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62" r:id="rId5"/>
    <p:sldId id="256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60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967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802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073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07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26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90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31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25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34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57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/>
          <a:srcRect r="14512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54455-E0A0-4079-8810-53D9F142CDB0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CA1B6-BAD9-4C1D-9A5F-403E1C000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16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TRRP Websites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Change is in the air…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Inviting your ideas!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68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TRRP Website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Onset of program: </a:t>
            </a:r>
          </a:p>
          <a:p>
            <a:pPr lvl="1"/>
            <a:r>
              <a:rPr lang="en-US" dirty="0" smtClean="0"/>
              <a:t>Intent  to be independent from federal govt.</a:t>
            </a:r>
          </a:p>
          <a:p>
            <a:pPr lvl="1"/>
            <a:r>
              <a:rPr lang="en-US" dirty="0" smtClean="0"/>
              <a:t>Separate visual identity</a:t>
            </a:r>
          </a:p>
          <a:p>
            <a:pPr lvl="1"/>
            <a:r>
              <a:rPr lang="en-US" dirty="0" smtClean="0"/>
              <a:t>Content focused on whole program, not just DOI/USBR</a:t>
            </a:r>
          </a:p>
          <a:p>
            <a:r>
              <a:rPr lang="en-US" dirty="0" smtClean="0"/>
              <a:t>TRRP.NET    </a:t>
            </a:r>
            <a:r>
              <a:rPr lang="en-US" i="1" dirty="0" smtClean="0"/>
              <a:t>… (not .GOV)</a:t>
            </a:r>
          </a:p>
          <a:p>
            <a:pPr lvl="1"/>
            <a:r>
              <a:rPr lang="en-US" dirty="0"/>
              <a:t>2004 </a:t>
            </a:r>
            <a:r>
              <a:rPr lang="en-US" dirty="0" smtClean="0"/>
              <a:t>went live</a:t>
            </a:r>
          </a:p>
          <a:p>
            <a:pPr lvl="1"/>
            <a:r>
              <a:rPr lang="en-US" dirty="0" smtClean="0"/>
              <a:t>maintained by contractor (ESSA)</a:t>
            </a:r>
          </a:p>
          <a:p>
            <a:r>
              <a:rPr lang="en-US" dirty="0"/>
              <a:t>2007 s</a:t>
            </a:r>
            <a:r>
              <a:rPr lang="en-US" dirty="0" smtClean="0"/>
              <a:t>tatic copy of ‘IIMS’</a:t>
            </a:r>
          </a:p>
          <a:p>
            <a:r>
              <a:rPr lang="en-US" dirty="0"/>
              <a:t>2009 </a:t>
            </a:r>
            <a:r>
              <a:rPr lang="en-US" dirty="0" smtClean="0"/>
              <a:t> started transition to ODP and more local maintenance</a:t>
            </a:r>
          </a:p>
        </p:txBody>
      </p:sp>
    </p:spTree>
    <p:extLst>
      <p:ext uri="{BB962C8B-B14F-4D97-AF65-F5344CB8AC3E}">
        <p14:creationId xmlns:p14="http://schemas.microsoft.com/office/powerpoint/2010/main" val="316367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-2343"/>
            <a:ext cx="78867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TRRP Website Current Status (Part 1)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19499"/>
            <a:ext cx="7886700" cy="5057464"/>
          </a:xfrm>
        </p:spPr>
        <p:txBody>
          <a:bodyPr>
            <a:normAutofit/>
          </a:bodyPr>
          <a:lstStyle/>
          <a:p>
            <a:r>
              <a:rPr lang="en-US" dirty="0" smtClean="0"/>
              <a:t>TRRP.NET</a:t>
            </a:r>
          </a:p>
          <a:p>
            <a:pPr lvl="1"/>
            <a:r>
              <a:rPr lang="en-US" dirty="0" smtClean="0"/>
              <a:t>Dynamic content</a:t>
            </a:r>
          </a:p>
          <a:p>
            <a:pPr lvl="2"/>
            <a:r>
              <a:rPr lang="en-US" dirty="0" smtClean="0"/>
              <a:t>Easily edited and maintained</a:t>
            </a:r>
          </a:p>
          <a:p>
            <a:pPr lvl="2"/>
            <a:r>
              <a:rPr lang="en-US" dirty="0" smtClean="0"/>
              <a:t>Automated information pulled from ODP</a:t>
            </a:r>
            <a:br>
              <a:rPr lang="en-US" dirty="0" smtClean="0"/>
            </a:br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080" y="2619093"/>
            <a:ext cx="8393839" cy="11309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1" y="4000261"/>
            <a:ext cx="2460763" cy="1556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b="14221"/>
          <a:stretch/>
        </p:blipFill>
        <p:spPr>
          <a:xfrm>
            <a:off x="2528864" y="3850675"/>
            <a:ext cx="2791135" cy="29206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608" y="3850675"/>
            <a:ext cx="3905392" cy="292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2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-2343"/>
            <a:ext cx="78867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TRRP Website Current Status (Part 2)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ODP.TRRP.NET</a:t>
            </a:r>
          </a:p>
          <a:p>
            <a:pPr lvl="1"/>
            <a:r>
              <a:rPr lang="en-US" dirty="0" smtClean="0"/>
              <a:t>Library:  </a:t>
            </a:r>
          </a:p>
          <a:p>
            <a:pPr lvl="2"/>
            <a:r>
              <a:rPr lang="en-US" dirty="0" smtClean="0"/>
              <a:t>Documents</a:t>
            </a:r>
          </a:p>
          <a:p>
            <a:pPr lvl="2"/>
            <a:r>
              <a:rPr lang="en-US" dirty="0" smtClean="0"/>
              <a:t>Data</a:t>
            </a:r>
          </a:p>
          <a:p>
            <a:pPr lvl="2"/>
            <a:r>
              <a:rPr lang="en-US" dirty="0" smtClean="0"/>
              <a:t>Meeting Materials</a:t>
            </a:r>
          </a:p>
          <a:p>
            <a:pPr lvl="1"/>
            <a:r>
              <a:rPr lang="en-US" dirty="0" smtClean="0"/>
              <a:t>Map</a:t>
            </a:r>
          </a:p>
          <a:p>
            <a:pPr lvl="1"/>
            <a:r>
              <a:rPr lang="en-US" dirty="0" smtClean="0"/>
              <a:t>Time-Series Data and Graphs</a:t>
            </a:r>
          </a:p>
          <a:p>
            <a:pPr lvl="1"/>
            <a:endParaRPr lang="en-US" dirty="0" smtClean="0"/>
          </a:p>
          <a:p>
            <a:pPr lvl="1"/>
            <a:r>
              <a:rPr lang="en-US" i="1" dirty="0" smtClean="0"/>
              <a:t>Heavily used: </a:t>
            </a:r>
            <a:br>
              <a:rPr lang="en-US" i="1" dirty="0" smtClean="0"/>
            </a:br>
            <a:r>
              <a:rPr lang="en-US" i="1" dirty="0" smtClean="0"/>
              <a:t>26 GB per month average outgoing bandwidth over last year.</a:t>
            </a:r>
          </a:p>
          <a:p>
            <a:endParaRPr lang="en-US" dirty="0"/>
          </a:p>
          <a:p>
            <a:r>
              <a:rPr lang="en-US" dirty="0" smtClean="0"/>
              <a:t>Restoration Action Database</a:t>
            </a:r>
          </a:p>
          <a:p>
            <a:pPr lvl="1"/>
            <a:r>
              <a:rPr lang="en-US" dirty="0" smtClean="0"/>
              <a:t>Still not live… about 90% complete</a:t>
            </a:r>
          </a:p>
          <a:p>
            <a:pPr lvl="1"/>
            <a:r>
              <a:rPr lang="en-US" dirty="0" smtClean="0"/>
              <a:t>Interactive, drill-down information on flows, channel rehab, gravel augmentation, watershed projects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168" y="1198684"/>
            <a:ext cx="5326831" cy="15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TRRP Website </a:t>
            </a:r>
            <a:r>
              <a:rPr lang="en-US" b="1" i="1" dirty="0" smtClean="0"/>
              <a:t>Changes</a:t>
            </a:r>
            <a:endParaRPr lang="en-US" b="1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FY 2014: DOI Foundation Cloud Hosting Services (FCHS)</a:t>
            </a:r>
          </a:p>
          <a:p>
            <a:pPr lvl="1"/>
            <a:r>
              <a:rPr lang="en-US" dirty="0" smtClean="0"/>
              <a:t>January 2014: “Mandatory Use Policy”</a:t>
            </a:r>
          </a:p>
          <a:p>
            <a:r>
              <a:rPr lang="en-US" dirty="0" smtClean="0"/>
              <a:t>Our response:</a:t>
            </a:r>
          </a:p>
          <a:p>
            <a:pPr lvl="1"/>
            <a:r>
              <a:rPr lang="en-US" dirty="0" smtClean="0"/>
              <a:t>Applied for a waiver based on representing a multi-governmental collaboration, not a specific govt. entity</a:t>
            </a:r>
          </a:p>
          <a:p>
            <a:pPr lvl="1"/>
            <a:r>
              <a:rPr lang="en-US" dirty="0" smtClean="0"/>
              <a:t>Established contacts up to the DOI OCIO to discuss needed flexibility</a:t>
            </a:r>
          </a:p>
          <a:p>
            <a:r>
              <a:rPr lang="en-US" dirty="0" smtClean="0"/>
              <a:t>This summer, became clear that it was time to be assimilated… </a:t>
            </a:r>
          </a:p>
          <a:p>
            <a:pPr lvl="1"/>
            <a:r>
              <a:rPr lang="en-US" dirty="0" smtClean="0"/>
              <a:t>but by now, what would have been disaster </a:t>
            </a:r>
          </a:p>
          <a:p>
            <a:pPr lvl="1"/>
            <a:r>
              <a:rPr lang="en-US" dirty="0" smtClean="0"/>
              <a:t>has become an opportunity!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975" y="0"/>
            <a:ext cx="21050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2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TRRP Website 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Server Operating System will be maintained by DOI contractors for baseline security</a:t>
            </a:r>
          </a:p>
          <a:p>
            <a:r>
              <a:rPr lang="en-US" dirty="0" smtClean="0"/>
              <a:t>We have flexibility to </a:t>
            </a:r>
          </a:p>
          <a:p>
            <a:pPr lvl="1"/>
            <a:r>
              <a:rPr lang="en-US" dirty="0" smtClean="0"/>
              <a:t>Build the website applications as we need</a:t>
            </a:r>
          </a:p>
          <a:p>
            <a:pPr lvl="1"/>
            <a:r>
              <a:rPr lang="en-US" dirty="0" smtClean="0"/>
              <a:t>Manage content as we need</a:t>
            </a:r>
          </a:p>
          <a:p>
            <a:r>
              <a:rPr lang="en-US" dirty="0" smtClean="0"/>
              <a:t>Puts us more in control than our with our current websites through ESSA</a:t>
            </a:r>
          </a:p>
          <a:p>
            <a:r>
              <a:rPr lang="en-US" dirty="0" smtClean="0"/>
              <a:t>[Though requires a large chunk of my time for the transition]</a:t>
            </a:r>
          </a:p>
          <a:p>
            <a:r>
              <a:rPr lang="en-US" b="1" i="1" dirty="0" smtClean="0"/>
              <a:t>Great chance to make improvements!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94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TRRP Website – Current Plans</a:t>
            </a:r>
            <a:br>
              <a:rPr lang="en-US" dirty="0" smtClean="0"/>
            </a:br>
            <a:r>
              <a:rPr lang="en-US" sz="2000" dirty="0" smtClean="0"/>
              <a:t>						(1-2 year timeframe)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133276"/>
            <a:ext cx="7886700" cy="460080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Cleaner interface</a:t>
            </a:r>
          </a:p>
          <a:p>
            <a:pPr lvl="1"/>
            <a:r>
              <a:rPr lang="en-US" dirty="0" smtClean="0"/>
              <a:t>One menu system</a:t>
            </a:r>
          </a:p>
          <a:p>
            <a:pPr lvl="1"/>
            <a:r>
              <a:rPr lang="en-US" dirty="0" smtClean="0"/>
              <a:t>No sidebar</a:t>
            </a:r>
          </a:p>
          <a:p>
            <a:pPr lvl="1"/>
            <a:r>
              <a:rPr lang="en-US" dirty="0" smtClean="0"/>
              <a:t>Responsive to cell-phone screens</a:t>
            </a:r>
          </a:p>
          <a:p>
            <a:r>
              <a:rPr lang="en-US" dirty="0" smtClean="0"/>
              <a:t>Organized home page</a:t>
            </a:r>
          </a:p>
          <a:p>
            <a:pPr lvl="1"/>
            <a:r>
              <a:rPr lang="en-US" dirty="0" smtClean="0"/>
              <a:t>Tabbed content (?)</a:t>
            </a:r>
          </a:p>
          <a:p>
            <a:r>
              <a:rPr lang="en-US" dirty="0" smtClean="0"/>
              <a:t>Not just flows </a:t>
            </a:r>
            <a:r>
              <a:rPr lang="en-US" smtClean="0"/>
              <a:t>– weekly </a:t>
            </a:r>
            <a:r>
              <a:rPr lang="en-US" dirty="0" smtClean="0"/>
              <a:t>Redd data, other?</a:t>
            </a:r>
          </a:p>
          <a:p>
            <a:r>
              <a:rPr lang="en-US" dirty="0" smtClean="0"/>
              <a:t>Better </a:t>
            </a:r>
            <a:r>
              <a:rPr lang="en-US" dirty="0" smtClean="0"/>
              <a:t>integration</a:t>
            </a:r>
          </a:p>
          <a:p>
            <a:pPr lvl="1"/>
            <a:r>
              <a:rPr lang="en-US" dirty="0" smtClean="0"/>
              <a:t>ODP capabilities brought within website</a:t>
            </a:r>
          </a:p>
          <a:p>
            <a:pPr lvl="1"/>
            <a:r>
              <a:rPr lang="en-US" dirty="0" smtClean="0"/>
              <a:t>Restoration Action Database </a:t>
            </a:r>
            <a:r>
              <a:rPr lang="en-US" dirty="0" smtClean="0"/>
              <a:t>too</a:t>
            </a:r>
          </a:p>
          <a:p>
            <a:pPr lvl="1"/>
            <a:r>
              <a:rPr lang="en-US" dirty="0" smtClean="0"/>
              <a:t>Modeling? Forecasts of temperature? Maybe even outmigration?</a:t>
            </a:r>
            <a:endParaRPr lang="en-US" dirty="0" smtClean="0"/>
          </a:p>
          <a:p>
            <a:r>
              <a:rPr lang="en-US" dirty="0" smtClean="0"/>
              <a:t>Better Map Interface</a:t>
            </a:r>
          </a:p>
          <a:p>
            <a:r>
              <a:rPr lang="en-US" dirty="0" smtClean="0"/>
              <a:t>Better Graphing Interface</a:t>
            </a:r>
          </a:p>
          <a:p>
            <a:r>
              <a:rPr lang="en-US" dirty="0" smtClean="0"/>
              <a:t>Possibly 3-D point cloud visualization</a:t>
            </a:r>
          </a:p>
          <a:p>
            <a:r>
              <a:rPr lang="en-US" i="1" dirty="0" smtClean="0"/>
              <a:t>Add your ideas here!	</a:t>
            </a:r>
            <a:r>
              <a:rPr lang="en-US" i="1" dirty="0" smtClean="0"/>
              <a:t>	</a:t>
            </a:r>
            <a:r>
              <a:rPr lang="en-US" sz="2400" dirty="0" smtClean="0"/>
              <a:t>Eric</a:t>
            </a:r>
            <a:r>
              <a:rPr lang="en-US" sz="2400" dirty="0" smtClean="0"/>
              <a:t>: 	623-1810 </a:t>
            </a:r>
            <a:br>
              <a:rPr lang="en-US" sz="2400" dirty="0" smtClean="0"/>
            </a:br>
            <a:r>
              <a:rPr lang="en-US" sz="2400" dirty="0" smtClean="0"/>
              <a:t>					ebpeterson@usbr.gov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484" y="1546807"/>
            <a:ext cx="3828516" cy="24533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83234" y="5682343"/>
            <a:ext cx="150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TAMWG</a:t>
            </a:r>
            <a:r>
              <a:rPr lang="en-US" dirty="0" smtClean="0"/>
              <a:t> 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42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4172</TotalTime>
  <Words>328</Words>
  <Application>Microsoft Office PowerPoint</Application>
  <PresentationFormat>On-screen Show (4:3)</PresentationFormat>
  <Paragraphs>72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TRRP Websites </vt:lpstr>
      <vt:lpstr>TRRP Website History</vt:lpstr>
      <vt:lpstr>TRRP Website Current Status (Part 1)</vt:lpstr>
      <vt:lpstr>TRRP Website Current Status (Part 2)</vt:lpstr>
      <vt:lpstr>TRRP Website Changes</vt:lpstr>
      <vt:lpstr>TRRP Website Opportunities</vt:lpstr>
      <vt:lpstr>TRRP Website – Current Plans       (1-2 year timeframe)</vt:lpstr>
    </vt:vector>
  </TitlesOfParts>
  <Company>Department of Interior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TRRP Website Changes</dc:title>
  <dc:creator>Peterson, Eric B</dc:creator>
  <cp:lastModifiedBy>Seth W. Naman</cp:lastModifiedBy>
  <cp:revision>19</cp:revision>
  <dcterms:created xsi:type="dcterms:W3CDTF">2016-09-23T19:16:47Z</dcterms:created>
  <dcterms:modified xsi:type="dcterms:W3CDTF">2016-09-29T17:56:15Z</dcterms:modified>
</cp:coreProperties>
</file>