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11"/>
  </p:notesMasterIdLst>
  <p:sldIdLst>
    <p:sldId id="540" r:id="rId3"/>
    <p:sldId id="560" r:id="rId4"/>
    <p:sldId id="565" r:id="rId5"/>
    <p:sldId id="570" r:id="rId6"/>
    <p:sldId id="258" r:id="rId7"/>
    <p:sldId id="571" r:id="rId8"/>
    <p:sldId id="568" r:id="rId9"/>
    <p:sldId id="553"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50992E-DEF2-41A0-9FA4-AED1CED1F346}" v="27" dt="2021-12-07T16:43:30.6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81" autoAdjust="0"/>
    <p:restoredTop sz="95297" autoAdjust="0"/>
  </p:normalViewPr>
  <p:slideViewPr>
    <p:cSldViewPr snapToGrid="0">
      <p:cViewPr varScale="1">
        <p:scale>
          <a:sx n="80" d="100"/>
          <a:sy n="80" d="100"/>
        </p:scale>
        <p:origin x="797"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Master" Target="slideMasters/slideMaster2.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dwin Smith" userId="d22f2a8c67125d50" providerId="LiveId" clId="{8650992E-DEF2-41A0-9FA4-AED1CED1F346}"/>
    <pc:docChg chg="undo custSel delSld modSld">
      <pc:chgData name="Chadwin Smith" userId="d22f2a8c67125d50" providerId="LiveId" clId="{8650992E-DEF2-41A0-9FA4-AED1CED1F346}" dt="2021-12-07T16:43:19.548" v="803"/>
      <pc:docMkLst>
        <pc:docMk/>
      </pc:docMkLst>
      <pc:sldChg chg="del">
        <pc:chgData name="Chadwin Smith" userId="d22f2a8c67125d50" providerId="LiveId" clId="{8650992E-DEF2-41A0-9FA4-AED1CED1F346}" dt="2021-12-07T16:12:11.765" v="151" actId="47"/>
        <pc:sldMkLst>
          <pc:docMk/>
          <pc:sldMk cId="2336828567" sldId="256"/>
        </pc:sldMkLst>
      </pc:sldChg>
      <pc:sldChg chg="addSp modSp mod">
        <pc:chgData name="Chadwin Smith" userId="d22f2a8c67125d50" providerId="LiveId" clId="{8650992E-DEF2-41A0-9FA4-AED1CED1F346}" dt="2021-12-07T16:14:34.218" v="264" actId="113"/>
        <pc:sldMkLst>
          <pc:docMk/>
          <pc:sldMk cId="1543166874" sldId="258"/>
        </pc:sldMkLst>
        <pc:spChg chg="add mod">
          <ac:chgData name="Chadwin Smith" userId="d22f2a8c67125d50" providerId="LiveId" clId="{8650992E-DEF2-41A0-9FA4-AED1CED1F346}" dt="2021-12-07T16:14:34.218" v="264" actId="113"/>
          <ac:spMkLst>
            <pc:docMk/>
            <pc:sldMk cId="1543166874" sldId="258"/>
            <ac:spMk id="2" creationId="{985A573C-F4A4-4117-B053-266536F476A4}"/>
          </ac:spMkLst>
        </pc:spChg>
        <pc:spChg chg="add mod">
          <ac:chgData name="Chadwin Smith" userId="d22f2a8c67125d50" providerId="LiveId" clId="{8650992E-DEF2-41A0-9FA4-AED1CED1F346}" dt="2021-12-07T16:14:23.189" v="263" actId="1076"/>
          <ac:spMkLst>
            <pc:docMk/>
            <pc:sldMk cId="1543166874" sldId="258"/>
            <ac:spMk id="3" creationId="{E50E27C7-4DF3-4FE1-82ED-5A9E3DC041F9}"/>
          </ac:spMkLst>
        </pc:spChg>
        <pc:picChg chg="add mod">
          <ac:chgData name="Chadwin Smith" userId="d22f2a8c67125d50" providerId="LiveId" clId="{8650992E-DEF2-41A0-9FA4-AED1CED1F346}" dt="2021-12-07T16:12:36.982" v="152"/>
          <ac:picMkLst>
            <pc:docMk/>
            <pc:sldMk cId="1543166874" sldId="258"/>
            <ac:picMk id="27" creationId="{90E73A74-6EBA-4288-B07D-FE0B14280F41}"/>
          </ac:picMkLst>
        </pc:picChg>
      </pc:sldChg>
      <pc:sldChg chg="modSp mod">
        <pc:chgData name="Chadwin Smith" userId="d22f2a8c67125d50" providerId="LiveId" clId="{8650992E-DEF2-41A0-9FA4-AED1CED1F346}" dt="2021-12-06T20:43:34.963" v="21" actId="20577"/>
        <pc:sldMkLst>
          <pc:docMk/>
          <pc:sldMk cId="976825284" sldId="540"/>
        </pc:sldMkLst>
        <pc:spChg chg="mod">
          <ac:chgData name="Chadwin Smith" userId="d22f2a8c67125d50" providerId="LiveId" clId="{8650992E-DEF2-41A0-9FA4-AED1CED1F346}" dt="2021-12-06T20:43:34.963" v="21" actId="20577"/>
          <ac:spMkLst>
            <pc:docMk/>
            <pc:sldMk cId="976825284" sldId="540"/>
            <ac:spMk id="10" creationId="{A2B167A8-7BA2-44DC-A978-0D8A80EB1E9B}"/>
          </ac:spMkLst>
        </pc:spChg>
      </pc:sldChg>
      <pc:sldChg chg="del">
        <pc:chgData name="Chadwin Smith" userId="d22f2a8c67125d50" providerId="LiveId" clId="{8650992E-DEF2-41A0-9FA4-AED1CED1F346}" dt="2021-12-07T14:34:13.423" v="49" actId="47"/>
        <pc:sldMkLst>
          <pc:docMk/>
          <pc:sldMk cId="2540156132" sldId="552"/>
        </pc:sldMkLst>
      </pc:sldChg>
      <pc:sldChg chg="addSp delSp modSp mod">
        <pc:chgData name="Chadwin Smith" userId="d22f2a8c67125d50" providerId="LiveId" clId="{8650992E-DEF2-41A0-9FA4-AED1CED1F346}" dt="2021-12-07T16:43:19.548" v="803"/>
        <pc:sldMkLst>
          <pc:docMk/>
          <pc:sldMk cId="3674873638" sldId="560"/>
        </pc:sldMkLst>
        <pc:spChg chg="mod">
          <ac:chgData name="Chadwin Smith" userId="d22f2a8c67125d50" providerId="LiveId" clId="{8650992E-DEF2-41A0-9FA4-AED1CED1F346}" dt="2021-12-07T14:26:36.072" v="39" actId="1076"/>
          <ac:spMkLst>
            <pc:docMk/>
            <pc:sldMk cId="3674873638" sldId="560"/>
            <ac:spMk id="5" creationId="{F95D24BE-91A4-46B0-9911-A56C65159629}"/>
          </ac:spMkLst>
        </pc:spChg>
        <pc:spChg chg="mod">
          <ac:chgData name="Chadwin Smith" userId="d22f2a8c67125d50" providerId="LiveId" clId="{8650992E-DEF2-41A0-9FA4-AED1CED1F346}" dt="2021-12-07T14:27:06.286" v="48" actId="1076"/>
          <ac:spMkLst>
            <pc:docMk/>
            <pc:sldMk cId="3674873638" sldId="560"/>
            <ac:spMk id="15" creationId="{17E6E9EA-B23D-4265-BE44-54C19C052067}"/>
          </ac:spMkLst>
        </pc:spChg>
        <pc:graphicFrameChg chg="mod">
          <ac:chgData name="Chadwin Smith" userId="d22f2a8c67125d50" providerId="LiveId" clId="{8650992E-DEF2-41A0-9FA4-AED1CED1F346}" dt="2021-12-07T16:43:19.548" v="803"/>
          <ac:graphicFrameMkLst>
            <pc:docMk/>
            <pc:sldMk cId="3674873638" sldId="560"/>
            <ac:graphicFrameMk id="8" creationId="{C674BC6F-9EFA-42EB-AAD1-4C3A6387D6C8}"/>
          </ac:graphicFrameMkLst>
        </pc:graphicFrameChg>
        <pc:picChg chg="del mod">
          <ac:chgData name="Chadwin Smith" userId="d22f2a8c67125d50" providerId="LiveId" clId="{8650992E-DEF2-41A0-9FA4-AED1CED1F346}" dt="2021-12-07T14:25:32.201" v="31" actId="478"/>
          <ac:picMkLst>
            <pc:docMk/>
            <pc:sldMk cId="3674873638" sldId="560"/>
            <ac:picMk id="3" creationId="{A14CC440-B86B-4E3C-9693-30CA231C33E6}"/>
          </ac:picMkLst>
        </pc:picChg>
        <pc:picChg chg="mod">
          <ac:chgData name="Chadwin Smith" userId="d22f2a8c67125d50" providerId="LiveId" clId="{8650992E-DEF2-41A0-9FA4-AED1CED1F346}" dt="2021-12-07T14:26:38.633" v="40" actId="1076"/>
          <ac:picMkLst>
            <pc:docMk/>
            <pc:sldMk cId="3674873638" sldId="560"/>
            <ac:picMk id="9" creationId="{15E7D39E-D17A-4393-8639-F5877D2FEE0D}"/>
          </ac:picMkLst>
        </pc:picChg>
        <pc:picChg chg="mod">
          <ac:chgData name="Chadwin Smith" userId="d22f2a8c67125d50" providerId="LiveId" clId="{8650992E-DEF2-41A0-9FA4-AED1CED1F346}" dt="2021-12-07T14:26:42.009" v="41" actId="1076"/>
          <ac:picMkLst>
            <pc:docMk/>
            <pc:sldMk cId="3674873638" sldId="560"/>
            <ac:picMk id="10" creationId="{C83C635E-3EF8-4A15-B263-A94ED336015D}"/>
          </ac:picMkLst>
        </pc:picChg>
        <pc:picChg chg="mod">
          <ac:chgData name="Chadwin Smith" userId="d22f2a8c67125d50" providerId="LiveId" clId="{8650992E-DEF2-41A0-9FA4-AED1CED1F346}" dt="2021-12-07T14:26:45.022" v="42" actId="1076"/>
          <ac:picMkLst>
            <pc:docMk/>
            <pc:sldMk cId="3674873638" sldId="560"/>
            <ac:picMk id="11" creationId="{0D9F21C3-F85B-4AEA-856D-F5878945BD10}"/>
          </ac:picMkLst>
        </pc:picChg>
        <pc:picChg chg="mod">
          <ac:chgData name="Chadwin Smith" userId="d22f2a8c67125d50" providerId="LiveId" clId="{8650992E-DEF2-41A0-9FA4-AED1CED1F346}" dt="2021-12-07T14:26:48.406" v="43" actId="1076"/>
          <ac:picMkLst>
            <pc:docMk/>
            <pc:sldMk cId="3674873638" sldId="560"/>
            <ac:picMk id="12" creationId="{B722881E-BA1A-49EA-B878-4E00A5C94A3F}"/>
          </ac:picMkLst>
        </pc:picChg>
        <pc:picChg chg="mod">
          <ac:chgData name="Chadwin Smith" userId="d22f2a8c67125d50" providerId="LiveId" clId="{8650992E-DEF2-41A0-9FA4-AED1CED1F346}" dt="2021-12-07T14:26:53.245" v="44" actId="1076"/>
          <ac:picMkLst>
            <pc:docMk/>
            <pc:sldMk cId="3674873638" sldId="560"/>
            <ac:picMk id="13" creationId="{31C32374-B882-41A2-B5BE-A6D01CCBEEB9}"/>
          </ac:picMkLst>
        </pc:picChg>
        <pc:picChg chg="del">
          <ac:chgData name="Chadwin Smith" userId="d22f2a8c67125d50" providerId="LiveId" clId="{8650992E-DEF2-41A0-9FA4-AED1CED1F346}" dt="2021-12-07T14:25:33.569" v="32" actId="478"/>
          <ac:picMkLst>
            <pc:docMk/>
            <pc:sldMk cId="3674873638" sldId="560"/>
            <ac:picMk id="16" creationId="{725E44F7-02E5-4FA2-8D71-F34B64F713FF}"/>
          </ac:picMkLst>
        </pc:picChg>
        <pc:picChg chg="mod">
          <ac:chgData name="Chadwin Smith" userId="d22f2a8c67125d50" providerId="LiveId" clId="{8650992E-DEF2-41A0-9FA4-AED1CED1F346}" dt="2021-12-07T14:26:29.903" v="38" actId="1076"/>
          <ac:picMkLst>
            <pc:docMk/>
            <pc:sldMk cId="3674873638" sldId="560"/>
            <ac:picMk id="17" creationId="{8E8941A0-E177-4C43-9EBA-DEFDD00C1953}"/>
          </ac:picMkLst>
        </pc:picChg>
        <pc:picChg chg="add mod">
          <ac:chgData name="Chadwin Smith" userId="d22f2a8c67125d50" providerId="LiveId" clId="{8650992E-DEF2-41A0-9FA4-AED1CED1F346}" dt="2021-12-07T14:26:57.945" v="46" actId="1076"/>
          <ac:picMkLst>
            <pc:docMk/>
            <pc:sldMk cId="3674873638" sldId="560"/>
            <ac:picMk id="18" creationId="{EC5A85CC-CD48-48E0-B2BE-6D8860B5D745}"/>
          </ac:picMkLst>
        </pc:picChg>
        <pc:picChg chg="add mod">
          <ac:chgData name="Chadwin Smith" userId="d22f2a8c67125d50" providerId="LiveId" clId="{8650992E-DEF2-41A0-9FA4-AED1CED1F346}" dt="2021-12-07T14:26:55.426" v="45" actId="1076"/>
          <ac:picMkLst>
            <pc:docMk/>
            <pc:sldMk cId="3674873638" sldId="560"/>
            <ac:picMk id="19" creationId="{5AE9873A-905F-404B-9F4B-C726983C15DC}"/>
          </ac:picMkLst>
        </pc:picChg>
      </pc:sldChg>
      <pc:sldChg chg="del">
        <pc:chgData name="Chadwin Smith" userId="d22f2a8c67125d50" providerId="LiveId" clId="{8650992E-DEF2-41A0-9FA4-AED1CED1F346}" dt="2021-12-07T14:24:10.696" v="22" actId="47"/>
        <pc:sldMkLst>
          <pc:docMk/>
          <pc:sldMk cId="618950608" sldId="564"/>
        </pc:sldMkLst>
      </pc:sldChg>
      <pc:sldChg chg="del">
        <pc:chgData name="Chadwin Smith" userId="d22f2a8c67125d50" providerId="LiveId" clId="{8650992E-DEF2-41A0-9FA4-AED1CED1F346}" dt="2021-12-07T16:32:29.788" v="639" actId="47"/>
        <pc:sldMkLst>
          <pc:docMk/>
          <pc:sldMk cId="3058192905" sldId="566"/>
        </pc:sldMkLst>
      </pc:sldChg>
      <pc:sldChg chg="del">
        <pc:chgData name="Chadwin Smith" userId="d22f2a8c67125d50" providerId="LiveId" clId="{8650992E-DEF2-41A0-9FA4-AED1CED1F346}" dt="2021-12-07T16:32:35.323" v="640" actId="47"/>
        <pc:sldMkLst>
          <pc:docMk/>
          <pc:sldMk cId="2913928016" sldId="567"/>
        </pc:sldMkLst>
      </pc:sldChg>
      <pc:sldChg chg="modSp mod">
        <pc:chgData name="Chadwin Smith" userId="d22f2a8c67125d50" providerId="LiveId" clId="{8650992E-DEF2-41A0-9FA4-AED1CED1F346}" dt="2021-12-07T16:35:17.301" v="802" actId="1076"/>
        <pc:sldMkLst>
          <pc:docMk/>
          <pc:sldMk cId="3643722168" sldId="568"/>
        </pc:sldMkLst>
        <pc:spChg chg="mod">
          <ac:chgData name="Chadwin Smith" userId="d22f2a8c67125d50" providerId="LiveId" clId="{8650992E-DEF2-41A0-9FA4-AED1CED1F346}" dt="2021-12-07T16:35:17.301" v="802" actId="1076"/>
          <ac:spMkLst>
            <pc:docMk/>
            <pc:sldMk cId="3643722168" sldId="568"/>
            <ac:spMk id="5" creationId="{2A0813D8-88C1-4C6D-8E4B-DAF21A12BC1B}"/>
          </ac:spMkLst>
        </pc:spChg>
      </pc:sldChg>
      <pc:sldChg chg="modSp mod">
        <pc:chgData name="Chadwin Smith" userId="d22f2a8c67125d50" providerId="LiveId" clId="{8650992E-DEF2-41A0-9FA4-AED1CED1F346}" dt="2021-12-07T15:09:01.829" v="150" actId="20577"/>
        <pc:sldMkLst>
          <pc:docMk/>
          <pc:sldMk cId="3165573230" sldId="570"/>
        </pc:sldMkLst>
        <pc:spChg chg="mod">
          <ac:chgData name="Chadwin Smith" userId="d22f2a8c67125d50" providerId="LiveId" clId="{8650992E-DEF2-41A0-9FA4-AED1CED1F346}" dt="2021-12-07T15:09:01.829" v="150" actId="20577"/>
          <ac:spMkLst>
            <pc:docMk/>
            <pc:sldMk cId="3165573230" sldId="570"/>
            <ac:spMk id="5" creationId="{2A0813D8-88C1-4C6D-8E4B-DAF21A12BC1B}"/>
          </ac:spMkLst>
        </pc:spChg>
      </pc:sldChg>
      <pc:sldChg chg="modSp mod">
        <pc:chgData name="Chadwin Smith" userId="d22f2a8c67125d50" providerId="LiveId" clId="{8650992E-DEF2-41A0-9FA4-AED1CED1F346}" dt="2021-12-07T16:33:05.542" v="643" actId="6549"/>
        <pc:sldMkLst>
          <pc:docMk/>
          <pc:sldMk cId="3998611374" sldId="571"/>
        </pc:sldMkLst>
        <pc:spChg chg="mod">
          <ac:chgData name="Chadwin Smith" userId="d22f2a8c67125d50" providerId="LiveId" clId="{8650992E-DEF2-41A0-9FA4-AED1CED1F346}" dt="2021-12-07T16:33:05.542" v="643" actId="6549"/>
          <ac:spMkLst>
            <pc:docMk/>
            <pc:sldMk cId="3998611374" sldId="571"/>
            <ac:spMk id="5" creationId="{2A0813D8-88C1-4C6D-8E4B-DAF21A12BC1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4B89935-6693-4B77-BBD0-31B135F476BA}" type="datetimeFigureOut">
              <a:rPr lang="en-US" smtClean="0"/>
              <a:t>12/6/2021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DC0C63-99DB-411D-BC8E-3F33CB21EADD}" type="slidenum">
              <a:rPr lang="en-US" smtClean="0"/>
              <a:t>‹#›</a:t>
            </a:fld>
            <a:endParaRPr lang="en-US" dirty="0"/>
          </a:p>
        </p:txBody>
      </p:sp>
    </p:spTree>
    <p:extLst>
      <p:ext uri="{BB962C8B-B14F-4D97-AF65-F5344CB8AC3E}">
        <p14:creationId xmlns:p14="http://schemas.microsoft.com/office/powerpoint/2010/main" val="3586490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6BE3937-3095-418E-AD6F-C29DF028FB1B}" type="datetime1">
              <a:rPr lang="en-US" smtClean="0"/>
              <a:t>12/6/2021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4022763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45DB0A5-F1D7-4278-AA8F-17282A0DF4AC}" type="datetime1">
              <a:rPr lang="en-US" smtClean="0"/>
              <a:t>12/6/2021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39384293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8A6D74C-97B2-4048-8105-CBFDC4874D33}" type="datetime1">
              <a:rPr lang="en-US" smtClean="0"/>
              <a:t>12/6/2021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2088856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741126D-FF8D-4EA8-8AC9-CE23CDDC23FC}" type="datetime1">
              <a:rPr lang="en-US" smtClean="0"/>
              <a:t>12/6/2021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1893438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711CE08-CB61-43B5-B1DE-A96A689BD37E}" type="datetime1">
              <a:rPr lang="en-US" smtClean="0"/>
              <a:t>12/6/2021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476629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A4419F6-EE89-4334-940E-E6588AEC6848}" type="datetime1">
              <a:rPr lang="en-US" smtClean="0"/>
              <a:t>12/6/2021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20875368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FF42116-BC8F-4B64-8BEC-62C2B768F964}" type="datetime1">
              <a:rPr lang="en-US" smtClean="0"/>
              <a:t>12/6/2021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10089409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6EC0AB2-62E3-4044-A13F-3F04D961675D}" type="datetime1">
              <a:rPr lang="en-US" smtClean="0"/>
              <a:t>12/6/2021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4163458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189384B-6CF0-4C71-861A-5346B3D3CEAA}" type="datetime1">
              <a:rPr lang="en-US" smtClean="0"/>
              <a:t>12/6/2021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15637086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6C8CDF-1F43-4638-885B-F0EA9EE47C66}" type="datetime1">
              <a:rPr lang="en-US" smtClean="0"/>
              <a:t>12/6/2021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17689100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3D3E6F-F890-45D3-B1C4-48638DED8758}" type="datetime1">
              <a:rPr lang="en-US" smtClean="0"/>
              <a:t>12/6/2021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94C14E-AF83-4D16-94BD-501D5E9EC7D7}" type="slidenum">
              <a:rPr lang="en-US" smtClean="0"/>
              <a:t>‹#›</a:t>
            </a:fld>
            <a:endParaRPr lang="en-US" dirty="0"/>
          </a:p>
        </p:txBody>
      </p:sp>
    </p:spTree>
    <p:extLst>
      <p:ext uri="{BB962C8B-B14F-4D97-AF65-F5344CB8AC3E}">
        <p14:creationId xmlns:p14="http://schemas.microsoft.com/office/powerpoint/2010/main" val="26047843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92E4E9-F3EE-4B01-BA44-EE7AFADE7F4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CB0E319-E630-47E5-9F28-EC447614BE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9E55318-2625-43F1-9552-551F912FDC1E}"/>
              </a:ext>
            </a:extLst>
          </p:cNvPr>
          <p:cNvSpPr>
            <a:spLocks noGrp="1"/>
          </p:cNvSpPr>
          <p:nvPr>
            <p:ph type="dt" sz="half" idx="10"/>
          </p:nvPr>
        </p:nvSpPr>
        <p:spPr/>
        <p:txBody>
          <a:bodyPr/>
          <a:lstStyle/>
          <a:p>
            <a:fld id="{B7BD5413-649F-4C1F-B5EB-7A0F994732AA}" type="datetimeFigureOut">
              <a:rPr lang="en-US" smtClean="0"/>
              <a:t>12/7/2021</a:t>
            </a:fld>
            <a:endParaRPr lang="en-US" dirty="0"/>
          </a:p>
        </p:txBody>
      </p:sp>
      <p:sp>
        <p:nvSpPr>
          <p:cNvPr id="5" name="Footer Placeholder 4">
            <a:extLst>
              <a:ext uri="{FF2B5EF4-FFF2-40B4-BE49-F238E27FC236}">
                <a16:creationId xmlns:a16="http://schemas.microsoft.com/office/drawing/2014/main" id="{E6B1618E-5303-479A-941E-4F68C3AC552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78D0B73-3C53-4F9B-BB76-DD4DDE897D45}"/>
              </a:ext>
            </a:extLst>
          </p:cNvPr>
          <p:cNvSpPr>
            <a:spLocks noGrp="1"/>
          </p:cNvSpPr>
          <p:nvPr>
            <p:ph type="sldNum" sz="quarter" idx="12"/>
          </p:nvPr>
        </p:nvSpPr>
        <p:spPr/>
        <p:txBody>
          <a:bodyPr/>
          <a:lstStyle/>
          <a:p>
            <a:fld id="{5E39A64A-B830-49FC-BB78-32A7C61BE9B7}" type="slidenum">
              <a:rPr lang="en-US" smtClean="0"/>
              <a:t>‹#›</a:t>
            </a:fld>
            <a:endParaRPr lang="en-US" dirty="0"/>
          </a:p>
        </p:txBody>
      </p:sp>
    </p:spTree>
    <p:extLst>
      <p:ext uri="{BB962C8B-B14F-4D97-AF65-F5344CB8AC3E}">
        <p14:creationId xmlns:p14="http://schemas.microsoft.com/office/powerpoint/2010/main" val="42625243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9604C6-79F1-478F-A613-AC04A02BA16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AF457B5-C2D1-4456-8AA1-B056C35FEFC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86DAF9-78EA-475A-9FBF-1AB2E9C6317D}"/>
              </a:ext>
            </a:extLst>
          </p:cNvPr>
          <p:cNvSpPr>
            <a:spLocks noGrp="1"/>
          </p:cNvSpPr>
          <p:nvPr>
            <p:ph type="dt" sz="half" idx="10"/>
          </p:nvPr>
        </p:nvSpPr>
        <p:spPr/>
        <p:txBody>
          <a:bodyPr/>
          <a:lstStyle/>
          <a:p>
            <a:fld id="{B7BD5413-649F-4C1F-B5EB-7A0F994732AA}" type="datetimeFigureOut">
              <a:rPr lang="en-US" smtClean="0"/>
              <a:t>12/7/2021</a:t>
            </a:fld>
            <a:endParaRPr lang="en-US" dirty="0"/>
          </a:p>
        </p:txBody>
      </p:sp>
      <p:sp>
        <p:nvSpPr>
          <p:cNvPr id="5" name="Footer Placeholder 4">
            <a:extLst>
              <a:ext uri="{FF2B5EF4-FFF2-40B4-BE49-F238E27FC236}">
                <a16:creationId xmlns:a16="http://schemas.microsoft.com/office/drawing/2014/main" id="{FCB385B0-44B1-4A62-9F84-79DCD5D5730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B921B8E-CEF1-4862-89FF-65EF3EABF188}"/>
              </a:ext>
            </a:extLst>
          </p:cNvPr>
          <p:cNvSpPr>
            <a:spLocks noGrp="1"/>
          </p:cNvSpPr>
          <p:nvPr>
            <p:ph type="sldNum" sz="quarter" idx="12"/>
          </p:nvPr>
        </p:nvSpPr>
        <p:spPr/>
        <p:txBody>
          <a:bodyPr/>
          <a:lstStyle/>
          <a:p>
            <a:fld id="{5E39A64A-B830-49FC-BB78-32A7C61BE9B7}" type="slidenum">
              <a:rPr lang="en-US" smtClean="0"/>
              <a:t>‹#›</a:t>
            </a:fld>
            <a:endParaRPr lang="en-US" dirty="0"/>
          </a:p>
        </p:txBody>
      </p:sp>
    </p:spTree>
    <p:extLst>
      <p:ext uri="{BB962C8B-B14F-4D97-AF65-F5344CB8AC3E}">
        <p14:creationId xmlns:p14="http://schemas.microsoft.com/office/powerpoint/2010/main" val="20618965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66D3A-16D5-45FC-84D7-E94EE79B2D8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E3F5533-5CC7-414C-8FA2-3ACAECF325A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31FFAFA-C311-497B-9B68-4C66F1E1DDBB}"/>
              </a:ext>
            </a:extLst>
          </p:cNvPr>
          <p:cNvSpPr>
            <a:spLocks noGrp="1"/>
          </p:cNvSpPr>
          <p:nvPr>
            <p:ph type="dt" sz="half" idx="10"/>
          </p:nvPr>
        </p:nvSpPr>
        <p:spPr/>
        <p:txBody>
          <a:bodyPr/>
          <a:lstStyle/>
          <a:p>
            <a:fld id="{B7BD5413-649F-4C1F-B5EB-7A0F994732AA}" type="datetimeFigureOut">
              <a:rPr lang="en-US" smtClean="0"/>
              <a:t>12/7/2021</a:t>
            </a:fld>
            <a:endParaRPr lang="en-US" dirty="0"/>
          </a:p>
        </p:txBody>
      </p:sp>
      <p:sp>
        <p:nvSpPr>
          <p:cNvPr id="5" name="Footer Placeholder 4">
            <a:extLst>
              <a:ext uri="{FF2B5EF4-FFF2-40B4-BE49-F238E27FC236}">
                <a16:creationId xmlns:a16="http://schemas.microsoft.com/office/drawing/2014/main" id="{46B096F6-D28A-47DA-ACEB-DB5210BCD90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A8E9583-1056-40D6-BA7A-019098EAE377}"/>
              </a:ext>
            </a:extLst>
          </p:cNvPr>
          <p:cNvSpPr>
            <a:spLocks noGrp="1"/>
          </p:cNvSpPr>
          <p:nvPr>
            <p:ph type="sldNum" sz="quarter" idx="12"/>
          </p:nvPr>
        </p:nvSpPr>
        <p:spPr/>
        <p:txBody>
          <a:bodyPr/>
          <a:lstStyle/>
          <a:p>
            <a:fld id="{5E39A64A-B830-49FC-BB78-32A7C61BE9B7}" type="slidenum">
              <a:rPr lang="en-US" smtClean="0"/>
              <a:t>‹#›</a:t>
            </a:fld>
            <a:endParaRPr lang="en-US" dirty="0"/>
          </a:p>
        </p:txBody>
      </p:sp>
    </p:spTree>
    <p:extLst>
      <p:ext uri="{BB962C8B-B14F-4D97-AF65-F5344CB8AC3E}">
        <p14:creationId xmlns:p14="http://schemas.microsoft.com/office/powerpoint/2010/main" val="5814761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AA2B7-B315-4382-8DCA-65C94E1AF6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EAAAEE2-801B-490B-9FC7-9E5D5EDA13E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9A13275-7D0E-45C3-ADEE-C7892DD5FA9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127150C-7C9C-4C43-86FE-D4393E6D826D}"/>
              </a:ext>
            </a:extLst>
          </p:cNvPr>
          <p:cNvSpPr>
            <a:spLocks noGrp="1"/>
          </p:cNvSpPr>
          <p:nvPr>
            <p:ph type="dt" sz="half" idx="10"/>
          </p:nvPr>
        </p:nvSpPr>
        <p:spPr/>
        <p:txBody>
          <a:bodyPr/>
          <a:lstStyle/>
          <a:p>
            <a:fld id="{B7BD5413-649F-4C1F-B5EB-7A0F994732AA}" type="datetimeFigureOut">
              <a:rPr lang="en-US" smtClean="0"/>
              <a:t>12/7/2021</a:t>
            </a:fld>
            <a:endParaRPr lang="en-US" dirty="0"/>
          </a:p>
        </p:txBody>
      </p:sp>
      <p:sp>
        <p:nvSpPr>
          <p:cNvPr id="6" name="Footer Placeholder 5">
            <a:extLst>
              <a:ext uri="{FF2B5EF4-FFF2-40B4-BE49-F238E27FC236}">
                <a16:creationId xmlns:a16="http://schemas.microsoft.com/office/drawing/2014/main" id="{A88FD308-0E6D-4FF2-AE67-5BA2549BF9E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14E3B3E-AB92-4349-A710-2507E0132F59}"/>
              </a:ext>
            </a:extLst>
          </p:cNvPr>
          <p:cNvSpPr>
            <a:spLocks noGrp="1"/>
          </p:cNvSpPr>
          <p:nvPr>
            <p:ph type="sldNum" sz="quarter" idx="12"/>
          </p:nvPr>
        </p:nvSpPr>
        <p:spPr/>
        <p:txBody>
          <a:bodyPr/>
          <a:lstStyle/>
          <a:p>
            <a:fld id="{5E39A64A-B830-49FC-BB78-32A7C61BE9B7}" type="slidenum">
              <a:rPr lang="en-US" smtClean="0"/>
              <a:t>‹#›</a:t>
            </a:fld>
            <a:endParaRPr lang="en-US" dirty="0"/>
          </a:p>
        </p:txBody>
      </p:sp>
    </p:spTree>
    <p:extLst>
      <p:ext uri="{BB962C8B-B14F-4D97-AF65-F5344CB8AC3E}">
        <p14:creationId xmlns:p14="http://schemas.microsoft.com/office/powerpoint/2010/main" val="40593821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276D5-FED1-4EEE-8504-A6D82EFF455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44B55A4-326C-4450-A33B-F557F82475F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FEF63CC-EC06-41A7-9A1C-A09D2E85D51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C017A93-003E-42E3-AD70-263567AF38A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8E95888-FD9E-4ECD-984E-C47C8F9A846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FB1585F-5CD3-4ADD-B9FA-36C5FDF29913}"/>
              </a:ext>
            </a:extLst>
          </p:cNvPr>
          <p:cNvSpPr>
            <a:spLocks noGrp="1"/>
          </p:cNvSpPr>
          <p:nvPr>
            <p:ph type="dt" sz="half" idx="10"/>
          </p:nvPr>
        </p:nvSpPr>
        <p:spPr/>
        <p:txBody>
          <a:bodyPr/>
          <a:lstStyle/>
          <a:p>
            <a:fld id="{B7BD5413-649F-4C1F-B5EB-7A0F994732AA}" type="datetimeFigureOut">
              <a:rPr lang="en-US" smtClean="0"/>
              <a:t>12/7/2021</a:t>
            </a:fld>
            <a:endParaRPr lang="en-US" dirty="0"/>
          </a:p>
        </p:txBody>
      </p:sp>
      <p:sp>
        <p:nvSpPr>
          <p:cNvPr id="8" name="Footer Placeholder 7">
            <a:extLst>
              <a:ext uri="{FF2B5EF4-FFF2-40B4-BE49-F238E27FC236}">
                <a16:creationId xmlns:a16="http://schemas.microsoft.com/office/drawing/2014/main" id="{470749E6-CDD6-4BDA-850A-62417BFBC96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34149245-A4CE-4358-AC18-D3FADDE44B12}"/>
              </a:ext>
            </a:extLst>
          </p:cNvPr>
          <p:cNvSpPr>
            <a:spLocks noGrp="1"/>
          </p:cNvSpPr>
          <p:nvPr>
            <p:ph type="sldNum" sz="quarter" idx="12"/>
          </p:nvPr>
        </p:nvSpPr>
        <p:spPr/>
        <p:txBody>
          <a:bodyPr/>
          <a:lstStyle/>
          <a:p>
            <a:fld id="{5E39A64A-B830-49FC-BB78-32A7C61BE9B7}" type="slidenum">
              <a:rPr lang="en-US" smtClean="0"/>
              <a:t>‹#›</a:t>
            </a:fld>
            <a:endParaRPr lang="en-US" dirty="0"/>
          </a:p>
        </p:txBody>
      </p:sp>
    </p:spTree>
    <p:extLst>
      <p:ext uri="{BB962C8B-B14F-4D97-AF65-F5344CB8AC3E}">
        <p14:creationId xmlns:p14="http://schemas.microsoft.com/office/powerpoint/2010/main" val="4566829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806D87-B2C2-420D-B0BA-F98FE20CE76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724EEE3-AB1D-4406-8B71-2BBF1BFA88B3}"/>
              </a:ext>
            </a:extLst>
          </p:cNvPr>
          <p:cNvSpPr>
            <a:spLocks noGrp="1"/>
          </p:cNvSpPr>
          <p:nvPr>
            <p:ph type="dt" sz="half" idx="10"/>
          </p:nvPr>
        </p:nvSpPr>
        <p:spPr/>
        <p:txBody>
          <a:bodyPr/>
          <a:lstStyle/>
          <a:p>
            <a:fld id="{B7BD5413-649F-4C1F-B5EB-7A0F994732AA}" type="datetimeFigureOut">
              <a:rPr lang="en-US" smtClean="0"/>
              <a:t>12/7/2021</a:t>
            </a:fld>
            <a:endParaRPr lang="en-US" dirty="0"/>
          </a:p>
        </p:txBody>
      </p:sp>
      <p:sp>
        <p:nvSpPr>
          <p:cNvPr id="4" name="Footer Placeholder 3">
            <a:extLst>
              <a:ext uri="{FF2B5EF4-FFF2-40B4-BE49-F238E27FC236}">
                <a16:creationId xmlns:a16="http://schemas.microsoft.com/office/drawing/2014/main" id="{1A9E2960-D639-49A6-99DE-8AF11F227581}"/>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6E7430AA-45A8-4D99-8DEE-02D10D494EC8}"/>
              </a:ext>
            </a:extLst>
          </p:cNvPr>
          <p:cNvSpPr>
            <a:spLocks noGrp="1"/>
          </p:cNvSpPr>
          <p:nvPr>
            <p:ph type="sldNum" sz="quarter" idx="12"/>
          </p:nvPr>
        </p:nvSpPr>
        <p:spPr/>
        <p:txBody>
          <a:bodyPr/>
          <a:lstStyle/>
          <a:p>
            <a:fld id="{5E39A64A-B830-49FC-BB78-32A7C61BE9B7}" type="slidenum">
              <a:rPr lang="en-US" smtClean="0"/>
              <a:t>‹#›</a:t>
            </a:fld>
            <a:endParaRPr lang="en-US" dirty="0"/>
          </a:p>
        </p:txBody>
      </p:sp>
    </p:spTree>
    <p:extLst>
      <p:ext uri="{BB962C8B-B14F-4D97-AF65-F5344CB8AC3E}">
        <p14:creationId xmlns:p14="http://schemas.microsoft.com/office/powerpoint/2010/main" val="32561313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613ED99-0D62-4B86-9B3E-387DB27D27B2}"/>
              </a:ext>
            </a:extLst>
          </p:cNvPr>
          <p:cNvSpPr>
            <a:spLocks noGrp="1"/>
          </p:cNvSpPr>
          <p:nvPr>
            <p:ph type="dt" sz="half" idx="10"/>
          </p:nvPr>
        </p:nvSpPr>
        <p:spPr/>
        <p:txBody>
          <a:bodyPr/>
          <a:lstStyle/>
          <a:p>
            <a:fld id="{B7BD5413-649F-4C1F-B5EB-7A0F994732AA}" type="datetimeFigureOut">
              <a:rPr lang="en-US" smtClean="0"/>
              <a:t>12/7/2021</a:t>
            </a:fld>
            <a:endParaRPr lang="en-US" dirty="0"/>
          </a:p>
        </p:txBody>
      </p:sp>
      <p:sp>
        <p:nvSpPr>
          <p:cNvPr id="3" name="Footer Placeholder 2">
            <a:extLst>
              <a:ext uri="{FF2B5EF4-FFF2-40B4-BE49-F238E27FC236}">
                <a16:creationId xmlns:a16="http://schemas.microsoft.com/office/drawing/2014/main" id="{298E407B-2760-4F07-A477-A97D325F89D3}"/>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CD10141-A073-400F-BAC1-2AAD70ED7568}"/>
              </a:ext>
            </a:extLst>
          </p:cNvPr>
          <p:cNvSpPr>
            <a:spLocks noGrp="1"/>
          </p:cNvSpPr>
          <p:nvPr>
            <p:ph type="sldNum" sz="quarter" idx="12"/>
          </p:nvPr>
        </p:nvSpPr>
        <p:spPr/>
        <p:txBody>
          <a:bodyPr/>
          <a:lstStyle/>
          <a:p>
            <a:fld id="{5E39A64A-B830-49FC-BB78-32A7C61BE9B7}" type="slidenum">
              <a:rPr lang="en-US" smtClean="0"/>
              <a:t>‹#›</a:t>
            </a:fld>
            <a:endParaRPr lang="en-US" dirty="0"/>
          </a:p>
        </p:txBody>
      </p:sp>
    </p:spTree>
    <p:extLst>
      <p:ext uri="{BB962C8B-B14F-4D97-AF65-F5344CB8AC3E}">
        <p14:creationId xmlns:p14="http://schemas.microsoft.com/office/powerpoint/2010/main" val="34829684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65154-D5C6-4822-BA68-F4F7B05471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FA80DE2-3A6F-40DF-AD23-7DF592B416B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9475A54-8D89-4144-AF50-A02C7CC19D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0C51A56-292F-464D-B223-ECE1FA28BB9D}"/>
              </a:ext>
            </a:extLst>
          </p:cNvPr>
          <p:cNvSpPr>
            <a:spLocks noGrp="1"/>
          </p:cNvSpPr>
          <p:nvPr>
            <p:ph type="dt" sz="half" idx="10"/>
          </p:nvPr>
        </p:nvSpPr>
        <p:spPr/>
        <p:txBody>
          <a:bodyPr/>
          <a:lstStyle/>
          <a:p>
            <a:fld id="{B7BD5413-649F-4C1F-B5EB-7A0F994732AA}" type="datetimeFigureOut">
              <a:rPr lang="en-US" smtClean="0"/>
              <a:t>12/7/2021</a:t>
            </a:fld>
            <a:endParaRPr lang="en-US" dirty="0"/>
          </a:p>
        </p:txBody>
      </p:sp>
      <p:sp>
        <p:nvSpPr>
          <p:cNvPr id="6" name="Footer Placeholder 5">
            <a:extLst>
              <a:ext uri="{FF2B5EF4-FFF2-40B4-BE49-F238E27FC236}">
                <a16:creationId xmlns:a16="http://schemas.microsoft.com/office/drawing/2014/main" id="{8C976875-98FD-4FEF-9ABF-141380319C6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16D2ED8D-B47F-4B3F-8D7B-F86CAA88AD6C}"/>
              </a:ext>
            </a:extLst>
          </p:cNvPr>
          <p:cNvSpPr>
            <a:spLocks noGrp="1"/>
          </p:cNvSpPr>
          <p:nvPr>
            <p:ph type="sldNum" sz="quarter" idx="12"/>
          </p:nvPr>
        </p:nvSpPr>
        <p:spPr/>
        <p:txBody>
          <a:bodyPr/>
          <a:lstStyle/>
          <a:p>
            <a:fld id="{5E39A64A-B830-49FC-BB78-32A7C61BE9B7}" type="slidenum">
              <a:rPr lang="en-US" smtClean="0"/>
              <a:t>‹#›</a:t>
            </a:fld>
            <a:endParaRPr lang="en-US" dirty="0"/>
          </a:p>
        </p:txBody>
      </p:sp>
    </p:spTree>
    <p:extLst>
      <p:ext uri="{BB962C8B-B14F-4D97-AF65-F5344CB8AC3E}">
        <p14:creationId xmlns:p14="http://schemas.microsoft.com/office/powerpoint/2010/main" val="24675406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905EB-0636-4266-B6C2-2233233E563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FFBEEDD-56B7-4DCD-8E4E-4C2DFC1333D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592F2DFB-240C-4645-ADB2-B9D88AED84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CCEC2DA-F782-4B36-BA3E-3A304A58E396}"/>
              </a:ext>
            </a:extLst>
          </p:cNvPr>
          <p:cNvSpPr>
            <a:spLocks noGrp="1"/>
          </p:cNvSpPr>
          <p:nvPr>
            <p:ph type="dt" sz="half" idx="10"/>
          </p:nvPr>
        </p:nvSpPr>
        <p:spPr/>
        <p:txBody>
          <a:bodyPr/>
          <a:lstStyle/>
          <a:p>
            <a:fld id="{B7BD5413-649F-4C1F-B5EB-7A0F994732AA}" type="datetimeFigureOut">
              <a:rPr lang="en-US" smtClean="0"/>
              <a:t>12/7/2021</a:t>
            </a:fld>
            <a:endParaRPr lang="en-US" dirty="0"/>
          </a:p>
        </p:txBody>
      </p:sp>
      <p:sp>
        <p:nvSpPr>
          <p:cNvPr id="6" name="Footer Placeholder 5">
            <a:extLst>
              <a:ext uri="{FF2B5EF4-FFF2-40B4-BE49-F238E27FC236}">
                <a16:creationId xmlns:a16="http://schemas.microsoft.com/office/drawing/2014/main" id="{7EABD85D-1D50-411C-882B-79A47B7DF2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30B825A-495F-4436-BC26-6F8E7A9F2C9B}"/>
              </a:ext>
            </a:extLst>
          </p:cNvPr>
          <p:cNvSpPr>
            <a:spLocks noGrp="1"/>
          </p:cNvSpPr>
          <p:nvPr>
            <p:ph type="sldNum" sz="quarter" idx="12"/>
          </p:nvPr>
        </p:nvSpPr>
        <p:spPr/>
        <p:txBody>
          <a:bodyPr/>
          <a:lstStyle/>
          <a:p>
            <a:fld id="{5E39A64A-B830-49FC-BB78-32A7C61BE9B7}" type="slidenum">
              <a:rPr lang="en-US" smtClean="0"/>
              <a:t>‹#›</a:t>
            </a:fld>
            <a:endParaRPr lang="en-US" dirty="0"/>
          </a:p>
        </p:txBody>
      </p:sp>
    </p:spTree>
    <p:extLst>
      <p:ext uri="{BB962C8B-B14F-4D97-AF65-F5344CB8AC3E}">
        <p14:creationId xmlns:p14="http://schemas.microsoft.com/office/powerpoint/2010/main" val="18095811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4712F-8CFE-4DB6-9303-20AE02B8C8F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B5C348D-EC17-4A1B-807B-0E2E6924A1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8F15ADE-EAD9-46A4-9361-A9C0CA7CA5F8}"/>
              </a:ext>
            </a:extLst>
          </p:cNvPr>
          <p:cNvSpPr>
            <a:spLocks noGrp="1"/>
          </p:cNvSpPr>
          <p:nvPr>
            <p:ph type="dt" sz="half" idx="10"/>
          </p:nvPr>
        </p:nvSpPr>
        <p:spPr/>
        <p:txBody>
          <a:bodyPr/>
          <a:lstStyle/>
          <a:p>
            <a:fld id="{B7BD5413-649F-4C1F-B5EB-7A0F994732AA}" type="datetimeFigureOut">
              <a:rPr lang="en-US" smtClean="0"/>
              <a:t>12/7/2021</a:t>
            </a:fld>
            <a:endParaRPr lang="en-US" dirty="0"/>
          </a:p>
        </p:txBody>
      </p:sp>
      <p:sp>
        <p:nvSpPr>
          <p:cNvPr id="5" name="Footer Placeholder 4">
            <a:extLst>
              <a:ext uri="{FF2B5EF4-FFF2-40B4-BE49-F238E27FC236}">
                <a16:creationId xmlns:a16="http://schemas.microsoft.com/office/drawing/2014/main" id="{7403EE82-DB46-4035-9D57-D65FD4D8E85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F1E634A-8450-4AD1-B1E9-21F68EB3A454}"/>
              </a:ext>
            </a:extLst>
          </p:cNvPr>
          <p:cNvSpPr>
            <a:spLocks noGrp="1"/>
          </p:cNvSpPr>
          <p:nvPr>
            <p:ph type="sldNum" sz="quarter" idx="12"/>
          </p:nvPr>
        </p:nvSpPr>
        <p:spPr/>
        <p:txBody>
          <a:bodyPr/>
          <a:lstStyle/>
          <a:p>
            <a:fld id="{5E39A64A-B830-49FC-BB78-32A7C61BE9B7}" type="slidenum">
              <a:rPr lang="en-US" smtClean="0"/>
              <a:t>‹#›</a:t>
            </a:fld>
            <a:endParaRPr lang="en-US" dirty="0"/>
          </a:p>
        </p:txBody>
      </p:sp>
    </p:spTree>
    <p:extLst>
      <p:ext uri="{BB962C8B-B14F-4D97-AF65-F5344CB8AC3E}">
        <p14:creationId xmlns:p14="http://schemas.microsoft.com/office/powerpoint/2010/main" val="1671877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F4EB84E-E3DF-41EC-B461-E86F8F37955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83462B7-60AC-473C-8BFC-AB4E9801F51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4F7DCF5-DEC4-4BD7-B971-3018AAA5DA5A}"/>
              </a:ext>
            </a:extLst>
          </p:cNvPr>
          <p:cNvSpPr>
            <a:spLocks noGrp="1"/>
          </p:cNvSpPr>
          <p:nvPr>
            <p:ph type="dt" sz="half" idx="10"/>
          </p:nvPr>
        </p:nvSpPr>
        <p:spPr/>
        <p:txBody>
          <a:bodyPr/>
          <a:lstStyle/>
          <a:p>
            <a:fld id="{B7BD5413-649F-4C1F-B5EB-7A0F994732AA}" type="datetimeFigureOut">
              <a:rPr lang="en-US" smtClean="0"/>
              <a:t>12/7/2021</a:t>
            </a:fld>
            <a:endParaRPr lang="en-US" dirty="0"/>
          </a:p>
        </p:txBody>
      </p:sp>
      <p:sp>
        <p:nvSpPr>
          <p:cNvPr id="5" name="Footer Placeholder 4">
            <a:extLst>
              <a:ext uri="{FF2B5EF4-FFF2-40B4-BE49-F238E27FC236}">
                <a16:creationId xmlns:a16="http://schemas.microsoft.com/office/drawing/2014/main" id="{5A37D286-D1DC-4D0F-8CD3-CCB1BC4D073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5A14C15-0EF3-40CB-B11B-FDFE47D09B4A}"/>
              </a:ext>
            </a:extLst>
          </p:cNvPr>
          <p:cNvSpPr>
            <a:spLocks noGrp="1"/>
          </p:cNvSpPr>
          <p:nvPr>
            <p:ph type="sldNum" sz="quarter" idx="12"/>
          </p:nvPr>
        </p:nvSpPr>
        <p:spPr/>
        <p:txBody>
          <a:bodyPr/>
          <a:lstStyle/>
          <a:p>
            <a:fld id="{5E39A64A-B830-49FC-BB78-32A7C61BE9B7}" type="slidenum">
              <a:rPr lang="en-US" smtClean="0"/>
              <a:t>‹#›</a:t>
            </a:fld>
            <a:endParaRPr lang="en-US" dirty="0"/>
          </a:p>
        </p:txBody>
      </p:sp>
    </p:spTree>
    <p:extLst>
      <p:ext uri="{BB962C8B-B14F-4D97-AF65-F5344CB8AC3E}">
        <p14:creationId xmlns:p14="http://schemas.microsoft.com/office/powerpoint/2010/main" val="42074809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03D033-20BA-4B71-A663-1F22E8AECFBD}" type="datetime1">
              <a:rPr lang="en-US" smtClean="0"/>
              <a:t>12/6/2021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94C14E-AF83-4D16-94BD-501D5E9EC7D7}" type="slidenum">
              <a:rPr lang="en-US" smtClean="0"/>
              <a:t>‹#›</a:t>
            </a:fld>
            <a:endParaRPr lang="en-US" dirty="0"/>
          </a:p>
        </p:txBody>
      </p:sp>
    </p:spTree>
    <p:extLst>
      <p:ext uri="{BB962C8B-B14F-4D97-AF65-F5344CB8AC3E}">
        <p14:creationId xmlns:p14="http://schemas.microsoft.com/office/powerpoint/2010/main" val="291621245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D053C39-AB7B-4AC9-880F-ACD15C7F14E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6FBEC23-2605-4CAD-BC1E-20F15E896F3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68D7A7-2D52-47DE-A88F-0EA7449F2A2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BD5413-649F-4C1F-B5EB-7A0F994732AA}" type="datetimeFigureOut">
              <a:rPr lang="en-US" smtClean="0"/>
              <a:t>12/7/2021</a:t>
            </a:fld>
            <a:endParaRPr lang="en-US" dirty="0"/>
          </a:p>
        </p:txBody>
      </p:sp>
      <p:sp>
        <p:nvSpPr>
          <p:cNvPr id="5" name="Footer Placeholder 4">
            <a:extLst>
              <a:ext uri="{FF2B5EF4-FFF2-40B4-BE49-F238E27FC236}">
                <a16:creationId xmlns:a16="http://schemas.microsoft.com/office/drawing/2014/main" id="{2AC09705-4B37-494F-9849-C17B2FF4B19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AEA471D2-C321-4AFE-9756-5B8E99C3ABC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39A64A-B830-49FC-BB78-32A7C61BE9B7}" type="slidenum">
              <a:rPr lang="en-US" smtClean="0"/>
              <a:t>‹#›</a:t>
            </a:fld>
            <a:endParaRPr lang="en-US" dirty="0"/>
          </a:p>
        </p:txBody>
      </p:sp>
    </p:spTree>
    <p:extLst>
      <p:ext uri="{BB962C8B-B14F-4D97-AF65-F5344CB8AC3E}">
        <p14:creationId xmlns:p14="http://schemas.microsoft.com/office/powerpoint/2010/main" val="81387612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package" Target="../embeddings/Microsoft_Word_Document.docx"/><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A2B167A8-7BA2-44DC-A978-0D8A80EB1E9B}"/>
              </a:ext>
            </a:extLst>
          </p:cNvPr>
          <p:cNvSpPr txBox="1"/>
          <p:nvPr/>
        </p:nvSpPr>
        <p:spPr>
          <a:xfrm>
            <a:off x="987302" y="327108"/>
            <a:ext cx="10217396" cy="5878532"/>
          </a:xfrm>
          <a:prstGeom prst="rect">
            <a:avLst/>
          </a:prstGeom>
          <a:noFill/>
        </p:spPr>
        <p:txBody>
          <a:bodyPr wrap="square" rtlCol="0">
            <a:spAutoFit/>
          </a:bodyPr>
          <a:lstStyle/>
          <a:p>
            <a:pPr algn="ctr">
              <a:defRPr/>
            </a:pPr>
            <a:r>
              <a:rPr lang="en-US" sz="4400" b="1" dirty="0">
                <a:solidFill>
                  <a:srgbClr val="0070C0"/>
                </a:solidFill>
                <a:cs typeface="Arial" panose="020B0604020202020204" pitchFamily="34" charset="0"/>
              </a:rPr>
              <a:t>TRRP Refinements:</a:t>
            </a:r>
          </a:p>
          <a:p>
            <a:pPr algn="ctr">
              <a:defRPr/>
            </a:pPr>
            <a:r>
              <a:rPr lang="en-US" sz="4400" b="1" dirty="0">
                <a:solidFill>
                  <a:srgbClr val="0070C0"/>
                </a:solidFill>
                <a:cs typeface="Arial" panose="020B0604020202020204" pitchFamily="34" charset="0"/>
              </a:rPr>
              <a:t>Progress &amp; Schedule</a:t>
            </a:r>
          </a:p>
          <a:p>
            <a:pPr algn="ctr">
              <a:defRPr/>
            </a:pPr>
            <a:endParaRPr lang="en-US" sz="3200" b="1" dirty="0">
              <a:cs typeface="Arial" panose="020B0604020202020204" pitchFamily="34" charset="0"/>
            </a:endParaRPr>
          </a:p>
          <a:p>
            <a:pPr algn="ctr">
              <a:defRPr/>
            </a:pPr>
            <a:r>
              <a:rPr lang="en-US" sz="3200" b="1" dirty="0">
                <a:cs typeface="Arial" panose="020B0604020202020204" pitchFamily="34" charset="0"/>
              </a:rPr>
              <a:t>TMC Meeting</a:t>
            </a:r>
            <a:endParaRPr lang="en-US" sz="3200" b="1" i="1" dirty="0">
              <a:cs typeface="Arial" panose="020B0604020202020204" pitchFamily="34" charset="0"/>
            </a:endParaRPr>
          </a:p>
          <a:p>
            <a:pPr algn="ctr">
              <a:defRPr/>
            </a:pPr>
            <a:r>
              <a:rPr lang="en-US" sz="3200" dirty="0">
                <a:solidFill>
                  <a:prstClr val="black"/>
                </a:solidFill>
                <a:cs typeface="Arial" panose="020B0604020202020204" pitchFamily="34" charset="0"/>
              </a:rPr>
              <a:t>December 9, 2021</a:t>
            </a:r>
          </a:p>
          <a:p>
            <a:pPr algn="ctr">
              <a:defRPr/>
            </a:pPr>
            <a:endParaRPr lang="en-US" sz="3200" dirty="0">
              <a:solidFill>
                <a:prstClr val="black"/>
              </a:solidFill>
              <a:cs typeface="Arial" panose="020B0604020202020204" pitchFamily="34" charset="0"/>
            </a:endParaRPr>
          </a:p>
          <a:p>
            <a:pPr algn="ctr">
              <a:defRPr/>
            </a:pPr>
            <a:r>
              <a:rPr lang="en-US" sz="3200" b="1" dirty="0">
                <a:solidFill>
                  <a:prstClr val="black"/>
                </a:solidFill>
                <a:cs typeface="Arial" panose="020B0604020202020204" pitchFamily="34" charset="0"/>
              </a:rPr>
              <a:t>Chadwin Smith, Ph.D. – Headwaters</a:t>
            </a:r>
          </a:p>
          <a:p>
            <a:pPr algn="ctr">
              <a:defRPr/>
            </a:pPr>
            <a:r>
              <a:rPr lang="en-US" sz="3200" dirty="0">
                <a:solidFill>
                  <a:prstClr val="black"/>
                </a:solidFill>
                <a:cs typeface="Arial" panose="020B0604020202020204" pitchFamily="34" charset="0"/>
              </a:rPr>
              <a:t>Trinity River Refinements Coordinator &amp; Co-Facilitator</a:t>
            </a:r>
          </a:p>
          <a:p>
            <a:pPr algn="ctr">
              <a:defRPr/>
            </a:pPr>
            <a:endParaRPr lang="en-US" sz="3200" dirty="0">
              <a:solidFill>
                <a:prstClr val="black"/>
              </a:solidFill>
              <a:cs typeface="Arial" panose="020B0604020202020204" pitchFamily="34" charset="0"/>
            </a:endParaRPr>
          </a:p>
          <a:p>
            <a:pPr algn="ctr">
              <a:defRPr/>
            </a:pPr>
            <a:r>
              <a:rPr lang="en-US" sz="3200" b="1" dirty="0">
                <a:solidFill>
                  <a:prstClr val="black"/>
                </a:solidFill>
                <a:cs typeface="Arial" panose="020B0604020202020204" pitchFamily="34" charset="0"/>
              </a:rPr>
              <a:t>Darcy Pickard, M.Sc., P. Stat. – ESSA</a:t>
            </a:r>
          </a:p>
          <a:p>
            <a:pPr algn="ctr">
              <a:defRPr/>
            </a:pPr>
            <a:r>
              <a:rPr lang="en-US" sz="3200" dirty="0">
                <a:solidFill>
                  <a:prstClr val="black"/>
                </a:solidFill>
                <a:cs typeface="Arial" panose="020B0604020202020204" pitchFamily="34" charset="0"/>
              </a:rPr>
              <a:t>Co-Facilitator</a:t>
            </a:r>
          </a:p>
        </p:txBody>
      </p:sp>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898184" y="6608217"/>
            <a:ext cx="293816" cy="249783"/>
          </a:xfrm>
        </p:spPr>
        <p:txBody>
          <a:bodyPr/>
          <a:lstStyle/>
          <a:p>
            <a:pPr>
              <a:defRPr/>
            </a:pPr>
            <a:fld id="{6B94C14E-AF83-4D16-94BD-501D5E9EC7D7}" type="slidenum">
              <a:rPr lang="en-US" sz="800">
                <a:solidFill>
                  <a:prstClr val="black">
                    <a:tint val="75000"/>
                  </a:prstClr>
                </a:solidFill>
                <a:cs typeface="Arial" panose="020B0604020202020204" pitchFamily="34" charset="0"/>
              </a:rPr>
              <a:pPr>
                <a:defRPr/>
              </a:pPr>
              <a:t>1</a:t>
            </a:fld>
            <a:endParaRPr lang="en-US" sz="800" dirty="0">
              <a:solidFill>
                <a:prstClr val="black">
                  <a:tint val="75000"/>
                </a:prstClr>
              </a:solidFill>
              <a:cs typeface="Arial" panose="020B0604020202020204" pitchFamily="34" charset="0"/>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Tree>
    <p:extLst>
      <p:ext uri="{BB962C8B-B14F-4D97-AF65-F5344CB8AC3E}">
        <p14:creationId xmlns:p14="http://schemas.microsoft.com/office/powerpoint/2010/main" val="9768252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898184" y="6608217"/>
            <a:ext cx="293816" cy="249783"/>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94C14E-AF83-4D16-94BD-501D5E9EC7D7}" type="slidenum">
              <a:rPr kumimoji="0" lang="en-US" sz="800" b="0" i="0" u="none" strike="noStrike" kern="1200" cap="none" spc="0" normalizeH="0" baseline="0" noProof="0">
                <a:ln>
                  <a:noFill/>
                </a:ln>
                <a:solidFill>
                  <a:prstClr val="black">
                    <a:tint val="75000"/>
                  </a:prstClr>
                </a:solidFill>
                <a:effectLst/>
                <a:uLnTx/>
                <a:uFillTx/>
                <a:latin typeface="Calibri" panose="020F0502020204030204"/>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800" b="0" i="0" u="none" strike="noStrike" kern="1200" cap="none" spc="0" normalizeH="0" baseline="0" noProof="0" dirty="0">
              <a:ln>
                <a:noFill/>
              </a:ln>
              <a:solidFill>
                <a:prstClr val="black">
                  <a:tint val="75000"/>
                </a:prstClr>
              </a:solidFill>
              <a:effectLst/>
              <a:uLnTx/>
              <a:uFillTx/>
              <a:latin typeface="Calibri" panose="020F0502020204030204"/>
              <a:ea typeface="+mn-ea"/>
              <a:cs typeface="Arial" panose="020B0604020202020204" pitchFamily="34" charset="0"/>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
        <p:nvSpPr>
          <p:cNvPr id="5" name="TextBox 4">
            <a:extLst>
              <a:ext uri="{FF2B5EF4-FFF2-40B4-BE49-F238E27FC236}">
                <a16:creationId xmlns:a16="http://schemas.microsoft.com/office/drawing/2014/main" id="{F95D24BE-91A4-46B0-9911-A56C65159629}"/>
              </a:ext>
            </a:extLst>
          </p:cNvPr>
          <p:cNvSpPr txBox="1"/>
          <p:nvPr/>
        </p:nvSpPr>
        <p:spPr>
          <a:xfrm>
            <a:off x="3919666" y="68721"/>
            <a:ext cx="4352666" cy="461665"/>
          </a:xfrm>
          <a:prstGeom prst="rect">
            <a:avLst/>
          </a:prstGeom>
          <a:noFill/>
        </p:spPr>
        <p:txBody>
          <a:bodyPr wrap="none" rtlCol="0">
            <a:spAutoFit/>
          </a:bodyPr>
          <a:lstStyle/>
          <a:p>
            <a:r>
              <a:rPr lang="en-US" sz="2400" b="1" dirty="0">
                <a:solidFill>
                  <a:srgbClr val="0070C0"/>
                </a:solidFill>
              </a:rPr>
              <a:t>Task 3 – Program Document (PD)</a:t>
            </a:r>
          </a:p>
        </p:txBody>
      </p:sp>
      <p:sp>
        <p:nvSpPr>
          <p:cNvPr id="15" name="Star: 5 Points 14">
            <a:extLst>
              <a:ext uri="{FF2B5EF4-FFF2-40B4-BE49-F238E27FC236}">
                <a16:creationId xmlns:a16="http://schemas.microsoft.com/office/drawing/2014/main" id="{17E6E9EA-B23D-4265-BE44-54C19C052067}"/>
              </a:ext>
            </a:extLst>
          </p:cNvPr>
          <p:cNvSpPr/>
          <p:nvPr/>
        </p:nvSpPr>
        <p:spPr>
          <a:xfrm>
            <a:off x="10095520" y="3734709"/>
            <a:ext cx="322863" cy="263554"/>
          </a:xfrm>
          <a:prstGeom prst="star5">
            <a:avLst>
              <a:gd name="adj" fmla="val 32174"/>
              <a:gd name="hf" fmla="val 105146"/>
              <a:gd name="vf" fmla="val 11055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aphicFrame>
        <p:nvGraphicFramePr>
          <p:cNvPr id="8" name="Object 7">
            <a:extLst>
              <a:ext uri="{FF2B5EF4-FFF2-40B4-BE49-F238E27FC236}">
                <a16:creationId xmlns:a16="http://schemas.microsoft.com/office/drawing/2014/main" id="{C674BC6F-9EFA-42EB-AAD1-4C3A6387D6C8}"/>
              </a:ext>
            </a:extLst>
          </p:cNvPr>
          <p:cNvGraphicFramePr>
            <a:graphicFrameLocks noChangeAspect="1"/>
          </p:cNvGraphicFramePr>
          <p:nvPr>
            <p:extLst>
              <p:ext uri="{D42A27DB-BD31-4B8C-83A1-F6EECF244321}">
                <p14:modId xmlns:p14="http://schemas.microsoft.com/office/powerpoint/2010/main" val="1438033082"/>
              </p:ext>
            </p:extLst>
          </p:nvPr>
        </p:nvGraphicFramePr>
        <p:xfrm>
          <a:off x="2182813" y="623888"/>
          <a:ext cx="7772400" cy="5891212"/>
        </p:xfrm>
        <a:graphic>
          <a:graphicData uri="http://schemas.openxmlformats.org/presentationml/2006/ole">
            <mc:AlternateContent xmlns:mc="http://schemas.openxmlformats.org/markup-compatibility/2006">
              <mc:Choice xmlns:v="urn:schemas-microsoft-com:vml" Requires="v">
                <p:oleObj name="Document" r:id="rId3" imgW="5952018" imgH="4499155" progId="Word.Document.12">
                  <p:embed/>
                </p:oleObj>
              </mc:Choice>
              <mc:Fallback>
                <p:oleObj name="Document" r:id="rId3" imgW="5952018" imgH="4499155" progId="Word.Document.12">
                  <p:embed/>
                  <p:pic>
                    <p:nvPicPr>
                      <p:cNvPr id="8" name="Object 7">
                        <a:extLst>
                          <a:ext uri="{FF2B5EF4-FFF2-40B4-BE49-F238E27FC236}">
                            <a16:creationId xmlns:a16="http://schemas.microsoft.com/office/drawing/2014/main" id="{C674BC6F-9EFA-42EB-AAD1-4C3A6387D6C8}"/>
                          </a:ext>
                        </a:extLst>
                      </p:cNvPr>
                      <p:cNvPicPr/>
                      <p:nvPr/>
                    </p:nvPicPr>
                    <p:blipFill>
                      <a:blip r:embed="rId4"/>
                      <a:stretch>
                        <a:fillRect/>
                      </a:stretch>
                    </p:blipFill>
                    <p:spPr>
                      <a:xfrm>
                        <a:off x="2182813" y="623888"/>
                        <a:ext cx="7772400" cy="5891212"/>
                      </a:xfrm>
                      <a:prstGeom prst="rect">
                        <a:avLst/>
                      </a:prstGeom>
                    </p:spPr>
                  </p:pic>
                </p:oleObj>
              </mc:Fallback>
            </mc:AlternateContent>
          </a:graphicData>
        </a:graphic>
      </p:graphicFrame>
      <p:pic>
        <p:nvPicPr>
          <p:cNvPr id="9" name="Graphic 8" descr="Checkmark with solid fill">
            <a:extLst>
              <a:ext uri="{FF2B5EF4-FFF2-40B4-BE49-F238E27FC236}">
                <a16:creationId xmlns:a16="http://schemas.microsoft.com/office/drawing/2014/main" id="{15E7D39E-D17A-4393-8639-F5877D2FEE0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104224" y="694945"/>
            <a:ext cx="259882" cy="259882"/>
          </a:xfrm>
          <a:prstGeom prst="rect">
            <a:avLst/>
          </a:prstGeom>
        </p:spPr>
      </p:pic>
      <p:pic>
        <p:nvPicPr>
          <p:cNvPr id="10" name="Graphic 9" descr="Checkmark with solid fill">
            <a:extLst>
              <a:ext uri="{FF2B5EF4-FFF2-40B4-BE49-F238E27FC236}">
                <a16:creationId xmlns:a16="http://schemas.microsoft.com/office/drawing/2014/main" id="{C83C635E-3EF8-4A15-B263-A94ED336015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104224" y="1153600"/>
            <a:ext cx="259882" cy="259882"/>
          </a:xfrm>
          <a:prstGeom prst="rect">
            <a:avLst/>
          </a:prstGeom>
        </p:spPr>
      </p:pic>
      <p:pic>
        <p:nvPicPr>
          <p:cNvPr id="11" name="Graphic 10" descr="Checkmark with solid fill">
            <a:extLst>
              <a:ext uri="{FF2B5EF4-FFF2-40B4-BE49-F238E27FC236}">
                <a16:creationId xmlns:a16="http://schemas.microsoft.com/office/drawing/2014/main" id="{0D9F21C3-F85B-4AEA-856D-F5878945BD1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111550" y="1559255"/>
            <a:ext cx="259882" cy="259882"/>
          </a:xfrm>
          <a:prstGeom prst="rect">
            <a:avLst/>
          </a:prstGeom>
        </p:spPr>
      </p:pic>
      <p:pic>
        <p:nvPicPr>
          <p:cNvPr id="12" name="Graphic 11" descr="Checkmark with solid fill">
            <a:extLst>
              <a:ext uri="{FF2B5EF4-FFF2-40B4-BE49-F238E27FC236}">
                <a16:creationId xmlns:a16="http://schemas.microsoft.com/office/drawing/2014/main" id="{B722881E-BA1A-49EA-B878-4E00A5C94A3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104224" y="2009541"/>
            <a:ext cx="259882" cy="259882"/>
          </a:xfrm>
          <a:prstGeom prst="rect">
            <a:avLst/>
          </a:prstGeom>
        </p:spPr>
      </p:pic>
      <p:pic>
        <p:nvPicPr>
          <p:cNvPr id="13" name="Graphic 12" descr="Checkmark with solid fill">
            <a:extLst>
              <a:ext uri="{FF2B5EF4-FFF2-40B4-BE49-F238E27FC236}">
                <a16:creationId xmlns:a16="http://schemas.microsoft.com/office/drawing/2014/main" id="{31C32374-B882-41A2-B5BE-A6D01CCBEEB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127011" y="2451081"/>
            <a:ext cx="259882" cy="259882"/>
          </a:xfrm>
          <a:prstGeom prst="rect">
            <a:avLst/>
          </a:prstGeom>
        </p:spPr>
      </p:pic>
      <p:pic>
        <p:nvPicPr>
          <p:cNvPr id="17" name="Graphic 16" descr="Question Mark with solid fill">
            <a:extLst>
              <a:ext uri="{FF2B5EF4-FFF2-40B4-BE49-F238E27FC236}">
                <a16:creationId xmlns:a16="http://schemas.microsoft.com/office/drawing/2014/main" id="{8E8941A0-E177-4C43-9EBA-DEFDD00C1953}"/>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0170112" y="5038863"/>
            <a:ext cx="321555" cy="321555"/>
          </a:xfrm>
          <a:prstGeom prst="rect">
            <a:avLst/>
          </a:prstGeom>
        </p:spPr>
      </p:pic>
      <p:pic>
        <p:nvPicPr>
          <p:cNvPr id="18" name="Graphic 17" descr="Checkmark with solid fill">
            <a:extLst>
              <a:ext uri="{FF2B5EF4-FFF2-40B4-BE49-F238E27FC236}">
                <a16:creationId xmlns:a16="http://schemas.microsoft.com/office/drawing/2014/main" id="{EC5A85CC-CD48-48E0-B2BE-6D8860B5D74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079405" y="3330804"/>
            <a:ext cx="259882" cy="259882"/>
          </a:xfrm>
          <a:prstGeom prst="rect">
            <a:avLst/>
          </a:prstGeom>
        </p:spPr>
      </p:pic>
      <p:pic>
        <p:nvPicPr>
          <p:cNvPr id="19" name="Graphic 18" descr="Checkmark with solid fill">
            <a:extLst>
              <a:ext uri="{FF2B5EF4-FFF2-40B4-BE49-F238E27FC236}">
                <a16:creationId xmlns:a16="http://schemas.microsoft.com/office/drawing/2014/main" id="{5AE9873A-905F-404B-9F4B-C726983C15D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101783" y="2870399"/>
            <a:ext cx="259882" cy="259882"/>
          </a:xfrm>
          <a:prstGeom prst="rect">
            <a:avLst/>
          </a:prstGeom>
        </p:spPr>
      </p:pic>
    </p:spTree>
    <p:extLst>
      <p:ext uri="{BB962C8B-B14F-4D97-AF65-F5344CB8AC3E}">
        <p14:creationId xmlns:p14="http://schemas.microsoft.com/office/powerpoint/2010/main" val="36748736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898184" y="6608217"/>
            <a:ext cx="293816" cy="249783"/>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94C14E-AF83-4D16-94BD-501D5E9EC7D7}" type="slidenum">
              <a:rPr kumimoji="0" lang="en-US" sz="800" b="0" i="0" u="none" strike="noStrike" kern="1200" cap="none" spc="0" normalizeH="0" baseline="0" noProof="0">
                <a:ln>
                  <a:noFill/>
                </a:ln>
                <a:solidFill>
                  <a:prstClr val="black">
                    <a:tint val="75000"/>
                  </a:prstClr>
                </a:solidFill>
                <a:effectLst/>
                <a:uLnTx/>
                <a:uFillTx/>
                <a:latin typeface="Calibri" panose="020F0502020204030204"/>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800" b="0" i="0" u="none" strike="noStrike" kern="1200" cap="none" spc="0" normalizeH="0" baseline="0" noProof="0" dirty="0">
              <a:ln>
                <a:noFill/>
              </a:ln>
              <a:solidFill>
                <a:prstClr val="black">
                  <a:tint val="75000"/>
                </a:prstClr>
              </a:solidFill>
              <a:effectLst/>
              <a:uLnTx/>
              <a:uFillTx/>
              <a:latin typeface="Calibri" panose="020F0502020204030204"/>
              <a:ea typeface="+mn-ea"/>
              <a:cs typeface="Arial" panose="020B0604020202020204" pitchFamily="34" charset="0"/>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
        <p:nvSpPr>
          <p:cNvPr id="5" name="TextBox 4">
            <a:extLst>
              <a:ext uri="{FF2B5EF4-FFF2-40B4-BE49-F238E27FC236}">
                <a16:creationId xmlns:a16="http://schemas.microsoft.com/office/drawing/2014/main" id="{2A0813D8-88C1-4C6D-8E4B-DAF21A12BC1B}"/>
              </a:ext>
            </a:extLst>
          </p:cNvPr>
          <p:cNvSpPr txBox="1"/>
          <p:nvPr/>
        </p:nvSpPr>
        <p:spPr>
          <a:xfrm>
            <a:off x="1070829" y="235619"/>
            <a:ext cx="10050342" cy="569386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3200" b="1" dirty="0">
                <a:solidFill>
                  <a:srgbClr val="0070C0"/>
                </a:solidFill>
                <a:latin typeface="Calibri" panose="020F0502020204030204"/>
                <a:cs typeface="Arial" panose="020B0604020202020204" pitchFamily="34" charset="0"/>
              </a:rPr>
              <a:t>PD progress to date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2800" b="1" dirty="0">
                <a:latin typeface="Calibri" panose="020F0502020204030204"/>
                <a:cs typeface="Arial" panose="020B0604020202020204" pitchFamily="34" charset="0"/>
              </a:rPr>
              <a:t>TRRP Purpose: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effectLst/>
              <a:uLnTx/>
              <a:uFillTx/>
              <a:latin typeface="Calibri" panose="020F0502020204030204"/>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2800" b="1" dirty="0">
              <a:latin typeface="Calibri" panose="020F0502020204030204"/>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effectLst/>
              <a:uLnTx/>
              <a:uFillTx/>
              <a:latin typeface="Calibri" panose="020F0502020204030204"/>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2800" b="1" dirty="0">
                <a:latin typeface="Calibri" panose="020F0502020204030204"/>
                <a:cs typeface="Arial" panose="020B0604020202020204" pitchFamily="34" charset="0"/>
              </a:rPr>
              <a:t>TRRP Goal:</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2800" b="1" dirty="0">
              <a:latin typeface="Calibri" panose="020F0502020204030204"/>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2800" b="1" dirty="0">
              <a:latin typeface="Calibri" panose="020F0502020204030204"/>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2800" b="1" dirty="0">
                <a:latin typeface="Calibri" panose="020F0502020204030204"/>
                <a:cs typeface="Arial" panose="020B0604020202020204" pitchFamily="34" charset="0"/>
              </a:rPr>
              <a:t>Phases:</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latin typeface="Calibri" panose="020F0502020204030204"/>
                <a:cs typeface="Arial" panose="020B0604020202020204" pitchFamily="34" charset="0"/>
              </a:rPr>
              <a:t>Phase I: 2000-2010</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latin typeface="Calibri" panose="020F0502020204030204"/>
                <a:cs typeface="Arial" panose="020B0604020202020204" pitchFamily="34" charset="0"/>
              </a:rPr>
              <a:t>Phase II: 2011-2021</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b="1" dirty="0">
                <a:solidFill>
                  <a:srgbClr val="0070C0"/>
                </a:solidFill>
                <a:latin typeface="Calibri" panose="020F0502020204030204"/>
                <a:cs typeface="Arial" panose="020B0604020202020204" pitchFamily="34" charset="0"/>
              </a:rPr>
              <a:t>Phase III: 2022-2032 </a:t>
            </a:r>
            <a:r>
              <a:rPr lang="en-US" sz="2800" dirty="0">
                <a:solidFill>
                  <a:srgbClr val="0070C0"/>
                </a:solidFill>
                <a:latin typeface="Calibri" panose="020F0502020204030204"/>
                <a:cs typeface="Arial" panose="020B0604020202020204" pitchFamily="34" charset="0"/>
              </a:rPr>
              <a:t>(implement PD and SP)</a:t>
            </a:r>
            <a:endParaRPr lang="en-US" sz="2800" b="1" dirty="0">
              <a:solidFill>
                <a:srgbClr val="0070C0"/>
              </a:solidFill>
              <a:latin typeface="Calibri" panose="020F0502020204030204"/>
              <a:cs typeface="Arial" panose="020B0604020202020204" pitchFamily="34" charset="0"/>
            </a:endParaRP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i="1" dirty="0">
                <a:latin typeface="Calibri" panose="020F0502020204030204"/>
                <a:cs typeface="Arial" panose="020B0604020202020204" pitchFamily="34" charset="0"/>
              </a:rPr>
              <a:t>Phase IV: 2033-2043</a:t>
            </a:r>
          </a:p>
        </p:txBody>
      </p:sp>
      <p:sp>
        <p:nvSpPr>
          <p:cNvPr id="2" name="TextBox 1">
            <a:extLst>
              <a:ext uri="{FF2B5EF4-FFF2-40B4-BE49-F238E27FC236}">
                <a16:creationId xmlns:a16="http://schemas.microsoft.com/office/drawing/2014/main" id="{54B20043-F5F6-4517-8B8D-9D011DA340F0}"/>
              </a:ext>
            </a:extLst>
          </p:cNvPr>
          <p:cNvSpPr txBox="1"/>
          <p:nvPr/>
        </p:nvSpPr>
        <p:spPr>
          <a:xfrm>
            <a:off x="1176337" y="2813300"/>
            <a:ext cx="10050342" cy="738664"/>
          </a:xfrm>
          <a:prstGeom prst="rect">
            <a:avLst/>
          </a:prstGeom>
          <a:solidFill>
            <a:schemeClr val="accent2">
              <a:lumMod val="20000"/>
              <a:lumOff val="80000"/>
            </a:schemeClr>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CA" sz="1400" b="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The </a:t>
            </a:r>
            <a:r>
              <a:rPr kumimoji="0" lang="en-CA" sz="1400" b="1"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long-term goals </a:t>
            </a:r>
            <a:r>
              <a:rPr kumimoji="0" lang="en-CA" sz="1400" b="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of the Program are to: 1) restore the </a:t>
            </a:r>
            <a:r>
              <a:rPr kumimoji="0" lang="en-CA" sz="1400" b="1"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form and function </a:t>
            </a:r>
            <a:r>
              <a:rPr kumimoji="0" lang="en-CA" sz="1400" b="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of the Trinity River; 2) restore and sustain natural production of anadromous </a:t>
            </a:r>
            <a:r>
              <a:rPr kumimoji="0" lang="en-CA" sz="1400" b="1"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fish populations </a:t>
            </a:r>
            <a:r>
              <a:rPr kumimoji="0" lang="en-CA" sz="1400" b="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in the Trinity River to </a:t>
            </a:r>
            <a:r>
              <a:rPr kumimoji="0" lang="en-CA" sz="1400" b="1"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pre-dam levels</a:t>
            </a:r>
            <a:r>
              <a:rPr kumimoji="0" lang="en-CA" sz="1400" b="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and 3) to facilitate </a:t>
            </a:r>
            <a:r>
              <a:rPr kumimoji="0" lang="en-CA" sz="1400" b="1"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full participation </a:t>
            </a:r>
            <a:r>
              <a:rPr kumimoji="0" lang="en-CA" sz="1400" b="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by dependent tribal, commercial, and sport </a:t>
            </a:r>
            <a:r>
              <a:rPr kumimoji="0" lang="en-CA" sz="1400" b="1"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fisheries</a:t>
            </a:r>
            <a:r>
              <a:rPr kumimoji="0" lang="en-CA" sz="1400" b="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through enhanced </a:t>
            </a:r>
            <a:r>
              <a:rPr kumimoji="0" lang="en-CA" sz="1400" b="1"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harvest</a:t>
            </a:r>
            <a:r>
              <a:rPr kumimoji="0" lang="en-CA" sz="1400" b="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opportunities.</a:t>
            </a:r>
            <a:endParaRPr kumimoji="0" lang="en-US" sz="1400" b="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33872250-EF2E-4E1E-9E6F-1F277CE25F53}"/>
              </a:ext>
            </a:extLst>
          </p:cNvPr>
          <p:cNvSpPr txBox="1"/>
          <p:nvPr/>
        </p:nvSpPr>
        <p:spPr>
          <a:xfrm>
            <a:off x="1176337" y="1420558"/>
            <a:ext cx="10050342" cy="738664"/>
          </a:xfrm>
          <a:prstGeom prst="rect">
            <a:avLst/>
          </a:prstGeom>
          <a:solidFill>
            <a:schemeClr val="accent6">
              <a:lumMod val="20000"/>
              <a:lumOff val="80000"/>
            </a:schemeClr>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CA" sz="1400" dirty="0">
                <a:effectLst/>
                <a:latin typeface="Calibri" panose="020F0502020204030204" pitchFamily="34" charset="0"/>
                <a:ea typeface="Calibri" panose="020F0502020204030204" pitchFamily="34" charset="0"/>
                <a:cs typeface="Times New Roman" panose="02020603050405020304" pitchFamily="18" charset="0"/>
              </a:rPr>
              <a:t>The purpose of this Program is to mitigate impacts of the Trinity River Division of the Central Valley Project on anadromous fish populations in the Trinity River by successfully implementing the 2000 Trinity River Record of Decision and achieving Congressionally mandated restoration goals.</a:t>
            </a:r>
            <a:endParaRPr kumimoji="0" lang="en-US" sz="1400" b="0" i="1"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82695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898184" y="6608217"/>
            <a:ext cx="293816" cy="249783"/>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94C14E-AF83-4D16-94BD-501D5E9EC7D7}" type="slidenum">
              <a:rPr kumimoji="0" lang="en-US" sz="800" b="0" i="0" u="none" strike="noStrike" kern="1200" cap="none" spc="0" normalizeH="0" baseline="0" noProof="0">
                <a:ln>
                  <a:noFill/>
                </a:ln>
                <a:solidFill>
                  <a:prstClr val="black">
                    <a:tint val="75000"/>
                  </a:prstClr>
                </a:solidFill>
                <a:effectLst/>
                <a:uLnTx/>
                <a:uFillTx/>
                <a:latin typeface="Calibri" panose="020F0502020204030204"/>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800" b="0" i="0" u="none" strike="noStrike" kern="1200" cap="none" spc="0" normalizeH="0" baseline="0" noProof="0" dirty="0">
              <a:ln>
                <a:noFill/>
              </a:ln>
              <a:solidFill>
                <a:prstClr val="black">
                  <a:tint val="75000"/>
                </a:prstClr>
              </a:solidFill>
              <a:effectLst/>
              <a:uLnTx/>
              <a:uFillTx/>
              <a:latin typeface="Calibri" panose="020F0502020204030204"/>
              <a:ea typeface="+mn-ea"/>
              <a:cs typeface="Arial" panose="020B0604020202020204" pitchFamily="34" charset="0"/>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
        <p:nvSpPr>
          <p:cNvPr id="5" name="TextBox 4">
            <a:extLst>
              <a:ext uri="{FF2B5EF4-FFF2-40B4-BE49-F238E27FC236}">
                <a16:creationId xmlns:a16="http://schemas.microsoft.com/office/drawing/2014/main" id="{2A0813D8-88C1-4C6D-8E4B-DAF21A12BC1B}"/>
              </a:ext>
            </a:extLst>
          </p:cNvPr>
          <p:cNvSpPr txBox="1"/>
          <p:nvPr/>
        </p:nvSpPr>
        <p:spPr>
          <a:xfrm>
            <a:off x="1070829" y="235619"/>
            <a:ext cx="10050342" cy="560153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PD progress to date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Phase III Milestones:</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2200" b="1" i="1" dirty="0">
              <a:solidFill>
                <a:prstClr val="black"/>
              </a:solidFill>
              <a:effectLst/>
              <a:latin typeface="Calibri" panose="020F0502020204030204"/>
              <a:ea typeface="Calibri" panose="020F0502020204030204" pitchFamily="34" charset="0"/>
              <a:cs typeface="Arial" panose="020B0604020202020204" pitchFamily="34" charset="0"/>
            </a:endParaRPr>
          </a:p>
          <a:p>
            <a:pPr marL="342900" marR="0" lvl="0" indent="-342900" algn="l" defTabSz="457200" rtl="0" eaLnBrk="1" fontAlgn="auto" latinLnBrk="0" hangingPunct="1">
              <a:lnSpc>
                <a:spcPct val="100000"/>
              </a:lnSpc>
              <a:spcBef>
                <a:spcPts val="0"/>
              </a:spcBef>
              <a:spcAft>
                <a:spcPts val="0"/>
              </a:spcAft>
              <a:buClrTx/>
              <a:buSzTx/>
              <a:buFontTx/>
              <a:buAutoNum type="arabicParenR"/>
              <a:tabLst/>
              <a:defRPr/>
            </a:pPr>
            <a:r>
              <a:rPr lang="en-US" sz="2200" dirty="0">
                <a:effectLst/>
                <a:latin typeface="Calibri" panose="020F0502020204030204" pitchFamily="34" charset="0"/>
                <a:ea typeface="Calibri" panose="020F0502020204030204" pitchFamily="34" charset="0"/>
                <a:cs typeface="Times New Roman" panose="02020603050405020304" pitchFamily="18" charset="0"/>
              </a:rPr>
              <a:t>Provide water to the Trinity River via </a:t>
            </a:r>
            <a:r>
              <a:rPr lang="en-US" sz="2200" b="1" dirty="0">
                <a:effectLst/>
                <a:latin typeface="Calibri" panose="020F0502020204030204" pitchFamily="34" charset="0"/>
                <a:ea typeface="Calibri" panose="020F0502020204030204" pitchFamily="34" charset="0"/>
                <a:cs typeface="Times New Roman" panose="02020603050405020304" pitchFamily="18" charset="0"/>
              </a:rPr>
              <a:t>annual flow releases </a:t>
            </a:r>
            <a:r>
              <a:rPr lang="en-US" sz="2200" dirty="0">
                <a:effectLst/>
                <a:latin typeface="Calibri" panose="020F0502020204030204" pitchFamily="34" charset="0"/>
                <a:ea typeface="Calibri" panose="020F0502020204030204" pitchFamily="34" charset="0"/>
                <a:cs typeface="Times New Roman" panose="02020603050405020304" pitchFamily="18" charset="0"/>
              </a:rPr>
              <a:t>from Lewiston Dam consistent with the ROD, the overall Program goal, and science of the Program.</a:t>
            </a:r>
          </a:p>
          <a:p>
            <a:pPr marL="342900" marR="0" lvl="0" indent="-342900" algn="l" defTabSz="457200" rtl="0" eaLnBrk="1" fontAlgn="auto" latinLnBrk="0" hangingPunct="1">
              <a:lnSpc>
                <a:spcPct val="100000"/>
              </a:lnSpc>
              <a:spcBef>
                <a:spcPts val="0"/>
              </a:spcBef>
              <a:spcAft>
                <a:spcPts val="0"/>
              </a:spcAft>
              <a:buClrTx/>
              <a:buSzTx/>
              <a:buFontTx/>
              <a:buAutoNum type="arabicParenR"/>
              <a:tabLst/>
              <a:defRPr/>
            </a:pPr>
            <a:endParaRPr lang="en-US" sz="22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457200" rtl="0" eaLnBrk="1" fontAlgn="auto" latinLnBrk="0" hangingPunct="1">
              <a:lnSpc>
                <a:spcPct val="100000"/>
              </a:lnSpc>
              <a:spcBef>
                <a:spcPts val="0"/>
              </a:spcBef>
              <a:spcAft>
                <a:spcPts val="0"/>
              </a:spcAft>
              <a:buClrTx/>
              <a:buSzTx/>
              <a:buFontTx/>
              <a:buAutoNum type="arabicParenR"/>
              <a:tabLst/>
              <a:defRPr/>
            </a:pPr>
            <a:r>
              <a:rPr lang="en-US" sz="2200" dirty="0">
                <a:effectLst/>
                <a:latin typeface="Calibri" panose="020F0502020204030204" pitchFamily="34" charset="0"/>
                <a:ea typeface="Calibri" panose="020F0502020204030204" pitchFamily="34" charset="0"/>
                <a:cs typeface="Times New Roman" panose="02020603050405020304" pitchFamily="18" charset="0"/>
              </a:rPr>
              <a:t>Implement and maintain as necessary priority </a:t>
            </a:r>
            <a:r>
              <a:rPr lang="en-US" sz="2200" b="1" dirty="0">
                <a:effectLst/>
                <a:latin typeface="Calibri" panose="020F0502020204030204" pitchFamily="34" charset="0"/>
                <a:ea typeface="Calibri" panose="020F0502020204030204" pitchFamily="34" charset="0"/>
                <a:cs typeface="Times New Roman" panose="02020603050405020304" pitchFamily="18" charset="0"/>
              </a:rPr>
              <a:t>channel rehabilitation projects</a:t>
            </a:r>
            <a:r>
              <a:rPr lang="en-US" sz="2200" dirty="0">
                <a:effectLst/>
                <a:latin typeface="Calibri" panose="020F0502020204030204" pitchFamily="34" charset="0"/>
                <a:ea typeface="Calibri" panose="020F0502020204030204" pitchFamily="34" charset="0"/>
                <a:cs typeface="Times New Roman" panose="02020603050405020304" pitchFamily="18" charset="0"/>
              </a:rPr>
              <a:t> based on the best available science and availability of Program funds.</a:t>
            </a:r>
          </a:p>
          <a:p>
            <a:pPr marL="342900" marR="0" lvl="0" indent="-342900" algn="l" defTabSz="457200" rtl="0" eaLnBrk="1" fontAlgn="auto" latinLnBrk="0" hangingPunct="1">
              <a:lnSpc>
                <a:spcPct val="100000"/>
              </a:lnSpc>
              <a:spcBef>
                <a:spcPts val="0"/>
              </a:spcBef>
              <a:spcAft>
                <a:spcPts val="0"/>
              </a:spcAft>
              <a:buClrTx/>
              <a:buSzTx/>
              <a:buFontTx/>
              <a:buAutoNum type="arabicParenR"/>
              <a:tabLst/>
              <a:defRPr/>
            </a:pPr>
            <a:endParaRPr lang="en-US" sz="22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457200" rtl="0" eaLnBrk="1" fontAlgn="auto" latinLnBrk="0" hangingPunct="1">
              <a:lnSpc>
                <a:spcPct val="100000"/>
              </a:lnSpc>
              <a:spcBef>
                <a:spcPts val="0"/>
              </a:spcBef>
              <a:spcAft>
                <a:spcPts val="0"/>
              </a:spcAft>
              <a:buClrTx/>
              <a:buSzTx/>
              <a:buFontTx/>
              <a:buAutoNum type="arabicParenR"/>
              <a:tabLst/>
              <a:defRPr/>
            </a:pPr>
            <a:r>
              <a:rPr lang="en-US" sz="2200" b="1" dirty="0">
                <a:effectLst/>
                <a:latin typeface="Calibri" panose="020F0502020204030204" pitchFamily="34" charset="0"/>
                <a:ea typeface="Calibri" panose="020F0502020204030204" pitchFamily="34" charset="0"/>
                <a:cs typeface="Times New Roman" panose="02020603050405020304" pitchFamily="18" charset="0"/>
              </a:rPr>
              <a:t>Annual sediment augmentation </a:t>
            </a:r>
            <a:r>
              <a:rPr lang="en-US" sz="2200" dirty="0">
                <a:effectLst/>
                <a:latin typeface="Calibri" panose="020F0502020204030204" pitchFamily="34" charset="0"/>
                <a:ea typeface="Calibri" panose="020F0502020204030204" pitchFamily="34" charset="0"/>
                <a:cs typeface="Times New Roman" panose="02020603050405020304" pitchFamily="18" charset="0"/>
              </a:rPr>
              <a:t>in the Trinity River based on prioritized recommendations contained in the Science Plan and the best available science.</a:t>
            </a:r>
          </a:p>
          <a:p>
            <a:pPr marL="342900" marR="0" lvl="0" indent="-342900" algn="l" defTabSz="457200" rtl="0" eaLnBrk="1" fontAlgn="auto" latinLnBrk="0" hangingPunct="1">
              <a:lnSpc>
                <a:spcPct val="100000"/>
              </a:lnSpc>
              <a:spcBef>
                <a:spcPts val="0"/>
              </a:spcBef>
              <a:spcAft>
                <a:spcPts val="0"/>
              </a:spcAft>
              <a:buClrTx/>
              <a:buSzTx/>
              <a:buFontTx/>
              <a:buAutoNum type="arabicParenR"/>
              <a:tabLst/>
              <a:defRPr/>
            </a:pPr>
            <a:endParaRPr lang="en-US" sz="22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457200" rtl="0" eaLnBrk="1" fontAlgn="auto" latinLnBrk="0" hangingPunct="1">
              <a:lnSpc>
                <a:spcPct val="100000"/>
              </a:lnSpc>
              <a:spcBef>
                <a:spcPts val="0"/>
              </a:spcBef>
              <a:spcAft>
                <a:spcPts val="0"/>
              </a:spcAft>
              <a:buClrTx/>
              <a:buSzTx/>
              <a:buFontTx/>
              <a:buAutoNum type="arabicParenR"/>
              <a:tabLst/>
              <a:defRPr/>
            </a:pPr>
            <a:r>
              <a:rPr lang="en-US" sz="2200" dirty="0">
                <a:effectLst/>
                <a:latin typeface="Calibri" panose="020F0502020204030204" pitchFamily="34" charset="0"/>
                <a:ea typeface="Calibri" panose="020F0502020204030204" pitchFamily="34" charset="0"/>
                <a:cs typeface="Times New Roman" panose="02020603050405020304" pitchFamily="18" charset="0"/>
              </a:rPr>
              <a:t>Prioritize and implement </a:t>
            </a:r>
            <a:r>
              <a:rPr lang="en-US" sz="2200" b="1" dirty="0">
                <a:effectLst/>
                <a:latin typeface="Calibri" panose="020F0502020204030204" pitchFamily="34" charset="0"/>
                <a:ea typeface="Calibri" panose="020F0502020204030204" pitchFamily="34" charset="0"/>
                <a:cs typeface="Times New Roman" panose="02020603050405020304" pitchFamily="18" charset="0"/>
              </a:rPr>
              <a:t>watershed restoration</a:t>
            </a:r>
            <a:r>
              <a:rPr lang="en-US" sz="2200" dirty="0">
                <a:effectLst/>
                <a:latin typeface="Calibri" panose="020F0502020204030204" pitchFamily="34" charset="0"/>
                <a:ea typeface="Calibri" panose="020F0502020204030204" pitchFamily="34" charset="0"/>
                <a:cs typeface="Times New Roman" panose="02020603050405020304" pitchFamily="18" charset="0"/>
              </a:rPr>
              <a:t> in Trinity River tributaries consistent with the ROD and will address limiting factors that will contribute to salmonid production.</a:t>
            </a:r>
          </a:p>
        </p:txBody>
      </p:sp>
    </p:spTree>
    <p:extLst>
      <p:ext uri="{BB962C8B-B14F-4D97-AF65-F5344CB8AC3E}">
        <p14:creationId xmlns:p14="http://schemas.microsoft.com/office/powerpoint/2010/main" val="3165573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Straight Arrow Connector 19">
            <a:extLst>
              <a:ext uri="{FF2B5EF4-FFF2-40B4-BE49-F238E27FC236}">
                <a16:creationId xmlns:a16="http://schemas.microsoft.com/office/drawing/2014/main" id="{56AD3BBA-F19E-44B5-8ADC-D6FF3DB149BE}"/>
              </a:ext>
            </a:extLst>
          </p:cNvPr>
          <p:cNvCxnSpPr>
            <a:cxnSpLocks/>
            <a:endCxn id="5" idx="3"/>
          </p:cNvCxnSpPr>
          <p:nvPr/>
        </p:nvCxnSpPr>
        <p:spPr>
          <a:xfrm flipH="1">
            <a:off x="7575326" y="1879751"/>
            <a:ext cx="704545" cy="0"/>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DF0385D3-0E70-4C63-BD6A-0B501B03C0DD}"/>
              </a:ext>
            </a:extLst>
          </p:cNvPr>
          <p:cNvCxnSpPr>
            <a:cxnSpLocks/>
            <a:endCxn id="5" idx="1"/>
          </p:cNvCxnSpPr>
          <p:nvPr/>
        </p:nvCxnSpPr>
        <p:spPr>
          <a:xfrm>
            <a:off x="3684667" y="1879751"/>
            <a:ext cx="919814" cy="0"/>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sp>
        <p:nvSpPr>
          <p:cNvPr id="4" name="Rectangle: Rounded Corners 3">
            <a:extLst>
              <a:ext uri="{FF2B5EF4-FFF2-40B4-BE49-F238E27FC236}">
                <a16:creationId xmlns:a16="http://schemas.microsoft.com/office/drawing/2014/main" id="{05D07AEF-6A76-48D3-AF0B-90CFD76E33D7}"/>
              </a:ext>
            </a:extLst>
          </p:cNvPr>
          <p:cNvSpPr/>
          <p:nvPr/>
        </p:nvSpPr>
        <p:spPr>
          <a:xfrm>
            <a:off x="4357905" y="335858"/>
            <a:ext cx="3463995" cy="683279"/>
          </a:xfrm>
          <a:prstGeom prst="roundRect">
            <a:avLst/>
          </a:prstGeom>
          <a:solidFill>
            <a:schemeClr val="bg1">
              <a:lumMod val="6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rPr>
              <a:t>Secretary of the Interior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(USBR &amp; USFWS co-lead agencies)</a:t>
            </a:r>
          </a:p>
        </p:txBody>
      </p:sp>
      <p:sp>
        <p:nvSpPr>
          <p:cNvPr id="5" name="Rectangle: Rounded Corners 4">
            <a:extLst>
              <a:ext uri="{FF2B5EF4-FFF2-40B4-BE49-F238E27FC236}">
                <a16:creationId xmlns:a16="http://schemas.microsoft.com/office/drawing/2014/main" id="{DF5C1FE8-8F85-4D49-9027-88B541350BF5}"/>
              </a:ext>
            </a:extLst>
          </p:cNvPr>
          <p:cNvSpPr/>
          <p:nvPr/>
        </p:nvSpPr>
        <p:spPr>
          <a:xfrm>
            <a:off x="4604481" y="1478145"/>
            <a:ext cx="2970845" cy="803211"/>
          </a:xfrm>
          <a:prstGeom prst="roundRect">
            <a:avLst/>
          </a:prstGeom>
          <a:solidFill>
            <a:schemeClr val="accent6"/>
          </a:solidFill>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rPr>
              <a:t>Trinity Management Council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(TMC)</a:t>
            </a:r>
          </a:p>
        </p:txBody>
      </p:sp>
      <p:cxnSp>
        <p:nvCxnSpPr>
          <p:cNvPr id="14" name="Straight Arrow Connector 13">
            <a:extLst>
              <a:ext uri="{FF2B5EF4-FFF2-40B4-BE49-F238E27FC236}">
                <a16:creationId xmlns:a16="http://schemas.microsoft.com/office/drawing/2014/main" id="{B96F43ED-5AE6-499C-A84D-7F5D3A7187F6}"/>
              </a:ext>
            </a:extLst>
          </p:cNvPr>
          <p:cNvCxnSpPr>
            <a:cxnSpLocks/>
            <a:stCxn id="5" idx="0"/>
            <a:endCxn id="4" idx="2"/>
          </p:cNvCxnSpPr>
          <p:nvPr/>
        </p:nvCxnSpPr>
        <p:spPr>
          <a:xfrm flipH="1" flipV="1">
            <a:off x="6089903" y="1019137"/>
            <a:ext cx="1" cy="459008"/>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sp>
        <p:nvSpPr>
          <p:cNvPr id="19" name="Rectangle: Rounded Corners 18">
            <a:extLst>
              <a:ext uri="{FF2B5EF4-FFF2-40B4-BE49-F238E27FC236}">
                <a16:creationId xmlns:a16="http://schemas.microsoft.com/office/drawing/2014/main" id="{6326C3FA-59A7-4F16-8679-9235D6D598C7}"/>
              </a:ext>
            </a:extLst>
          </p:cNvPr>
          <p:cNvSpPr/>
          <p:nvPr/>
        </p:nvSpPr>
        <p:spPr>
          <a:xfrm>
            <a:off x="8019328" y="1520283"/>
            <a:ext cx="3648063" cy="718933"/>
          </a:xfrm>
          <a:prstGeom prst="roundRect">
            <a:avLst/>
          </a:prstGeom>
          <a:solidFill>
            <a:schemeClr val="accent4">
              <a:lumMod val="75000"/>
            </a:schemeClr>
          </a:solidFill>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Calibri" panose="020F0502020204030204"/>
                <a:ea typeface="+mn-ea"/>
                <a:cs typeface="+mn-cs"/>
              </a:rPr>
              <a:t>TRRP Stakeholder Advisory Committee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(TSAC)</a:t>
            </a:r>
          </a:p>
        </p:txBody>
      </p:sp>
      <p:cxnSp>
        <p:nvCxnSpPr>
          <p:cNvPr id="24" name="Straight Arrow Connector 23">
            <a:extLst>
              <a:ext uri="{FF2B5EF4-FFF2-40B4-BE49-F238E27FC236}">
                <a16:creationId xmlns:a16="http://schemas.microsoft.com/office/drawing/2014/main" id="{CEB7A75F-FCAA-43A5-BACA-D62EB201418A}"/>
              </a:ext>
            </a:extLst>
          </p:cNvPr>
          <p:cNvCxnSpPr>
            <a:cxnSpLocks/>
          </p:cNvCxnSpPr>
          <p:nvPr/>
        </p:nvCxnSpPr>
        <p:spPr>
          <a:xfrm flipV="1">
            <a:off x="6089904" y="2278269"/>
            <a:ext cx="0" cy="586851"/>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sp>
        <p:nvSpPr>
          <p:cNvPr id="26" name="Rectangle: Rounded Corners 25">
            <a:extLst>
              <a:ext uri="{FF2B5EF4-FFF2-40B4-BE49-F238E27FC236}">
                <a16:creationId xmlns:a16="http://schemas.microsoft.com/office/drawing/2014/main" id="{745BF1EC-7456-4DC4-91D8-1F32785FDD5A}"/>
              </a:ext>
            </a:extLst>
          </p:cNvPr>
          <p:cNvSpPr/>
          <p:nvPr/>
        </p:nvSpPr>
        <p:spPr>
          <a:xfrm>
            <a:off x="686591" y="1395430"/>
            <a:ext cx="3105953" cy="968641"/>
          </a:xfrm>
          <a:prstGeom prst="roundRect">
            <a:avLst/>
          </a:prstGeom>
          <a:solidFill>
            <a:schemeClr val="accent4"/>
          </a:solidFill>
        </p:spPr>
        <p:style>
          <a:lnRef idx="2">
            <a:schemeClr val="accent5">
              <a:shade val="50000"/>
            </a:schemeClr>
          </a:lnRef>
          <a:fillRef idx="1">
            <a:schemeClr val="accent5"/>
          </a:fillRef>
          <a:effectRef idx="0">
            <a:schemeClr val="accent5"/>
          </a:effectRef>
          <a:fontRef idx="minor">
            <a:schemeClr val="lt1"/>
          </a:fontRef>
        </p:style>
        <p:txBody>
          <a:bodyPr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Calibri" panose="020F0502020204030204"/>
                <a:ea typeface="+mn-ea"/>
                <a:cs typeface="+mn-cs"/>
              </a:rPr>
              <a:t>Independent Science Review</a:t>
            </a:r>
          </a:p>
        </p:txBody>
      </p:sp>
      <p:cxnSp>
        <p:nvCxnSpPr>
          <p:cNvPr id="36" name="Straight Arrow Connector 35">
            <a:extLst>
              <a:ext uri="{FF2B5EF4-FFF2-40B4-BE49-F238E27FC236}">
                <a16:creationId xmlns:a16="http://schemas.microsoft.com/office/drawing/2014/main" id="{B93493F4-9F02-4C40-9548-F17053B8BFCC}"/>
              </a:ext>
            </a:extLst>
          </p:cNvPr>
          <p:cNvCxnSpPr>
            <a:cxnSpLocks/>
            <a:endCxn id="23" idx="2"/>
          </p:cNvCxnSpPr>
          <p:nvPr/>
        </p:nvCxnSpPr>
        <p:spPr>
          <a:xfrm flipV="1">
            <a:off x="6110429" y="3662117"/>
            <a:ext cx="0" cy="825384"/>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sp>
        <p:nvSpPr>
          <p:cNvPr id="35" name="Rectangle: Rounded Corners 34">
            <a:extLst>
              <a:ext uri="{FF2B5EF4-FFF2-40B4-BE49-F238E27FC236}">
                <a16:creationId xmlns:a16="http://schemas.microsoft.com/office/drawing/2014/main" id="{1676C5BA-22BD-4782-98B2-F3B85B47165E}"/>
              </a:ext>
            </a:extLst>
          </p:cNvPr>
          <p:cNvSpPr/>
          <p:nvPr/>
        </p:nvSpPr>
        <p:spPr>
          <a:xfrm>
            <a:off x="4654041" y="4229283"/>
            <a:ext cx="2970852" cy="692522"/>
          </a:xfrm>
          <a:prstGeom prst="roundRect">
            <a:avLst/>
          </a:prstGeom>
          <a:solidFill>
            <a:srgbClr val="92D050"/>
          </a:solidFill>
          <a:ln>
            <a:solidFill>
              <a:schemeClr val="tx1"/>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rPr>
              <a:t>Interdisciplinary Team</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(IDT)</a:t>
            </a:r>
          </a:p>
        </p:txBody>
      </p:sp>
      <p:sp>
        <p:nvSpPr>
          <p:cNvPr id="37" name="Rectangle: Rounded Corners 36">
            <a:extLst>
              <a:ext uri="{FF2B5EF4-FFF2-40B4-BE49-F238E27FC236}">
                <a16:creationId xmlns:a16="http://schemas.microsoft.com/office/drawing/2014/main" id="{11C36F70-6573-41AE-AF23-B7B4DA3A24DE}"/>
              </a:ext>
            </a:extLst>
          </p:cNvPr>
          <p:cNvSpPr/>
          <p:nvPr/>
        </p:nvSpPr>
        <p:spPr>
          <a:xfrm>
            <a:off x="3138857" y="5330843"/>
            <a:ext cx="5917219" cy="911696"/>
          </a:xfrm>
          <a:prstGeom prst="roundRect">
            <a:avLst/>
          </a:prstGeom>
          <a:solidFill>
            <a:schemeClr val="accent1"/>
          </a:solidFill>
          <a:ln>
            <a:solidFill>
              <a:schemeClr val="tx1"/>
            </a:solidFill>
          </a:ln>
        </p:spPr>
        <p:style>
          <a:lnRef idx="2">
            <a:schemeClr val="accent5">
              <a:shade val="50000"/>
            </a:schemeClr>
          </a:lnRef>
          <a:fillRef idx="1">
            <a:schemeClr val="accent5"/>
          </a:fillRef>
          <a:effectRef idx="0">
            <a:schemeClr val="accent5"/>
          </a:effectRef>
          <a:fontRef idx="minor">
            <a:schemeClr val="lt1"/>
          </a:fontRef>
        </p:style>
        <p:txBody>
          <a:bodyPr rtlCol="0" anchor="t" anchorCtr="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lumMod val="95000"/>
                  </a:prstClr>
                </a:solidFill>
                <a:effectLst/>
                <a:uLnTx/>
                <a:uFillTx/>
                <a:latin typeface="Calibri" panose="020F0502020204030204"/>
                <a:ea typeface="+mn-ea"/>
                <a:cs typeface="+mn-cs"/>
              </a:rPr>
              <a:t>Technical Workgroups </a:t>
            </a:r>
          </a:p>
        </p:txBody>
      </p:sp>
      <p:cxnSp>
        <p:nvCxnSpPr>
          <p:cNvPr id="38" name="Straight Arrow Connector 37">
            <a:extLst>
              <a:ext uri="{FF2B5EF4-FFF2-40B4-BE49-F238E27FC236}">
                <a16:creationId xmlns:a16="http://schemas.microsoft.com/office/drawing/2014/main" id="{FB03DF77-F375-4998-8E2E-9E51F034B152}"/>
              </a:ext>
            </a:extLst>
          </p:cNvPr>
          <p:cNvCxnSpPr>
            <a:cxnSpLocks/>
          </p:cNvCxnSpPr>
          <p:nvPr/>
        </p:nvCxnSpPr>
        <p:spPr>
          <a:xfrm flipV="1">
            <a:off x="6110429" y="4896537"/>
            <a:ext cx="0" cy="420673"/>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sp>
        <p:nvSpPr>
          <p:cNvPr id="23" name="Rectangle: Rounded Corners 22">
            <a:extLst>
              <a:ext uri="{FF2B5EF4-FFF2-40B4-BE49-F238E27FC236}">
                <a16:creationId xmlns:a16="http://schemas.microsoft.com/office/drawing/2014/main" id="{A27D56A1-2720-4DED-8316-A8A0F90552CF}"/>
              </a:ext>
            </a:extLst>
          </p:cNvPr>
          <p:cNvSpPr/>
          <p:nvPr/>
        </p:nvSpPr>
        <p:spPr>
          <a:xfrm>
            <a:off x="4747995" y="2858907"/>
            <a:ext cx="2724868" cy="803210"/>
          </a:xfrm>
          <a:prstGeom prst="roundRect">
            <a:avLst/>
          </a:prstGeom>
          <a:solidFill>
            <a:schemeClr val="accent2"/>
          </a:solidFill>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rPr>
              <a:t>TRRP Executive Director </a:t>
            </a: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(includes BOR Program Staff and partner staff)</a:t>
            </a:r>
          </a:p>
        </p:txBody>
      </p:sp>
      <p:cxnSp>
        <p:nvCxnSpPr>
          <p:cNvPr id="25" name="Straight Arrow Connector 24">
            <a:extLst>
              <a:ext uri="{FF2B5EF4-FFF2-40B4-BE49-F238E27FC236}">
                <a16:creationId xmlns:a16="http://schemas.microsoft.com/office/drawing/2014/main" id="{7916D781-4A37-4CE2-9A51-8A151E41F24C}"/>
              </a:ext>
            </a:extLst>
          </p:cNvPr>
          <p:cNvCxnSpPr>
            <a:cxnSpLocks/>
            <a:endCxn id="23" idx="1"/>
          </p:cNvCxnSpPr>
          <p:nvPr/>
        </p:nvCxnSpPr>
        <p:spPr>
          <a:xfrm>
            <a:off x="3613638" y="2364072"/>
            <a:ext cx="1134357" cy="896440"/>
          </a:xfrm>
          <a:prstGeom prst="straightConnector1">
            <a:avLst/>
          </a:prstGeom>
          <a:ln w="15875">
            <a:prstDash val="dash"/>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C6D5B80F-A68E-4544-9DEE-D9519BB7C422}"/>
              </a:ext>
            </a:extLst>
          </p:cNvPr>
          <p:cNvCxnSpPr>
            <a:cxnSpLocks/>
          </p:cNvCxnSpPr>
          <p:nvPr/>
        </p:nvCxnSpPr>
        <p:spPr>
          <a:xfrm>
            <a:off x="3059723" y="2444261"/>
            <a:ext cx="1594318" cy="1785021"/>
          </a:xfrm>
          <a:prstGeom prst="straightConnector1">
            <a:avLst/>
          </a:prstGeom>
          <a:ln w="15875">
            <a:prstDash val="dash"/>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8077546A-3DD6-4891-87A9-7869EC00D345}"/>
              </a:ext>
            </a:extLst>
          </p:cNvPr>
          <p:cNvSpPr txBox="1"/>
          <p:nvPr/>
        </p:nvSpPr>
        <p:spPr>
          <a:xfrm>
            <a:off x="3274025" y="5825712"/>
            <a:ext cx="679225" cy="276999"/>
          </a:xfrm>
          <a:prstGeom prst="rect">
            <a:avLst/>
          </a:prstGeom>
          <a:solidFill>
            <a:schemeClr val="accent5">
              <a:lumMod val="20000"/>
              <a:lumOff val="80000"/>
            </a:schemeClr>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Physical</a:t>
            </a:r>
          </a:p>
        </p:txBody>
      </p:sp>
      <p:sp>
        <p:nvSpPr>
          <p:cNvPr id="32" name="TextBox 31">
            <a:extLst>
              <a:ext uri="{FF2B5EF4-FFF2-40B4-BE49-F238E27FC236}">
                <a16:creationId xmlns:a16="http://schemas.microsoft.com/office/drawing/2014/main" id="{7558F410-4D60-4123-A626-F4CC16FAC57B}"/>
              </a:ext>
            </a:extLst>
          </p:cNvPr>
          <p:cNvSpPr txBox="1"/>
          <p:nvPr/>
        </p:nvSpPr>
        <p:spPr>
          <a:xfrm>
            <a:off x="4076978" y="5825713"/>
            <a:ext cx="1342034" cy="276999"/>
          </a:xfrm>
          <a:prstGeom prst="rect">
            <a:avLst/>
          </a:prstGeom>
          <a:solidFill>
            <a:schemeClr val="accent5">
              <a:lumMod val="20000"/>
              <a:lumOff val="80000"/>
            </a:schemeClr>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Flow/Temperature</a:t>
            </a:r>
          </a:p>
        </p:txBody>
      </p:sp>
      <p:sp>
        <p:nvSpPr>
          <p:cNvPr id="33" name="TextBox 32">
            <a:extLst>
              <a:ext uri="{FF2B5EF4-FFF2-40B4-BE49-F238E27FC236}">
                <a16:creationId xmlns:a16="http://schemas.microsoft.com/office/drawing/2014/main" id="{083858CF-9D4D-4861-92EB-329F24F857D8}"/>
              </a:ext>
            </a:extLst>
          </p:cNvPr>
          <p:cNvSpPr txBox="1"/>
          <p:nvPr/>
        </p:nvSpPr>
        <p:spPr>
          <a:xfrm>
            <a:off x="5567707" y="5825713"/>
            <a:ext cx="431528" cy="276999"/>
          </a:xfrm>
          <a:prstGeom prst="rect">
            <a:avLst/>
          </a:prstGeom>
          <a:solidFill>
            <a:schemeClr val="accent5">
              <a:lumMod val="20000"/>
              <a:lumOff val="80000"/>
            </a:schemeClr>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Fish</a:t>
            </a:r>
          </a:p>
        </p:txBody>
      </p:sp>
      <p:sp>
        <p:nvSpPr>
          <p:cNvPr id="34" name="TextBox 33">
            <a:extLst>
              <a:ext uri="{FF2B5EF4-FFF2-40B4-BE49-F238E27FC236}">
                <a16:creationId xmlns:a16="http://schemas.microsoft.com/office/drawing/2014/main" id="{D1F12FD5-7FB1-4B68-8968-F798C8F16CF1}"/>
              </a:ext>
            </a:extLst>
          </p:cNvPr>
          <p:cNvSpPr txBox="1"/>
          <p:nvPr/>
        </p:nvSpPr>
        <p:spPr>
          <a:xfrm>
            <a:off x="6151088" y="5825713"/>
            <a:ext cx="1740669" cy="276999"/>
          </a:xfrm>
          <a:prstGeom prst="rect">
            <a:avLst/>
          </a:prstGeom>
          <a:solidFill>
            <a:schemeClr val="accent5">
              <a:lumMod val="20000"/>
              <a:lumOff val="80000"/>
            </a:schemeClr>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Riparian/Aquatic Ecology</a:t>
            </a:r>
          </a:p>
        </p:txBody>
      </p:sp>
      <p:sp>
        <p:nvSpPr>
          <p:cNvPr id="39" name="TextBox 38">
            <a:extLst>
              <a:ext uri="{FF2B5EF4-FFF2-40B4-BE49-F238E27FC236}">
                <a16:creationId xmlns:a16="http://schemas.microsoft.com/office/drawing/2014/main" id="{EDF7E7D4-0037-46F5-918D-2E40D09798FC}"/>
              </a:ext>
            </a:extLst>
          </p:cNvPr>
          <p:cNvSpPr txBox="1"/>
          <p:nvPr/>
        </p:nvSpPr>
        <p:spPr>
          <a:xfrm>
            <a:off x="8043610" y="5822124"/>
            <a:ext cx="862929" cy="276999"/>
          </a:xfrm>
          <a:prstGeom prst="rect">
            <a:avLst/>
          </a:prstGeom>
          <a:solidFill>
            <a:schemeClr val="accent5">
              <a:lumMod val="20000"/>
              <a:lumOff val="80000"/>
            </a:schemeClr>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Watershed</a:t>
            </a:r>
          </a:p>
        </p:txBody>
      </p:sp>
      <p:cxnSp>
        <p:nvCxnSpPr>
          <p:cNvPr id="43" name="Straight Arrow Connector 42">
            <a:extLst>
              <a:ext uri="{FF2B5EF4-FFF2-40B4-BE49-F238E27FC236}">
                <a16:creationId xmlns:a16="http://schemas.microsoft.com/office/drawing/2014/main" id="{49AC4126-EBCC-4588-B5B8-5E4440CD14A9}"/>
              </a:ext>
            </a:extLst>
          </p:cNvPr>
          <p:cNvCxnSpPr>
            <a:cxnSpLocks/>
          </p:cNvCxnSpPr>
          <p:nvPr/>
        </p:nvCxnSpPr>
        <p:spPr>
          <a:xfrm>
            <a:off x="2230680" y="2444262"/>
            <a:ext cx="1883330" cy="2872948"/>
          </a:xfrm>
          <a:prstGeom prst="straightConnector1">
            <a:avLst/>
          </a:prstGeom>
          <a:ln w="15875">
            <a:prstDash val="dash"/>
            <a:tailEnd type="triangle"/>
          </a:ln>
        </p:spPr>
        <p:style>
          <a:lnRef idx="1">
            <a:schemeClr val="accent1"/>
          </a:lnRef>
          <a:fillRef idx="0">
            <a:schemeClr val="accent1"/>
          </a:fillRef>
          <a:effectRef idx="0">
            <a:schemeClr val="accent1"/>
          </a:effectRef>
          <a:fontRef idx="minor">
            <a:schemeClr val="tx1"/>
          </a:fontRef>
        </p:style>
      </p:cxnSp>
      <p:sp>
        <p:nvSpPr>
          <p:cNvPr id="72" name="TextBox 71">
            <a:extLst>
              <a:ext uri="{FF2B5EF4-FFF2-40B4-BE49-F238E27FC236}">
                <a16:creationId xmlns:a16="http://schemas.microsoft.com/office/drawing/2014/main" id="{9015C7F2-A442-4B37-AEDB-16F04C614B38}"/>
              </a:ext>
            </a:extLst>
          </p:cNvPr>
          <p:cNvSpPr txBox="1"/>
          <p:nvPr/>
        </p:nvSpPr>
        <p:spPr>
          <a:xfrm>
            <a:off x="794966" y="1777551"/>
            <a:ext cx="1690204" cy="461665"/>
          </a:xfrm>
          <a:prstGeom prst="rect">
            <a:avLst/>
          </a:prstGeom>
          <a:solidFill>
            <a:schemeClr val="accent4">
              <a:lumMod val="20000"/>
              <a:lumOff val="80000"/>
            </a:schemeClr>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Science Advisory Board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(SAB)</a:t>
            </a:r>
          </a:p>
        </p:txBody>
      </p:sp>
      <p:sp>
        <p:nvSpPr>
          <p:cNvPr id="73" name="TextBox 72">
            <a:extLst>
              <a:ext uri="{FF2B5EF4-FFF2-40B4-BE49-F238E27FC236}">
                <a16:creationId xmlns:a16="http://schemas.microsoft.com/office/drawing/2014/main" id="{898C7BD9-EA16-49D2-8DA7-BD9A5BCA5BBD}"/>
              </a:ext>
            </a:extLst>
          </p:cNvPr>
          <p:cNvSpPr txBox="1"/>
          <p:nvPr/>
        </p:nvSpPr>
        <p:spPr>
          <a:xfrm>
            <a:off x="2623890" y="1848418"/>
            <a:ext cx="1029934" cy="276999"/>
          </a:xfrm>
          <a:prstGeom prst="rect">
            <a:avLst/>
          </a:prstGeom>
          <a:solidFill>
            <a:schemeClr val="accent4">
              <a:lumMod val="20000"/>
              <a:lumOff val="80000"/>
            </a:schemeClr>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Peer Review</a:t>
            </a:r>
          </a:p>
        </p:txBody>
      </p:sp>
      <p:pic>
        <p:nvPicPr>
          <p:cNvPr id="27" name="Picture 26">
            <a:extLst>
              <a:ext uri="{FF2B5EF4-FFF2-40B4-BE49-F238E27FC236}">
                <a16:creationId xmlns:a16="http://schemas.microsoft.com/office/drawing/2014/main" id="{90E73A74-6EBA-4288-B07D-FE0B14280F41}"/>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
        <p:nvSpPr>
          <p:cNvPr id="2" name="TextBox 1">
            <a:extLst>
              <a:ext uri="{FF2B5EF4-FFF2-40B4-BE49-F238E27FC236}">
                <a16:creationId xmlns:a16="http://schemas.microsoft.com/office/drawing/2014/main" id="{985A573C-F4A4-4117-B053-266536F476A4}"/>
              </a:ext>
            </a:extLst>
          </p:cNvPr>
          <p:cNvSpPr txBox="1"/>
          <p:nvPr/>
        </p:nvSpPr>
        <p:spPr>
          <a:xfrm>
            <a:off x="9081281" y="3306732"/>
            <a:ext cx="2845241" cy="646331"/>
          </a:xfrm>
          <a:prstGeom prst="rect">
            <a:avLst/>
          </a:prstGeom>
          <a:noFill/>
        </p:spPr>
        <p:txBody>
          <a:bodyPr wrap="square" rtlCol="0">
            <a:spAutoFit/>
          </a:bodyPr>
          <a:lstStyle/>
          <a:p>
            <a:r>
              <a:rPr lang="en-US" b="1" dirty="0">
                <a:solidFill>
                  <a:srgbClr val="FF0000"/>
                </a:solidFill>
              </a:rPr>
              <a:t>DRAFT</a:t>
            </a:r>
            <a:r>
              <a:rPr lang="en-US" b="1" dirty="0"/>
              <a:t> </a:t>
            </a:r>
            <a:r>
              <a:rPr lang="en-US" dirty="0"/>
              <a:t>– for discussion with PDDC in December 2021</a:t>
            </a:r>
          </a:p>
        </p:txBody>
      </p:sp>
      <p:sp>
        <p:nvSpPr>
          <p:cNvPr id="3" name="Star: 5 Points 2">
            <a:extLst>
              <a:ext uri="{FF2B5EF4-FFF2-40B4-BE49-F238E27FC236}">
                <a16:creationId xmlns:a16="http://schemas.microsoft.com/office/drawing/2014/main" id="{E50E27C7-4DF3-4FE1-82ED-5A9E3DC041F9}"/>
              </a:ext>
            </a:extLst>
          </p:cNvPr>
          <p:cNvSpPr/>
          <p:nvPr/>
        </p:nvSpPr>
        <p:spPr>
          <a:xfrm>
            <a:off x="8786313" y="3390510"/>
            <a:ext cx="294968" cy="263013"/>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431668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898184" y="6608217"/>
            <a:ext cx="293816" cy="249783"/>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94C14E-AF83-4D16-94BD-501D5E9EC7D7}" type="slidenum">
              <a:rPr kumimoji="0" lang="en-US" sz="800" b="0" i="0" u="none" strike="noStrike" kern="1200" cap="none" spc="0" normalizeH="0" baseline="0" noProof="0">
                <a:ln>
                  <a:noFill/>
                </a:ln>
                <a:solidFill>
                  <a:prstClr val="black">
                    <a:tint val="75000"/>
                  </a:prstClr>
                </a:solidFill>
                <a:effectLst/>
                <a:uLnTx/>
                <a:uFillTx/>
                <a:latin typeface="Calibri" panose="020F0502020204030204"/>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800" b="0" i="0" u="none" strike="noStrike" kern="1200" cap="none" spc="0" normalizeH="0" baseline="0" noProof="0" dirty="0">
              <a:ln>
                <a:noFill/>
              </a:ln>
              <a:solidFill>
                <a:prstClr val="black">
                  <a:tint val="75000"/>
                </a:prstClr>
              </a:solidFill>
              <a:effectLst/>
              <a:uLnTx/>
              <a:uFillTx/>
              <a:latin typeface="Calibri" panose="020F0502020204030204"/>
              <a:ea typeface="+mn-ea"/>
              <a:cs typeface="Arial" panose="020B0604020202020204" pitchFamily="34" charset="0"/>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
        <p:nvSpPr>
          <p:cNvPr id="5" name="TextBox 4">
            <a:extLst>
              <a:ext uri="{FF2B5EF4-FFF2-40B4-BE49-F238E27FC236}">
                <a16:creationId xmlns:a16="http://schemas.microsoft.com/office/drawing/2014/main" id="{2A0813D8-88C1-4C6D-8E4B-DAF21A12BC1B}"/>
              </a:ext>
            </a:extLst>
          </p:cNvPr>
          <p:cNvSpPr txBox="1"/>
          <p:nvPr/>
        </p:nvSpPr>
        <p:spPr>
          <a:xfrm>
            <a:off x="1070829" y="235619"/>
            <a:ext cx="10050342" cy="575542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Issues the PDDC is wrestling with:</a:t>
            </a:r>
          </a:p>
          <a:p>
            <a:pPr marL="342900" indent="-342900">
              <a:buFont typeface="Arial" panose="020B0604020202020204" pitchFamily="34" charset="0"/>
              <a:buChar char="•"/>
              <a:defRPr/>
            </a:pPr>
            <a:r>
              <a:rPr lang="en-US" sz="2400" dirty="0">
                <a:solidFill>
                  <a:prstClr val="black"/>
                </a:solidFill>
                <a:cs typeface="Arial" panose="020B0604020202020204" pitchFamily="34" charset="0"/>
              </a:rPr>
              <a:t>Language of Milestones #1 and #2</a:t>
            </a:r>
          </a:p>
          <a:p>
            <a:pPr marL="342900" indent="-342900">
              <a:buFont typeface="Arial" panose="020B0604020202020204" pitchFamily="34" charset="0"/>
              <a:buChar char="•"/>
              <a:defRPr/>
            </a:pPr>
            <a:r>
              <a:rPr lang="en-US" sz="2400" dirty="0">
                <a:solidFill>
                  <a:prstClr val="black"/>
                </a:solidFill>
                <a:cs typeface="Arial" panose="020B0604020202020204" pitchFamily="34" charset="0"/>
              </a:rPr>
              <a:t>“Law of the Trinity”</a:t>
            </a:r>
          </a:p>
          <a:p>
            <a:pPr marL="342900" indent="-342900">
              <a:buFont typeface="Arial" panose="020B0604020202020204" pitchFamily="34" charset="0"/>
              <a:buChar char="•"/>
              <a:defRPr/>
            </a:pPr>
            <a:r>
              <a:rPr lang="en-US" sz="2400" dirty="0">
                <a:solidFill>
                  <a:prstClr val="black"/>
                </a:solidFill>
                <a:cs typeface="Arial" panose="020B0604020202020204" pitchFamily="34" charset="0"/>
              </a:rPr>
              <a:t>TRRP organizational structure</a:t>
            </a:r>
          </a:p>
          <a:p>
            <a:pPr marL="342900" indent="-342900">
              <a:buFont typeface="Arial" panose="020B0604020202020204" pitchFamily="34" charset="0"/>
              <a:buChar char="•"/>
              <a:defRPr/>
            </a:pPr>
            <a:r>
              <a:rPr lang="en-US" sz="2400" dirty="0">
                <a:solidFill>
                  <a:prstClr val="black"/>
                </a:solidFill>
                <a:cs typeface="Arial" panose="020B0604020202020204" pitchFamily="34" charset="0"/>
              </a:rPr>
              <a:t>TMC by-laws</a:t>
            </a:r>
          </a:p>
          <a:p>
            <a:pPr marL="342900" indent="-342900">
              <a:buFont typeface="Arial" panose="020B0604020202020204" pitchFamily="34" charset="0"/>
              <a:buChar char="•"/>
              <a:defRPr/>
            </a:pPr>
            <a:r>
              <a:rPr lang="en-US" sz="2400" dirty="0">
                <a:solidFill>
                  <a:prstClr val="black"/>
                </a:solidFill>
                <a:cs typeface="Arial" panose="020B0604020202020204" pitchFamily="34" charset="0"/>
              </a:rPr>
              <a:t>TRRP Stakeholder Advisory Committee (TSAC)</a:t>
            </a:r>
          </a:p>
          <a:p>
            <a:pPr marL="342900" indent="-342900">
              <a:buFont typeface="Arial" panose="020B0604020202020204" pitchFamily="34" charset="0"/>
              <a:buChar char="•"/>
              <a:defRPr/>
            </a:pPr>
            <a:r>
              <a:rPr lang="en-US" sz="2400" dirty="0">
                <a:solidFill>
                  <a:prstClr val="black"/>
                </a:solidFill>
                <a:cs typeface="Arial" panose="020B0604020202020204" pitchFamily="34" charset="0"/>
              </a:rPr>
              <a:t>Independent science (SAB and peer review)</a:t>
            </a:r>
          </a:p>
          <a:p>
            <a:pPr marL="342900" indent="-342900">
              <a:buFont typeface="Arial" panose="020B0604020202020204" pitchFamily="34" charset="0"/>
              <a:buChar char="•"/>
              <a:defRPr/>
            </a:pPr>
            <a:r>
              <a:rPr lang="en-US" sz="2400" dirty="0">
                <a:solidFill>
                  <a:prstClr val="black"/>
                </a:solidFill>
                <a:cs typeface="Arial" panose="020B0604020202020204" pitchFamily="34" charset="0"/>
              </a:rPr>
              <a:t>“Conflict of interest”</a:t>
            </a:r>
          </a:p>
          <a:p>
            <a:pPr marL="342900" indent="-342900">
              <a:buFont typeface="Arial" panose="020B0604020202020204" pitchFamily="34" charset="0"/>
              <a:buChar char="•"/>
              <a:defRPr/>
            </a:pPr>
            <a:r>
              <a:rPr lang="en-US" sz="2400" dirty="0">
                <a:solidFill>
                  <a:prstClr val="black"/>
                </a:solidFill>
                <a:cs typeface="Arial" panose="020B0604020202020204" pitchFamily="34" charset="0"/>
              </a:rPr>
              <a:t>Phase III budget</a:t>
            </a:r>
          </a:p>
          <a:p>
            <a:pPr marL="342900" indent="-342900">
              <a:buFont typeface="Arial" panose="020B0604020202020204" pitchFamily="34" charset="0"/>
              <a:buChar char="•"/>
              <a:defRPr/>
            </a:pPr>
            <a:r>
              <a:rPr lang="en-US" sz="2400" dirty="0">
                <a:solidFill>
                  <a:prstClr val="black"/>
                </a:solidFill>
                <a:cs typeface="Arial" panose="020B0604020202020204" pitchFamily="34" charset="0"/>
              </a:rPr>
              <a:t>Adaptive management (AM)</a:t>
            </a:r>
          </a:p>
          <a:p>
            <a:pPr>
              <a:defRPr/>
            </a:pPr>
            <a:endParaRPr lang="en-US" sz="2400" dirty="0">
              <a:solidFill>
                <a:prstClr val="black"/>
              </a:solidFill>
              <a:cs typeface="Arial" panose="020B0604020202020204" pitchFamily="34" charset="0"/>
            </a:endParaRPr>
          </a:p>
          <a:p>
            <a:pPr>
              <a:defRPr/>
            </a:pPr>
            <a:r>
              <a:rPr lang="en-US" sz="2400" b="1" dirty="0">
                <a:solidFill>
                  <a:prstClr val="black"/>
                </a:solidFill>
                <a:cs typeface="Arial" panose="020B0604020202020204" pitchFamily="34" charset="0"/>
              </a:rPr>
              <a:t>Upcoming PDDC meetings:</a:t>
            </a:r>
          </a:p>
          <a:p>
            <a:pPr marL="342900" indent="-342900">
              <a:buFont typeface="Arial" panose="020B0604020202020204" pitchFamily="34" charset="0"/>
              <a:buChar char="•"/>
              <a:defRPr/>
            </a:pPr>
            <a:r>
              <a:rPr lang="en-US" sz="2400" dirty="0">
                <a:solidFill>
                  <a:prstClr val="black"/>
                </a:solidFill>
                <a:cs typeface="Arial" panose="020B0604020202020204" pitchFamily="34" charset="0"/>
              </a:rPr>
              <a:t>December 14, 2021</a:t>
            </a:r>
          </a:p>
          <a:p>
            <a:pPr marL="342900" indent="-342900">
              <a:buFont typeface="Arial" panose="020B0604020202020204" pitchFamily="34" charset="0"/>
              <a:buChar char="•"/>
              <a:defRPr/>
            </a:pPr>
            <a:r>
              <a:rPr lang="en-US" sz="2400" dirty="0">
                <a:solidFill>
                  <a:prstClr val="black"/>
                </a:solidFill>
                <a:cs typeface="Arial" panose="020B0604020202020204" pitchFamily="34" charset="0"/>
              </a:rPr>
              <a:t>January 12, 2022</a:t>
            </a:r>
          </a:p>
          <a:p>
            <a:pPr marL="342900" indent="-342900">
              <a:buFont typeface="Arial" panose="020B0604020202020204" pitchFamily="34" charset="0"/>
              <a:buChar char="•"/>
              <a:defRPr/>
            </a:pPr>
            <a:r>
              <a:rPr lang="en-US" sz="2400" dirty="0">
                <a:solidFill>
                  <a:prstClr val="black"/>
                </a:solidFill>
                <a:cs typeface="Arial" panose="020B0604020202020204" pitchFamily="34" charset="0"/>
              </a:rPr>
              <a:t>February in-person?</a:t>
            </a:r>
          </a:p>
        </p:txBody>
      </p:sp>
    </p:spTree>
    <p:extLst>
      <p:ext uri="{BB962C8B-B14F-4D97-AF65-F5344CB8AC3E}">
        <p14:creationId xmlns:p14="http://schemas.microsoft.com/office/powerpoint/2010/main" val="39986113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898184" y="6608217"/>
            <a:ext cx="293816" cy="249783"/>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94C14E-AF83-4D16-94BD-501D5E9EC7D7}" type="slidenum">
              <a:rPr kumimoji="0" lang="en-US" sz="800" b="0" i="0" u="none" strike="noStrike" kern="1200" cap="none" spc="0" normalizeH="0" baseline="0" noProof="0">
                <a:ln>
                  <a:noFill/>
                </a:ln>
                <a:solidFill>
                  <a:prstClr val="black">
                    <a:tint val="75000"/>
                  </a:prstClr>
                </a:solidFill>
                <a:effectLst/>
                <a:uLnTx/>
                <a:uFillTx/>
                <a:latin typeface="Calibri" panose="020F0502020204030204"/>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800" b="0" i="0" u="none" strike="noStrike" kern="1200" cap="none" spc="0" normalizeH="0" baseline="0" noProof="0" dirty="0">
              <a:ln>
                <a:noFill/>
              </a:ln>
              <a:solidFill>
                <a:prstClr val="black">
                  <a:tint val="75000"/>
                </a:prstClr>
              </a:solidFill>
              <a:effectLst/>
              <a:uLnTx/>
              <a:uFillTx/>
              <a:latin typeface="Calibri" panose="020F0502020204030204"/>
              <a:ea typeface="+mn-ea"/>
              <a:cs typeface="Arial" panose="020B0604020202020204" pitchFamily="34" charset="0"/>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
        <p:nvSpPr>
          <p:cNvPr id="5" name="TextBox 4">
            <a:extLst>
              <a:ext uri="{FF2B5EF4-FFF2-40B4-BE49-F238E27FC236}">
                <a16:creationId xmlns:a16="http://schemas.microsoft.com/office/drawing/2014/main" id="{2A0813D8-88C1-4C6D-8E4B-DAF21A12BC1B}"/>
              </a:ext>
            </a:extLst>
          </p:cNvPr>
          <p:cNvSpPr txBox="1"/>
          <p:nvPr/>
        </p:nvSpPr>
        <p:spPr>
          <a:xfrm>
            <a:off x="1070829" y="579428"/>
            <a:ext cx="10050342" cy="5016758"/>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Issues the SPDC is wrestling with:</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Prioritization of key science activities for Phase III</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Adaptive management (AM)</a:t>
            </a:r>
          </a:p>
          <a:p>
            <a:pPr marL="800100" marR="0" lvl="1" indent="-342900" algn="l" defTabSz="4572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What, where, and when it is applicable in the context of the TRRP</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solidFill>
                  <a:prstClr val="black"/>
                </a:solidFill>
                <a:latin typeface="Calibri" panose="020F0502020204030204"/>
                <a:cs typeface="Arial" panose="020B0604020202020204" pitchFamily="34" charset="0"/>
              </a:rPr>
              <a:t>Key questions, hypotheses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Management Actions</a:t>
            </a:r>
          </a:p>
          <a:p>
            <a:pPr marL="800100" marR="0" lvl="1" indent="-342900" algn="l" defTabSz="4572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Documenting the current understanding and evolution of thinking behind management actions</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Role of independent science</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Linkages to PD, especially through the milestones / management actions</a:t>
            </a:r>
          </a:p>
          <a:p>
            <a:pPr marR="0" lvl="0" algn="l" defTabSz="4572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Next steps</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January 20-21, 2022</a:t>
            </a:r>
          </a:p>
        </p:txBody>
      </p:sp>
    </p:spTree>
    <p:extLst>
      <p:ext uri="{BB962C8B-B14F-4D97-AF65-F5344CB8AC3E}">
        <p14:creationId xmlns:p14="http://schemas.microsoft.com/office/powerpoint/2010/main" val="36437221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13">
            <a:extLst>
              <a:ext uri="{FF2B5EF4-FFF2-40B4-BE49-F238E27FC236}">
                <a16:creationId xmlns:a16="http://schemas.microsoft.com/office/drawing/2014/main" id="{07FE5629-CB38-4750-9BE4-2EECE9DB50E1}"/>
              </a:ext>
            </a:extLst>
          </p:cNvPr>
          <p:cNvSpPr>
            <a:spLocks noGrp="1"/>
          </p:cNvSpPr>
          <p:nvPr>
            <p:ph type="sldNum" sz="quarter" idx="12"/>
          </p:nvPr>
        </p:nvSpPr>
        <p:spPr>
          <a:xfrm>
            <a:off x="11898184" y="6608217"/>
            <a:ext cx="293816" cy="249783"/>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94C14E-AF83-4D16-94BD-501D5E9EC7D7}" type="slidenum">
              <a:rPr kumimoji="0" lang="en-US" sz="800" b="0" i="0" u="none" strike="noStrike" kern="1200" cap="none" spc="0" normalizeH="0" baseline="0" noProof="0">
                <a:ln>
                  <a:noFill/>
                </a:ln>
                <a:solidFill>
                  <a:prstClr val="black">
                    <a:tint val="75000"/>
                  </a:prstClr>
                </a:solidFill>
                <a:effectLst/>
                <a:uLnTx/>
                <a:uFillTx/>
                <a:latin typeface="Calibri" panose="020F0502020204030204"/>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US" sz="800" b="0" i="0" u="none" strike="noStrike" kern="1200" cap="none" spc="0" normalizeH="0" baseline="0" noProof="0" dirty="0">
              <a:ln>
                <a:noFill/>
              </a:ln>
              <a:solidFill>
                <a:prstClr val="black">
                  <a:tint val="75000"/>
                </a:prstClr>
              </a:solidFill>
              <a:effectLst/>
              <a:uLnTx/>
              <a:uFillTx/>
              <a:latin typeface="Calibri" panose="020F0502020204030204"/>
              <a:ea typeface="+mn-ea"/>
              <a:cs typeface="Arial" panose="020B0604020202020204" pitchFamily="34" charset="0"/>
            </a:endParaRPr>
          </a:p>
        </p:txBody>
      </p:sp>
      <p:pic>
        <p:nvPicPr>
          <p:cNvPr id="7" name="Picture 6">
            <a:extLst>
              <a:ext uri="{FF2B5EF4-FFF2-40B4-BE49-F238E27FC236}">
                <a16:creationId xmlns:a16="http://schemas.microsoft.com/office/drawing/2014/main" id="{F81695C8-A61C-49BE-AD1D-368E32E6E27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46" y="5866269"/>
            <a:ext cx="940043" cy="924991"/>
          </a:xfrm>
          <a:prstGeom prst="rect">
            <a:avLst/>
          </a:prstGeom>
          <a:noFill/>
          <a:ln>
            <a:noFill/>
          </a:ln>
        </p:spPr>
      </p:pic>
      <p:sp>
        <p:nvSpPr>
          <p:cNvPr id="8" name="TextBox 7">
            <a:extLst>
              <a:ext uri="{FF2B5EF4-FFF2-40B4-BE49-F238E27FC236}">
                <a16:creationId xmlns:a16="http://schemas.microsoft.com/office/drawing/2014/main" id="{B2A9C198-A8E6-41F1-A589-738F1FDFA1AE}"/>
              </a:ext>
            </a:extLst>
          </p:cNvPr>
          <p:cNvSpPr txBox="1"/>
          <p:nvPr/>
        </p:nvSpPr>
        <p:spPr>
          <a:xfrm>
            <a:off x="650631" y="1339199"/>
            <a:ext cx="5445369" cy="1720362"/>
          </a:xfrm>
          <a:prstGeom prst="rect">
            <a:avLst/>
          </a:prstGeom>
        </p:spPr>
        <p:txBody>
          <a:bodyPr vert="horz" lIns="91440" tIns="45720" rIns="91440" bIns="4572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70C0"/>
                </a:solidFill>
                <a:effectLst/>
                <a:uLnTx/>
                <a:uFillTx/>
                <a:latin typeface="Calibri" panose="020F0502020204030204"/>
                <a:ea typeface="+mn-ea"/>
                <a:cs typeface="+mn-cs"/>
              </a:rPr>
              <a:t>TRRP Refinements: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dirty="0">
                <a:solidFill>
                  <a:srgbClr val="0070C0"/>
                </a:solidFill>
                <a:latin typeface="Calibri" panose="020F0502020204030204"/>
              </a:rPr>
              <a:t>Progress &amp; Schedule</a:t>
            </a:r>
            <a:endParaRPr kumimoji="0" lang="en-US" sz="3200" b="1" i="0" u="none" strike="noStrike" kern="1200" cap="none" spc="0" normalizeH="0" baseline="0" noProof="0" dirty="0">
              <a:ln>
                <a:noFill/>
              </a:ln>
              <a:solidFill>
                <a:srgbClr val="0070C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0070C0"/>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dirty="0">
                <a:solidFill>
                  <a:prstClr val="black"/>
                </a:solidFill>
                <a:latin typeface="Calibri" panose="020F0502020204030204"/>
              </a:rPr>
              <a:t>Comments from PDDC and SPDC members</a:t>
            </a:r>
          </a:p>
          <a:p>
            <a:pPr marR="0" lvl="0" algn="l" defTabSz="914400" rtl="0" eaLnBrk="1" fontAlgn="auto" latinLnBrk="0" hangingPunct="1">
              <a:lnSpc>
                <a:spcPct val="100000"/>
              </a:lnSpc>
              <a:spcBef>
                <a:spcPts val="0"/>
              </a:spcBef>
              <a:spcAft>
                <a:spcPts val="0"/>
              </a:spcAft>
              <a:buClrTx/>
              <a:buSzTx/>
              <a:tabLst/>
              <a:defRPr/>
            </a:pPr>
            <a:endParaRPr lang="en-US" sz="2000" dirty="0">
              <a:solidFill>
                <a:prstClr val="black"/>
              </a:solidFill>
              <a:latin typeface="Calibri" panose="020F0502020204030204"/>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i="0" u="none" strike="noStrike" kern="1200" cap="none" spc="0" normalizeH="0" baseline="0" noProof="0" dirty="0">
                <a:ln>
                  <a:noFill/>
                </a:ln>
                <a:solidFill>
                  <a:prstClr val="black"/>
                </a:solidFill>
                <a:effectLst/>
                <a:uLnTx/>
                <a:uFillTx/>
                <a:latin typeface="Calibri" panose="020F0502020204030204"/>
                <a:ea typeface="+mn-ea"/>
                <a:cs typeface="+mn-cs"/>
              </a:rPr>
              <a:t>Q &amp; 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50"/>
                </a:solidFill>
                <a:effectLst/>
                <a:uLnTx/>
                <a:uFillTx/>
                <a:latin typeface="Calibri" panose="020F0502020204030204"/>
                <a:ea typeface="+mn-ea"/>
                <a:cs typeface="+mn-cs"/>
              </a:rPr>
              <a:t>THANKS!</a:t>
            </a:r>
          </a:p>
        </p:txBody>
      </p:sp>
      <p:pic>
        <p:nvPicPr>
          <p:cNvPr id="2" name="Picture 1">
            <a:extLst>
              <a:ext uri="{FF2B5EF4-FFF2-40B4-BE49-F238E27FC236}">
                <a16:creationId xmlns:a16="http://schemas.microsoft.com/office/drawing/2014/main" id="{AF280BBE-4A29-4632-BD9B-CE28A2EB8E21}"/>
              </a:ext>
            </a:extLst>
          </p:cNvPr>
          <p:cNvPicPr>
            <a:picLocks noChangeAspect="1"/>
          </p:cNvPicPr>
          <p:nvPr/>
        </p:nvPicPr>
        <p:blipFill>
          <a:blip r:embed="rId3"/>
          <a:stretch>
            <a:fillRect/>
          </a:stretch>
        </p:blipFill>
        <p:spPr>
          <a:xfrm>
            <a:off x="6471140" y="1038796"/>
            <a:ext cx="5216030" cy="4428715"/>
          </a:xfrm>
          <a:prstGeom prst="rect">
            <a:avLst/>
          </a:prstGeom>
        </p:spPr>
      </p:pic>
    </p:spTree>
    <p:extLst>
      <p:ext uri="{BB962C8B-B14F-4D97-AF65-F5344CB8AC3E}">
        <p14:creationId xmlns:p14="http://schemas.microsoft.com/office/powerpoint/2010/main" val="330795020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7667</TotalTime>
  <Words>532</Words>
  <Application>Microsoft Office PowerPoint</Application>
  <PresentationFormat>Widescreen</PresentationFormat>
  <Paragraphs>101</Paragraphs>
  <Slides>8</Slides>
  <Notes>0</Notes>
  <HiddenSlides>0</HiddenSlides>
  <MMClips>0</MMClips>
  <ScaleCrop>false</ScaleCrop>
  <HeadingPairs>
    <vt:vector size="8" baseType="variant">
      <vt:variant>
        <vt:lpstr>Fonts Used</vt:lpstr>
      </vt:variant>
      <vt:variant>
        <vt:i4>4</vt:i4>
      </vt:variant>
      <vt:variant>
        <vt:lpstr>Theme</vt:lpstr>
      </vt:variant>
      <vt:variant>
        <vt:i4>2</vt:i4>
      </vt:variant>
      <vt:variant>
        <vt:lpstr>Embedded OLE Servers</vt:lpstr>
      </vt:variant>
      <vt:variant>
        <vt:i4>1</vt:i4>
      </vt:variant>
      <vt:variant>
        <vt:lpstr>Slide Titles</vt:lpstr>
      </vt:variant>
      <vt:variant>
        <vt:i4>8</vt:i4>
      </vt:variant>
    </vt:vector>
  </HeadingPairs>
  <TitlesOfParts>
    <vt:vector size="15" baseType="lpstr">
      <vt:lpstr>Arial</vt:lpstr>
      <vt:lpstr>Calibri</vt:lpstr>
      <vt:lpstr>Calibri Light</vt:lpstr>
      <vt:lpstr>Courier New</vt:lpstr>
      <vt:lpstr>Office Theme</vt:lpstr>
      <vt:lpstr>1_Office Theme</vt:lpstr>
      <vt:lpstr>Microsoft Word 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Chadwin Smith</dc:creator>
  <cp:lastModifiedBy>Chadwin Smith</cp:lastModifiedBy>
  <cp:revision>12</cp:revision>
  <dcterms:created xsi:type="dcterms:W3CDTF">2020-09-22T17:56:35Z</dcterms:created>
  <dcterms:modified xsi:type="dcterms:W3CDTF">2021-12-07T16:43:30Z</dcterms:modified>
</cp:coreProperties>
</file>