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85" r:id="rId3"/>
    <p:sldId id="303" r:id="rId4"/>
    <p:sldId id="327" r:id="rId5"/>
    <p:sldId id="273" r:id="rId6"/>
    <p:sldId id="283" r:id="rId7"/>
    <p:sldId id="274" r:id="rId8"/>
    <p:sldId id="275" r:id="rId9"/>
    <p:sldId id="276" r:id="rId10"/>
    <p:sldId id="277" r:id="rId11"/>
    <p:sldId id="278" r:id="rId12"/>
    <p:sldId id="281" r:id="rId13"/>
    <p:sldId id="279" r:id="rId14"/>
    <p:sldId id="280" r:id="rId15"/>
    <p:sldId id="282" r:id="rId16"/>
    <p:sldId id="287" r:id="rId17"/>
    <p:sldId id="272" r:id="rId18"/>
    <p:sldId id="286" r:id="rId19"/>
    <p:sldId id="297" r:id="rId20"/>
    <p:sldId id="298" r:id="rId21"/>
    <p:sldId id="299" r:id="rId22"/>
    <p:sldId id="313" r:id="rId23"/>
    <p:sldId id="300" r:id="rId24"/>
    <p:sldId id="304" r:id="rId25"/>
    <p:sldId id="305" r:id="rId26"/>
    <p:sldId id="306" r:id="rId27"/>
    <p:sldId id="314" r:id="rId28"/>
    <p:sldId id="315" r:id="rId29"/>
    <p:sldId id="307" r:id="rId30"/>
    <p:sldId id="316" r:id="rId31"/>
    <p:sldId id="317" r:id="rId32"/>
    <p:sldId id="308" r:id="rId33"/>
    <p:sldId id="325" r:id="rId34"/>
    <p:sldId id="326" r:id="rId35"/>
    <p:sldId id="301" r:id="rId36"/>
    <p:sldId id="302" r:id="rId37"/>
    <p:sldId id="318" r:id="rId38"/>
    <p:sldId id="319" r:id="rId39"/>
    <p:sldId id="320" r:id="rId40"/>
    <p:sldId id="321" r:id="rId41"/>
    <p:sldId id="322" r:id="rId42"/>
    <p:sldId id="323" r:id="rId43"/>
    <p:sldId id="324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DAE9EF-0645-42C4-A5DA-E08480EAEE1B}" v="14" dt="2026-09-21T21:10:33.39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894" y="3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50" Type="http://schemas.microsoft.com/office/2015/10/relationships/revisionInfo" Target="revisionInfo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eterson, Eric B" userId="66d2f1f3-5efa-41fb-adb3-9ceaf2706cd1" providerId="ADAL" clId="{D01E5DD1-4EBF-42A9-B356-790C2968679C}"/>
    <pc:docChg chg="undo custSel addSld delSld modSld sldOrd">
      <pc:chgData name="Peterson, Eric B" userId="66d2f1f3-5efa-41fb-adb3-9ceaf2706cd1" providerId="ADAL" clId="{D01E5DD1-4EBF-42A9-B356-790C2968679C}" dt="2026-09-21T21:31:32.648" v="1224" actId="115"/>
      <pc:docMkLst>
        <pc:docMk/>
      </pc:docMkLst>
      <pc:sldChg chg="modSp mod">
        <pc:chgData name="Peterson, Eric B" userId="66d2f1f3-5efa-41fb-adb3-9ceaf2706cd1" providerId="ADAL" clId="{D01E5DD1-4EBF-42A9-B356-790C2968679C}" dt="2026-09-08T21:23:00.523" v="111" actId="20577"/>
        <pc:sldMkLst>
          <pc:docMk/>
          <pc:sldMk cId="4280815192" sldId="273"/>
        </pc:sldMkLst>
        <pc:spChg chg="mod">
          <ac:chgData name="Peterson, Eric B" userId="66d2f1f3-5efa-41fb-adb3-9ceaf2706cd1" providerId="ADAL" clId="{D01E5DD1-4EBF-42A9-B356-790C2968679C}" dt="2026-09-08T21:23:00.523" v="111" actId="20577"/>
          <ac:spMkLst>
            <pc:docMk/>
            <pc:sldMk cId="4280815192" sldId="273"/>
            <ac:spMk id="3" creationId="{41E17052-D57C-551F-25BE-6F97D952C60D}"/>
          </ac:spMkLst>
        </pc:spChg>
      </pc:sldChg>
      <pc:sldChg chg="modSp mod">
        <pc:chgData name="Peterson, Eric B" userId="66d2f1f3-5efa-41fb-adb3-9ceaf2706cd1" providerId="ADAL" clId="{D01E5DD1-4EBF-42A9-B356-790C2968679C}" dt="2026-09-09T03:15:51.603" v="219" actId="20577"/>
        <pc:sldMkLst>
          <pc:docMk/>
          <pc:sldMk cId="1407242825" sldId="274"/>
        </pc:sldMkLst>
        <pc:spChg chg="mod">
          <ac:chgData name="Peterson, Eric B" userId="66d2f1f3-5efa-41fb-adb3-9ceaf2706cd1" providerId="ADAL" clId="{D01E5DD1-4EBF-42A9-B356-790C2968679C}" dt="2026-09-09T03:15:51.603" v="219" actId="20577"/>
          <ac:spMkLst>
            <pc:docMk/>
            <pc:sldMk cId="1407242825" sldId="274"/>
            <ac:spMk id="3" creationId="{155B3165-43C9-385A-B6B8-63838AD0FFD4}"/>
          </ac:spMkLst>
        </pc:spChg>
      </pc:sldChg>
      <pc:sldChg chg="modSp mod">
        <pc:chgData name="Peterson, Eric B" userId="66d2f1f3-5efa-41fb-adb3-9ceaf2706cd1" providerId="ADAL" clId="{D01E5DD1-4EBF-42A9-B356-790C2968679C}" dt="2026-09-09T03:19:09.618" v="230" actId="15"/>
        <pc:sldMkLst>
          <pc:docMk/>
          <pc:sldMk cId="4004655808" sldId="275"/>
        </pc:sldMkLst>
        <pc:spChg chg="mod">
          <ac:chgData name="Peterson, Eric B" userId="66d2f1f3-5efa-41fb-adb3-9ceaf2706cd1" providerId="ADAL" clId="{D01E5DD1-4EBF-42A9-B356-790C2968679C}" dt="2026-09-09T03:19:09.618" v="230" actId="15"/>
          <ac:spMkLst>
            <pc:docMk/>
            <pc:sldMk cId="4004655808" sldId="275"/>
            <ac:spMk id="3" creationId="{FE3291BA-D746-1941-5B17-38BD1A494062}"/>
          </ac:spMkLst>
        </pc:spChg>
      </pc:sldChg>
      <pc:sldChg chg="modSp mod">
        <pc:chgData name="Peterson, Eric B" userId="66d2f1f3-5efa-41fb-adb3-9ceaf2706cd1" providerId="ADAL" clId="{D01E5DD1-4EBF-42A9-B356-790C2968679C}" dt="2026-09-09T03:18:43.451" v="225" actId="27636"/>
        <pc:sldMkLst>
          <pc:docMk/>
          <pc:sldMk cId="275116121" sldId="276"/>
        </pc:sldMkLst>
        <pc:spChg chg="mod">
          <ac:chgData name="Peterson, Eric B" userId="66d2f1f3-5efa-41fb-adb3-9ceaf2706cd1" providerId="ADAL" clId="{D01E5DD1-4EBF-42A9-B356-790C2968679C}" dt="2026-09-09T03:18:43.451" v="225" actId="27636"/>
          <ac:spMkLst>
            <pc:docMk/>
            <pc:sldMk cId="275116121" sldId="276"/>
            <ac:spMk id="3" creationId="{7E0F3FEB-2221-ADED-BEBA-17824CBAC9E2}"/>
          </ac:spMkLst>
        </pc:spChg>
      </pc:sldChg>
      <pc:sldChg chg="modSp mod">
        <pc:chgData name="Peterson, Eric B" userId="66d2f1f3-5efa-41fb-adb3-9ceaf2706cd1" providerId="ADAL" clId="{D01E5DD1-4EBF-42A9-B356-790C2968679C}" dt="2026-09-09T03:19:43.630" v="233" actId="15"/>
        <pc:sldMkLst>
          <pc:docMk/>
          <pc:sldMk cId="2607180929" sldId="277"/>
        </pc:sldMkLst>
        <pc:spChg chg="mod">
          <ac:chgData name="Peterson, Eric B" userId="66d2f1f3-5efa-41fb-adb3-9ceaf2706cd1" providerId="ADAL" clId="{D01E5DD1-4EBF-42A9-B356-790C2968679C}" dt="2026-09-09T03:19:43.630" v="233" actId="15"/>
          <ac:spMkLst>
            <pc:docMk/>
            <pc:sldMk cId="2607180929" sldId="277"/>
            <ac:spMk id="3" creationId="{713A1520-E3CD-18F0-154D-E33E06678829}"/>
          </ac:spMkLst>
        </pc:spChg>
      </pc:sldChg>
      <pc:sldChg chg="modSp mod">
        <pc:chgData name="Peterson, Eric B" userId="66d2f1f3-5efa-41fb-adb3-9ceaf2706cd1" providerId="ADAL" clId="{D01E5DD1-4EBF-42A9-B356-790C2968679C}" dt="2026-09-08T21:24:05.637" v="161" actId="20577"/>
        <pc:sldMkLst>
          <pc:docMk/>
          <pc:sldMk cId="233694022" sldId="278"/>
        </pc:sldMkLst>
        <pc:spChg chg="mod">
          <ac:chgData name="Peterson, Eric B" userId="66d2f1f3-5efa-41fb-adb3-9ceaf2706cd1" providerId="ADAL" clId="{D01E5DD1-4EBF-42A9-B356-790C2968679C}" dt="2026-09-08T21:24:05.637" v="161" actId="20577"/>
          <ac:spMkLst>
            <pc:docMk/>
            <pc:sldMk cId="233694022" sldId="278"/>
            <ac:spMk id="3" creationId="{48373DCE-4B8F-907F-4270-D2FB91CB5EC9}"/>
          </ac:spMkLst>
        </pc:spChg>
      </pc:sldChg>
      <pc:sldChg chg="modSp mod">
        <pc:chgData name="Peterson, Eric B" userId="66d2f1f3-5efa-41fb-adb3-9ceaf2706cd1" providerId="ADAL" clId="{D01E5DD1-4EBF-42A9-B356-790C2968679C}" dt="2026-09-08T21:24:18.756" v="171" actId="20577"/>
        <pc:sldMkLst>
          <pc:docMk/>
          <pc:sldMk cId="1692881214" sldId="279"/>
        </pc:sldMkLst>
        <pc:spChg chg="mod">
          <ac:chgData name="Peterson, Eric B" userId="66d2f1f3-5efa-41fb-adb3-9ceaf2706cd1" providerId="ADAL" clId="{D01E5DD1-4EBF-42A9-B356-790C2968679C}" dt="2026-09-08T21:24:18.756" v="171" actId="20577"/>
          <ac:spMkLst>
            <pc:docMk/>
            <pc:sldMk cId="1692881214" sldId="279"/>
            <ac:spMk id="3" creationId="{30F8EF73-A8A6-CF74-61CD-B0F342BAF422}"/>
          </ac:spMkLst>
        </pc:spChg>
      </pc:sldChg>
      <pc:sldChg chg="modSp mod">
        <pc:chgData name="Peterson, Eric B" userId="66d2f1f3-5efa-41fb-adb3-9ceaf2706cd1" providerId="ADAL" clId="{D01E5DD1-4EBF-42A9-B356-790C2968679C}" dt="2026-09-08T21:24:30.013" v="181" actId="20577"/>
        <pc:sldMkLst>
          <pc:docMk/>
          <pc:sldMk cId="2348028025" sldId="280"/>
        </pc:sldMkLst>
        <pc:spChg chg="mod">
          <ac:chgData name="Peterson, Eric B" userId="66d2f1f3-5efa-41fb-adb3-9ceaf2706cd1" providerId="ADAL" clId="{D01E5DD1-4EBF-42A9-B356-790C2968679C}" dt="2026-09-08T21:24:30.013" v="181" actId="20577"/>
          <ac:spMkLst>
            <pc:docMk/>
            <pc:sldMk cId="2348028025" sldId="280"/>
            <ac:spMk id="3" creationId="{754B4908-A665-73B0-D3DF-65A0B5A136B6}"/>
          </ac:spMkLst>
        </pc:spChg>
      </pc:sldChg>
      <pc:sldChg chg="modSp mod ord">
        <pc:chgData name="Peterson, Eric B" userId="66d2f1f3-5efa-41fb-adb3-9ceaf2706cd1" providerId="ADAL" clId="{D01E5DD1-4EBF-42A9-B356-790C2968679C}" dt="2026-09-21T20:43:49.474" v="711"/>
        <pc:sldMkLst>
          <pc:docMk/>
          <pc:sldMk cId="2427312287" sldId="282"/>
        </pc:sldMkLst>
        <pc:spChg chg="mod">
          <ac:chgData name="Peterson, Eric B" userId="66d2f1f3-5efa-41fb-adb3-9ceaf2706cd1" providerId="ADAL" clId="{D01E5DD1-4EBF-42A9-B356-790C2968679C}" dt="2026-09-09T03:25:47.580" v="314" actId="20577"/>
          <ac:spMkLst>
            <pc:docMk/>
            <pc:sldMk cId="2427312287" sldId="282"/>
            <ac:spMk id="3" creationId="{F8DB10B9-A48E-0F6F-9A4B-8D0AC76D4F4C}"/>
          </ac:spMkLst>
        </pc:spChg>
        <pc:picChg chg="mod">
          <ac:chgData name="Peterson, Eric B" userId="66d2f1f3-5efa-41fb-adb3-9ceaf2706cd1" providerId="ADAL" clId="{D01E5DD1-4EBF-42A9-B356-790C2968679C}" dt="2026-09-09T03:25:28.345" v="309" actId="14100"/>
          <ac:picMkLst>
            <pc:docMk/>
            <pc:sldMk cId="2427312287" sldId="282"/>
            <ac:picMk id="4" creationId="{FABE1D71-5AA2-A203-BA96-C0FA3CEEB871}"/>
          </ac:picMkLst>
        </pc:picChg>
      </pc:sldChg>
      <pc:sldChg chg="modSp mod">
        <pc:chgData name="Peterson, Eric B" userId="66d2f1f3-5efa-41fb-adb3-9ceaf2706cd1" providerId="ADAL" clId="{D01E5DD1-4EBF-42A9-B356-790C2968679C}" dt="2026-09-08T21:23:17.844" v="121" actId="20577"/>
        <pc:sldMkLst>
          <pc:docMk/>
          <pc:sldMk cId="578098357" sldId="283"/>
        </pc:sldMkLst>
        <pc:spChg chg="mod">
          <ac:chgData name="Peterson, Eric B" userId="66d2f1f3-5efa-41fb-adb3-9ceaf2706cd1" providerId="ADAL" clId="{D01E5DD1-4EBF-42A9-B356-790C2968679C}" dt="2026-09-08T21:23:17.844" v="121" actId="20577"/>
          <ac:spMkLst>
            <pc:docMk/>
            <pc:sldMk cId="578098357" sldId="283"/>
            <ac:spMk id="3" creationId="{9E8AFB4C-18E8-403E-A3C7-0D6A73CBA0B0}"/>
          </ac:spMkLst>
        </pc:spChg>
      </pc:sldChg>
      <pc:sldChg chg="modSp mod">
        <pc:chgData name="Peterson, Eric B" userId="66d2f1f3-5efa-41fb-adb3-9ceaf2706cd1" providerId="ADAL" clId="{D01E5DD1-4EBF-42A9-B356-790C2968679C}" dt="2026-09-08T21:07:07.411" v="33" actId="20577"/>
        <pc:sldMkLst>
          <pc:docMk/>
          <pc:sldMk cId="1041885474" sldId="285"/>
        </pc:sldMkLst>
        <pc:spChg chg="mod">
          <ac:chgData name="Peterson, Eric B" userId="66d2f1f3-5efa-41fb-adb3-9ceaf2706cd1" providerId="ADAL" clId="{D01E5DD1-4EBF-42A9-B356-790C2968679C}" dt="2026-09-08T21:04:40.391" v="4" actId="404"/>
          <ac:spMkLst>
            <pc:docMk/>
            <pc:sldMk cId="1041885474" sldId="285"/>
            <ac:spMk id="2" creationId="{2A48A19B-1444-1276-951B-F8C37728AD3B}"/>
          </ac:spMkLst>
        </pc:spChg>
        <pc:spChg chg="mod">
          <ac:chgData name="Peterson, Eric B" userId="66d2f1f3-5efa-41fb-adb3-9ceaf2706cd1" providerId="ADAL" clId="{D01E5DD1-4EBF-42A9-B356-790C2968679C}" dt="2026-09-08T21:07:07.411" v="33" actId="20577"/>
          <ac:spMkLst>
            <pc:docMk/>
            <pc:sldMk cId="1041885474" sldId="285"/>
            <ac:spMk id="3" creationId="{355E24B8-55C3-857E-B540-A6D5C39D7470}"/>
          </ac:spMkLst>
        </pc:spChg>
      </pc:sldChg>
      <pc:sldChg chg="modSp mod">
        <pc:chgData name="Peterson, Eric B" userId="66d2f1f3-5efa-41fb-adb3-9ceaf2706cd1" providerId="ADAL" clId="{D01E5DD1-4EBF-42A9-B356-790C2968679C}" dt="2026-09-21T20:34:50.517" v="638" actId="13926"/>
        <pc:sldMkLst>
          <pc:docMk/>
          <pc:sldMk cId="1828963507" sldId="297"/>
        </pc:sldMkLst>
        <pc:spChg chg="mod">
          <ac:chgData name="Peterson, Eric B" userId="66d2f1f3-5efa-41fb-adb3-9ceaf2706cd1" providerId="ADAL" clId="{D01E5DD1-4EBF-42A9-B356-790C2968679C}" dt="2026-09-21T19:22:25.938" v="574" actId="20577"/>
          <ac:spMkLst>
            <pc:docMk/>
            <pc:sldMk cId="1828963507" sldId="297"/>
            <ac:spMk id="2" creationId="{73EF0CFA-6379-4A19-4C6A-05680BF50EA4}"/>
          </ac:spMkLst>
        </pc:spChg>
        <pc:graphicFrameChg chg="mod modGraphic">
          <ac:chgData name="Peterson, Eric B" userId="66d2f1f3-5efa-41fb-adb3-9ceaf2706cd1" providerId="ADAL" clId="{D01E5DD1-4EBF-42A9-B356-790C2968679C}" dt="2026-09-21T20:34:50.517" v="638" actId="13926"/>
          <ac:graphicFrameMkLst>
            <pc:docMk/>
            <pc:sldMk cId="1828963507" sldId="297"/>
            <ac:graphicFrameMk id="4" creationId="{5E3656AA-C4BE-BC70-056B-093C154C8D46}"/>
          </ac:graphicFrameMkLst>
        </pc:graphicFrameChg>
      </pc:sldChg>
      <pc:sldChg chg="modSp mod">
        <pc:chgData name="Peterson, Eric B" userId="66d2f1f3-5efa-41fb-adb3-9ceaf2706cd1" providerId="ADAL" clId="{D01E5DD1-4EBF-42A9-B356-790C2968679C}" dt="2026-09-21T20:37:09.497" v="665" actId="404"/>
        <pc:sldMkLst>
          <pc:docMk/>
          <pc:sldMk cId="3834130411" sldId="298"/>
        </pc:sldMkLst>
        <pc:spChg chg="mod">
          <ac:chgData name="Peterson, Eric B" userId="66d2f1f3-5efa-41fb-adb3-9ceaf2706cd1" providerId="ADAL" clId="{D01E5DD1-4EBF-42A9-B356-790C2968679C}" dt="2026-09-21T20:37:09.497" v="665" actId="404"/>
          <ac:spMkLst>
            <pc:docMk/>
            <pc:sldMk cId="3834130411" sldId="298"/>
            <ac:spMk id="2" creationId="{D8C8EDAD-3F5C-8FD6-0678-AC9EFEB1AF57}"/>
          </ac:spMkLst>
        </pc:spChg>
        <pc:graphicFrameChg chg="mod modGraphic">
          <ac:chgData name="Peterson, Eric B" userId="66d2f1f3-5efa-41fb-adb3-9ceaf2706cd1" providerId="ADAL" clId="{D01E5DD1-4EBF-42A9-B356-790C2968679C}" dt="2026-09-21T20:36:40.921" v="646" actId="1076"/>
          <ac:graphicFrameMkLst>
            <pc:docMk/>
            <pc:sldMk cId="3834130411" sldId="298"/>
            <ac:graphicFrameMk id="7" creationId="{D421C406-1BB3-CA7F-313E-9EA8180BDC36}"/>
          </ac:graphicFrameMkLst>
        </pc:graphicFrameChg>
      </pc:sldChg>
      <pc:sldChg chg="modSp mod">
        <pc:chgData name="Peterson, Eric B" userId="66d2f1f3-5efa-41fb-adb3-9ceaf2706cd1" providerId="ADAL" clId="{D01E5DD1-4EBF-42A9-B356-790C2968679C}" dt="2026-09-21T20:38:05.974" v="692" actId="404"/>
        <pc:sldMkLst>
          <pc:docMk/>
          <pc:sldMk cId="2403537037" sldId="299"/>
        </pc:sldMkLst>
        <pc:spChg chg="mod">
          <ac:chgData name="Peterson, Eric B" userId="66d2f1f3-5efa-41fb-adb3-9ceaf2706cd1" providerId="ADAL" clId="{D01E5DD1-4EBF-42A9-B356-790C2968679C}" dt="2026-09-21T20:38:05.974" v="692" actId="404"/>
          <ac:spMkLst>
            <pc:docMk/>
            <pc:sldMk cId="2403537037" sldId="299"/>
            <ac:spMk id="2" creationId="{CF6F04F6-870F-13BA-71DC-906DF6840EE7}"/>
          </ac:spMkLst>
        </pc:spChg>
      </pc:sldChg>
      <pc:sldChg chg="addSp delSp modSp mod modAnim">
        <pc:chgData name="Peterson, Eric B" userId="66d2f1f3-5efa-41fb-adb3-9ceaf2706cd1" providerId="ADAL" clId="{D01E5DD1-4EBF-42A9-B356-790C2968679C}" dt="2026-09-21T20:41:49.340" v="709"/>
        <pc:sldMkLst>
          <pc:docMk/>
          <pc:sldMk cId="2710926915" sldId="300"/>
        </pc:sldMkLst>
        <pc:spChg chg="add mod">
          <ac:chgData name="Peterson, Eric B" userId="66d2f1f3-5efa-41fb-adb3-9ceaf2706cd1" providerId="ADAL" clId="{D01E5DD1-4EBF-42A9-B356-790C2968679C}" dt="2026-09-15T23:13:42.845" v="450" actId="1076"/>
          <ac:spMkLst>
            <pc:docMk/>
            <pc:sldMk cId="2710926915" sldId="300"/>
            <ac:spMk id="9" creationId="{652FF1C2-C3DC-CDEA-C244-A95E2D428149}"/>
          </ac:spMkLst>
        </pc:spChg>
        <pc:spChg chg="add mod">
          <ac:chgData name="Peterson, Eric B" userId="66d2f1f3-5efa-41fb-adb3-9ceaf2706cd1" providerId="ADAL" clId="{D01E5DD1-4EBF-42A9-B356-790C2968679C}" dt="2026-09-21T20:41:38.157" v="707" actId="164"/>
          <ac:spMkLst>
            <pc:docMk/>
            <pc:sldMk cId="2710926915" sldId="300"/>
            <ac:spMk id="10" creationId="{C2147593-0A5C-9B6B-EB0D-05AEC91BD499}"/>
          </ac:spMkLst>
        </pc:spChg>
        <pc:grpChg chg="add mod">
          <ac:chgData name="Peterson, Eric B" userId="66d2f1f3-5efa-41fb-adb3-9ceaf2706cd1" providerId="ADAL" clId="{D01E5DD1-4EBF-42A9-B356-790C2968679C}" dt="2026-09-21T20:41:38.157" v="707" actId="164"/>
          <ac:grpSpMkLst>
            <pc:docMk/>
            <pc:sldMk cId="2710926915" sldId="300"/>
            <ac:grpSpMk id="3" creationId="{AFB0425F-EAC5-7471-084B-A5A70CB80BC3}"/>
          </ac:grpSpMkLst>
        </pc:grpChg>
        <pc:picChg chg="add mod">
          <ac:chgData name="Peterson, Eric B" userId="66d2f1f3-5efa-41fb-adb3-9ceaf2706cd1" providerId="ADAL" clId="{D01E5DD1-4EBF-42A9-B356-790C2968679C}" dt="2026-09-16T00:53:11.527" v="537" actId="14826"/>
          <ac:picMkLst>
            <pc:docMk/>
            <pc:sldMk cId="2710926915" sldId="300"/>
            <ac:picMk id="7" creationId="{C8AAC35E-1E6A-8605-CF51-FFAEBE1204A2}"/>
          </ac:picMkLst>
        </pc:picChg>
        <pc:cxnChg chg="add mod">
          <ac:chgData name="Peterson, Eric B" userId="66d2f1f3-5efa-41fb-adb3-9ceaf2706cd1" providerId="ADAL" clId="{D01E5DD1-4EBF-42A9-B356-790C2968679C}" dt="2026-09-21T20:41:38.157" v="707" actId="164"/>
          <ac:cxnSpMkLst>
            <pc:docMk/>
            <pc:sldMk cId="2710926915" sldId="300"/>
            <ac:cxnSpMk id="12" creationId="{5ECE475D-569E-AC22-82EC-220BFFCFC745}"/>
          </ac:cxnSpMkLst>
        </pc:cxnChg>
        <pc:cxnChg chg="add mod">
          <ac:chgData name="Peterson, Eric B" userId="66d2f1f3-5efa-41fb-adb3-9ceaf2706cd1" providerId="ADAL" clId="{D01E5DD1-4EBF-42A9-B356-790C2968679C}" dt="2026-09-21T20:41:38.157" v="707" actId="164"/>
          <ac:cxnSpMkLst>
            <pc:docMk/>
            <pc:sldMk cId="2710926915" sldId="300"/>
            <ac:cxnSpMk id="14" creationId="{7831933C-06AA-6AB5-98F2-427296226D0E}"/>
          </ac:cxnSpMkLst>
        </pc:cxnChg>
        <pc:cxnChg chg="add mod">
          <ac:chgData name="Peterson, Eric B" userId="66d2f1f3-5efa-41fb-adb3-9ceaf2706cd1" providerId="ADAL" clId="{D01E5DD1-4EBF-42A9-B356-790C2968679C}" dt="2026-09-21T20:41:38.157" v="707" actId="164"/>
          <ac:cxnSpMkLst>
            <pc:docMk/>
            <pc:sldMk cId="2710926915" sldId="300"/>
            <ac:cxnSpMk id="18" creationId="{E538ACA9-F56F-62F3-F144-8583B5E829FF}"/>
          </ac:cxnSpMkLst>
        </pc:cxnChg>
        <pc:cxnChg chg="add mod">
          <ac:chgData name="Peterson, Eric B" userId="66d2f1f3-5efa-41fb-adb3-9ceaf2706cd1" providerId="ADAL" clId="{D01E5DD1-4EBF-42A9-B356-790C2968679C}" dt="2026-09-21T20:41:38.157" v="707" actId="164"/>
          <ac:cxnSpMkLst>
            <pc:docMk/>
            <pc:sldMk cId="2710926915" sldId="300"/>
            <ac:cxnSpMk id="20" creationId="{4F502DAC-33C0-2BF8-4479-FB2DD6268064}"/>
          </ac:cxnSpMkLst>
        </pc:cxnChg>
      </pc:sldChg>
      <pc:sldChg chg="ord">
        <pc:chgData name="Peterson, Eric B" userId="66d2f1f3-5efa-41fb-adb3-9ceaf2706cd1" providerId="ADAL" clId="{D01E5DD1-4EBF-42A9-B356-790C2968679C}" dt="2026-09-21T20:39:46.792" v="696"/>
        <pc:sldMkLst>
          <pc:docMk/>
          <pc:sldMk cId="275032264" sldId="301"/>
        </pc:sldMkLst>
      </pc:sldChg>
      <pc:sldChg chg="ord">
        <pc:chgData name="Peterson, Eric B" userId="66d2f1f3-5efa-41fb-adb3-9ceaf2706cd1" providerId="ADAL" clId="{D01E5DD1-4EBF-42A9-B356-790C2968679C}" dt="2026-09-21T21:16:17.340" v="984"/>
        <pc:sldMkLst>
          <pc:docMk/>
          <pc:sldMk cId="3153045062" sldId="302"/>
        </pc:sldMkLst>
      </pc:sldChg>
      <pc:sldChg chg="addSp modSp mod ord">
        <pc:chgData name="Peterson, Eric B" userId="66d2f1f3-5efa-41fb-adb3-9ceaf2706cd1" providerId="ADAL" clId="{D01E5DD1-4EBF-42A9-B356-790C2968679C}" dt="2026-09-15T21:21:42.960" v="418" actId="1076"/>
        <pc:sldMkLst>
          <pc:docMk/>
          <pc:sldMk cId="4023682234" sldId="303"/>
        </pc:sldMkLst>
        <pc:spChg chg="mod">
          <ac:chgData name="Peterson, Eric B" userId="66d2f1f3-5efa-41fb-adb3-9ceaf2706cd1" providerId="ADAL" clId="{D01E5DD1-4EBF-42A9-B356-790C2968679C}" dt="2026-09-09T03:24:46.743" v="307" actId="20577"/>
          <ac:spMkLst>
            <pc:docMk/>
            <pc:sldMk cId="4023682234" sldId="303"/>
            <ac:spMk id="3" creationId="{02B4FD79-D72C-24D3-C802-5A81D5CDD989}"/>
          </ac:spMkLst>
        </pc:spChg>
        <pc:spChg chg="add mod">
          <ac:chgData name="Peterson, Eric B" userId="66d2f1f3-5efa-41fb-adb3-9ceaf2706cd1" providerId="ADAL" clId="{D01E5DD1-4EBF-42A9-B356-790C2968679C}" dt="2026-09-15T21:21:42.960" v="418" actId="1076"/>
          <ac:spMkLst>
            <pc:docMk/>
            <pc:sldMk cId="4023682234" sldId="303"/>
            <ac:spMk id="5" creationId="{B68BF854-E892-A2F2-D354-0729C345D172}"/>
          </ac:spMkLst>
        </pc:spChg>
        <pc:picChg chg="add mod">
          <ac:chgData name="Peterson, Eric B" userId="66d2f1f3-5efa-41fb-adb3-9ceaf2706cd1" providerId="ADAL" clId="{D01E5DD1-4EBF-42A9-B356-790C2968679C}" dt="2026-09-15T21:21:18.566" v="412" actId="1076"/>
          <ac:picMkLst>
            <pc:docMk/>
            <pc:sldMk cId="4023682234" sldId="303"/>
            <ac:picMk id="4" creationId="{7EBFDABD-F4DA-A62B-F8B8-6192763E0FEF}"/>
          </ac:picMkLst>
        </pc:picChg>
      </pc:sldChg>
      <pc:sldChg chg="addSp modSp mod">
        <pc:chgData name="Peterson, Eric B" userId="66d2f1f3-5efa-41fb-adb3-9ceaf2706cd1" providerId="ADAL" clId="{D01E5DD1-4EBF-42A9-B356-790C2968679C}" dt="2026-09-16T00:53:22.310" v="538" actId="14826"/>
        <pc:sldMkLst>
          <pc:docMk/>
          <pc:sldMk cId="3479404638" sldId="304"/>
        </pc:sldMkLst>
        <pc:picChg chg="add mod">
          <ac:chgData name="Peterson, Eric B" userId="66d2f1f3-5efa-41fb-adb3-9ceaf2706cd1" providerId="ADAL" clId="{D01E5DD1-4EBF-42A9-B356-790C2968679C}" dt="2026-09-16T00:53:22.310" v="538" actId="14826"/>
          <ac:picMkLst>
            <pc:docMk/>
            <pc:sldMk cId="3479404638" sldId="304"/>
            <ac:picMk id="5" creationId="{E5C054CC-72E1-626C-884C-E3C961D5ACB3}"/>
          </ac:picMkLst>
        </pc:picChg>
      </pc:sldChg>
      <pc:sldChg chg="addSp modSp mod">
        <pc:chgData name="Peterson, Eric B" userId="66d2f1f3-5efa-41fb-adb3-9ceaf2706cd1" providerId="ADAL" clId="{D01E5DD1-4EBF-42A9-B356-790C2968679C}" dt="2026-09-21T21:18:33.502" v="1051" actId="20577"/>
        <pc:sldMkLst>
          <pc:docMk/>
          <pc:sldMk cId="1436505331" sldId="305"/>
        </pc:sldMkLst>
        <pc:spChg chg="mod">
          <ac:chgData name="Peterson, Eric B" userId="66d2f1f3-5efa-41fb-adb3-9ceaf2706cd1" providerId="ADAL" clId="{D01E5DD1-4EBF-42A9-B356-790C2968679C}" dt="2026-09-21T21:18:33.502" v="1051" actId="20577"/>
          <ac:spMkLst>
            <pc:docMk/>
            <pc:sldMk cId="1436505331" sldId="305"/>
            <ac:spMk id="2" creationId="{BA74EAFB-91CF-E7B2-713A-E606EF67FE99}"/>
          </ac:spMkLst>
        </pc:spChg>
        <pc:picChg chg="add mod">
          <ac:chgData name="Peterson, Eric B" userId="66d2f1f3-5efa-41fb-adb3-9ceaf2706cd1" providerId="ADAL" clId="{D01E5DD1-4EBF-42A9-B356-790C2968679C}" dt="2026-09-16T00:53:28.903" v="539" actId="14826"/>
          <ac:picMkLst>
            <pc:docMk/>
            <pc:sldMk cId="1436505331" sldId="305"/>
            <ac:picMk id="5" creationId="{29A468A5-1200-425A-AF74-424AF9F275BE}"/>
          </ac:picMkLst>
        </pc:picChg>
      </pc:sldChg>
      <pc:sldChg chg="addSp modSp mod">
        <pc:chgData name="Peterson, Eric B" userId="66d2f1f3-5efa-41fb-adb3-9ceaf2706cd1" providerId="ADAL" clId="{D01E5DD1-4EBF-42A9-B356-790C2968679C}" dt="2026-09-21T21:20:22.937" v="1052" actId="404"/>
        <pc:sldMkLst>
          <pc:docMk/>
          <pc:sldMk cId="2286153062" sldId="306"/>
        </pc:sldMkLst>
        <pc:spChg chg="mod">
          <ac:chgData name="Peterson, Eric B" userId="66d2f1f3-5efa-41fb-adb3-9ceaf2706cd1" providerId="ADAL" clId="{D01E5DD1-4EBF-42A9-B356-790C2968679C}" dt="2026-09-21T21:20:22.937" v="1052" actId="404"/>
          <ac:spMkLst>
            <pc:docMk/>
            <pc:sldMk cId="2286153062" sldId="306"/>
            <ac:spMk id="2" creationId="{CB2C3057-0A0A-13ED-4524-56A33F0C6A96}"/>
          </ac:spMkLst>
        </pc:spChg>
        <pc:picChg chg="add mod">
          <ac:chgData name="Peterson, Eric B" userId="66d2f1f3-5efa-41fb-adb3-9ceaf2706cd1" providerId="ADAL" clId="{D01E5DD1-4EBF-42A9-B356-790C2968679C}" dt="2026-09-16T00:53:34.774" v="540" actId="14826"/>
          <ac:picMkLst>
            <pc:docMk/>
            <pc:sldMk cId="2286153062" sldId="306"/>
            <ac:picMk id="4" creationId="{B6A7573C-D23A-4E3F-DA20-6B8E5DAB4E04}"/>
          </ac:picMkLst>
        </pc:picChg>
      </pc:sldChg>
      <pc:sldChg chg="addSp modSp mod">
        <pc:chgData name="Peterson, Eric B" userId="66d2f1f3-5efa-41fb-adb3-9ceaf2706cd1" providerId="ADAL" clId="{D01E5DD1-4EBF-42A9-B356-790C2968679C}" dt="2026-09-21T21:20:51.734" v="1055" actId="404"/>
        <pc:sldMkLst>
          <pc:docMk/>
          <pc:sldMk cId="1849813055" sldId="307"/>
        </pc:sldMkLst>
        <pc:spChg chg="mod">
          <ac:chgData name="Peterson, Eric B" userId="66d2f1f3-5efa-41fb-adb3-9ceaf2706cd1" providerId="ADAL" clId="{D01E5DD1-4EBF-42A9-B356-790C2968679C}" dt="2026-09-21T21:20:51.734" v="1055" actId="404"/>
          <ac:spMkLst>
            <pc:docMk/>
            <pc:sldMk cId="1849813055" sldId="307"/>
            <ac:spMk id="2" creationId="{75DD7CD6-8D3F-C3AF-57E1-90ACB3841491}"/>
          </ac:spMkLst>
        </pc:spChg>
        <pc:picChg chg="add mod">
          <ac:chgData name="Peterson, Eric B" userId="66d2f1f3-5efa-41fb-adb3-9ceaf2706cd1" providerId="ADAL" clId="{D01E5DD1-4EBF-42A9-B356-790C2968679C}" dt="2026-09-16T00:53:57.693" v="543" actId="14826"/>
          <ac:picMkLst>
            <pc:docMk/>
            <pc:sldMk cId="1849813055" sldId="307"/>
            <ac:picMk id="5" creationId="{178BECDB-2C8C-D8FB-D9CF-ACE7A11E292A}"/>
          </ac:picMkLst>
        </pc:picChg>
      </pc:sldChg>
      <pc:sldChg chg="modSp mod">
        <pc:chgData name="Peterson, Eric B" userId="66d2f1f3-5efa-41fb-adb3-9ceaf2706cd1" providerId="ADAL" clId="{D01E5DD1-4EBF-42A9-B356-790C2968679C}" dt="2026-09-21T21:26:15.569" v="1177" actId="20577"/>
        <pc:sldMkLst>
          <pc:docMk/>
          <pc:sldMk cId="2906579131" sldId="308"/>
        </pc:sldMkLst>
        <pc:spChg chg="mod">
          <ac:chgData name="Peterson, Eric B" userId="66d2f1f3-5efa-41fb-adb3-9ceaf2706cd1" providerId="ADAL" clId="{D01E5DD1-4EBF-42A9-B356-790C2968679C}" dt="2026-09-21T21:25:10.687" v="1114" actId="20577"/>
          <ac:spMkLst>
            <pc:docMk/>
            <pc:sldMk cId="2906579131" sldId="308"/>
            <ac:spMk id="2" creationId="{1D4C672E-D304-C929-DC82-AD7D73AC1B76}"/>
          </ac:spMkLst>
        </pc:spChg>
        <pc:spChg chg="mod">
          <ac:chgData name="Peterson, Eric B" userId="66d2f1f3-5efa-41fb-adb3-9ceaf2706cd1" providerId="ADAL" clId="{D01E5DD1-4EBF-42A9-B356-790C2968679C}" dt="2026-09-21T21:26:15.569" v="1177" actId="20577"/>
          <ac:spMkLst>
            <pc:docMk/>
            <pc:sldMk cId="2906579131" sldId="308"/>
            <ac:spMk id="3" creationId="{FF7FAE6A-31F3-390B-C462-85AECAE858F6}"/>
          </ac:spMkLst>
        </pc:spChg>
      </pc:sldChg>
      <pc:sldChg chg="ord">
        <pc:chgData name="Peterson, Eric B" userId="66d2f1f3-5efa-41fb-adb3-9ceaf2706cd1" providerId="ADAL" clId="{D01E5DD1-4EBF-42A9-B356-790C2968679C}" dt="2026-09-21T20:40:41.949" v="706"/>
        <pc:sldMkLst>
          <pc:docMk/>
          <pc:sldMk cId="3805130493" sldId="313"/>
        </pc:sldMkLst>
      </pc:sldChg>
      <pc:sldChg chg="addSp modSp mod">
        <pc:chgData name="Peterson, Eric B" userId="66d2f1f3-5efa-41fb-adb3-9ceaf2706cd1" providerId="ADAL" clId="{D01E5DD1-4EBF-42A9-B356-790C2968679C}" dt="2026-09-21T21:20:33.090" v="1053" actId="404"/>
        <pc:sldMkLst>
          <pc:docMk/>
          <pc:sldMk cId="3150096865" sldId="314"/>
        </pc:sldMkLst>
        <pc:spChg chg="mod">
          <ac:chgData name="Peterson, Eric B" userId="66d2f1f3-5efa-41fb-adb3-9ceaf2706cd1" providerId="ADAL" clId="{D01E5DD1-4EBF-42A9-B356-790C2968679C}" dt="2026-09-21T21:20:33.090" v="1053" actId="404"/>
          <ac:spMkLst>
            <pc:docMk/>
            <pc:sldMk cId="3150096865" sldId="314"/>
            <ac:spMk id="2" creationId="{2B48CAAA-B558-C95B-A16D-E0E1EA9C1FDB}"/>
          </ac:spMkLst>
        </pc:spChg>
        <pc:picChg chg="add mod">
          <ac:chgData name="Peterson, Eric B" userId="66d2f1f3-5efa-41fb-adb3-9ceaf2706cd1" providerId="ADAL" clId="{D01E5DD1-4EBF-42A9-B356-790C2968679C}" dt="2026-09-16T00:53:43.456" v="541" actId="14826"/>
          <ac:picMkLst>
            <pc:docMk/>
            <pc:sldMk cId="3150096865" sldId="314"/>
            <ac:picMk id="5" creationId="{592461FD-BED1-4376-09D8-2753C6094F26}"/>
          </ac:picMkLst>
        </pc:picChg>
      </pc:sldChg>
      <pc:sldChg chg="addSp modSp mod">
        <pc:chgData name="Peterson, Eric B" userId="66d2f1f3-5efa-41fb-adb3-9ceaf2706cd1" providerId="ADAL" clId="{D01E5DD1-4EBF-42A9-B356-790C2968679C}" dt="2026-09-21T21:20:41.798" v="1054" actId="404"/>
        <pc:sldMkLst>
          <pc:docMk/>
          <pc:sldMk cId="3684216519" sldId="315"/>
        </pc:sldMkLst>
        <pc:spChg chg="mod">
          <ac:chgData name="Peterson, Eric B" userId="66d2f1f3-5efa-41fb-adb3-9ceaf2706cd1" providerId="ADAL" clId="{D01E5DD1-4EBF-42A9-B356-790C2968679C}" dt="2026-09-21T21:20:41.798" v="1054" actId="404"/>
          <ac:spMkLst>
            <pc:docMk/>
            <pc:sldMk cId="3684216519" sldId="315"/>
            <ac:spMk id="2" creationId="{CA957D66-36E0-369B-D6E3-F32D4760CB6E}"/>
          </ac:spMkLst>
        </pc:spChg>
        <pc:picChg chg="add mod">
          <ac:chgData name="Peterson, Eric B" userId="66d2f1f3-5efa-41fb-adb3-9ceaf2706cd1" providerId="ADAL" clId="{D01E5DD1-4EBF-42A9-B356-790C2968679C}" dt="2026-09-16T00:53:51.284" v="542" actId="14826"/>
          <ac:picMkLst>
            <pc:docMk/>
            <pc:sldMk cId="3684216519" sldId="315"/>
            <ac:picMk id="5" creationId="{60C7FA84-ECEB-AD85-FFCF-AA06D817A4BA}"/>
          </ac:picMkLst>
        </pc:picChg>
      </pc:sldChg>
      <pc:sldChg chg="addSp modSp mod">
        <pc:chgData name="Peterson, Eric B" userId="66d2f1f3-5efa-41fb-adb3-9ceaf2706cd1" providerId="ADAL" clId="{D01E5DD1-4EBF-42A9-B356-790C2968679C}" dt="2026-09-21T21:21:01.760" v="1056" actId="404"/>
        <pc:sldMkLst>
          <pc:docMk/>
          <pc:sldMk cId="564111507" sldId="316"/>
        </pc:sldMkLst>
        <pc:spChg chg="mod">
          <ac:chgData name="Peterson, Eric B" userId="66d2f1f3-5efa-41fb-adb3-9ceaf2706cd1" providerId="ADAL" clId="{D01E5DD1-4EBF-42A9-B356-790C2968679C}" dt="2026-09-21T21:21:01.760" v="1056" actId="404"/>
          <ac:spMkLst>
            <pc:docMk/>
            <pc:sldMk cId="564111507" sldId="316"/>
            <ac:spMk id="2" creationId="{108C3C8E-432E-0D10-9333-30AE08DDCCC0}"/>
          </ac:spMkLst>
        </pc:spChg>
        <pc:picChg chg="add mod">
          <ac:chgData name="Peterson, Eric B" userId="66d2f1f3-5efa-41fb-adb3-9ceaf2706cd1" providerId="ADAL" clId="{D01E5DD1-4EBF-42A9-B356-790C2968679C}" dt="2026-09-16T00:54:02.429" v="544" actId="14826"/>
          <ac:picMkLst>
            <pc:docMk/>
            <pc:sldMk cId="564111507" sldId="316"/>
            <ac:picMk id="5" creationId="{0185BF58-32A4-54B3-6E6B-ABC75904D5A9}"/>
          </ac:picMkLst>
        </pc:picChg>
      </pc:sldChg>
      <pc:sldChg chg="addSp modSp mod">
        <pc:chgData name="Peterson, Eric B" userId="66d2f1f3-5efa-41fb-adb3-9ceaf2706cd1" providerId="ADAL" clId="{D01E5DD1-4EBF-42A9-B356-790C2968679C}" dt="2026-09-21T21:21:12.826" v="1057" actId="404"/>
        <pc:sldMkLst>
          <pc:docMk/>
          <pc:sldMk cId="172817752" sldId="317"/>
        </pc:sldMkLst>
        <pc:spChg chg="mod">
          <ac:chgData name="Peterson, Eric B" userId="66d2f1f3-5efa-41fb-adb3-9ceaf2706cd1" providerId="ADAL" clId="{D01E5DD1-4EBF-42A9-B356-790C2968679C}" dt="2026-09-21T21:21:12.826" v="1057" actId="404"/>
          <ac:spMkLst>
            <pc:docMk/>
            <pc:sldMk cId="172817752" sldId="317"/>
            <ac:spMk id="2" creationId="{777C1E44-E44F-73FE-485F-8BB777887862}"/>
          </ac:spMkLst>
        </pc:spChg>
        <pc:picChg chg="add mod">
          <ac:chgData name="Peterson, Eric B" userId="66d2f1f3-5efa-41fb-adb3-9ceaf2706cd1" providerId="ADAL" clId="{D01E5DD1-4EBF-42A9-B356-790C2968679C}" dt="2026-09-16T00:54:08.108" v="545" actId="14826"/>
          <ac:picMkLst>
            <pc:docMk/>
            <pc:sldMk cId="172817752" sldId="317"/>
            <ac:picMk id="4" creationId="{A20F7219-258A-6FEC-21BA-93D534A9CE05}"/>
          </ac:picMkLst>
        </pc:picChg>
      </pc:sldChg>
      <pc:sldChg chg="modSp ord">
        <pc:chgData name="Peterson, Eric B" userId="66d2f1f3-5efa-41fb-adb3-9ceaf2706cd1" providerId="ADAL" clId="{D01E5DD1-4EBF-42A9-B356-790C2968679C}" dt="2026-09-21T21:24:37.507" v="1059"/>
        <pc:sldMkLst>
          <pc:docMk/>
          <pc:sldMk cId="3471327047" sldId="318"/>
        </pc:sldMkLst>
        <pc:spChg chg="mod">
          <ac:chgData name="Peterson, Eric B" userId="66d2f1f3-5efa-41fb-adb3-9ceaf2706cd1" providerId="ADAL" clId="{D01E5DD1-4EBF-42A9-B356-790C2968679C}" dt="2026-09-09T03:33:24.844" v="317"/>
          <ac:spMkLst>
            <pc:docMk/>
            <pc:sldMk cId="3471327047" sldId="318"/>
            <ac:spMk id="2" creationId="{DC1400A6-F9E2-47B5-9E56-1C9DDD9FE5B4}"/>
          </ac:spMkLst>
        </pc:spChg>
      </pc:sldChg>
      <pc:sldChg chg="modSp mod ord">
        <pc:chgData name="Peterson, Eric B" userId="66d2f1f3-5efa-41fb-adb3-9ceaf2706cd1" providerId="ADAL" clId="{D01E5DD1-4EBF-42A9-B356-790C2968679C}" dt="2026-09-21T21:24:37.507" v="1059"/>
        <pc:sldMkLst>
          <pc:docMk/>
          <pc:sldMk cId="785706975" sldId="319"/>
        </pc:sldMkLst>
        <pc:spChg chg="mod">
          <ac:chgData name="Peterson, Eric B" userId="66d2f1f3-5efa-41fb-adb3-9ceaf2706cd1" providerId="ADAL" clId="{D01E5DD1-4EBF-42A9-B356-790C2968679C}" dt="2026-09-09T03:33:32.061" v="318"/>
          <ac:spMkLst>
            <pc:docMk/>
            <pc:sldMk cId="785706975" sldId="319"/>
            <ac:spMk id="2" creationId="{4BFA38E4-6D16-8D14-80AA-5E53DD3D9000}"/>
          </ac:spMkLst>
        </pc:spChg>
        <pc:spChg chg="mod">
          <ac:chgData name="Peterson, Eric B" userId="66d2f1f3-5efa-41fb-adb3-9ceaf2706cd1" providerId="ADAL" clId="{D01E5DD1-4EBF-42A9-B356-790C2968679C}" dt="2026-09-09T03:35:15.510" v="330" actId="20577"/>
          <ac:spMkLst>
            <pc:docMk/>
            <pc:sldMk cId="785706975" sldId="319"/>
            <ac:spMk id="3" creationId="{729795CB-A533-D9FD-92C8-0DCF49057285}"/>
          </ac:spMkLst>
        </pc:spChg>
      </pc:sldChg>
      <pc:sldChg chg="modSp mod ord">
        <pc:chgData name="Peterson, Eric B" userId="66d2f1f3-5efa-41fb-adb3-9ceaf2706cd1" providerId="ADAL" clId="{D01E5DD1-4EBF-42A9-B356-790C2968679C}" dt="2026-09-21T21:24:37.507" v="1059"/>
        <pc:sldMkLst>
          <pc:docMk/>
          <pc:sldMk cId="4203334826" sldId="320"/>
        </pc:sldMkLst>
        <pc:spChg chg="mod">
          <ac:chgData name="Peterson, Eric B" userId="66d2f1f3-5efa-41fb-adb3-9ceaf2706cd1" providerId="ADAL" clId="{D01E5DD1-4EBF-42A9-B356-790C2968679C}" dt="2026-09-09T03:33:36.189" v="319"/>
          <ac:spMkLst>
            <pc:docMk/>
            <pc:sldMk cId="4203334826" sldId="320"/>
            <ac:spMk id="2" creationId="{3C24B5A9-F67D-833B-3268-5E28D69A91C2}"/>
          </ac:spMkLst>
        </pc:spChg>
        <pc:spChg chg="mod">
          <ac:chgData name="Peterson, Eric B" userId="66d2f1f3-5efa-41fb-adb3-9ceaf2706cd1" providerId="ADAL" clId="{D01E5DD1-4EBF-42A9-B356-790C2968679C}" dt="2026-09-09T03:35:52.812" v="343" actId="20577"/>
          <ac:spMkLst>
            <pc:docMk/>
            <pc:sldMk cId="4203334826" sldId="320"/>
            <ac:spMk id="3" creationId="{4B58E742-EAAA-2BA3-24F1-5524F073BBDA}"/>
          </ac:spMkLst>
        </pc:spChg>
      </pc:sldChg>
      <pc:sldChg chg="modSp ord">
        <pc:chgData name="Peterson, Eric B" userId="66d2f1f3-5efa-41fb-adb3-9ceaf2706cd1" providerId="ADAL" clId="{D01E5DD1-4EBF-42A9-B356-790C2968679C}" dt="2026-09-21T21:24:37.507" v="1059"/>
        <pc:sldMkLst>
          <pc:docMk/>
          <pc:sldMk cId="360050410" sldId="321"/>
        </pc:sldMkLst>
        <pc:spChg chg="mod">
          <ac:chgData name="Peterson, Eric B" userId="66d2f1f3-5efa-41fb-adb3-9ceaf2706cd1" providerId="ADAL" clId="{D01E5DD1-4EBF-42A9-B356-790C2968679C}" dt="2026-09-09T03:33:41.034" v="320"/>
          <ac:spMkLst>
            <pc:docMk/>
            <pc:sldMk cId="360050410" sldId="321"/>
            <ac:spMk id="2" creationId="{E255A84F-1299-C578-C108-68E616BEC8D7}"/>
          </ac:spMkLst>
        </pc:spChg>
      </pc:sldChg>
      <pc:sldChg chg="modSp mod ord">
        <pc:chgData name="Peterson, Eric B" userId="66d2f1f3-5efa-41fb-adb3-9ceaf2706cd1" providerId="ADAL" clId="{D01E5DD1-4EBF-42A9-B356-790C2968679C}" dt="2026-09-21T21:24:37.507" v="1059"/>
        <pc:sldMkLst>
          <pc:docMk/>
          <pc:sldMk cId="1393435040" sldId="322"/>
        </pc:sldMkLst>
        <pc:spChg chg="mod">
          <ac:chgData name="Peterson, Eric B" userId="66d2f1f3-5efa-41fb-adb3-9ceaf2706cd1" providerId="ADAL" clId="{D01E5DD1-4EBF-42A9-B356-790C2968679C}" dt="2026-09-09T03:33:45.440" v="321"/>
          <ac:spMkLst>
            <pc:docMk/>
            <pc:sldMk cId="1393435040" sldId="322"/>
            <ac:spMk id="2" creationId="{3EC1032C-C4D4-799A-FF2C-3EEA8D075987}"/>
          </ac:spMkLst>
        </pc:spChg>
        <pc:spChg chg="mod">
          <ac:chgData name="Peterson, Eric B" userId="66d2f1f3-5efa-41fb-adb3-9ceaf2706cd1" providerId="ADAL" clId="{D01E5DD1-4EBF-42A9-B356-790C2968679C}" dt="2026-09-09T03:38:11.784" v="407" actId="20577"/>
          <ac:spMkLst>
            <pc:docMk/>
            <pc:sldMk cId="1393435040" sldId="322"/>
            <ac:spMk id="3" creationId="{27C7F474-6C08-1219-327B-01F6020F8A62}"/>
          </ac:spMkLst>
        </pc:spChg>
      </pc:sldChg>
      <pc:sldChg chg="modSp ord">
        <pc:chgData name="Peterson, Eric B" userId="66d2f1f3-5efa-41fb-adb3-9ceaf2706cd1" providerId="ADAL" clId="{D01E5DD1-4EBF-42A9-B356-790C2968679C}" dt="2026-09-21T21:24:37.507" v="1059"/>
        <pc:sldMkLst>
          <pc:docMk/>
          <pc:sldMk cId="3989239292" sldId="323"/>
        </pc:sldMkLst>
        <pc:spChg chg="mod">
          <ac:chgData name="Peterson, Eric B" userId="66d2f1f3-5efa-41fb-adb3-9ceaf2706cd1" providerId="ADAL" clId="{D01E5DD1-4EBF-42A9-B356-790C2968679C}" dt="2026-09-09T03:33:49.862" v="322"/>
          <ac:spMkLst>
            <pc:docMk/>
            <pc:sldMk cId="3989239292" sldId="323"/>
            <ac:spMk id="2" creationId="{F697EE74-5097-90AF-8ABC-D6AED28C1E64}"/>
          </ac:spMkLst>
        </pc:spChg>
      </pc:sldChg>
      <pc:sldChg chg="modSp ord">
        <pc:chgData name="Peterson, Eric B" userId="66d2f1f3-5efa-41fb-adb3-9ceaf2706cd1" providerId="ADAL" clId="{D01E5DD1-4EBF-42A9-B356-790C2968679C}" dt="2026-09-21T21:24:37.507" v="1059"/>
        <pc:sldMkLst>
          <pc:docMk/>
          <pc:sldMk cId="2343523018" sldId="324"/>
        </pc:sldMkLst>
        <pc:spChg chg="mod">
          <ac:chgData name="Peterson, Eric B" userId="66d2f1f3-5efa-41fb-adb3-9ceaf2706cd1" providerId="ADAL" clId="{D01E5DD1-4EBF-42A9-B356-790C2968679C}" dt="2026-09-09T03:33:54.239" v="323"/>
          <ac:spMkLst>
            <pc:docMk/>
            <pc:sldMk cId="2343523018" sldId="324"/>
            <ac:spMk id="2" creationId="{31B165F2-B36E-BA26-3C31-87125D271E73}"/>
          </ac:spMkLst>
        </pc:spChg>
      </pc:sldChg>
      <pc:sldChg chg="modSp mod">
        <pc:chgData name="Peterson, Eric B" userId="66d2f1f3-5efa-41fb-adb3-9ceaf2706cd1" providerId="ADAL" clId="{D01E5DD1-4EBF-42A9-B356-790C2968679C}" dt="2026-09-21T21:31:32.648" v="1224" actId="115"/>
        <pc:sldMkLst>
          <pc:docMk/>
          <pc:sldMk cId="1088932935" sldId="325"/>
        </pc:sldMkLst>
        <pc:spChg chg="mod">
          <ac:chgData name="Peterson, Eric B" userId="66d2f1f3-5efa-41fb-adb3-9ceaf2706cd1" providerId="ADAL" clId="{D01E5DD1-4EBF-42A9-B356-790C2968679C}" dt="2026-09-21T21:27:28.711" v="1195" actId="20577"/>
          <ac:spMkLst>
            <pc:docMk/>
            <pc:sldMk cId="1088932935" sldId="325"/>
            <ac:spMk id="2" creationId="{D9F46046-6EF2-9BE5-4255-189E6FEFAF54}"/>
          </ac:spMkLst>
        </pc:spChg>
        <pc:spChg chg="mod">
          <ac:chgData name="Peterson, Eric B" userId="66d2f1f3-5efa-41fb-adb3-9ceaf2706cd1" providerId="ADAL" clId="{D01E5DD1-4EBF-42A9-B356-790C2968679C}" dt="2026-09-21T21:31:26.797" v="1223" actId="115"/>
          <ac:spMkLst>
            <pc:docMk/>
            <pc:sldMk cId="1088932935" sldId="325"/>
            <ac:spMk id="3" creationId="{D6F90F53-C5E6-0697-DAA6-5DDA1802BCDE}"/>
          </ac:spMkLst>
        </pc:spChg>
        <pc:spChg chg="mod">
          <ac:chgData name="Peterson, Eric B" userId="66d2f1f3-5efa-41fb-adb3-9ceaf2706cd1" providerId="ADAL" clId="{D01E5DD1-4EBF-42A9-B356-790C2968679C}" dt="2026-09-21T21:30:53.738" v="1221" actId="207"/>
          <ac:spMkLst>
            <pc:docMk/>
            <pc:sldMk cId="1088932935" sldId="325"/>
            <ac:spMk id="4" creationId="{9093B3CB-4D39-6EE8-DF76-B7FBF2E20225}"/>
          </ac:spMkLst>
        </pc:spChg>
        <pc:spChg chg="mod">
          <ac:chgData name="Peterson, Eric B" userId="66d2f1f3-5efa-41fb-adb3-9ceaf2706cd1" providerId="ADAL" clId="{D01E5DD1-4EBF-42A9-B356-790C2968679C}" dt="2026-09-21T21:31:32.648" v="1224" actId="115"/>
          <ac:spMkLst>
            <pc:docMk/>
            <pc:sldMk cId="1088932935" sldId="325"/>
            <ac:spMk id="5" creationId="{235839BE-9E71-297E-81B2-A2EDE37A6129}"/>
          </ac:spMkLst>
        </pc:spChg>
        <pc:spChg chg="mod">
          <ac:chgData name="Peterson, Eric B" userId="66d2f1f3-5efa-41fb-adb3-9ceaf2706cd1" providerId="ADAL" clId="{D01E5DD1-4EBF-42A9-B356-790C2968679C}" dt="2026-09-21T21:31:13.158" v="1222" actId="207"/>
          <ac:spMkLst>
            <pc:docMk/>
            <pc:sldMk cId="1088932935" sldId="325"/>
            <ac:spMk id="6" creationId="{8672A0EE-9E72-12A7-4893-696E95D63D17}"/>
          </ac:spMkLst>
        </pc:spChg>
      </pc:sldChg>
      <pc:sldChg chg="modSp new mod">
        <pc:chgData name="Peterson, Eric B" userId="66d2f1f3-5efa-41fb-adb3-9ceaf2706cd1" providerId="ADAL" clId="{D01E5DD1-4EBF-42A9-B356-790C2968679C}" dt="2026-09-21T20:40:02.013" v="702" actId="20577"/>
        <pc:sldMkLst>
          <pc:docMk/>
          <pc:sldMk cId="3128584806" sldId="326"/>
        </pc:sldMkLst>
        <pc:spChg chg="mod">
          <ac:chgData name="Peterson, Eric B" userId="66d2f1f3-5efa-41fb-adb3-9ceaf2706cd1" providerId="ADAL" clId="{D01E5DD1-4EBF-42A9-B356-790C2968679C}" dt="2026-09-21T20:40:02.013" v="702" actId="20577"/>
          <ac:spMkLst>
            <pc:docMk/>
            <pc:sldMk cId="3128584806" sldId="326"/>
            <ac:spMk id="2" creationId="{697969E9-23A4-117A-FF77-845027E0C319}"/>
          </ac:spMkLst>
        </pc:spChg>
      </pc:sldChg>
      <pc:sldChg chg="addSp delSp modSp new mod">
        <pc:chgData name="Peterson, Eric B" userId="66d2f1f3-5efa-41fb-adb3-9ceaf2706cd1" providerId="ADAL" clId="{D01E5DD1-4EBF-42A9-B356-790C2968679C}" dt="2026-09-21T21:15:10.276" v="982" actId="20577"/>
        <pc:sldMkLst>
          <pc:docMk/>
          <pc:sldMk cId="381334999" sldId="327"/>
        </pc:sldMkLst>
        <pc:spChg chg="mod">
          <ac:chgData name="Peterson, Eric B" userId="66d2f1f3-5efa-41fb-adb3-9ceaf2706cd1" providerId="ADAL" clId="{D01E5DD1-4EBF-42A9-B356-790C2968679C}" dt="2026-09-21T20:45:22.830" v="796" actId="404"/>
          <ac:spMkLst>
            <pc:docMk/>
            <pc:sldMk cId="381334999" sldId="327"/>
            <ac:spMk id="2" creationId="{AE2A64C4-FC4E-BCB1-D1AF-F8517D40C3C1}"/>
          </ac:spMkLst>
        </pc:spChg>
        <pc:spChg chg="add del mod">
          <ac:chgData name="Peterson, Eric B" userId="66d2f1f3-5efa-41fb-adb3-9ceaf2706cd1" providerId="ADAL" clId="{D01E5DD1-4EBF-42A9-B356-790C2968679C}" dt="2026-09-21T21:07:13.495" v="837" actId="478"/>
          <ac:spMkLst>
            <pc:docMk/>
            <pc:sldMk cId="381334999" sldId="327"/>
            <ac:spMk id="12" creationId="{577ED285-5D4D-2815-CC3D-3B8C69F56529}"/>
          </ac:spMkLst>
        </pc:spChg>
        <pc:spChg chg="add mod">
          <ac:chgData name="Peterson, Eric B" userId="66d2f1f3-5efa-41fb-adb3-9ceaf2706cd1" providerId="ADAL" clId="{D01E5DD1-4EBF-42A9-B356-790C2968679C}" dt="2026-09-21T21:13:12.956" v="960" actId="1076"/>
          <ac:spMkLst>
            <pc:docMk/>
            <pc:sldMk cId="381334999" sldId="327"/>
            <ac:spMk id="13" creationId="{2AF66B4D-97EA-7FB4-1820-7CBF89B3AC8E}"/>
          </ac:spMkLst>
        </pc:spChg>
        <pc:spChg chg="add mod">
          <ac:chgData name="Peterson, Eric B" userId="66d2f1f3-5efa-41fb-adb3-9ceaf2706cd1" providerId="ADAL" clId="{D01E5DD1-4EBF-42A9-B356-790C2968679C}" dt="2026-09-21T21:13:22.214" v="962" actId="1076"/>
          <ac:spMkLst>
            <pc:docMk/>
            <pc:sldMk cId="381334999" sldId="327"/>
            <ac:spMk id="14" creationId="{3E0ECA7F-A7C7-3A5B-E4A1-8697D7AD8910}"/>
          </ac:spMkLst>
        </pc:spChg>
        <pc:spChg chg="add mod">
          <ac:chgData name="Peterson, Eric B" userId="66d2f1f3-5efa-41fb-adb3-9ceaf2706cd1" providerId="ADAL" clId="{D01E5DD1-4EBF-42A9-B356-790C2968679C}" dt="2026-09-21T21:15:10.276" v="982" actId="20577"/>
          <ac:spMkLst>
            <pc:docMk/>
            <pc:sldMk cId="381334999" sldId="327"/>
            <ac:spMk id="15" creationId="{586F7609-359D-D11C-72F6-6053DA4B7BD2}"/>
          </ac:spMkLst>
        </pc:spChg>
        <pc:picChg chg="add del mod">
          <ac:chgData name="Peterson, Eric B" userId="66d2f1f3-5efa-41fb-adb3-9ceaf2706cd1" providerId="ADAL" clId="{D01E5DD1-4EBF-42A9-B356-790C2968679C}" dt="2026-09-21T20:50:10.579" v="799" actId="478"/>
          <ac:picMkLst>
            <pc:docMk/>
            <pc:sldMk cId="381334999" sldId="327"/>
            <ac:picMk id="4" creationId="{12289840-4EDF-5714-2347-917B70878C40}"/>
          </ac:picMkLst>
        </pc:picChg>
        <pc:picChg chg="add mod">
          <ac:chgData name="Peterson, Eric B" userId="66d2f1f3-5efa-41fb-adb3-9ceaf2706cd1" providerId="ADAL" clId="{D01E5DD1-4EBF-42A9-B356-790C2968679C}" dt="2026-09-21T21:13:12.956" v="960" actId="1076"/>
          <ac:picMkLst>
            <pc:docMk/>
            <pc:sldMk cId="381334999" sldId="327"/>
            <ac:picMk id="6" creationId="{A65521DE-2ECA-6D22-3D60-0719AC6A884C}"/>
          </ac:picMkLst>
        </pc:picChg>
        <pc:picChg chg="add del mod">
          <ac:chgData name="Peterson, Eric B" userId="66d2f1f3-5efa-41fb-adb3-9ceaf2706cd1" providerId="ADAL" clId="{D01E5DD1-4EBF-42A9-B356-790C2968679C}" dt="2026-09-21T20:50:54.005" v="809" actId="478"/>
          <ac:picMkLst>
            <pc:docMk/>
            <pc:sldMk cId="381334999" sldId="327"/>
            <ac:picMk id="8" creationId="{B77C3029-F950-B54C-BBC2-831845B47A53}"/>
          </ac:picMkLst>
        </pc:picChg>
        <pc:picChg chg="add del mod">
          <ac:chgData name="Peterson, Eric B" userId="66d2f1f3-5efa-41fb-adb3-9ceaf2706cd1" providerId="ADAL" clId="{D01E5DD1-4EBF-42A9-B356-790C2968679C}" dt="2026-09-21T20:50:44.913" v="807" actId="478"/>
          <ac:picMkLst>
            <pc:docMk/>
            <pc:sldMk cId="381334999" sldId="327"/>
            <ac:picMk id="10" creationId="{06C359FF-8503-6CE4-46DC-CF0C38AB8F23}"/>
          </ac:picMkLst>
        </pc:picChg>
        <pc:picChg chg="add mod">
          <ac:chgData name="Peterson, Eric B" userId="66d2f1f3-5efa-41fb-adb3-9ceaf2706cd1" providerId="ADAL" clId="{D01E5DD1-4EBF-42A9-B356-790C2968679C}" dt="2026-09-21T21:13:18.085" v="961" actId="1076"/>
          <ac:picMkLst>
            <pc:docMk/>
            <pc:sldMk cId="381334999" sldId="327"/>
            <ac:picMk id="11" creationId="{5E81C68B-9D64-FBAC-3C55-7730BFA3A2B1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87D24-D434-2E0F-4F0C-AECE833A1C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2375AA-5755-0C50-53B5-7DC788A14A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4422EB-7C7F-0140-C315-76D8CE9FD8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A910C7-B490-A8D0-ADD2-26219652C0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B35E5-B834-66B9-5C72-491DA0D29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433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83140-B341-0FE7-5918-A86853EF7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F4F30-276C-7822-FDDF-E4D159CC94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7CA69A-FE91-D92A-00B9-A73C50666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60B69C-9E62-A313-9CB6-B5797AF247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0A369E-1EF2-A489-AEAA-21F86D27D7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4560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8437-0339-1168-50BB-517A8EA6B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1ECC32-625D-755F-6D76-5B67D1FC7C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224077-8CDD-91E5-942F-F55C49D6F9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98DD7D-9523-1933-AC02-A21826EE2E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6FFFF3-AD6A-929C-9485-1AA59E1B3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7150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99784-C5D9-260C-4B88-313F4219DF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37270F-F779-A4F3-DFC9-5F8CA4BF66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012558-24C5-DD3F-7E5B-42365021E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1F249E-38CF-C968-08C3-4D35A944F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945BCA-0AE8-C922-19AC-1C69246C4C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5D9E65-48DB-244A-83EA-7E187265F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3547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DC3118-C211-2BCC-78AC-BE7916739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885" y="365125"/>
            <a:ext cx="10222503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D6682A5-3AD6-4BAC-D999-4FFC9A561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EEADDCF-4DA5-EF0B-291B-D7EB465C7D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DA15AA-1532-7ACB-EFFC-9BCA1EFFC1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8FFDD85-28CC-82F7-0B9C-C0C32DFA422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E841A9B-8DE6-41BF-8514-AD2978E5CE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4797E3-9FF0-41FB-D317-BED5DBF50B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CBE4F3-5D39-A4B1-12B8-2741B8BD6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652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EE4DBF-1A82-CD9A-E8A1-CC057EB627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00C0211-3879-652D-AA40-BD64180DD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FDA9BC-EE80-8271-DB53-97F90E6861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F5001C1-D20E-2D3D-D4D1-628EC8B9E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795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F31237D-90D6-A62C-4830-F630420684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466D3A-5CDC-A216-727A-EC73F9016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A4D835-881B-A3A2-CEAE-3D6170DB0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878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F0F8C-8BAA-4288-F64D-429FC0B9EE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CEA06-0234-D769-F943-D8FAFDEC27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2BB2BB-027B-2F0D-320E-606443E91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E50DCB-AB7E-1062-3674-2B3C6837D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EC2D8B-19E1-8D5F-D695-1BEB8DD434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82AFC1-4C25-4909-2D07-7CDB97CC2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6322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181C-9F1E-362F-28C4-BDC5C46BA5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155256-C608-8B3B-3222-185FB61285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A5B6A6-FF03-EDDC-84DC-F08A150C54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E5CA50-4E4A-4765-7973-C94BA7964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D68606-A73E-80B4-261D-76F6237EC4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3513F0-5546-6CF6-C96E-7ADD56D372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720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84654-FD61-791E-9937-1399BD451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E38471-1A9E-778C-5120-A211497E5F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971AE5-0528-3730-1C42-DD2FD73DA7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516A25-985B-DCF1-DC19-EB57A9B6E9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BFBA75-CDC6-544B-3AB8-34B554C52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0730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0ED7BC1-B626-DC11-2118-2B80A57979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B9F00B-ABBB-4A96-4309-0C1B6234C0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B12035-8B1B-A8C1-C383-66CD84FFA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21D9D9-5E23-5BE1-E332-D634AA04A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21D-B43F-1E4C-8400-1FD58D846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352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5E5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6300A47-D58D-B9F8-52DB-C7280A2AE6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9530" y="365125"/>
            <a:ext cx="1016427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C2CFE-F05B-0EBC-6B3F-6CCAFF7F2D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89530" y="1825625"/>
            <a:ext cx="1016427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D98965-F805-1E1F-46B5-7AE88C403F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ADF80DA-FBBC-430C-9A9D-3D4C237B8566}" type="datetimeFigureOut">
              <a:rPr lang="en-US" smtClean="0"/>
              <a:t>9/21/2026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752521-2E1F-10B6-6D45-09FA55AA2B8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A68EDB-2DA8-1A52-16A0-6FB1AB2F3F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980B72-4C49-4578-BA89-C004FA4CB04A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48FF3F9-2ED4-DA4F-1335-54ECCD9580E2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0" y="45670"/>
            <a:ext cx="1021640" cy="1054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215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C19A4F-7A15-2B5F-D8AF-211861D845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64656"/>
          </a:xfrm>
        </p:spPr>
        <p:txBody>
          <a:bodyPr/>
          <a:lstStyle/>
          <a:p>
            <a:r>
              <a:rPr lang="en-US" dirty="0"/>
              <a:t>Functional River Analysis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0B51833-1AE2-D7DB-CFA6-80147946D11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3000" dirty="0"/>
              <a:t>Eric Peterson (TRRP/USBR) and Seth Naman (NMFS)</a:t>
            </a:r>
          </a:p>
          <a:p>
            <a:endParaRPr lang="en-US" sz="3000" dirty="0"/>
          </a:p>
          <a:p>
            <a:r>
              <a:rPr lang="en-US" dirty="0"/>
              <a:t>Plus: Justin Alvarez (HVT), Kyle De </a:t>
            </a:r>
            <a:r>
              <a:rPr lang="en-US" dirty="0" err="1"/>
              <a:t>Juilio</a:t>
            </a:r>
            <a:r>
              <a:rPr lang="en-US" dirty="0"/>
              <a:t> (YT), Chris </a:t>
            </a:r>
            <a:r>
              <a:rPr lang="en-US" dirty="0" err="1"/>
              <a:t>Laskodi</a:t>
            </a:r>
            <a:r>
              <a:rPr lang="en-US" dirty="0"/>
              <a:t> (TRRP/YT), Ken Lindke (CDFW), Dave </a:t>
            </a:r>
            <a:r>
              <a:rPr lang="en-US" dirty="0" err="1"/>
              <a:t>Gaeuman</a:t>
            </a:r>
            <a:r>
              <a:rPr lang="en-US" dirty="0"/>
              <a:t> (YT geomorphology), Smokey Pitman (ARS/HVT geomorphology), Todd Buxton (TRRP/USBR geomorphology)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7096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48A19B-1444-1276-951B-F8C37728A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Draft Supplemental Environmental Impact Statement, Trinity River Division, Long-Term Operation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E24B8-55C3-857E-B540-A6D5C39D7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6375" y="1825625"/>
            <a:ext cx="10307425" cy="493131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Updates NEPA coverage for river flows and reservoir management</a:t>
            </a:r>
          </a:p>
          <a:p>
            <a:r>
              <a:rPr lang="en-US" dirty="0"/>
              <a:t>Joint-Leads: HVT and YT participated in development (plus CDFW, USFWS, TC)</a:t>
            </a:r>
          </a:p>
          <a:p>
            <a:r>
              <a:rPr lang="en-US" dirty="0"/>
              <a:t>Collaborating agency review completed</a:t>
            </a:r>
          </a:p>
          <a:p>
            <a:r>
              <a:rPr lang="en-US" dirty="0"/>
              <a:t>Public draft pending</a:t>
            </a:r>
          </a:p>
          <a:p>
            <a:r>
              <a:rPr lang="en-US" dirty="0"/>
              <a:t>No Action (2000 ROD) plus 6 Alternatives </a:t>
            </a:r>
          </a:p>
          <a:p>
            <a:pPr lvl="1"/>
            <a:r>
              <a:rPr lang="en-US" dirty="0"/>
              <a:t>one analyzed with two models to span Adaptive Management</a:t>
            </a:r>
          </a:p>
          <a:p>
            <a:r>
              <a:rPr lang="en-US" dirty="0"/>
              <a:t>CalSim3 modeling incorporated Reservoir Management Release</a:t>
            </a:r>
          </a:p>
          <a:p>
            <a:pPr lvl="1"/>
            <a:r>
              <a:rPr lang="en-US" dirty="0"/>
              <a:t>AKA “Safety of Dams” releases (SOD)</a:t>
            </a:r>
          </a:p>
          <a:p>
            <a:pPr lvl="1"/>
            <a:r>
              <a:rPr lang="en-US" dirty="0"/>
              <a:t>Analysis presented here covers both with and without</a:t>
            </a:r>
          </a:p>
        </p:txBody>
      </p:sp>
    </p:spTree>
    <p:extLst>
      <p:ext uri="{BB962C8B-B14F-4D97-AF65-F5344CB8AC3E}">
        <p14:creationId xmlns:p14="http://schemas.microsoft.com/office/powerpoint/2010/main" val="10418854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D278DD-0DF8-2F97-C5C8-0AF2667948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Alternatives Cheat-Sheet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B4FD79-D72C-24D3-C802-5A81D5CDD9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9530" y="1825625"/>
            <a:ext cx="10301744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b="1" dirty="0"/>
              <a:t>No Action Alt (NAA): </a:t>
            </a:r>
            <a:r>
              <a:rPr lang="en-US" sz="2000" dirty="0"/>
              <a:t>the classic ROD 2000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/>
              <a:t>Water Quality: </a:t>
            </a:r>
            <a:r>
              <a:rPr lang="en-US" sz="2000" dirty="0"/>
              <a:t>340 TAF / no min pool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/>
              <a:t>Multiagency:</a:t>
            </a:r>
            <a:r>
              <a:rPr lang="en-US" sz="2000" dirty="0"/>
              <a:t> A: Decision Tree, B: Realtime /  min pool 1200-900-750 TAF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/>
              <a:t>Modified Natural (Oscillation):</a:t>
            </a:r>
            <a:r>
              <a:rPr lang="en-US" sz="2000" dirty="0"/>
              <a:t> WY shifted / min pool 1200-900-750 TAF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/>
              <a:t>Risk informed:</a:t>
            </a:r>
            <a:r>
              <a:rPr lang="en-US" sz="2000" dirty="0"/>
              <a:t> Alt 2 with 15% cut multi-year drought / min pool 750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/>
              <a:t>*Removed*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/>
              <a:t>Trinity County:</a:t>
            </a:r>
            <a:r>
              <a:rPr lang="en-US" sz="2000" dirty="0"/>
              <a:t> ROD 2000+holdover / min pool 1500-1300-1100-1000-900-825-750 TAF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000" b="1" dirty="0"/>
              <a:t>Maximum Flow:</a:t>
            </a:r>
            <a:r>
              <a:rPr lang="en-US" sz="2000" dirty="0"/>
              <a:t> 70% of inflow released / min pool 750 / low baseflows</a:t>
            </a:r>
          </a:p>
          <a:p>
            <a:pPr marL="0" indent="0">
              <a:buNone/>
            </a:pPr>
            <a:r>
              <a:rPr lang="en-US" sz="2000" b="1" dirty="0"/>
              <a:t>Reference Flow:</a:t>
            </a:r>
            <a:r>
              <a:rPr lang="en-US" sz="2000" dirty="0"/>
              <a:t> Salmon River at Somes Bar, climate adjusted hydrology (</a:t>
            </a:r>
            <a:r>
              <a:rPr lang="en-US" sz="2000" dirty="0" err="1"/>
              <a:t>SRaSBadj</a:t>
            </a:r>
            <a:r>
              <a:rPr lang="en-US" sz="2000" dirty="0"/>
              <a:t>)</a:t>
            </a:r>
          </a:p>
        </p:txBody>
      </p:sp>
      <p:pic>
        <p:nvPicPr>
          <p:cNvPr id="4" name="Picture 3" descr="Tree of Life Antique Brass Bookends Set - 2 Decorative Cast Iron Book ...">
            <a:extLst>
              <a:ext uri="{FF2B5EF4-FFF2-40B4-BE49-F238E27FC236}">
                <a16:creationId xmlns:a16="http://schemas.microsoft.com/office/drawing/2014/main" id="{7EBFDABD-F4DA-A62B-F8B8-6192763E0F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4208" y="196646"/>
            <a:ext cx="2198571" cy="189516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68BF854-E892-A2F2-D354-0729C345D172}"/>
              </a:ext>
            </a:extLst>
          </p:cNvPr>
          <p:cNvSpPr txBox="1"/>
          <p:nvPr/>
        </p:nvSpPr>
        <p:spPr>
          <a:xfrm>
            <a:off x="9438022" y="959564"/>
            <a:ext cx="21547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		7</a:t>
            </a:r>
          </a:p>
        </p:txBody>
      </p:sp>
    </p:spTree>
    <p:extLst>
      <p:ext uri="{BB962C8B-B14F-4D97-AF65-F5344CB8AC3E}">
        <p14:creationId xmlns:p14="http://schemas.microsoft.com/office/powerpoint/2010/main" val="4023682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A64C4-FC4E-BCB1-D1AF-F8517D40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Safety of Dams Releases… </a:t>
            </a:r>
            <a:br>
              <a:rPr lang="en-US" dirty="0"/>
            </a:br>
            <a:r>
              <a:rPr lang="en-US" dirty="0"/>
              <a:t>					</a:t>
            </a:r>
            <a:r>
              <a:rPr lang="en-US" sz="3600" dirty="0"/>
              <a:t>are they relevant?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65521DE-2ECA-6D22-3D60-0719AC6A88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419" y="3172550"/>
            <a:ext cx="3760271" cy="282020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E81C68B-9D64-FBAC-3C55-7730BFA3A2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136" y="2285833"/>
            <a:ext cx="7808445" cy="420704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2AF66B4D-97EA-7FB4-1820-7CBF89B3AC8E}"/>
              </a:ext>
            </a:extLst>
          </p:cNvPr>
          <p:cNvSpPr txBox="1"/>
          <p:nvPr/>
        </p:nvSpPr>
        <p:spPr>
          <a:xfrm>
            <a:off x="774189" y="4888824"/>
            <a:ext cx="27961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Usually 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before</a:t>
            </a: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this!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E0ECA7F-A7C7-3A5B-E4A1-8697D7AD8910}"/>
              </a:ext>
            </a:extLst>
          </p:cNvPr>
          <p:cNvSpPr txBox="1"/>
          <p:nvPr/>
        </p:nvSpPr>
        <p:spPr>
          <a:xfrm>
            <a:off x="7107811" y="2644649"/>
            <a:ext cx="17924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Water Year 2025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86F7609-359D-D11C-72F6-6053DA4B7BD2}"/>
              </a:ext>
            </a:extLst>
          </p:cNvPr>
          <p:cNvSpPr txBox="1"/>
          <p:nvPr/>
        </p:nvSpPr>
        <p:spPr>
          <a:xfrm>
            <a:off x="449217" y="1574025"/>
            <a:ext cx="309251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dirty="0"/>
              <a:t>SOD rate since the ROD: </a:t>
            </a:r>
            <a:r>
              <a:rPr lang="en-US" b="1" dirty="0"/>
              <a:t>15%</a:t>
            </a:r>
          </a:p>
          <a:p>
            <a:pPr algn="r"/>
            <a:r>
              <a:rPr lang="en-US" dirty="0"/>
              <a:t>(proactive actions)</a:t>
            </a:r>
          </a:p>
          <a:p>
            <a:pPr algn="r"/>
            <a:endParaRPr lang="en-US" dirty="0"/>
          </a:p>
          <a:p>
            <a:pPr algn="r"/>
            <a:r>
              <a:rPr lang="en-US" dirty="0"/>
              <a:t>CalSim3: </a:t>
            </a:r>
            <a:r>
              <a:rPr lang="en-US" b="1" dirty="0"/>
              <a:t>33%</a:t>
            </a:r>
          </a:p>
        </p:txBody>
      </p:sp>
    </p:spTree>
    <p:extLst>
      <p:ext uri="{BB962C8B-B14F-4D97-AF65-F5344CB8AC3E}">
        <p14:creationId xmlns:p14="http://schemas.microsoft.com/office/powerpoint/2010/main" val="3813349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59A36-32C6-5CC7-91E0-BB827158D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SEIS No Action Alt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E17052-D57C-551F-25BE-6F97D952C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0417" y="1825625"/>
            <a:ext cx="5616623" cy="466725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u="sng" dirty="0"/>
              <a:t>ROD 2000</a:t>
            </a:r>
          </a:p>
          <a:p>
            <a:r>
              <a:rPr lang="en-US" dirty="0"/>
              <a:t>ROD water volumes</a:t>
            </a:r>
          </a:p>
          <a:p>
            <a:r>
              <a:rPr lang="en-US" dirty="0"/>
              <a:t>600 TAF planning minimum pool</a:t>
            </a:r>
          </a:p>
          <a:p>
            <a:r>
              <a:rPr lang="en-US" dirty="0"/>
              <a:t>300/450 baseflows</a:t>
            </a:r>
          </a:p>
          <a:p>
            <a:r>
              <a:rPr lang="en-US" dirty="0"/>
              <a:t>Restoration flows start Apr 15</a:t>
            </a:r>
          </a:p>
          <a:p>
            <a:r>
              <a:rPr lang="en-US" dirty="0"/>
              <a:t>FAR retained (all except Alt 1)</a:t>
            </a:r>
          </a:p>
          <a:p>
            <a:r>
              <a:rPr lang="en-US" dirty="0"/>
              <a:t>Ramping rates, 11k </a:t>
            </a:r>
            <a:r>
              <a:rPr lang="en-US" dirty="0" err="1"/>
              <a:t>cfs</a:t>
            </a:r>
            <a:r>
              <a:rPr lang="en-US" dirty="0"/>
              <a:t> max retained for all alternatives</a:t>
            </a:r>
          </a:p>
          <a:p>
            <a:r>
              <a:rPr lang="en-US" dirty="0"/>
              <a:t>CalSim3: SOD 33% of years, </a:t>
            </a:r>
            <a:br>
              <a:rPr lang="en-US" dirty="0"/>
            </a:br>
            <a:r>
              <a:rPr lang="en-US" dirty="0"/>
              <a:t>7.4 MAF over 40 years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0BAEDD-3FA6-33A3-EA91-044EE2C240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25390" y="47581"/>
            <a:ext cx="5486400" cy="3286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0461DD-E78A-754C-59F9-CB8733ECFE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625390" y="3427735"/>
            <a:ext cx="5486400" cy="32862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808151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EEB8FB-2F1F-41C6-5B60-9499D877D6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1AEB35-DFE1-C04C-4D98-8DEE1D75C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SEIS Alternative 1</a:t>
            </a:r>
            <a:br>
              <a:rPr lang="en-US" dirty="0"/>
            </a:br>
            <a:r>
              <a:rPr lang="en-US" sz="2800" dirty="0"/>
              <a:t>Water Quality Control Plan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8AFB4C-18E8-403E-A3C7-0D6A73CBA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8125" y="1825625"/>
            <a:ext cx="5578915" cy="466725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u="sng" dirty="0"/>
              <a:t>Legal minimums and WO 90-5</a:t>
            </a:r>
          </a:p>
          <a:p>
            <a:r>
              <a:rPr lang="en-US" dirty="0"/>
              <a:t>340,000 AF </a:t>
            </a:r>
          </a:p>
          <a:p>
            <a:r>
              <a:rPr lang="en-US" i="1" dirty="0"/>
              <a:t>NO</a:t>
            </a:r>
            <a:r>
              <a:rPr lang="en-US" dirty="0"/>
              <a:t> planning minimum pool</a:t>
            </a:r>
          </a:p>
          <a:p>
            <a:r>
              <a:rPr lang="en-US" dirty="0"/>
              <a:t>300/450 baseflows (249,000 AF)</a:t>
            </a:r>
          </a:p>
          <a:p>
            <a:pPr lvl="1"/>
            <a:r>
              <a:rPr lang="en-US" dirty="0"/>
              <a:t>Violated twice due to </a:t>
            </a:r>
            <a:r>
              <a:rPr lang="en-US" dirty="0" err="1"/>
              <a:t>deadpool</a:t>
            </a:r>
            <a:endParaRPr lang="en-US" dirty="0"/>
          </a:p>
          <a:p>
            <a:r>
              <a:rPr lang="en-US" dirty="0"/>
              <a:t>Restoration flows start Apr 15</a:t>
            </a:r>
          </a:p>
          <a:p>
            <a:pPr lvl="1"/>
            <a:r>
              <a:rPr lang="en-US" dirty="0"/>
              <a:t>(subject to AM)</a:t>
            </a:r>
          </a:p>
          <a:p>
            <a:r>
              <a:rPr lang="en-US" dirty="0"/>
              <a:t>No FAR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Ramping rates, 11k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cfs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max retained for all alternatives</a:t>
            </a:r>
          </a:p>
          <a:p>
            <a:r>
              <a:rPr lang="en-US" dirty="0"/>
              <a:t>CalSim3: SOD 30% of years, </a:t>
            </a:r>
            <a:br>
              <a:rPr lang="en-US" dirty="0"/>
            </a:br>
            <a:r>
              <a:rPr lang="en-US" dirty="0"/>
              <a:t>6.7 MAF over 40 years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A9E2C8-2CF2-DF5B-6B9D-CE79E7B3EF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390" y="46526"/>
            <a:ext cx="5486400" cy="3288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5DFB4E8-C098-C10C-A59F-C27F40D95D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5390" y="3426680"/>
            <a:ext cx="5486400" cy="32883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780983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DBD37-09F0-659E-7961-86A835D6B6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SEIS Alternative 2</a:t>
            </a:r>
            <a:br>
              <a:rPr lang="en-US" dirty="0"/>
            </a:br>
            <a:r>
              <a:rPr lang="en-US" sz="2800" dirty="0"/>
              <a:t>Multi-Agency Deliberation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5B3165-43C9-385A-B6B8-63838AD0FF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Multi-Agency Deliberation</a:t>
            </a:r>
          </a:p>
          <a:p>
            <a:pPr lvl="1"/>
            <a:r>
              <a:rPr lang="en-US" dirty="0"/>
              <a:t>HVD, YT, NMFS, CDFW, USFWS, USBR</a:t>
            </a:r>
          </a:p>
          <a:p>
            <a:r>
              <a:rPr lang="en-US" dirty="0"/>
              <a:t>Objectives: </a:t>
            </a:r>
          </a:p>
          <a:p>
            <a:pPr lvl="1"/>
            <a:r>
              <a:rPr lang="en-US" dirty="0"/>
              <a:t>Shift flows earlier in the season</a:t>
            </a:r>
          </a:p>
          <a:p>
            <a:pPr lvl="1"/>
            <a:r>
              <a:rPr lang="en-US" dirty="0"/>
              <a:t>Align dam releases with surrounding hydrology specific to each water year</a:t>
            </a:r>
          </a:p>
          <a:p>
            <a:r>
              <a:rPr lang="en-US" dirty="0"/>
              <a:t>Broad Adaptive Management to achieve, represented by two methods (A and B)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7242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5B5C50-1DF3-38FA-59A5-71E5F8B168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C7D66-3C01-8660-A75C-E0C7B226C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SEIS Alternative 2 (a)</a:t>
            </a:r>
            <a:br>
              <a:rPr lang="en-US" dirty="0"/>
            </a:br>
            <a:r>
              <a:rPr lang="en-US" sz="2800" dirty="0"/>
              <a:t>Multi-Agency Deliberation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3291BA-D746-1941-5B17-38BD1A494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0417" y="1825625"/>
            <a:ext cx="5607196" cy="4351338"/>
          </a:xfrm>
        </p:spPr>
        <p:txBody>
          <a:bodyPr>
            <a:normAutofit/>
          </a:bodyPr>
          <a:lstStyle/>
          <a:p>
            <a:r>
              <a:rPr lang="en-US" dirty="0"/>
              <a:t>ROD water volumes</a:t>
            </a:r>
          </a:p>
          <a:p>
            <a:r>
              <a:rPr lang="en-US" dirty="0"/>
              <a:t>1200-900-750 TAF planning minimum pools</a:t>
            </a:r>
          </a:p>
          <a:p>
            <a:r>
              <a:rPr lang="en-US" dirty="0"/>
              <a:t>300/450 baseflows </a:t>
            </a:r>
          </a:p>
          <a:p>
            <a:pPr lvl="1"/>
            <a:r>
              <a:rPr lang="en-US" dirty="0"/>
              <a:t>(subject to AM)</a:t>
            </a:r>
          </a:p>
          <a:p>
            <a:r>
              <a:rPr lang="en-US" dirty="0"/>
              <a:t>Restoration flows start October,</a:t>
            </a:r>
          </a:p>
          <a:p>
            <a:pPr lvl="1"/>
            <a:r>
              <a:rPr lang="en-US" dirty="0"/>
              <a:t>trigger based</a:t>
            </a:r>
          </a:p>
          <a:p>
            <a:r>
              <a:rPr lang="en-US" dirty="0"/>
              <a:t>CalSim3: SOD 33% of years, </a:t>
            </a:r>
            <a:br>
              <a:rPr lang="en-US" dirty="0"/>
            </a:br>
            <a:r>
              <a:rPr lang="en-US" dirty="0"/>
              <a:t>5.3 MAF over 40 years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C3179D-42D4-974C-CF56-D1C5E33156E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980" y="46526"/>
            <a:ext cx="5486400" cy="3288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714361F-A666-37A1-9BC3-5F975B51B78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6980" y="3429000"/>
            <a:ext cx="5486400" cy="32883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4655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70480D-288E-0C72-DAD6-84E2AA588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1C729B-797A-AB29-B633-A8AE53803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SEIS Alternative 2 (b)</a:t>
            </a:r>
            <a:br>
              <a:rPr lang="en-US" dirty="0"/>
            </a:br>
            <a:r>
              <a:rPr lang="en-US" sz="2800" dirty="0"/>
              <a:t>Multi-Agency Deliberation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F3FEB-2221-ADED-BEBA-17824CBAC9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0027" y="1784839"/>
            <a:ext cx="5809312" cy="4513324"/>
          </a:xfrm>
        </p:spPr>
        <p:txBody>
          <a:bodyPr>
            <a:normAutofit/>
          </a:bodyPr>
          <a:lstStyle/>
          <a:p>
            <a:r>
              <a:rPr lang="en-US" dirty="0"/>
              <a:t>ROD water volumes</a:t>
            </a:r>
          </a:p>
          <a:p>
            <a:r>
              <a:rPr lang="en-US" dirty="0"/>
              <a:t>1200-900-750 TAF planning minimum pools </a:t>
            </a:r>
          </a:p>
          <a:p>
            <a:r>
              <a:rPr lang="en-US" dirty="0"/>
              <a:t>300/450 baseflows </a:t>
            </a:r>
          </a:p>
          <a:p>
            <a:pPr lvl="1"/>
            <a:r>
              <a:rPr lang="en-US" dirty="0"/>
              <a:t>(subject to AM)</a:t>
            </a:r>
          </a:p>
          <a:p>
            <a:r>
              <a:rPr lang="en-US" dirty="0"/>
              <a:t>Restoration flows start October</a:t>
            </a:r>
          </a:p>
          <a:p>
            <a:pPr lvl="1"/>
            <a:r>
              <a:rPr lang="en-US" dirty="0"/>
              <a:t>real-time from unimpaired </a:t>
            </a:r>
            <a:r>
              <a:rPr lang="en-US" dirty="0" err="1"/>
              <a:t>streamgage</a:t>
            </a:r>
            <a:endParaRPr lang="en-US" dirty="0"/>
          </a:p>
          <a:p>
            <a:r>
              <a:rPr lang="en-US" dirty="0"/>
              <a:t>CalSim3: SOD 30% of years, </a:t>
            </a:r>
            <a:br>
              <a:rPr lang="en-US" dirty="0"/>
            </a:br>
            <a:r>
              <a:rPr lang="en-US" dirty="0"/>
              <a:t>4.0 MAF over 40 years</a:t>
            </a:r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E0B329C-FEFB-5750-95DC-C636F8344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796" y="46526"/>
            <a:ext cx="5486400" cy="3288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3831AA3-9837-247A-CACD-4C4029FD7F8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7796" y="3429000"/>
            <a:ext cx="5486400" cy="32883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116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2C417E-AA19-6589-F790-D962930254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BB85CB-24D7-B109-9C2B-769E492C0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SEIS Alternative 3</a:t>
            </a:r>
            <a:br>
              <a:rPr lang="en-US" dirty="0"/>
            </a:br>
            <a:r>
              <a:rPr lang="en-US" sz="2800" dirty="0"/>
              <a:t>Modified Natural Hydrology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3A1520-E3CD-18F0-154D-E33E066788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9844" y="1825625"/>
            <a:ext cx="5616623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ROD water volumes REDISTRIBUTED April to April</a:t>
            </a:r>
          </a:p>
          <a:p>
            <a:r>
              <a:rPr lang="en-US" dirty="0"/>
              <a:t>1200-900-750 TAF planning minimum pools </a:t>
            </a:r>
          </a:p>
          <a:p>
            <a:r>
              <a:rPr lang="en-US" dirty="0"/>
              <a:t>Oscillating summer baseflows</a:t>
            </a:r>
          </a:p>
          <a:p>
            <a:pPr lvl="1"/>
            <a:r>
              <a:rPr lang="en-US" dirty="0"/>
              <a:t>300-500 in summer</a:t>
            </a:r>
          </a:p>
          <a:p>
            <a:r>
              <a:rPr lang="en-US" dirty="0"/>
              <a:t>Restoration flows start Apr 15 </a:t>
            </a:r>
          </a:p>
          <a:p>
            <a:pPr lvl="1"/>
            <a:r>
              <a:rPr lang="en-US" dirty="0"/>
              <a:t>(subject to AM)</a:t>
            </a:r>
          </a:p>
          <a:p>
            <a:r>
              <a:rPr lang="en-US" dirty="0"/>
              <a:t>CalSim3: SOD 33% of years, </a:t>
            </a:r>
            <a:br>
              <a:rPr lang="en-US" dirty="0"/>
            </a:br>
            <a:r>
              <a:rPr lang="en-US" dirty="0"/>
              <a:t>5.3 MAF over 40 years</a:t>
            </a: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EF17AB-FD02-E540-7109-9F449A8207B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421" y="46526"/>
            <a:ext cx="5486400" cy="3288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92AC952-3D20-212F-DD86-E7B5058AB0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421" y="3429000"/>
            <a:ext cx="5486400" cy="32883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7180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9A9332-9C3D-79CC-7386-6D7B622A7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FEBD6-BE35-F7D1-C995-0A09C38DF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SEIS Alternative 4 (b)</a:t>
            </a:r>
            <a:br>
              <a:rPr lang="en-US" dirty="0"/>
            </a:br>
            <a:r>
              <a:rPr lang="en-US" sz="2800" dirty="0"/>
              <a:t>Risk-Informed Operations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8373DCE-4B8F-907F-4270-D2FB91CB5E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9844" y="1825625"/>
            <a:ext cx="5597769" cy="4351338"/>
          </a:xfrm>
        </p:spPr>
        <p:txBody>
          <a:bodyPr>
            <a:normAutofit fontScale="92500"/>
          </a:bodyPr>
          <a:lstStyle/>
          <a:p>
            <a:r>
              <a:rPr lang="en-US" dirty="0"/>
              <a:t>ROD water volumes, REDUCED 15% during ongoing drought years and in the first normal or wetter year</a:t>
            </a:r>
          </a:p>
          <a:p>
            <a:r>
              <a:rPr lang="en-US" dirty="0"/>
              <a:t>750 TAF planning minimum pool</a:t>
            </a:r>
          </a:p>
          <a:p>
            <a:r>
              <a:rPr lang="en-US" dirty="0"/>
              <a:t>Otherwise identical to Alt 2 (a and b)</a:t>
            </a:r>
          </a:p>
          <a:p>
            <a:r>
              <a:rPr lang="en-US" dirty="0"/>
              <a:t>300/450 baseflows</a:t>
            </a:r>
          </a:p>
          <a:p>
            <a:pPr lvl="1"/>
            <a:r>
              <a:rPr lang="en-US" dirty="0"/>
              <a:t>(subject to AM)</a:t>
            </a:r>
          </a:p>
          <a:p>
            <a:r>
              <a:rPr lang="en-US" dirty="0"/>
              <a:t>Restoration flows start October</a:t>
            </a:r>
          </a:p>
          <a:p>
            <a:r>
              <a:rPr lang="en-US" dirty="0"/>
              <a:t>CalSim3: SOD 28% of years, </a:t>
            </a:r>
            <a:br>
              <a:rPr lang="en-US" dirty="0"/>
            </a:br>
            <a:r>
              <a:rPr lang="en-US" dirty="0"/>
              <a:t>4.1 MAF over 40 years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2E8497B-2211-221F-A875-9AE6ABED632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973" y="46526"/>
            <a:ext cx="5486400" cy="3288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51BE7D-9DC9-0F4B-36C7-0B4A8F339F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8973" y="3429000"/>
            <a:ext cx="5486400" cy="32883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6940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3DF2E2-B0C6-CEF3-33AB-4AF3FDC194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D7E53-737F-D7BF-E0F9-82C4BA718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SEIS Alternative 5</a:t>
            </a:r>
            <a:br>
              <a:rPr lang="en-US" dirty="0"/>
            </a:br>
            <a:r>
              <a:rPr lang="en-US" sz="2800" dirty="0"/>
              <a:t>name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ED2E6-AC05-7B9B-A0F7-62B4B57D42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REMOVED</a:t>
            </a:r>
          </a:p>
        </p:txBody>
      </p:sp>
    </p:spTree>
    <p:extLst>
      <p:ext uri="{BB962C8B-B14F-4D97-AF65-F5344CB8AC3E}">
        <p14:creationId xmlns:p14="http://schemas.microsoft.com/office/powerpoint/2010/main" val="20771581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2194F3-0AF2-FBCF-A21D-12183D9E69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88431-11AF-A2FA-567C-766CFFE75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SEIS Alternative 6</a:t>
            </a:r>
            <a:br>
              <a:rPr lang="en-US" dirty="0"/>
            </a:br>
            <a:r>
              <a:rPr lang="en-US" sz="2800" dirty="0"/>
              <a:t>Trinity County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8EF73-A8A6-CF74-61CD-B0F342BAF4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137" y="1825625"/>
            <a:ext cx="5654330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ROD water volumes except 200 TAF when a Wet or Extremely Wet year follows a missed end-of-September storage, released over subsequent 3 years</a:t>
            </a:r>
          </a:p>
          <a:p>
            <a:r>
              <a:rPr lang="en-US" dirty="0"/>
              <a:t>1500-1300-1100-1000-900-825-750 TAF planning minimum pool</a:t>
            </a:r>
          </a:p>
          <a:p>
            <a:r>
              <a:rPr lang="en-US" dirty="0"/>
              <a:t>300/450 baseflows</a:t>
            </a:r>
          </a:p>
          <a:p>
            <a:r>
              <a:rPr lang="en-US" dirty="0"/>
              <a:t>Restoration flows start April 15</a:t>
            </a:r>
          </a:p>
          <a:p>
            <a:r>
              <a:rPr lang="en-US" dirty="0"/>
              <a:t>CalSim3: SOD 60% of years, </a:t>
            </a:r>
            <a:br>
              <a:rPr lang="en-US" dirty="0"/>
            </a:br>
            <a:r>
              <a:rPr lang="en-US" dirty="0"/>
              <a:t>8.9 MAF over 40 years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A38B9B-E2E8-F8F6-2574-B695AEE2A8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421" y="46526"/>
            <a:ext cx="5486400" cy="3288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59529F-B11B-49EB-B224-F7588FD93FC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421" y="3431052"/>
            <a:ext cx="5486400" cy="32883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28812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C5EB7-6290-7195-BBA1-0251216CF6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E37CB-28B7-12AE-08D2-05C0A3B57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SEIS Alternative 7</a:t>
            </a:r>
            <a:br>
              <a:rPr lang="en-US" dirty="0"/>
            </a:br>
            <a:r>
              <a:rPr lang="en-US" sz="2800" dirty="0"/>
              <a:t>Maximum Flow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B4908-A665-73B0-D3DF-65A0B5A136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3860" y="1825625"/>
            <a:ext cx="5682610" cy="4351338"/>
          </a:xfrm>
        </p:spPr>
        <p:txBody>
          <a:bodyPr>
            <a:normAutofit/>
          </a:bodyPr>
          <a:lstStyle/>
          <a:p>
            <a:r>
              <a:rPr lang="en-US" dirty="0"/>
              <a:t>~70% of inflows released </a:t>
            </a:r>
          </a:p>
          <a:p>
            <a:r>
              <a:rPr lang="en-US" dirty="0"/>
              <a:t>750 TAF planning minimum pool</a:t>
            </a:r>
          </a:p>
          <a:p>
            <a:r>
              <a:rPr lang="en-US" dirty="0"/>
              <a:t>300/450 baseflows reducing as low as 100 </a:t>
            </a:r>
            <a:r>
              <a:rPr lang="en-US" dirty="0" err="1"/>
              <a:t>cfs</a:t>
            </a:r>
            <a:r>
              <a:rPr lang="en-US" dirty="0"/>
              <a:t> at 750 TAF </a:t>
            </a:r>
          </a:p>
          <a:p>
            <a:r>
              <a:rPr lang="en-US" dirty="0"/>
              <a:t>Restoration flows start October </a:t>
            </a:r>
          </a:p>
          <a:p>
            <a:pPr lvl="1"/>
            <a:r>
              <a:rPr lang="en-US" dirty="0"/>
              <a:t>real-time from unimpaired </a:t>
            </a:r>
            <a:r>
              <a:rPr lang="en-US" dirty="0" err="1"/>
              <a:t>streamgage</a:t>
            </a:r>
            <a:r>
              <a:rPr lang="en-US" dirty="0"/>
              <a:t> </a:t>
            </a:r>
          </a:p>
          <a:p>
            <a:r>
              <a:rPr lang="en-US" dirty="0"/>
              <a:t>CalSim3: SOD 18% of years, </a:t>
            </a:r>
            <a:br>
              <a:rPr lang="en-US" dirty="0"/>
            </a:br>
            <a:r>
              <a:rPr lang="en-US" dirty="0"/>
              <a:t>1.5 MAF over 40 years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F91B43B-230A-DF67-18C1-077CAA4983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421" y="46526"/>
            <a:ext cx="5486400" cy="328832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586A73-0557-0111-E52A-24AABB78FCC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7421" y="3429000"/>
            <a:ext cx="5486400" cy="328832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480280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F3ACA9-9BA6-3F3A-FAE6-7C2D22322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A7983-1D84-2452-ECE3-382C87ABB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 Natural Flow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DB10B9-A48E-0F6F-9A4B-8D0AC76D4F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4604" y="1690688"/>
            <a:ext cx="10523376" cy="4351338"/>
          </a:xfrm>
        </p:spPr>
        <p:txBody>
          <a:bodyPr/>
          <a:lstStyle/>
          <a:p>
            <a:r>
              <a:rPr lang="en-US" dirty="0"/>
              <a:t>Salmon River at Somes Bar</a:t>
            </a:r>
          </a:p>
          <a:p>
            <a:pPr lvl="1"/>
            <a:r>
              <a:rPr lang="en-US" dirty="0"/>
              <a:t>Climate adjusted to 2022 +/- 15</a:t>
            </a:r>
            <a:br>
              <a:rPr lang="en-US" dirty="0"/>
            </a:br>
            <a:r>
              <a:rPr lang="en-US" dirty="0"/>
              <a:t>conditions</a:t>
            </a:r>
          </a:p>
          <a:p>
            <a:pPr lvl="1"/>
            <a:r>
              <a:rPr lang="en-US" dirty="0"/>
              <a:t>[as are hydrographs for all </a:t>
            </a:r>
            <a:br>
              <a:rPr lang="en-US" dirty="0"/>
            </a:br>
            <a:r>
              <a:rPr lang="en-US" dirty="0"/>
              <a:t>alternatives]</a:t>
            </a:r>
          </a:p>
          <a:p>
            <a:r>
              <a:rPr lang="en-US" dirty="0"/>
              <a:t>Not CalSim3 / No SOD models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BE1D71-5AA2-A203-BA96-C0FA3CEEB8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390901" y="1690688"/>
            <a:ext cx="6730513" cy="40383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273122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891B20-E1B7-D6EF-25A8-8620FCD6C8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9530" y="365125"/>
            <a:ext cx="10164270" cy="1246859"/>
          </a:xfrm>
        </p:spPr>
        <p:txBody>
          <a:bodyPr>
            <a:normAutofit fontScale="90000"/>
          </a:bodyPr>
          <a:lstStyle/>
          <a:p>
            <a:r>
              <a:rPr lang="en-US" dirty="0"/>
              <a:t>How to analyze the effects of these Alternatives?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96DFEA-D562-3F26-C6C5-8D4E34D144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Many, many modeling and analysis exercises in the DSEIS!</a:t>
            </a:r>
          </a:p>
          <a:p>
            <a:r>
              <a:rPr lang="en-US" dirty="0"/>
              <a:t>Toward our interest in restoring the river for salmonids…</a:t>
            </a:r>
          </a:p>
          <a:p>
            <a:pPr lvl="1"/>
            <a:r>
              <a:rPr lang="en-US" dirty="0"/>
              <a:t>Water temperature models</a:t>
            </a:r>
          </a:p>
          <a:p>
            <a:pPr lvl="1"/>
            <a:r>
              <a:rPr lang="en-US" dirty="0"/>
              <a:t>Flow-based Coho population model</a:t>
            </a:r>
          </a:p>
          <a:p>
            <a:pPr lvl="1"/>
            <a:r>
              <a:rPr lang="en-US" dirty="0"/>
              <a:t>Flow-based Chinook (S3) used, largely for analyzing effects on Orcas.</a:t>
            </a:r>
          </a:p>
          <a:p>
            <a:pPr lvl="1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9F6A9F-2408-DF5D-2E9C-BCB39902C447}"/>
              </a:ext>
            </a:extLst>
          </p:cNvPr>
          <p:cNvSpPr txBox="1"/>
          <p:nvPr/>
        </p:nvSpPr>
        <p:spPr>
          <a:xfrm>
            <a:off x="2337631" y="4147796"/>
            <a:ext cx="75039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i="1" dirty="0">
                <a:solidFill>
                  <a:srgbClr val="FF0000"/>
                </a:solidFill>
              </a:rPr>
              <a:t>These models all have an inherent assumption: </a:t>
            </a:r>
          </a:p>
          <a:p>
            <a:pPr algn="ctr"/>
            <a:r>
              <a:rPr lang="en-US" sz="2800" b="1" i="1" dirty="0">
                <a:solidFill>
                  <a:srgbClr val="FF0000"/>
                </a:solidFill>
              </a:rPr>
              <a:t>a static river channel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7FFAE1-B782-86A8-E6C1-89CBA545F516}"/>
              </a:ext>
            </a:extLst>
          </p:cNvPr>
          <p:cNvSpPr txBox="1"/>
          <p:nvPr/>
        </p:nvSpPr>
        <p:spPr>
          <a:xfrm>
            <a:off x="2337631" y="5144266"/>
            <a:ext cx="750395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i="1" dirty="0">
                <a:solidFill>
                  <a:srgbClr val="0070C0"/>
                </a:solidFill>
              </a:rPr>
              <a:t>Thus, the importance of analyzing…</a:t>
            </a:r>
          </a:p>
          <a:p>
            <a:pPr algn="ctr"/>
            <a:r>
              <a:rPr lang="en-US" sz="2800" b="1" i="1" dirty="0">
                <a:solidFill>
                  <a:srgbClr val="0070C0"/>
                </a:solidFill>
              </a:rPr>
              <a:t>Attributes of a </a:t>
            </a:r>
            <a:r>
              <a:rPr lang="en-US" sz="2800" b="1" i="1" strike="sngStrike" dirty="0">
                <a:solidFill>
                  <a:schemeClr val="bg1">
                    <a:lumMod val="65000"/>
                  </a:schemeClr>
                </a:solidFill>
              </a:rPr>
              <a:t>Healthy</a:t>
            </a:r>
            <a:r>
              <a:rPr lang="en-US" sz="2800" b="1" i="1" dirty="0">
                <a:solidFill>
                  <a:srgbClr val="0070C0"/>
                </a:solidFill>
              </a:rPr>
              <a:t> Functional River</a:t>
            </a:r>
          </a:p>
        </p:txBody>
      </p:sp>
    </p:spTree>
    <p:extLst>
      <p:ext uri="{BB962C8B-B14F-4D97-AF65-F5344CB8AC3E}">
        <p14:creationId xmlns:p14="http://schemas.microsoft.com/office/powerpoint/2010/main" val="1717705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F439111-38BF-F821-F2C8-60EEAE824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rot="453820">
            <a:off x="6140628" y="-67440"/>
            <a:ext cx="612994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ADF9F3B-ADFB-E5BE-B91A-0199EF4FA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Joint-Leads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5879DB-B911-AD1B-78A9-E4391ECCCF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876" y="1825625"/>
            <a:ext cx="5429250" cy="4351338"/>
          </a:xfrm>
        </p:spPr>
        <p:txBody>
          <a:bodyPr>
            <a:normAutofit fontScale="85000" lnSpcReduction="10000"/>
          </a:bodyPr>
          <a:lstStyle/>
          <a:p>
            <a:r>
              <a:rPr lang="en-US" dirty="0"/>
              <a:t>Justin Alvarez (HVT)</a:t>
            </a:r>
          </a:p>
          <a:p>
            <a:r>
              <a:rPr lang="en-US" dirty="0"/>
              <a:t>Kyle De </a:t>
            </a:r>
            <a:r>
              <a:rPr lang="en-US" dirty="0" err="1"/>
              <a:t>Juilio</a:t>
            </a:r>
            <a:r>
              <a:rPr lang="en-US" dirty="0"/>
              <a:t> (YT)</a:t>
            </a:r>
          </a:p>
          <a:p>
            <a:r>
              <a:rPr lang="en-US" dirty="0"/>
              <a:t>Seth Naman (NMFS)</a:t>
            </a:r>
          </a:p>
          <a:p>
            <a:r>
              <a:rPr lang="en-US" dirty="0"/>
              <a:t>Eric Peterson (TRRP/USBR)</a:t>
            </a:r>
          </a:p>
          <a:p>
            <a:r>
              <a:rPr lang="en-US" dirty="0"/>
              <a:t>Chris </a:t>
            </a:r>
            <a:r>
              <a:rPr lang="en-US" dirty="0" err="1"/>
              <a:t>Laskodi</a:t>
            </a:r>
            <a:r>
              <a:rPr lang="en-US" dirty="0"/>
              <a:t> (TRRP/YT)</a:t>
            </a:r>
          </a:p>
          <a:p>
            <a:r>
              <a:rPr lang="en-US" dirty="0"/>
              <a:t>Ken Lindke (CDFW)</a:t>
            </a:r>
          </a:p>
          <a:p>
            <a:r>
              <a:rPr lang="en-US" dirty="0"/>
              <a:t>Dave </a:t>
            </a:r>
            <a:r>
              <a:rPr lang="en-US" dirty="0" err="1"/>
              <a:t>Gaeuman</a:t>
            </a:r>
            <a:r>
              <a:rPr lang="en-US" dirty="0"/>
              <a:t> (YT geomorphology)</a:t>
            </a:r>
          </a:p>
          <a:p>
            <a:r>
              <a:rPr lang="en-US" dirty="0"/>
              <a:t>Smokey Pitman (ARS/HVT geomorphology)</a:t>
            </a:r>
          </a:p>
          <a:p>
            <a:r>
              <a:rPr lang="en-US" dirty="0"/>
              <a:t>Todd Buxton (TRRP/USBR geomorphology)</a:t>
            </a:r>
          </a:p>
          <a:p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929EC50-556B-2DEF-1722-FA9563A1F440}"/>
              </a:ext>
            </a:extLst>
          </p:cNvPr>
          <p:cNvSpPr/>
          <p:nvPr/>
        </p:nvSpPr>
        <p:spPr>
          <a:xfrm>
            <a:off x="3388093" y="6083166"/>
            <a:ext cx="2011680" cy="596767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9 Attributes</a:t>
            </a:r>
          </a:p>
        </p:txBody>
      </p:sp>
    </p:spTree>
    <p:extLst>
      <p:ext uri="{BB962C8B-B14F-4D97-AF65-F5344CB8AC3E}">
        <p14:creationId xmlns:p14="http://schemas.microsoft.com/office/powerpoint/2010/main" val="4993421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776B40-6E71-5DCF-366D-2999B98B3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9530" y="0"/>
            <a:ext cx="10164270" cy="1325563"/>
          </a:xfrm>
        </p:spPr>
        <p:txBody>
          <a:bodyPr/>
          <a:lstStyle/>
          <a:p>
            <a:r>
              <a:rPr lang="en-US" dirty="0"/>
              <a:t>Attributes of a Functional River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ED7CF3-83BC-FEC5-4D66-B49A9FCCB4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89530" y="1225486"/>
            <a:ext cx="10164270" cy="5632514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1600" dirty="0"/>
              <a:t>Spatially complex channel geomorphology</a:t>
            </a:r>
          </a:p>
          <a:p>
            <a:pPr lvl="1"/>
            <a:r>
              <a:rPr lang="en-US" sz="1400" dirty="0"/>
              <a:t>5 objectives… emergent properties of subsequent attributes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/>
              <a:t>Flows are variable and synchronized with tributaries</a:t>
            </a:r>
          </a:p>
          <a:p>
            <a:pPr lvl="1"/>
            <a:r>
              <a:rPr lang="en-US" sz="1400" dirty="0"/>
              <a:t>5 objectives… largely correlations to </a:t>
            </a:r>
            <a:r>
              <a:rPr lang="en-US" sz="1400" dirty="0" err="1"/>
              <a:t>SRaSB</a:t>
            </a:r>
            <a:r>
              <a:rPr lang="en-US" sz="1400" dirty="0"/>
              <a:t> and variation metrics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/>
              <a:t>Frequently mobilized </a:t>
            </a:r>
            <a:r>
              <a:rPr lang="en-US" sz="1600" dirty="0" err="1"/>
              <a:t>channelbed</a:t>
            </a:r>
            <a:r>
              <a:rPr lang="en-US" sz="1600" dirty="0"/>
              <a:t> surface at appropriate time synchronized with tributaries to support geomorphic function and ecosystem health (winter months) </a:t>
            </a:r>
          </a:p>
          <a:p>
            <a:pPr lvl="1"/>
            <a:r>
              <a:rPr lang="en-US" sz="1400" dirty="0"/>
              <a:t>2 objectives… threshold based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/>
              <a:t>Periodic </a:t>
            </a:r>
            <a:r>
              <a:rPr lang="en-US" sz="1600" dirty="0" err="1"/>
              <a:t>channelbed</a:t>
            </a:r>
            <a:r>
              <a:rPr lang="en-US" sz="1600" dirty="0"/>
              <a:t> scour and fill at appropriate time synchronized with tributaries to support species and ecosystem health (winter months)</a:t>
            </a:r>
          </a:p>
          <a:p>
            <a:pPr lvl="1"/>
            <a:r>
              <a:rPr lang="en-US" sz="1400" dirty="0"/>
              <a:t>3 objectives… threshold based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/>
              <a:t>Maintain appropriate grain size distribution in the bedload</a:t>
            </a:r>
          </a:p>
          <a:p>
            <a:pPr lvl="1"/>
            <a:r>
              <a:rPr lang="en-US" sz="1400" dirty="0"/>
              <a:t>3 objectives… CV, correlations, and thresholds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/>
              <a:t>Periodic channel migration</a:t>
            </a:r>
          </a:p>
          <a:p>
            <a:pPr lvl="1"/>
            <a:r>
              <a:rPr lang="en-US" sz="1400" dirty="0"/>
              <a:t>1 objective… threshold based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/>
              <a:t>Functional floodplain</a:t>
            </a:r>
          </a:p>
          <a:p>
            <a:pPr lvl="1"/>
            <a:r>
              <a:rPr lang="en-US" sz="1400" dirty="0"/>
              <a:t>4 objectives… inundation model, threshold, and correlation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/>
              <a:t>Self-sustaining diverse riparian plant communities</a:t>
            </a:r>
          </a:p>
          <a:p>
            <a:pPr lvl="1"/>
            <a:r>
              <a:rPr lang="en-US" sz="1400" dirty="0"/>
              <a:t>5 objectives… correlations and thresholds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1600" dirty="0"/>
              <a:t>Water temperature and microhabitat</a:t>
            </a:r>
          </a:p>
          <a:p>
            <a:pPr lvl="1"/>
            <a:r>
              <a:rPr lang="en-US" sz="1400" dirty="0"/>
              <a:t>3 objectives… existing TRRP temperature targets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68FF96-55C8-6618-9722-B712CAC47241}"/>
              </a:ext>
            </a:extLst>
          </p:cNvPr>
          <p:cNvSpPr txBox="1"/>
          <p:nvPr/>
        </p:nvSpPr>
        <p:spPr>
          <a:xfrm rot="20868519">
            <a:off x="7514568" y="4511816"/>
            <a:ext cx="40772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l-GR" sz="2400" b="1" dirty="0">
                <a:latin typeface="Courier New" panose="02070309020205020404" pitchFamily="49" charset="0"/>
                <a:cs typeface="Courier New" panose="02070309020205020404" pitchFamily="49" charset="0"/>
              </a:rPr>
              <a:t>Σ</a:t>
            </a:r>
            <a:r>
              <a:rPr lang="en-US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US" dirty="0"/>
              <a:t>31 Objectives</a:t>
            </a:r>
          </a:p>
          <a:p>
            <a:pPr algn="ctr"/>
            <a:endParaRPr lang="en-US" dirty="0"/>
          </a:p>
          <a:p>
            <a:pPr algn="ctr"/>
            <a:r>
              <a:rPr lang="en-US" dirty="0"/>
              <a:t>Don’t worry… I’ll just cover a select few.</a:t>
            </a:r>
          </a:p>
        </p:txBody>
      </p:sp>
    </p:spTree>
    <p:extLst>
      <p:ext uri="{BB962C8B-B14F-4D97-AF65-F5344CB8AC3E}">
        <p14:creationId xmlns:p14="http://schemas.microsoft.com/office/powerpoint/2010/main" val="15471776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EF0CFA-6379-4A19-4C6A-05680BF50E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Annual Thresholds 		</a:t>
            </a:r>
            <a:r>
              <a:rPr lang="en-US" sz="3200" dirty="0"/>
              <a:t>(for geomorphic change)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E3656AA-C4BE-BC70-056B-093C154C8D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047172"/>
              </p:ext>
            </p:extLst>
          </p:nvPr>
        </p:nvGraphicFramePr>
        <p:xfrm>
          <a:off x="1223951" y="1528689"/>
          <a:ext cx="9778519" cy="3268483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924602">
                  <a:extLst>
                    <a:ext uri="{9D8B030D-6E8A-4147-A177-3AD203B41FA5}">
                      <a16:colId xmlns:a16="http://schemas.microsoft.com/office/drawing/2014/main" val="1223319442"/>
                    </a:ext>
                  </a:extLst>
                </a:gridCol>
                <a:gridCol w="1291472">
                  <a:extLst>
                    <a:ext uri="{9D8B030D-6E8A-4147-A177-3AD203B41FA5}">
                      <a16:colId xmlns:a16="http://schemas.microsoft.com/office/drawing/2014/main" val="628368896"/>
                    </a:ext>
                  </a:extLst>
                </a:gridCol>
                <a:gridCol w="650449">
                  <a:extLst>
                    <a:ext uri="{9D8B030D-6E8A-4147-A177-3AD203B41FA5}">
                      <a16:colId xmlns:a16="http://schemas.microsoft.com/office/drawing/2014/main" val="3177564435"/>
                    </a:ext>
                  </a:extLst>
                </a:gridCol>
                <a:gridCol w="641023">
                  <a:extLst>
                    <a:ext uri="{9D8B030D-6E8A-4147-A177-3AD203B41FA5}">
                      <a16:colId xmlns:a16="http://schemas.microsoft.com/office/drawing/2014/main" val="152549292"/>
                    </a:ext>
                  </a:extLst>
                </a:gridCol>
                <a:gridCol w="659876">
                  <a:extLst>
                    <a:ext uri="{9D8B030D-6E8A-4147-A177-3AD203B41FA5}">
                      <a16:colId xmlns:a16="http://schemas.microsoft.com/office/drawing/2014/main" val="1370691699"/>
                    </a:ext>
                  </a:extLst>
                </a:gridCol>
                <a:gridCol w="631596">
                  <a:extLst>
                    <a:ext uri="{9D8B030D-6E8A-4147-A177-3AD203B41FA5}">
                      <a16:colId xmlns:a16="http://schemas.microsoft.com/office/drawing/2014/main" val="464231844"/>
                    </a:ext>
                  </a:extLst>
                </a:gridCol>
                <a:gridCol w="744718">
                  <a:extLst>
                    <a:ext uri="{9D8B030D-6E8A-4147-A177-3AD203B41FA5}">
                      <a16:colId xmlns:a16="http://schemas.microsoft.com/office/drawing/2014/main" val="1166012773"/>
                    </a:ext>
                  </a:extLst>
                </a:gridCol>
                <a:gridCol w="659876">
                  <a:extLst>
                    <a:ext uri="{9D8B030D-6E8A-4147-A177-3AD203B41FA5}">
                      <a16:colId xmlns:a16="http://schemas.microsoft.com/office/drawing/2014/main" val="3887592483"/>
                    </a:ext>
                  </a:extLst>
                </a:gridCol>
                <a:gridCol w="744717">
                  <a:extLst>
                    <a:ext uri="{9D8B030D-6E8A-4147-A177-3AD203B41FA5}">
                      <a16:colId xmlns:a16="http://schemas.microsoft.com/office/drawing/2014/main" val="895864669"/>
                    </a:ext>
                  </a:extLst>
                </a:gridCol>
                <a:gridCol w="708400">
                  <a:extLst>
                    <a:ext uri="{9D8B030D-6E8A-4147-A177-3AD203B41FA5}">
                      <a16:colId xmlns:a16="http://schemas.microsoft.com/office/drawing/2014/main" val="2685499983"/>
                    </a:ext>
                  </a:extLst>
                </a:gridCol>
                <a:gridCol w="1121790">
                  <a:extLst>
                    <a:ext uri="{9D8B030D-6E8A-4147-A177-3AD203B41FA5}">
                      <a16:colId xmlns:a16="http://schemas.microsoft.com/office/drawing/2014/main" val="2612925158"/>
                    </a:ext>
                  </a:extLst>
                </a:gridCol>
              </a:tblGrid>
              <a:tr h="557033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Threshold (</a:t>
                      </a:r>
                      <a:r>
                        <a:rPr lang="en-US" sz="1600" kern="100" dirty="0" err="1">
                          <a:effectLst/>
                        </a:rPr>
                        <a:t>cfs</a:t>
                      </a:r>
                      <a:r>
                        <a:rPr lang="en-US" sz="1600" kern="100" dirty="0">
                          <a:effectLst/>
                        </a:rPr>
                        <a:t>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Metric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NAA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Alt 1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Alt 2a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 2b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 3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 4b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Alt 6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 7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 err="1">
                          <a:effectLst/>
                        </a:rPr>
                        <a:t>SRaSBadj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extLst>
                  <a:ext uri="{0D108BD9-81ED-4DB2-BD59-A6C34878D82A}">
                    <a16:rowId xmlns:a16="http://schemas.microsoft.com/office/drawing/2014/main" val="1401850047"/>
                  </a:ext>
                </a:extLst>
              </a:tr>
              <a:tr h="34445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&lt;4000</a:t>
                      </a:r>
                    </a:p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 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Frequency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13% (13%)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100% (80%)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15% (15%)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38% (35%)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13% (13%)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40% (38%)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15% (15%)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8% (8%)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5% (5%)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1568935442"/>
                  </a:ext>
                </a:extLst>
              </a:tr>
              <a:tr h="32083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4000-5499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Frequency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28% (28%)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0% (3%)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28% (25%)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25% (23%)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65% (63%)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23% (20%)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35% (35%)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15% (15%)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3% (3%)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4234681790"/>
                  </a:ext>
                </a:extLst>
              </a:tr>
              <a:tr h="32083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5500-7999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Frequency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18% (18%)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  <a:highlight>
                            <a:srgbClr val="FF0000"/>
                          </a:highlight>
                        </a:rPr>
                        <a:t>0%</a:t>
                      </a:r>
                      <a:r>
                        <a:rPr lang="en-US" sz="1600" kern="100" dirty="0">
                          <a:effectLst/>
                        </a:rPr>
                        <a:t> (18%)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18% (20%)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13% (18%)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23% (25%)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15% (20%)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23% (23%)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18% (18%)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15% (15%)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4291509800"/>
                  </a:ext>
                </a:extLst>
              </a:tr>
              <a:tr h="32083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8000-10499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Frequency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30% (30%)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  <a:highlight>
                            <a:srgbClr val="FF0000"/>
                          </a:highlight>
                        </a:rPr>
                        <a:t>0% (0%)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highlight>
                          <a:srgbClr val="FF0000"/>
                        </a:highlight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38% (38%)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15% (15%)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  <a:highlight>
                            <a:srgbClr val="FF0000"/>
                          </a:highlight>
                        </a:rPr>
                        <a:t>0% (0%)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highlight>
                          <a:srgbClr val="FF0000"/>
                        </a:highlight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13% (13%)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23% (23%)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15% (15%)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13% (13%)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1653022594"/>
                  </a:ext>
                </a:extLst>
              </a:tr>
              <a:tr h="32083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&gt;= 10,500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Frequency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13% (13%)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  <a:highlight>
                            <a:srgbClr val="FF0000"/>
                          </a:highlight>
                        </a:rPr>
                        <a:t>0% (0%)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highlight>
                          <a:srgbClr val="FF0000"/>
                        </a:highlight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3% (3%)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10% (10%)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  <a:highlight>
                            <a:srgbClr val="FF0000"/>
                          </a:highlight>
                        </a:rPr>
                        <a:t>0% (0%)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highlight>
                          <a:srgbClr val="FF0000"/>
                        </a:highlight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10% (10%)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5% (5%)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45% (45%)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65% (65%)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2137031075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F9C1430-F0B6-04F1-C40C-0194D5613B36}"/>
              </a:ext>
            </a:extLst>
          </p:cNvPr>
          <p:cNvSpPr txBox="1"/>
          <p:nvPr/>
        </p:nvSpPr>
        <p:spPr>
          <a:xfrm>
            <a:off x="8521831" y="6387303"/>
            <a:ext cx="32841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Values given as:  no-SOD (SOD)</a:t>
            </a:r>
          </a:p>
        </p:txBody>
      </p:sp>
    </p:spTree>
    <p:extLst>
      <p:ext uri="{BB962C8B-B14F-4D97-AF65-F5344CB8AC3E}">
        <p14:creationId xmlns:p14="http://schemas.microsoft.com/office/powerpoint/2010/main" val="18289635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28528B-DE0E-5A32-6AB8-3977D99C69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8EDAD-3F5C-8FD6-0678-AC9EFEB1AF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Peak Frequencies</a:t>
            </a:r>
            <a:br>
              <a:rPr lang="en-US" dirty="0"/>
            </a:br>
            <a:r>
              <a:rPr lang="en-US" sz="2800" dirty="0"/>
              <a:t>(within years)</a:t>
            </a:r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421C406-1BB3-CA7F-313E-9EA8180BDC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214865"/>
              </p:ext>
            </p:extLst>
          </p:nvPr>
        </p:nvGraphicFramePr>
        <p:xfrm>
          <a:off x="1189530" y="3044915"/>
          <a:ext cx="8983744" cy="3071174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119364">
                  <a:extLst>
                    <a:ext uri="{9D8B030D-6E8A-4147-A177-3AD203B41FA5}">
                      <a16:colId xmlns:a16="http://schemas.microsoft.com/office/drawing/2014/main" val="1268601905"/>
                    </a:ext>
                  </a:extLst>
                </a:gridCol>
                <a:gridCol w="895492">
                  <a:extLst>
                    <a:ext uri="{9D8B030D-6E8A-4147-A177-3AD203B41FA5}">
                      <a16:colId xmlns:a16="http://schemas.microsoft.com/office/drawing/2014/main" val="1301877840"/>
                    </a:ext>
                  </a:extLst>
                </a:gridCol>
                <a:gridCol w="764820">
                  <a:extLst>
                    <a:ext uri="{9D8B030D-6E8A-4147-A177-3AD203B41FA5}">
                      <a16:colId xmlns:a16="http://schemas.microsoft.com/office/drawing/2014/main" val="3124185220"/>
                    </a:ext>
                  </a:extLst>
                </a:gridCol>
                <a:gridCol w="813821">
                  <a:extLst>
                    <a:ext uri="{9D8B030D-6E8A-4147-A177-3AD203B41FA5}">
                      <a16:colId xmlns:a16="http://schemas.microsoft.com/office/drawing/2014/main" val="381538976"/>
                    </a:ext>
                  </a:extLst>
                </a:gridCol>
                <a:gridCol w="832077">
                  <a:extLst>
                    <a:ext uri="{9D8B030D-6E8A-4147-A177-3AD203B41FA5}">
                      <a16:colId xmlns:a16="http://schemas.microsoft.com/office/drawing/2014/main" val="3170704249"/>
                    </a:ext>
                  </a:extLst>
                </a:gridCol>
                <a:gridCol w="764820">
                  <a:extLst>
                    <a:ext uri="{9D8B030D-6E8A-4147-A177-3AD203B41FA5}">
                      <a16:colId xmlns:a16="http://schemas.microsoft.com/office/drawing/2014/main" val="693981923"/>
                    </a:ext>
                  </a:extLst>
                </a:gridCol>
                <a:gridCol w="967554">
                  <a:extLst>
                    <a:ext uri="{9D8B030D-6E8A-4147-A177-3AD203B41FA5}">
                      <a16:colId xmlns:a16="http://schemas.microsoft.com/office/drawing/2014/main" val="3598088021"/>
                    </a:ext>
                  </a:extLst>
                </a:gridCol>
                <a:gridCol w="967554">
                  <a:extLst>
                    <a:ext uri="{9D8B030D-6E8A-4147-A177-3AD203B41FA5}">
                      <a16:colId xmlns:a16="http://schemas.microsoft.com/office/drawing/2014/main" val="4138575294"/>
                    </a:ext>
                  </a:extLst>
                </a:gridCol>
                <a:gridCol w="800370">
                  <a:extLst>
                    <a:ext uri="{9D8B030D-6E8A-4147-A177-3AD203B41FA5}">
                      <a16:colId xmlns:a16="http://schemas.microsoft.com/office/drawing/2014/main" val="1624687229"/>
                    </a:ext>
                  </a:extLst>
                </a:gridCol>
                <a:gridCol w="1057872">
                  <a:extLst>
                    <a:ext uri="{9D8B030D-6E8A-4147-A177-3AD203B41FA5}">
                      <a16:colId xmlns:a16="http://schemas.microsoft.com/office/drawing/2014/main" val="111303325"/>
                    </a:ext>
                  </a:extLst>
                </a:gridCol>
              </a:tblGrid>
              <a:tr h="376676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 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NAA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Alt2a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Alt2b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Alt4b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Alt6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Alt7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SRaSBadj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extLst>
                  <a:ext uri="{0D108BD9-81ED-4DB2-BD59-A6C34878D82A}">
                    <a16:rowId xmlns:a16="http://schemas.microsoft.com/office/drawing/2014/main" val="1476610254"/>
                  </a:ext>
                </a:extLst>
              </a:tr>
              <a:tr h="1208595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Average Peaks per Year of any flow rate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1.875 (2.4)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  <a:highlight>
                            <a:srgbClr val="FF0000"/>
                          </a:highlight>
                        </a:rPr>
                        <a:t>1 </a:t>
                      </a:r>
                      <a:r>
                        <a:rPr lang="en-US" sz="1400" kern="100" dirty="0">
                          <a:effectLst/>
                        </a:rPr>
                        <a:t>(1.425)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8.575 (8.2)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11.075 (10.225)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2.475 (2.975)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10.825 (9.9)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2.25 (3.15)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17.425 (17.4)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23.25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218988722"/>
                  </a:ext>
                </a:extLst>
              </a:tr>
              <a:tr h="1485903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Average Peaks per Year &gt;= 8000 </a:t>
                      </a:r>
                      <a:r>
                        <a:rPr lang="en-US" sz="1400" kern="100" dirty="0" err="1">
                          <a:effectLst/>
                        </a:rPr>
                        <a:t>cfs</a:t>
                      </a:r>
                      <a:br>
                        <a:rPr lang="en-US" sz="1400" kern="100" dirty="0">
                          <a:effectLst/>
                        </a:rPr>
                      </a:b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0.425 (0.425)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  <a:highlight>
                            <a:srgbClr val="FF0000"/>
                          </a:highlight>
                        </a:rPr>
                        <a:t>0 (0)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highlight>
                          <a:srgbClr val="FF0000"/>
                        </a:highlight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0.4 (0.4)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0.3 (0.3)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  <a:highlight>
                            <a:srgbClr val="FF0000"/>
                          </a:highlight>
                        </a:rPr>
                        <a:t>0 (0)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highlight>
                          <a:srgbClr val="FF0000"/>
                        </a:highlight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0.275 (0.275)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0.275 (0.275)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1.575 (1.575)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2.475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4155537149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01F2494A-354A-149F-8EBF-20F53A4507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5517" y="119971"/>
            <a:ext cx="4462018" cy="267979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341304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EC75D1-1CC6-9616-2D13-A0223BD04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6F04F6-870F-13BA-71DC-906DF6840E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Correlations to </a:t>
            </a:r>
            <a:r>
              <a:rPr lang="en-US" dirty="0" err="1"/>
              <a:t>SRaSBadj</a:t>
            </a:r>
            <a:r>
              <a:rPr lang="en-US" sz="3200" dirty="0"/>
              <a:t> (similarity to natural)</a:t>
            </a:r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7864E1C-7CB1-C018-CA3F-3040D6BA07E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7906421"/>
              </p:ext>
            </p:extLst>
          </p:nvPr>
        </p:nvGraphicFramePr>
        <p:xfrm>
          <a:off x="1659117" y="1690688"/>
          <a:ext cx="8125905" cy="4606416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2706914">
                  <a:extLst>
                    <a:ext uri="{9D8B030D-6E8A-4147-A177-3AD203B41FA5}">
                      <a16:colId xmlns:a16="http://schemas.microsoft.com/office/drawing/2014/main" val="496809646"/>
                    </a:ext>
                  </a:extLst>
                </a:gridCol>
                <a:gridCol w="595607">
                  <a:extLst>
                    <a:ext uri="{9D8B030D-6E8A-4147-A177-3AD203B41FA5}">
                      <a16:colId xmlns:a16="http://schemas.microsoft.com/office/drawing/2014/main" val="1411231207"/>
                    </a:ext>
                  </a:extLst>
                </a:gridCol>
                <a:gridCol w="611960">
                  <a:extLst>
                    <a:ext uri="{9D8B030D-6E8A-4147-A177-3AD203B41FA5}">
                      <a16:colId xmlns:a16="http://schemas.microsoft.com/office/drawing/2014/main" val="4003965882"/>
                    </a:ext>
                  </a:extLst>
                </a:gridCol>
                <a:gridCol w="782381">
                  <a:extLst>
                    <a:ext uri="{9D8B030D-6E8A-4147-A177-3AD203B41FA5}">
                      <a16:colId xmlns:a16="http://schemas.microsoft.com/office/drawing/2014/main" val="857584372"/>
                    </a:ext>
                  </a:extLst>
                </a:gridCol>
                <a:gridCol w="755698">
                  <a:extLst>
                    <a:ext uri="{9D8B030D-6E8A-4147-A177-3AD203B41FA5}">
                      <a16:colId xmlns:a16="http://schemas.microsoft.com/office/drawing/2014/main" val="2803290753"/>
                    </a:ext>
                  </a:extLst>
                </a:gridCol>
                <a:gridCol w="611960">
                  <a:extLst>
                    <a:ext uri="{9D8B030D-6E8A-4147-A177-3AD203B41FA5}">
                      <a16:colId xmlns:a16="http://schemas.microsoft.com/office/drawing/2014/main" val="360731825"/>
                    </a:ext>
                  </a:extLst>
                </a:gridCol>
                <a:gridCol w="611960">
                  <a:extLst>
                    <a:ext uri="{9D8B030D-6E8A-4147-A177-3AD203B41FA5}">
                      <a16:colId xmlns:a16="http://schemas.microsoft.com/office/drawing/2014/main" val="2385824571"/>
                    </a:ext>
                  </a:extLst>
                </a:gridCol>
                <a:gridCol w="611960">
                  <a:extLst>
                    <a:ext uri="{9D8B030D-6E8A-4147-A177-3AD203B41FA5}">
                      <a16:colId xmlns:a16="http://schemas.microsoft.com/office/drawing/2014/main" val="1317633603"/>
                    </a:ext>
                  </a:extLst>
                </a:gridCol>
                <a:gridCol w="837465">
                  <a:extLst>
                    <a:ext uri="{9D8B030D-6E8A-4147-A177-3AD203B41FA5}">
                      <a16:colId xmlns:a16="http://schemas.microsoft.com/office/drawing/2014/main" val="2854013600"/>
                    </a:ext>
                  </a:extLst>
                </a:gridCol>
              </a:tblGrid>
              <a:tr h="442194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Correlation Time Period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NAA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 1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 2a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 2b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 3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 4b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 6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Alt 7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extLst>
                  <a:ext uri="{0D108BD9-81ED-4DB2-BD59-A6C34878D82A}">
                    <a16:rowId xmlns:a16="http://schemas.microsoft.com/office/drawing/2014/main" val="558056876"/>
                  </a:ext>
                </a:extLst>
              </a:tr>
              <a:tr h="767736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Year-Round</a:t>
                      </a:r>
                      <a:br>
                        <a:rPr lang="en-US" sz="1400" kern="100" dirty="0">
                          <a:effectLst/>
                        </a:rPr>
                      </a:br>
                      <a:r>
                        <a:rPr lang="en-US" sz="1400" kern="100" dirty="0">
                          <a:effectLst/>
                        </a:rPr>
                        <a:t>(</a:t>
                      </a:r>
                      <a:r>
                        <a:rPr lang="en-US" sz="1400" kern="100" dirty="0" err="1">
                          <a:effectLst/>
                        </a:rPr>
                        <a:t>Attr</a:t>
                      </a:r>
                      <a:r>
                        <a:rPr lang="en-US" sz="1400" kern="100" dirty="0">
                          <a:effectLst/>
                        </a:rPr>
                        <a:t>. 5.3, 7.1, 8.1, 8.2, 8.3)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0.09 (0.35)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0.07 (0.39)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0.36 </a:t>
                      </a:r>
                      <a:r>
                        <a:rPr lang="en-US" sz="1400" b="1" kern="100" dirty="0">
                          <a:effectLst/>
                        </a:rPr>
                        <a:t>(0.51)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 dirty="0">
                          <a:effectLst/>
                        </a:rPr>
                        <a:t>0.72</a:t>
                      </a:r>
                      <a:r>
                        <a:rPr lang="en-US" sz="1400" b="1" kern="100" dirty="0">
                          <a:effectLst/>
                        </a:rPr>
                        <a:t> (0.69)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0.26 (0.47)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 dirty="0">
                          <a:effectLst/>
                        </a:rPr>
                        <a:t>0.72</a:t>
                      </a:r>
                      <a:r>
                        <a:rPr lang="en-US" sz="1400" b="1" kern="100" dirty="0">
                          <a:effectLst/>
                        </a:rPr>
                        <a:t> (0.67)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0.07 (0.38)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 dirty="0">
                          <a:effectLst/>
                        </a:rPr>
                        <a:t>0.89 </a:t>
                      </a:r>
                      <a:br>
                        <a:rPr lang="en-US" sz="1400" b="1" kern="100" dirty="0">
                          <a:effectLst/>
                        </a:rPr>
                      </a:br>
                      <a:r>
                        <a:rPr lang="en-US" sz="1400" b="1" u="sng" kern="100" dirty="0">
                          <a:effectLst/>
                        </a:rPr>
                        <a:t>(0.86)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extLst>
                  <a:ext uri="{0D108BD9-81ED-4DB2-BD59-A6C34878D82A}">
                    <a16:rowId xmlns:a16="http://schemas.microsoft.com/office/drawing/2014/main" val="409243956"/>
                  </a:ext>
                </a:extLst>
              </a:tr>
              <a:tr h="767736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Fall to Spring (October through March) (Attr. 2.3)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-0.21 (0.43)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-0.19 (0.38)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0.47 </a:t>
                      </a:r>
                      <a:r>
                        <a:rPr lang="en-US" sz="1400" b="1" kern="100" dirty="0">
                          <a:effectLst/>
                        </a:rPr>
                        <a:t>(0.55)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 dirty="0">
                          <a:effectLst/>
                        </a:rPr>
                        <a:t>0.81 (0.74)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0.31 (0.48)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 dirty="0">
                          <a:effectLst/>
                        </a:rPr>
                        <a:t>0.81 (0.72)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-0.21 (0.48)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>
                          <a:effectLst/>
                        </a:rPr>
                        <a:t>0.89 </a:t>
                      </a:r>
                      <a:br>
                        <a:rPr lang="en-US" sz="1400" b="1" kern="100">
                          <a:effectLst/>
                        </a:rPr>
                      </a:br>
                      <a:r>
                        <a:rPr lang="en-US" sz="1400" b="1" u="sng" kern="100">
                          <a:effectLst/>
                        </a:rPr>
                        <a:t>(0.88)</a:t>
                      </a:r>
                      <a:endParaRPr lang="en-US" sz="1400" b="1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extLst>
                  <a:ext uri="{0D108BD9-81ED-4DB2-BD59-A6C34878D82A}">
                    <a16:rowId xmlns:a16="http://schemas.microsoft.com/office/drawing/2014/main" val="1904342139"/>
                  </a:ext>
                </a:extLst>
              </a:tr>
              <a:tr h="767736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Snowmelt Peak (April through May) (Attr. 2.4, 7.2)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0.05 (0.1)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 (0.22)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0.27 (0.29)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0.36 (0.48)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0.19 (0.26)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0.35 (0.46)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0.03 (0.12)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>
                          <a:effectLst/>
                        </a:rPr>
                        <a:t>0.87 </a:t>
                      </a:r>
                      <a:br>
                        <a:rPr lang="en-US" sz="1400" b="1" kern="100">
                          <a:effectLst/>
                        </a:rPr>
                      </a:br>
                      <a:r>
                        <a:rPr lang="en-US" sz="1400" b="1" u="sng" kern="100">
                          <a:effectLst/>
                        </a:rPr>
                        <a:t>(0.87)</a:t>
                      </a:r>
                      <a:endParaRPr lang="en-US" sz="1400" b="1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extLst>
                  <a:ext uri="{0D108BD9-81ED-4DB2-BD59-A6C34878D82A}">
                    <a16:rowId xmlns:a16="http://schemas.microsoft.com/office/drawing/2014/main" val="705601120"/>
                  </a:ext>
                </a:extLst>
              </a:tr>
              <a:tr h="1093278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Mobilization Period (December </a:t>
                      </a:r>
                    </a:p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through February) (Attr. 3.1, 3.2, 4.1, 4.2, 4.3)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NA (0.4)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NA (0.35)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0.45 </a:t>
                      </a:r>
                      <a:r>
                        <a:rPr lang="en-US" sz="1400" b="1" kern="100" dirty="0">
                          <a:effectLst/>
                        </a:rPr>
                        <a:t>(0.51)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 dirty="0">
                          <a:effectLst/>
                        </a:rPr>
                        <a:t>0.84 (0.73)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0.09 (0.41)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>
                          <a:effectLst/>
                        </a:rPr>
                        <a:t>0.84 (0.71)</a:t>
                      </a:r>
                      <a:endParaRPr lang="en-US" sz="1400" b="1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NA (0.44)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>
                          <a:effectLst/>
                        </a:rPr>
                        <a:t>0.87 (0.86)</a:t>
                      </a:r>
                      <a:endParaRPr lang="en-US" sz="1400" b="1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extLst>
                  <a:ext uri="{0D108BD9-81ED-4DB2-BD59-A6C34878D82A}">
                    <a16:rowId xmlns:a16="http://schemas.microsoft.com/office/drawing/2014/main" val="972404882"/>
                  </a:ext>
                </a:extLst>
              </a:tr>
              <a:tr h="767736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Winter (January through March)</a:t>
                      </a:r>
                      <a:br>
                        <a:rPr lang="en-US" sz="1400" kern="100">
                          <a:effectLst/>
                        </a:rPr>
                      </a:br>
                      <a:r>
                        <a:rPr lang="en-US" sz="1400" kern="100">
                          <a:effectLst/>
                        </a:rPr>
                        <a:t>(Attr. 7.2)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NA (0.4)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 dirty="0">
                          <a:effectLst/>
                        </a:rPr>
                        <a:t>NA (0.32)</a:t>
                      </a:r>
                      <a:endParaRPr lang="en-US" sz="14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0.28 (0.45)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 dirty="0">
                          <a:effectLst/>
                        </a:rPr>
                        <a:t>0.79 (0.74)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0.04 (0.4)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 dirty="0">
                          <a:effectLst/>
                        </a:rPr>
                        <a:t>0.80 (0.71)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kern="100">
                          <a:effectLst/>
                        </a:rPr>
                        <a:t>NA (0.43)</a:t>
                      </a:r>
                      <a:endParaRPr lang="en-US" sz="14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400" b="1" u="sng" kern="100" dirty="0">
                          <a:effectLst/>
                        </a:rPr>
                        <a:t>0.85 </a:t>
                      </a:r>
                      <a:br>
                        <a:rPr lang="en-US" sz="1400" b="1" u="sng" kern="100" dirty="0">
                          <a:effectLst/>
                        </a:rPr>
                      </a:br>
                      <a:r>
                        <a:rPr lang="en-US" sz="1400" b="1" u="sng" kern="100" dirty="0">
                          <a:effectLst/>
                        </a:rPr>
                        <a:t>(0.84)</a:t>
                      </a:r>
                      <a:endParaRPr lang="en-US" sz="14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extLst>
                  <a:ext uri="{0D108BD9-81ED-4DB2-BD59-A6C34878D82A}">
                    <a16:rowId xmlns:a16="http://schemas.microsoft.com/office/drawing/2014/main" val="17121574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35370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425E8-0FCB-1928-5AEF-70A40DE8DC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810" y="27183"/>
            <a:ext cx="10164270" cy="1325563"/>
          </a:xfrm>
        </p:spPr>
        <p:txBody>
          <a:bodyPr/>
          <a:lstStyle/>
          <a:p>
            <a:r>
              <a:rPr lang="en-US" dirty="0"/>
              <a:t>Graphical representations can capture interannual variation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66E528-7E3A-425D-BCA7-710E98376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05656" y="1371600"/>
            <a:ext cx="5486400" cy="54864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8279874-AC3C-4C7A-9C7C-4AD2A1D402A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945" y="1371600"/>
            <a:ext cx="5486400" cy="548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1304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84A626-2243-0D6F-22CB-2D28627B90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F7E6C-92DF-33D6-1307-EF83727304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Correlations to </a:t>
            </a:r>
            <a:r>
              <a:rPr lang="en-US" dirty="0" err="1"/>
              <a:t>SRaSBadj</a:t>
            </a:r>
            <a:r>
              <a:rPr lang="en-US" dirty="0"/>
              <a:t> (graphical)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2221FA8-3AE9-56A0-302F-DB5B81C3E87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800" y="1690688"/>
            <a:ext cx="10058400" cy="502812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AAC35E-1E6A-8605-CF51-FFAEBE1204A2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7207" y="1545860"/>
            <a:ext cx="1710813" cy="114054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52FF1C2-C3DC-CDEA-C244-A95E2D428149}"/>
              </a:ext>
            </a:extLst>
          </p:cNvPr>
          <p:cNvSpPr txBox="1"/>
          <p:nvPr/>
        </p:nvSpPr>
        <p:spPr>
          <a:xfrm>
            <a:off x="5370698" y="1336017"/>
            <a:ext cx="6105832" cy="2822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34" b="0" i="0" spc="5" dirty="0">
                <a:solidFill>
                  <a:srgbClr val="222222"/>
                </a:solidFill>
                <a:effectLst/>
                <a:latin typeface="DuckSansProduct"/>
              </a:rPr>
              <a:t>median, first quartile (25th percentile), third quartile (75th percentile), and outliers</a:t>
            </a:r>
            <a:endParaRPr lang="en-US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FB0425F-EAC5-7471-084B-A5A70CB80BC3}"/>
              </a:ext>
            </a:extLst>
          </p:cNvPr>
          <p:cNvGrpSpPr/>
          <p:nvPr/>
        </p:nvGrpSpPr>
        <p:grpSpPr>
          <a:xfrm>
            <a:off x="-17207" y="3432934"/>
            <a:ext cx="2022988" cy="1600438"/>
            <a:chOff x="-17207" y="3432934"/>
            <a:chExt cx="2022988" cy="1600438"/>
          </a:xfrm>
        </p:grpSpPr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C2147593-0A5C-9B6B-EB0D-05AEC91BD499}"/>
                </a:ext>
              </a:extLst>
            </p:cNvPr>
            <p:cNvSpPr txBox="1"/>
            <p:nvPr/>
          </p:nvSpPr>
          <p:spPr>
            <a:xfrm>
              <a:off x="-17207" y="3432934"/>
              <a:ext cx="1301125" cy="16004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400" dirty="0"/>
                <a:t>Outlier</a:t>
              </a:r>
              <a:br>
                <a:rPr lang="en-US" sz="1400" dirty="0"/>
              </a:br>
              <a:endParaRPr lang="en-US" sz="1400" dirty="0"/>
            </a:p>
            <a:p>
              <a:r>
                <a:rPr lang="en-US" sz="1400" dirty="0"/>
                <a:t>75</a:t>
              </a:r>
              <a:r>
                <a:rPr lang="en-US" sz="1400" baseline="30000" dirty="0"/>
                <a:t>th</a:t>
              </a:r>
              <a:r>
                <a:rPr lang="en-US" sz="1400" dirty="0"/>
                <a:t> percentile</a:t>
              </a:r>
              <a:br>
                <a:rPr lang="en-US" sz="1400" dirty="0"/>
              </a:br>
              <a:endParaRPr lang="en-US" sz="1400" dirty="0"/>
            </a:p>
            <a:p>
              <a:r>
                <a:rPr lang="en-US" sz="1400" dirty="0"/>
                <a:t>25</a:t>
              </a:r>
              <a:r>
                <a:rPr lang="en-US" sz="1400" baseline="30000" dirty="0"/>
                <a:t>th</a:t>
              </a:r>
              <a:r>
                <a:rPr lang="en-US" sz="1400" dirty="0"/>
                <a:t> percentile</a:t>
              </a:r>
              <a:br>
                <a:rPr lang="en-US" sz="1400" dirty="0"/>
              </a:br>
              <a:endParaRPr lang="en-US" sz="1400" dirty="0"/>
            </a:p>
            <a:p>
              <a:r>
                <a:rPr lang="en-US" sz="1400" dirty="0"/>
                <a:t>Median</a:t>
              </a:r>
            </a:p>
          </p:txBody>
        </p: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5ECE475D-569E-AC22-82EC-220BFFCFC745}"/>
                </a:ext>
              </a:extLst>
            </p:cNvPr>
            <p:cNvCxnSpPr>
              <a:cxnSpLocks/>
            </p:cNvCxnSpPr>
            <p:nvPr/>
          </p:nvCxnSpPr>
          <p:spPr>
            <a:xfrm>
              <a:off x="838199" y="3637935"/>
              <a:ext cx="1167582" cy="10413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831933C-06AA-6AB5-98F2-427296226D0E}"/>
                </a:ext>
              </a:extLst>
            </p:cNvPr>
            <p:cNvCxnSpPr/>
            <p:nvPr/>
          </p:nvCxnSpPr>
          <p:spPr>
            <a:xfrm>
              <a:off x="1283918" y="3972232"/>
              <a:ext cx="721863" cy="147484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E538ACA9-F56F-62F3-F144-8583B5E829FF}"/>
                </a:ext>
              </a:extLst>
            </p:cNvPr>
            <p:cNvCxnSpPr/>
            <p:nvPr/>
          </p:nvCxnSpPr>
          <p:spPr>
            <a:xfrm>
              <a:off x="1283918" y="4454013"/>
              <a:ext cx="564547" cy="108155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4F502DAC-33C0-2BF8-4479-FB2DD6268064}"/>
                </a:ext>
              </a:extLst>
            </p:cNvPr>
            <p:cNvCxnSpPr/>
            <p:nvPr/>
          </p:nvCxnSpPr>
          <p:spPr>
            <a:xfrm flipV="1">
              <a:off x="707923" y="4699819"/>
              <a:ext cx="1140542" cy="15731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10926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FD0629-6FD9-7E39-A0DE-6F61D6E8B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Richardson Baker Index (flashiness)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4AA649-E5C1-B745-89CF-1ADEB9E8DE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800" y="1463675"/>
            <a:ext cx="10058400" cy="502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5C054CC-72E1-626C-884C-E3C961D5ACB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7207" y="1545860"/>
            <a:ext cx="1710813" cy="114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0463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F62488-6AFA-2DBA-30F0-BA6670664B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EAFB-91CF-E7B2-713A-E606EF67F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Baseflow Index </a:t>
            </a:r>
            <a:r>
              <a:rPr lang="en-US" sz="3200" dirty="0"/>
              <a:t>(lowest flows compared to highest)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B51A23-7CC5-32FB-696B-8FF57B5B758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800" y="1664219"/>
            <a:ext cx="10058400" cy="502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9A468A5-1200-425A-AF74-424AF9F275B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35194" y="5552876"/>
            <a:ext cx="1710813" cy="114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5053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435A833-6EDE-661E-7870-28FBD68E6B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2C3057-0A0A-13ED-4524-56A33F0C6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Inundation Duration</a:t>
            </a:r>
            <a:br>
              <a:rPr lang="en-US" dirty="0"/>
            </a:br>
            <a:r>
              <a:rPr lang="en-US" sz="2800" dirty="0"/>
              <a:t>(7.1 inundate floodplains)</a:t>
            </a:r>
            <a:endParaRPr lang="en-US" sz="32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C6A1DD7-DF18-82E1-2A23-A08490EFAF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584810"/>
            <a:ext cx="10058400" cy="5022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A7573C-D23A-4E3F-DA20-6B8E5DAB4E0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7207" y="1545860"/>
            <a:ext cx="1710813" cy="114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530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C1BD5D-25E2-4A37-829E-8A1C73F606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8CAAA-B558-C95B-A16D-E0E1EA9C1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Inundation Duration</a:t>
            </a:r>
            <a:br>
              <a:rPr lang="en-US" dirty="0"/>
            </a:br>
            <a:r>
              <a:rPr lang="en-US" sz="2800" dirty="0"/>
              <a:t>(7.3 Inc Habitat, minimize density limits)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7EC4BD-3C09-6697-8E28-A75CA4C9794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93094"/>
            <a:ext cx="10058400" cy="502274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92461FD-BED1-4376-09D8-2753C6094F26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7207" y="1545860"/>
            <a:ext cx="1710813" cy="114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0096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E5E24B-ED72-6A1C-A99A-CACA381997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957D66-36E0-369B-D6E3-F32D4760C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Inundation Duration</a:t>
            </a:r>
            <a:br>
              <a:rPr lang="en-US" dirty="0"/>
            </a:br>
            <a:r>
              <a:rPr lang="en-US" sz="2800" dirty="0"/>
              <a:t>(7.4 Establish </a:t>
            </a:r>
            <a:r>
              <a:rPr lang="en-US" sz="2800" dirty="0" err="1"/>
              <a:t>Foodwebs</a:t>
            </a:r>
            <a:r>
              <a:rPr lang="en-US" sz="2800" dirty="0"/>
              <a:t>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01EAC0A-1A14-61AE-3103-5D5329C58A4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690688"/>
            <a:ext cx="10058400" cy="5022744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C7FA84-ECEB-AD85-FFCF-AA06D817A4B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7207" y="1545860"/>
            <a:ext cx="1710813" cy="114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42165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CE850E-1E46-CD4E-71D9-204DE651BA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DD7CD6-8D3F-C3AF-57E1-90ACB3841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Water Temperatures</a:t>
            </a:r>
            <a:br>
              <a:rPr lang="en-US" dirty="0"/>
            </a:br>
            <a:r>
              <a:rPr lang="en-US" sz="2700" dirty="0"/>
              <a:t>(WO 90-5 violations)</a:t>
            </a:r>
            <a:br>
              <a:rPr lang="en-US" dirty="0"/>
            </a:br>
            <a:endParaRPr lang="en-US" sz="4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CB54CA-8A51-9BD9-361B-99B8D63413E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800" y="1690688"/>
            <a:ext cx="10058400" cy="502812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B4D8B2D-4A4B-F0EB-8CB2-AB0EBCE65FBD}"/>
              </a:ext>
            </a:extLst>
          </p:cNvPr>
          <p:cNvSpPr txBox="1"/>
          <p:nvPr/>
        </p:nvSpPr>
        <p:spPr>
          <a:xfrm>
            <a:off x="6504495" y="843241"/>
            <a:ext cx="5094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Temperature modeling without SOD not available.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BECDB-2C8C-D8FB-D9CF-ACE7A11E292A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45027" y="5578269"/>
            <a:ext cx="1710813" cy="114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8130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127994-B3F5-4515-F970-8ECCEF34E6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C3C8E-432E-0D10-9333-30AE08DDCC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 Temperatures</a:t>
            </a:r>
            <a:br>
              <a:rPr lang="en-US" dirty="0"/>
            </a:br>
            <a:r>
              <a:rPr lang="en-US" sz="2800" dirty="0"/>
              <a:t>(days within 7DADA)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68A33A-4BD0-B4FC-19FA-5AC478D504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6800" y="1690688"/>
            <a:ext cx="10058400" cy="502812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02046F2-0E32-6BCF-03CF-D86B67F42F6D}"/>
              </a:ext>
            </a:extLst>
          </p:cNvPr>
          <p:cNvSpPr txBox="1"/>
          <p:nvPr/>
        </p:nvSpPr>
        <p:spPr>
          <a:xfrm>
            <a:off x="6504495" y="843241"/>
            <a:ext cx="5094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Temperature modeling without SOD not available.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185BF58-32A4-54B3-6E6B-ABC75904D5A9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7207" y="1545860"/>
            <a:ext cx="1710813" cy="114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115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2D9F22-C96E-159F-ECC0-2C1F0C11EE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C1E44-E44F-73FE-485F-8BB777887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Water Temperatures</a:t>
            </a:r>
            <a:br>
              <a:rPr lang="en-US" dirty="0"/>
            </a:br>
            <a:r>
              <a:rPr lang="en-US" sz="2800" dirty="0"/>
              <a:t>(TRRP TRAL target exceedance)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C78F740-6DF0-E80B-2CCA-EA172AEC67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42465" y="1690688"/>
            <a:ext cx="10058400" cy="502866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F4D1950-D740-9156-CF54-AABAD516EB52}"/>
              </a:ext>
            </a:extLst>
          </p:cNvPr>
          <p:cNvSpPr txBox="1"/>
          <p:nvPr/>
        </p:nvSpPr>
        <p:spPr>
          <a:xfrm>
            <a:off x="6504495" y="843241"/>
            <a:ext cx="5094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/>
              <a:t>Temperature modeling without SOD not available.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20F7219-258A-6FEC-21BA-93D534A9CE05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BEBEB"/>
              </a:clrFrom>
              <a:clrTo>
                <a:srgbClr val="EBEBE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15529" y="5578807"/>
            <a:ext cx="1710813" cy="1140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177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7514DB-5E43-2E6B-0853-324BD5A572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4C672E-D304-C929-DC82-AD7D73AC1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the No Action Alternative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FAE6A-31F3-390B-C462-85AECAE858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Achieves minimal geomorphic function for channel maintenance</a:t>
            </a:r>
          </a:p>
          <a:p>
            <a:r>
              <a:rPr lang="en-US" dirty="0"/>
              <a:t>Misses timing for synchronizing with watershed hydraulics</a:t>
            </a:r>
          </a:p>
          <a:p>
            <a:r>
              <a:rPr lang="en-US" dirty="0"/>
              <a:t>Misses timing for inundation to benefit salmonid habitat and food webs</a:t>
            </a:r>
          </a:p>
          <a:p>
            <a:r>
              <a:rPr lang="en-US" dirty="0"/>
              <a:t>Decent for juvenile temperatures in many years (but not all)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5791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F46046-6EF2-9BE5-4255-189E6FEFA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Relative to NAA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F90F53-C5E6-0697-DAA6-5DDA1802BC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3607" y="1681163"/>
            <a:ext cx="5157787" cy="823912"/>
          </a:xfrm>
          <a:solidFill>
            <a:srgbClr val="FF9966">
              <a:alpha val="50196"/>
            </a:srgbClr>
          </a:solidFill>
        </p:spPr>
        <p:txBody>
          <a:bodyPr/>
          <a:lstStyle/>
          <a:p>
            <a:r>
              <a:rPr lang="en-US" u="sng" dirty="0"/>
              <a:t>Degradation from NAA, </a:t>
            </a:r>
            <a:br>
              <a:rPr lang="en-US" u="sng" dirty="0"/>
            </a:br>
            <a:r>
              <a:rPr lang="en-US" u="sng" dirty="0"/>
              <a:t>or just little improvement </a:t>
            </a:r>
            <a:r>
              <a:rPr lang="en-US" dirty="0"/>
              <a:t>	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93B3CB-4D39-6EE8-DF76-B7FBF2E202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83607" y="2505075"/>
            <a:ext cx="5157787" cy="3684588"/>
          </a:xfrm>
          <a:solidFill>
            <a:srgbClr val="FF9966">
              <a:alpha val="50196"/>
            </a:srgbClr>
          </a:solidFill>
        </p:spPr>
        <p:txBody>
          <a:bodyPr/>
          <a:lstStyle/>
          <a:p>
            <a:r>
              <a:rPr lang="en-US" dirty="0"/>
              <a:t>Alt 1 – almost universally the lowest ranked</a:t>
            </a:r>
          </a:p>
          <a:p>
            <a:r>
              <a:rPr lang="en-US" dirty="0"/>
              <a:t>Alt 6 – minimal temperature improvement, otherwise poor performance</a:t>
            </a:r>
          </a:p>
          <a:p>
            <a:r>
              <a:rPr lang="en-US" dirty="0"/>
              <a:t>Alt 3 – generally poor, but intriguingly reliable inundation</a:t>
            </a:r>
          </a:p>
          <a:p>
            <a:pPr lvl="1"/>
            <a:r>
              <a:rPr lang="en-US" i="1" dirty="0"/>
              <a:t>Something to think about for AM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839BE-9E71-297E-81B2-A2EDE37A61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25205" y="1681163"/>
            <a:ext cx="5183188" cy="823912"/>
          </a:xfrm>
          <a:solidFill>
            <a:srgbClr val="66FF66">
              <a:alpha val="50196"/>
            </a:srgbClr>
          </a:solidFill>
        </p:spPr>
        <p:txBody>
          <a:bodyPr/>
          <a:lstStyle/>
          <a:p>
            <a:r>
              <a:rPr lang="en-US" u="sng" dirty="0"/>
              <a:t>Strong improvement over NAA</a:t>
            </a:r>
            <a:br>
              <a:rPr lang="en-US" dirty="0"/>
            </a:b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672A0EE-9E72-12A7-4893-696E95D63D1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725205" y="2505075"/>
            <a:ext cx="5183188" cy="3684588"/>
          </a:xfrm>
          <a:solidFill>
            <a:srgbClr val="66FF66">
              <a:alpha val="50196"/>
            </a:srgbClr>
          </a:solidFill>
        </p:spPr>
        <p:txBody>
          <a:bodyPr/>
          <a:lstStyle/>
          <a:p>
            <a:r>
              <a:rPr lang="en-US" dirty="0"/>
              <a:t>Alt 2 (a and b) best overall performance</a:t>
            </a:r>
          </a:p>
          <a:p>
            <a:pPr lvl="1"/>
            <a:r>
              <a:rPr lang="en-US" dirty="0"/>
              <a:t>a versus b?  Each has benefits.  </a:t>
            </a:r>
            <a:r>
              <a:rPr lang="en-US" i="1" dirty="0"/>
              <a:t>AM hybrid?</a:t>
            </a:r>
          </a:p>
          <a:p>
            <a:r>
              <a:rPr lang="en-US" dirty="0"/>
              <a:t>Alt 4 not quite as good as Alt 2</a:t>
            </a:r>
          </a:p>
          <a:p>
            <a:r>
              <a:rPr lang="en-US" dirty="0"/>
              <a:t>Alt 7 great </a:t>
            </a:r>
            <a:r>
              <a:rPr lang="en-US" dirty="0" err="1"/>
              <a:t>geomorph</a:t>
            </a:r>
            <a:r>
              <a:rPr lang="en-US" dirty="0"/>
              <a:t>, great inundation, weak for some temperature metrics.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893293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969E9-23A4-117A-FF77-845027E0C3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Extra</a:t>
            </a:r>
          </a:p>
        </p:txBody>
      </p:sp>
    </p:spTree>
    <p:extLst>
      <p:ext uri="{BB962C8B-B14F-4D97-AF65-F5344CB8AC3E}">
        <p14:creationId xmlns:p14="http://schemas.microsoft.com/office/powerpoint/2010/main" val="31285848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1FA1DB-C9A7-480D-C044-788C98780A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33782-8A8D-A2F3-05E4-5B526AB93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Daily Coefficient of Variation (</a:t>
            </a:r>
            <a:r>
              <a:rPr lang="en-US" dirty="0" err="1"/>
              <a:t>CVd</a:t>
            </a:r>
            <a:r>
              <a:rPr lang="en-US" dirty="0"/>
              <a:t>)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B8BD3BDF-90BD-F170-883E-EED2F48D63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141758"/>
              </p:ext>
            </p:extLst>
          </p:nvPr>
        </p:nvGraphicFramePr>
        <p:xfrm>
          <a:off x="2347274" y="2516957"/>
          <a:ext cx="7678368" cy="3687878"/>
        </p:xfrm>
        <a:graphic>
          <a:graphicData uri="http://schemas.openxmlformats.org/drawingml/2006/table">
            <a:tbl>
              <a:tblPr firstRow="1" firstCol="1" bandRow="1">
                <a:tableStyleId>{5FD0F851-EC5A-4D38-B0AD-8093EC10F338}</a:tableStyleId>
              </a:tblPr>
              <a:tblGrid>
                <a:gridCol w="1149058">
                  <a:extLst>
                    <a:ext uri="{9D8B030D-6E8A-4147-A177-3AD203B41FA5}">
                      <a16:colId xmlns:a16="http://schemas.microsoft.com/office/drawing/2014/main" val="1587022616"/>
                    </a:ext>
                  </a:extLst>
                </a:gridCol>
                <a:gridCol w="819985">
                  <a:extLst>
                    <a:ext uri="{9D8B030D-6E8A-4147-A177-3AD203B41FA5}">
                      <a16:colId xmlns:a16="http://schemas.microsoft.com/office/drawing/2014/main" val="2938266777"/>
                    </a:ext>
                  </a:extLst>
                </a:gridCol>
                <a:gridCol w="819985">
                  <a:extLst>
                    <a:ext uri="{9D8B030D-6E8A-4147-A177-3AD203B41FA5}">
                      <a16:colId xmlns:a16="http://schemas.microsoft.com/office/drawing/2014/main" val="1498008599"/>
                    </a:ext>
                  </a:extLst>
                </a:gridCol>
                <a:gridCol w="822682">
                  <a:extLst>
                    <a:ext uri="{9D8B030D-6E8A-4147-A177-3AD203B41FA5}">
                      <a16:colId xmlns:a16="http://schemas.microsoft.com/office/drawing/2014/main" val="3811126604"/>
                    </a:ext>
                  </a:extLst>
                </a:gridCol>
                <a:gridCol w="822682">
                  <a:extLst>
                    <a:ext uri="{9D8B030D-6E8A-4147-A177-3AD203B41FA5}">
                      <a16:colId xmlns:a16="http://schemas.microsoft.com/office/drawing/2014/main" val="2633553852"/>
                    </a:ext>
                  </a:extLst>
                </a:gridCol>
                <a:gridCol w="781324">
                  <a:extLst>
                    <a:ext uri="{9D8B030D-6E8A-4147-A177-3AD203B41FA5}">
                      <a16:colId xmlns:a16="http://schemas.microsoft.com/office/drawing/2014/main" val="2577077523"/>
                    </a:ext>
                  </a:extLst>
                </a:gridCol>
                <a:gridCol w="822682">
                  <a:extLst>
                    <a:ext uri="{9D8B030D-6E8A-4147-A177-3AD203B41FA5}">
                      <a16:colId xmlns:a16="http://schemas.microsoft.com/office/drawing/2014/main" val="3141126589"/>
                    </a:ext>
                  </a:extLst>
                </a:gridCol>
                <a:gridCol w="819985">
                  <a:extLst>
                    <a:ext uri="{9D8B030D-6E8A-4147-A177-3AD203B41FA5}">
                      <a16:colId xmlns:a16="http://schemas.microsoft.com/office/drawing/2014/main" val="4242014333"/>
                    </a:ext>
                  </a:extLst>
                </a:gridCol>
                <a:gridCol w="819985">
                  <a:extLst>
                    <a:ext uri="{9D8B030D-6E8A-4147-A177-3AD203B41FA5}">
                      <a16:colId xmlns:a16="http://schemas.microsoft.com/office/drawing/2014/main" val="748133116"/>
                    </a:ext>
                  </a:extLst>
                </a:gridCol>
              </a:tblGrid>
              <a:tr h="347069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 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NAA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Alt1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Alt2a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Alt2b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Alt3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Alt4b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Alt6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Alt7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 Semibold" panose="020B07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 anchor="b"/>
                </a:tc>
                <a:extLst>
                  <a:ext uri="{0D108BD9-81ED-4DB2-BD59-A6C34878D82A}">
                    <a16:rowId xmlns:a16="http://schemas.microsoft.com/office/drawing/2014/main" val="2401031005"/>
                  </a:ext>
                </a:extLst>
              </a:tr>
              <a:tr h="1113603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 err="1">
                          <a:effectLst/>
                        </a:rPr>
                        <a:t>r-value</a:t>
                      </a:r>
                      <a:r>
                        <a:rPr lang="en-US" sz="1600" kern="100" dirty="0">
                          <a:effectLst/>
                        </a:rPr>
                        <a:t> for July-September (</a:t>
                      </a:r>
                      <a:r>
                        <a:rPr lang="en-US" sz="1600" kern="100" dirty="0" err="1">
                          <a:effectLst/>
                        </a:rPr>
                        <a:t>Attr</a:t>
                      </a:r>
                      <a:r>
                        <a:rPr lang="en-US" sz="1600" kern="100" dirty="0">
                          <a:effectLst/>
                        </a:rPr>
                        <a:t> 2.1)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0.14 (0.14)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0 (0.04)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0.27 (0.21)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0.29 (0.21)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1" kern="100" dirty="0">
                          <a:effectLst/>
                        </a:rPr>
                        <a:t>0.56</a:t>
                      </a:r>
                      <a:r>
                        <a:rPr lang="en-US" sz="1600" kern="100" dirty="0">
                          <a:effectLst/>
                        </a:rPr>
                        <a:t> (0.23)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0.29 (0.21)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0.04 (0.04)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0.09 (-0.14)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1909321921"/>
                  </a:ext>
                </a:extLst>
              </a:tr>
              <a:tr h="1113603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r-value for January-March (Attr 2.2)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NA </a:t>
                      </a:r>
                      <a:r>
                        <a:rPr lang="en-US" sz="1600" b="1" kern="100" dirty="0">
                          <a:effectLst/>
                        </a:rPr>
                        <a:t>(0.58)</a:t>
                      </a:r>
                      <a:endParaRPr lang="en-US" sz="16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NA </a:t>
                      </a:r>
                      <a:r>
                        <a:rPr lang="en-US" sz="1600" b="1" kern="100" dirty="0">
                          <a:effectLst/>
                        </a:rPr>
                        <a:t>(0.56)</a:t>
                      </a:r>
                      <a:endParaRPr lang="en-US" sz="16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0.43 (0.35)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1" kern="100" dirty="0">
                          <a:effectLst/>
                        </a:rPr>
                        <a:t>0.87 (0.83)</a:t>
                      </a:r>
                      <a:endParaRPr lang="en-US" sz="16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0.11 (0.11)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1" kern="100" dirty="0">
                          <a:effectLst/>
                        </a:rPr>
                        <a:t>0.87 (0.84)</a:t>
                      </a:r>
                      <a:endParaRPr lang="en-US" sz="16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NA (0.39)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b="1" kern="100" dirty="0">
                          <a:effectLst/>
                        </a:rPr>
                        <a:t>0.83 (0.83)</a:t>
                      </a:r>
                      <a:endParaRPr lang="en-US" sz="1600" b="1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1545905243"/>
                  </a:ext>
                </a:extLst>
              </a:tr>
              <a:tr h="1113603"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r-value for May-September (Attr 8.5)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-0.06 (-0.05)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-0.26 (-0.1)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-0.08 (0.01)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-0.09 (-0.04)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-0.18 (-0.04)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-0.1 </a:t>
                      </a:r>
                      <a:br>
                        <a:rPr lang="en-US" sz="1600" kern="100">
                          <a:effectLst/>
                        </a:rPr>
                      </a:br>
                      <a:r>
                        <a:rPr lang="en-US" sz="1600" kern="100">
                          <a:effectLst/>
                        </a:rPr>
                        <a:t>(-0.04)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>
                          <a:effectLst/>
                        </a:rPr>
                        <a:t>-0.15 (-0.13)</a:t>
                      </a:r>
                      <a:endParaRPr lang="en-US" sz="1600" kern="10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tc>
                  <a:txBody>
                    <a:bodyPr/>
                    <a:lstStyle/>
                    <a:p>
                      <a:pPr marL="0" marR="0">
                        <a:buNone/>
                      </a:pPr>
                      <a:r>
                        <a:rPr lang="en-US" sz="1600" kern="100" dirty="0">
                          <a:effectLst/>
                        </a:rPr>
                        <a:t>-0.07 (0.05)</a:t>
                      </a:r>
                      <a:endParaRPr lang="en-US" sz="1600" kern="100" dirty="0">
                        <a:solidFill>
                          <a:srgbClr val="000000"/>
                        </a:solidFill>
                        <a:effectLst/>
                        <a:latin typeface="Segoe UI" panose="020B0502040204020203" pitchFamily="34" charset="0"/>
                        <a:ea typeface="Aptos" panose="020B0004020202020204" pitchFamily="34" charset="0"/>
                      </a:endParaRPr>
                    </a:p>
                  </a:txBody>
                  <a:tcPr marL="27305" marR="27305" marT="27305" marB="27305"/>
                </a:tc>
                <a:extLst>
                  <a:ext uri="{0D108BD9-81ED-4DB2-BD59-A6C34878D82A}">
                    <a16:rowId xmlns:a16="http://schemas.microsoft.com/office/drawing/2014/main" val="1808146312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ECF0385F-CAAB-1659-DF70-2403771E8804}"/>
              </a:ext>
            </a:extLst>
          </p:cNvPr>
          <p:cNvSpPr txBox="1"/>
          <p:nvPr/>
        </p:nvSpPr>
        <p:spPr>
          <a:xfrm>
            <a:off x="2347274" y="2147625"/>
            <a:ext cx="2572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Correlation to </a:t>
            </a:r>
            <a:r>
              <a:rPr lang="en-US" dirty="0" err="1"/>
              <a:t>SRaSBadj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0322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2D3672-3F1E-DCD8-D869-23128348E4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BD3D90-C5B9-7AF3-AA35-FB4B1955A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Daily Coefficient of </a:t>
            </a:r>
            <a:br>
              <a:rPr lang="en-US" dirty="0"/>
            </a:br>
            <a:r>
              <a:rPr lang="en-US" dirty="0"/>
              <a:t>Variation (</a:t>
            </a:r>
            <a:r>
              <a:rPr lang="en-US" dirty="0" err="1"/>
              <a:t>CVd</a:t>
            </a:r>
            <a:r>
              <a:rPr lang="en-US" dirty="0"/>
              <a:t>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DFCD32-E350-5817-05C1-209F58BC37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83" y="1918335"/>
            <a:ext cx="5486400" cy="3293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840B6E4-ED5B-4C52-2C37-0C310CD846C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777" y="3564890"/>
            <a:ext cx="5486400" cy="329311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C33C86D-CEF2-6CC2-0B9A-21CA26B85BB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1777" y="203901"/>
            <a:ext cx="5486400" cy="329311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30450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901835-BD95-8AE6-FEB5-34DAF7DC3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400A6-F9E2-47B5-9E56-1C9DDD9FE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Hydrology: Alt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63E24-9965-8075-5342-42B5675FB1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Fails to provide geomorphic function to maintain channel</a:t>
            </a:r>
          </a:p>
          <a:p>
            <a:r>
              <a:rPr lang="en-US" dirty="0"/>
              <a:t>Misses timing for synchronizing with watershed hydraulics</a:t>
            </a:r>
          </a:p>
          <a:p>
            <a:r>
              <a:rPr lang="en-US" dirty="0"/>
              <a:t>Misses timing for inundation to benefit salmonid habitat and food webs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13270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5A9907-4640-FA1F-B7CF-1C3B3EDEEA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A38E4-6D16-8D14-80AA-5E53DD3D9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Hydrology: Alt 2a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795CB-A533-D9FD-92C8-0DCF49057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Substantial improvement over NAA in geomorphic function for maintaining channel</a:t>
            </a:r>
          </a:p>
          <a:p>
            <a:r>
              <a:rPr lang="en-US" dirty="0"/>
              <a:t>Flows better synchronized with watershed hydraulics</a:t>
            </a:r>
          </a:p>
          <a:p>
            <a:r>
              <a:rPr lang="en-US" dirty="0"/>
              <a:t>Beneficial inundation timing for salmonid habitat and food webs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8570697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EDA462-5C76-5D67-0AD6-49E595C03F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4B5A9-F67D-833B-3268-5E28D69A9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Hydrology: Alt 2b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8E742-EAAA-2BA3-24F1-5524F073BB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Substantial improvement over NAA in geomorphic function for maintaining channel</a:t>
            </a:r>
          </a:p>
          <a:p>
            <a:r>
              <a:rPr lang="en-US" dirty="0"/>
              <a:t>Flows highly synchronized with watershed hydraulics</a:t>
            </a:r>
          </a:p>
          <a:p>
            <a:r>
              <a:rPr lang="en-US" dirty="0"/>
              <a:t>Beneficial inundation timing for salmonid habitat and food webs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3348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0B2E7D-CC18-9AA1-4CF2-25485DD772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5A84F-1299-C578-C108-68E616BEC8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Hydrology: Alt 3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5AA2AD-25B2-4701-DBC2-1BC24B2A0F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Fails to provide geomorphic function to maintain channel</a:t>
            </a:r>
          </a:p>
          <a:p>
            <a:r>
              <a:rPr lang="en-US" dirty="0"/>
              <a:t>Misses timing for synchronizing with watershed hydraulics</a:t>
            </a:r>
          </a:p>
          <a:p>
            <a:r>
              <a:rPr lang="en-US" dirty="0"/>
              <a:t>Oscillating baseflows provide </a:t>
            </a:r>
            <a:r>
              <a:rPr lang="en-US" i="1" dirty="0"/>
              <a:t>reliable</a:t>
            </a:r>
            <a:r>
              <a:rPr lang="en-US" dirty="0"/>
              <a:t> inundation to benefit salmonid habitat and food webs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5041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4DB535-3CCA-7599-62BA-CC47DE1A5E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C1032C-C4D4-799A-FF2C-3EEA8D0759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Hydrology: Alt 4b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C7F474-6C08-1219-327B-01F6020F8A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Parallel to 2b, main difference is slightly less inundation.</a:t>
            </a:r>
          </a:p>
          <a:p>
            <a:r>
              <a:rPr lang="en-US" dirty="0"/>
              <a:t>Assume if 4a were analyzed, it would show similar parallel.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343504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4282A7-0F76-E4E8-F4FF-7CC06796F9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97EE74-5097-90AF-8ABC-D6AED28C1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Hydrology: Alt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6D11DD-9EFC-81AE-C4C9-809E436258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Achieves meager geomorphic function for channel maintenance (less than NAA, more than Alt 1)</a:t>
            </a:r>
          </a:p>
          <a:p>
            <a:r>
              <a:rPr lang="en-US" dirty="0"/>
              <a:t>Misses timing for synchronizing with watershed hydraulics</a:t>
            </a:r>
          </a:p>
          <a:p>
            <a:r>
              <a:rPr lang="en-US" dirty="0"/>
              <a:t>Misses timing for inundation to benefit salmonid habitat and food webs</a:t>
            </a:r>
          </a:p>
          <a:p>
            <a:r>
              <a:rPr lang="en-US" i="1" dirty="0"/>
              <a:t>Note: water temperatures at higher end among alternatives for adult holding; only moderate for juveniles, spawning, and egg incubation.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92392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A8750-69D3-A178-0B86-90B3567F8B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B165F2-B36E-BA26-3C31-87125D271E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Effects of Hydrology: Alt 7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DAFBF5-A615-475A-FCB8-0E1188696C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Achieves greatest geomorphic function for channel maintenance, perhaps with too many 11,000 </a:t>
            </a:r>
            <a:r>
              <a:rPr lang="en-US" dirty="0" err="1"/>
              <a:t>cfs</a:t>
            </a:r>
            <a:r>
              <a:rPr lang="en-US" dirty="0"/>
              <a:t>.</a:t>
            </a:r>
          </a:p>
          <a:p>
            <a:r>
              <a:rPr lang="en-US" dirty="0"/>
              <a:t>Strong synchronization with watershed hydraulics</a:t>
            </a:r>
          </a:p>
          <a:p>
            <a:r>
              <a:rPr lang="en-US" dirty="0"/>
              <a:t>Outstanding inundation to benefit salmonid habitat and food webs</a:t>
            </a:r>
          </a:p>
          <a:p>
            <a:r>
              <a:rPr lang="en-US" i="1" dirty="0"/>
              <a:t>Note: poor temperature performance for adult holding and juvenile objectives.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52301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>
  <clbl:label id="{6dd02d64-b7f3-43f7-a145-cfd68d338edf}" enabled="1" method="Standard" siteId="{0693b5ba-4b18-4d7b-9341-f32f400a5494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otalTime>4132</TotalTime>
  <Words>2449</Words>
  <Application>Microsoft Office PowerPoint</Application>
  <PresentationFormat>Widescreen</PresentationFormat>
  <Paragraphs>413</Paragraphs>
  <Slides>43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Aptos</vt:lpstr>
      <vt:lpstr>Aptos Display</vt:lpstr>
      <vt:lpstr>Arial</vt:lpstr>
      <vt:lpstr>Courier New</vt:lpstr>
      <vt:lpstr>DuckSansProduct</vt:lpstr>
      <vt:lpstr>Segoe UI</vt:lpstr>
      <vt:lpstr>Segoe UI Semibold</vt:lpstr>
      <vt:lpstr>1_Office Theme</vt:lpstr>
      <vt:lpstr>Functional River Analysis</vt:lpstr>
      <vt:lpstr>Draft Supplemental Environmental Impact Statement, Trinity River Division, Long-Term Operation</vt:lpstr>
      <vt:lpstr>Alternatives Cheat-Sheet</vt:lpstr>
      <vt:lpstr>Safety of Dams Releases…       are they relevant?</vt:lpstr>
      <vt:lpstr>SEIS No Action Alt</vt:lpstr>
      <vt:lpstr>SEIS Alternative 1 Water Quality Control Plan</vt:lpstr>
      <vt:lpstr>SEIS Alternative 2 Multi-Agency Deliberation</vt:lpstr>
      <vt:lpstr>SEIS Alternative 2 (a) Multi-Agency Deliberation</vt:lpstr>
      <vt:lpstr>SEIS Alternative 2 (b) Multi-Agency Deliberation</vt:lpstr>
      <vt:lpstr>SEIS Alternative 3 Modified Natural Hydrology</vt:lpstr>
      <vt:lpstr>SEIS Alternative 4 (b) Risk-Informed Operations</vt:lpstr>
      <vt:lpstr>SEIS Alternative 5 name</vt:lpstr>
      <vt:lpstr>SEIS Alternative 6 Trinity County</vt:lpstr>
      <vt:lpstr>SEIS Alternative 7 Maximum Flow</vt:lpstr>
      <vt:lpstr>Reference Natural Flow</vt:lpstr>
      <vt:lpstr>How to analyze the effects of these Alternatives?</vt:lpstr>
      <vt:lpstr>Joint-Leads team</vt:lpstr>
      <vt:lpstr>Attributes of a Functional River</vt:lpstr>
      <vt:lpstr>Annual Thresholds   (for geomorphic change)</vt:lpstr>
      <vt:lpstr>Peak Frequencies (within years)</vt:lpstr>
      <vt:lpstr>Correlations to SRaSBadj (similarity to natural)</vt:lpstr>
      <vt:lpstr>Graphical representations can capture interannual variation</vt:lpstr>
      <vt:lpstr>Correlations to SRaSBadj (graphical)</vt:lpstr>
      <vt:lpstr>Richardson Baker Index (flashiness)</vt:lpstr>
      <vt:lpstr>Baseflow Index (lowest flows compared to highest)</vt:lpstr>
      <vt:lpstr>Inundation Duration (7.1 inundate floodplains)</vt:lpstr>
      <vt:lpstr>Inundation Duration (7.3 Inc Habitat, minimize density limits)</vt:lpstr>
      <vt:lpstr>Inundation Duration (7.4 Establish Foodwebs)</vt:lpstr>
      <vt:lpstr>Water Temperatures (WO 90-5 violations) </vt:lpstr>
      <vt:lpstr>Water Temperatures (days within 7DADA)</vt:lpstr>
      <vt:lpstr>Water Temperatures (TRRP TRAL target exceedance)</vt:lpstr>
      <vt:lpstr>Effects of the No Action Alternative</vt:lpstr>
      <vt:lpstr>Summary Relative to NAA</vt:lpstr>
      <vt:lpstr>Extra</vt:lpstr>
      <vt:lpstr>Daily Coefficient of Variation (CVd)</vt:lpstr>
      <vt:lpstr>Daily Coefficient of  Variation (CVd)</vt:lpstr>
      <vt:lpstr>Effects of Hydrology: Alt 1</vt:lpstr>
      <vt:lpstr>Effects of Hydrology: Alt 2a</vt:lpstr>
      <vt:lpstr>Effects of Hydrology: Alt 2b</vt:lpstr>
      <vt:lpstr>Effects of Hydrology: Alt 3</vt:lpstr>
      <vt:lpstr>Effects of Hydrology: Alt 4b</vt:lpstr>
      <vt:lpstr>Effects of Hydrology: Alt 6</vt:lpstr>
      <vt:lpstr>Effects of Hydrology: Alt 7</vt:lpstr>
    </vt:vector>
  </TitlesOfParts>
  <Company>Department of the Interior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Peterson, Eric B</dc:creator>
  <cp:lastModifiedBy>Peterson, Eric B</cp:lastModifiedBy>
  <cp:revision>3</cp:revision>
  <dcterms:created xsi:type="dcterms:W3CDTF">2026-08-07T18:48:21Z</dcterms:created>
  <dcterms:modified xsi:type="dcterms:W3CDTF">2026-09-21T21:31:40Z</dcterms:modified>
</cp:coreProperties>
</file>