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32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4158F-6F9E-6E8F-01BF-6B591E4847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D53856-A2F8-9A0D-EDAB-72202B6908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26B194-B575-DCCC-7720-2201B1D8C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634A-04E3-43B1-9F43-7D75A78121B5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67BDA4-F3B9-91E5-7AD7-D962E0596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21A7F4-5F47-E2F2-AF59-D78FAC3CD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AD75-26DB-4F4B-8C0E-1ED9F8B5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577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25F3C8-1BF1-3F98-EC3B-6A7E39BC4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D7BE53-36FE-4BBA-5F22-EBB0F4FDD7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35BE16-BCCB-F1B7-D90A-69DF599B4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634A-04E3-43B1-9F43-7D75A78121B5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1082-2AF8-068E-E53D-141009AB1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A72C19-9163-DF2B-AA55-88F1FA5D3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AD75-26DB-4F4B-8C0E-1ED9F8B5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41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1FFDC-456F-A9E9-CB90-68CF90A973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B36997-5AF5-9FF5-97CE-461DFA906D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443FD3-BD24-8A11-546B-15BCF1780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634A-04E3-43B1-9F43-7D75A78121B5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88A8B5-BF2E-D580-3227-09EF38C62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6C1626-9C93-3AEF-5E55-31307447F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AD75-26DB-4F4B-8C0E-1ED9F8B5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586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D8F08-79B0-49BD-4A4A-2D7773B5C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7C594F-A80F-C745-00E4-881A9C1C14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5D8DE2-456B-0371-1792-4F0EB1D96C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F2355-A0C4-A044-BD2A-7FD1D7F7FD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634A-04E3-43B1-9F43-7D75A78121B5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AB63E0-C8A6-17F0-7031-987A0CB63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73BE3F-3135-BE25-D438-2FC230DCD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AD75-26DB-4F4B-8C0E-1ED9F8B5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989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20D277-91A9-08E1-6AC2-58E2F60C0C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5CF7B4-1DA1-63EF-E72C-D85C875887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8C8238-5B72-6F41-EA2D-76EE2F9A0D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B53E8B-2B06-9732-13E9-966ABD9517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51DF578-DA3A-B6B9-D71F-9618C79E59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A4B3160-441A-5B8B-0385-B2038E903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634A-04E3-43B1-9F43-7D75A78121B5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1FC415-0D19-632E-A667-B66D8531D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3CF2CD-7D63-D09B-96A6-4D6BC3BF46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AD75-26DB-4F4B-8C0E-1ED9F8B5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217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B18D99-3D57-FA20-D75A-4DAC86A49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123FC4-9E59-1348-B010-E0B65560E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634A-04E3-43B1-9F43-7D75A78121B5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D46580-44A0-3C7D-FCCD-05A6A6534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6FA04F-0D88-14CA-4D37-309B18E49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AD75-26DB-4F4B-8C0E-1ED9F8B5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0222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D0F7BC-87BF-9F35-4FFD-ADFEB1FF1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634A-04E3-43B1-9F43-7D75A78121B5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7138145-2476-C651-47F6-42E583D6D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1E1A7D-7BD9-5009-0D6D-FE2F1B8DD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AD75-26DB-4F4B-8C0E-1ED9F8B5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001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D63A5B-9399-5B58-9021-9988FB0B9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B39947-4E4E-5239-81E5-7F2D30AF82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1676EC-B884-9843-B1F1-8620D5D3D0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0C5B46-1A6C-8045-ECBE-1E07F0A86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634A-04E3-43B1-9F43-7D75A78121B5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B4E228-5796-D5FC-5FF5-CBF55C5DC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6A2E54-9580-E53A-8BC7-E7C491634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AD75-26DB-4F4B-8C0E-1ED9F8B5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3069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65D51B-933B-98B0-56DF-F5BE52E50D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09F68F-9ED6-A9C8-2FDD-DC4EDBF4F7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0CD36B-A8B1-E562-23E1-3D4B8EC672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45FFCD-69F6-3312-82DB-579340EE0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634A-04E3-43B1-9F43-7D75A78121B5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BE576A-2053-E1B3-1D90-56378DEA5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533117-34D9-0DD0-1ED4-537E5A8F8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AD75-26DB-4F4B-8C0E-1ED9F8B5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684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CE3E3-0ADB-A332-2054-6EF2DC605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1A3F20-4047-B7FA-BF0E-92AA56D5D7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A29B9-CB93-3FB8-9C9D-BAD40818E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634A-04E3-43B1-9F43-7D75A78121B5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E263C2-1FC7-D24C-D2F0-C20F0C6F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B23E96-6CEA-33BC-1460-8199CE2A6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AD75-26DB-4F4B-8C0E-1ED9F8B5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308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AAB3A8-1DC6-26ED-6AB5-9E0D1F9AD4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C5D8AC-6FE3-45B0-6B86-CD45DF155D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46052F-A8F2-CEDA-3DFC-6DBDEF90E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4634A-04E3-43B1-9F43-7D75A78121B5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B920F8-A0ED-603B-E95E-DE9A87524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1D4D10-98F4-F8DB-A332-B4A78822E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AD75-26DB-4F4B-8C0E-1ED9F8B5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037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0168C76-66D2-28CC-20FA-D9BC747346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312BCB-DA77-8A92-8369-5CD6099D3F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7E0C53-037C-B03A-3484-5F012F50A1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04634A-04E3-43B1-9F43-7D75A78121B5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1DC413-5C6A-DCCB-C636-301602929D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881C4B-508A-FEF2-28D0-4B41945945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6FAD75-26DB-4F4B-8C0E-1ED9F8B55E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706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9412B-9657-067B-B1D8-2B1F8BB1D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1775"/>
            <a:ext cx="10515600" cy="1325563"/>
          </a:xfrm>
        </p:spPr>
        <p:txBody>
          <a:bodyPr/>
          <a:lstStyle/>
          <a:p>
            <a:r>
              <a:rPr lang="en-US" dirty="0"/>
              <a:t>Normal – Wet - Wet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861B26A-F5AB-229A-E8C1-9E27D4E598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17459" y="1167910"/>
            <a:ext cx="7757082" cy="5690090"/>
          </a:xfrm>
        </p:spPr>
      </p:pic>
    </p:spTree>
    <p:extLst>
      <p:ext uri="{BB962C8B-B14F-4D97-AF65-F5344CB8AC3E}">
        <p14:creationId xmlns:p14="http://schemas.microsoft.com/office/powerpoint/2010/main" val="3699177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FE5F8-F8CD-7B7F-A6B0-619330CD6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Normal – Normal - Normal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ECD15DC-E32E-34A3-7A4B-41890B3D39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20553" y="1235808"/>
            <a:ext cx="7166371" cy="5257067"/>
          </a:xfrm>
        </p:spPr>
      </p:pic>
    </p:spTree>
    <p:extLst>
      <p:ext uri="{BB962C8B-B14F-4D97-AF65-F5344CB8AC3E}">
        <p14:creationId xmlns:p14="http://schemas.microsoft.com/office/powerpoint/2010/main" val="3419204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183C3F-BA04-7059-E8B3-4D50B34E5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05" y="158795"/>
            <a:ext cx="10515600" cy="1325563"/>
          </a:xfrm>
        </p:spPr>
        <p:txBody>
          <a:bodyPr/>
          <a:lstStyle/>
          <a:p>
            <a:r>
              <a:rPr lang="en-US" dirty="0"/>
              <a:t>Normal – Wet – Ex Wet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C54148-9762-9855-45F5-100FD0D890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F3FF72-9A85-1142-DBF7-472E550CC2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4361" y="1143092"/>
            <a:ext cx="7810689" cy="5714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1023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16</Words>
  <Application>Microsoft Office PowerPoint</Application>
  <PresentationFormat>Widescreen</PresentationFormat>
  <Paragraphs>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Office Theme</vt:lpstr>
      <vt:lpstr>Normal – Wet - Wet</vt:lpstr>
      <vt:lpstr>Normal – Normal - Normal</vt:lpstr>
      <vt:lpstr>Normal – Wet – Ex Wet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Kyle De Juilio</dc:creator>
  <cp:lastModifiedBy>Kyle De Juilio</cp:lastModifiedBy>
  <cp:revision>1</cp:revision>
  <dcterms:created xsi:type="dcterms:W3CDTF">2025-02-19T18:55:35Z</dcterms:created>
  <dcterms:modified xsi:type="dcterms:W3CDTF">2025-02-19T19:01:32Z</dcterms:modified>
</cp:coreProperties>
</file>