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71" r:id="rId2"/>
    <p:sldId id="263" r:id="rId3"/>
  </p:sldIdLst>
  <p:sldSz cx="10972800" cy="96012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767171"/>
    <a:srgbClr val="7F6000"/>
    <a:srgbClr val="DAE3F3"/>
    <a:srgbClr val="2E75B6"/>
    <a:srgbClr val="000000"/>
    <a:srgbClr val="385723"/>
    <a:srgbClr val="B0BC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1" autoAdjust="0"/>
    <p:restoredTop sz="91206" autoAdjust="0"/>
  </p:normalViewPr>
  <p:slideViewPr>
    <p:cSldViewPr snapToGrid="0">
      <p:cViewPr varScale="1">
        <p:scale>
          <a:sx n="54" d="100"/>
          <a:sy n="54" d="100"/>
        </p:scale>
        <p:origin x="219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3175" tIns="46587" rIns="93175" bIns="46587" rtlCol="0"/>
          <a:lstStyle>
            <a:lvl1pPr algn="r">
              <a:defRPr sz="1200"/>
            </a:lvl1pPr>
          </a:lstStyle>
          <a:p>
            <a:fld id="{48D4996F-5F7B-4751-A819-318F995CBE3E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712913" y="1162050"/>
            <a:ext cx="35845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5" tIns="46587" rIns="93175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3"/>
            <a:ext cx="5608320" cy="3660458"/>
          </a:xfrm>
          <a:prstGeom prst="rect">
            <a:avLst/>
          </a:prstGeom>
        </p:spPr>
        <p:txBody>
          <a:bodyPr vert="horz" lIns="93175" tIns="46587" rIns="93175" bIns="465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4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4"/>
          </a:xfrm>
          <a:prstGeom prst="rect">
            <a:avLst/>
          </a:prstGeom>
        </p:spPr>
        <p:txBody>
          <a:bodyPr vert="horz" lIns="93175" tIns="46587" rIns="93175" bIns="46587" rtlCol="0" anchor="b"/>
          <a:lstStyle>
            <a:lvl1pPr algn="r">
              <a:defRPr sz="1200"/>
            </a:lvl1pPr>
          </a:lstStyle>
          <a:p>
            <a:fld id="{A9511FBA-AF39-4BE4-92BC-A75970B7A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43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12913" y="1162050"/>
            <a:ext cx="35845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11FBA-AF39-4BE4-92BC-A75970B7AFF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16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1571308"/>
            <a:ext cx="9326880" cy="334264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42853"/>
            <a:ext cx="8229600" cy="2318067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822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95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666" y="2393635"/>
            <a:ext cx="9464040" cy="3993832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8666" y="6425250"/>
            <a:ext cx="9464040" cy="2100262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/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99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4380" y="2555875"/>
            <a:ext cx="466344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4980" y="2555875"/>
            <a:ext cx="466344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167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809" y="511177"/>
            <a:ext cx="946404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810" y="2353628"/>
            <a:ext cx="4642008" cy="1153477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5810" y="3507105"/>
            <a:ext cx="4642008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54981" y="2353628"/>
            <a:ext cx="4664869" cy="1153477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54981" y="3507105"/>
            <a:ext cx="4664869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36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379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65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809" y="640080"/>
            <a:ext cx="3539014" cy="224028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4869" y="1382397"/>
            <a:ext cx="5554980" cy="6823075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5809" y="2880360"/>
            <a:ext cx="3539014" cy="5336223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78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809" y="640080"/>
            <a:ext cx="3539014" cy="224028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64869" y="1382397"/>
            <a:ext cx="5554980" cy="6823075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5809" y="2880360"/>
            <a:ext cx="3539014" cy="5336223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374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52411" y="511175"/>
            <a:ext cx="2366010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4381" y="511175"/>
            <a:ext cx="6960870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366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4380" y="511177"/>
            <a:ext cx="946404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380" y="2555875"/>
            <a:ext cx="946404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4380" y="8898892"/>
            <a:ext cx="246888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4355A-C9FA-4C4D-86B0-4A1107CFFF2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4740" y="8898892"/>
            <a:ext cx="370332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49540" y="8898892"/>
            <a:ext cx="246888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69EEC-6FD7-4E71-AF13-F534B7288E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74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8FD9C77-7BED-8824-11EC-09500DBC154E}"/>
              </a:ext>
            </a:extLst>
          </p:cNvPr>
          <p:cNvGrpSpPr/>
          <p:nvPr/>
        </p:nvGrpSpPr>
        <p:grpSpPr>
          <a:xfrm>
            <a:off x="889000" y="0"/>
            <a:ext cx="9372600" cy="9372600"/>
            <a:chOff x="889000" y="0"/>
            <a:chExt cx="9372600" cy="9372600"/>
          </a:xfrm>
        </p:grpSpPr>
        <p:sp>
          <p:nvSpPr>
            <p:cNvPr id="11" name="Block Arc 10">
              <a:extLst>
                <a:ext uri="{FF2B5EF4-FFF2-40B4-BE49-F238E27FC236}">
                  <a16:creationId xmlns:a16="http://schemas.microsoft.com/office/drawing/2014/main" id="{A1E976C6-2ABF-D79D-28D9-700A34F257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9000" y="0"/>
              <a:ext cx="9372600" cy="9372600"/>
            </a:xfrm>
            <a:prstGeom prst="blockArc">
              <a:avLst>
                <a:gd name="adj1" fmla="val 18809197"/>
                <a:gd name="adj2" fmla="val 5241848"/>
                <a:gd name="adj3" fmla="val 46845"/>
              </a:avLst>
            </a:prstGeom>
            <a:solidFill>
              <a:schemeClr val="accent5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0">
                <a:solidFill>
                  <a:schemeClr val="tx1"/>
                </a:solidFill>
              </a:endParaRPr>
            </a:p>
          </p:txBody>
        </p:sp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3BEAED27-0D03-77C9-A340-7217ECD6C0E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9000" y="0"/>
              <a:ext cx="9372600" cy="9372600"/>
            </a:xfrm>
            <a:prstGeom prst="blockArc">
              <a:avLst>
                <a:gd name="adj1" fmla="val 16894106"/>
                <a:gd name="adj2" fmla="val 18699176"/>
                <a:gd name="adj3" fmla="val 46852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0">
                <a:solidFill>
                  <a:schemeClr val="tx1"/>
                </a:solidFill>
              </a:endParaRPr>
            </a:p>
          </p:txBody>
        </p:sp>
        <p:sp>
          <p:nvSpPr>
            <p:cNvPr id="13" name="Block Arc 12">
              <a:extLst>
                <a:ext uri="{FF2B5EF4-FFF2-40B4-BE49-F238E27FC236}">
                  <a16:creationId xmlns:a16="http://schemas.microsoft.com/office/drawing/2014/main" id="{A587841A-2AED-7B3A-7DD2-479E0B785DC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9000" y="0"/>
              <a:ext cx="9372600" cy="9372600"/>
            </a:xfrm>
            <a:prstGeom prst="blockArc">
              <a:avLst>
                <a:gd name="adj1" fmla="val 12493781"/>
                <a:gd name="adj2" fmla="val 16808839"/>
                <a:gd name="adj3" fmla="val 46870"/>
              </a:avLst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0">
                <a:solidFill>
                  <a:schemeClr val="tx1"/>
                </a:solidFill>
              </a:endParaRPr>
            </a:p>
          </p:txBody>
        </p:sp>
        <p:sp>
          <p:nvSpPr>
            <p:cNvPr id="14" name="Block Arc 13">
              <a:extLst>
                <a:ext uri="{FF2B5EF4-FFF2-40B4-BE49-F238E27FC236}">
                  <a16:creationId xmlns:a16="http://schemas.microsoft.com/office/drawing/2014/main" id="{36D906C8-3347-2772-6B17-755C0C3D4C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9000" y="0"/>
              <a:ext cx="9372600" cy="9372600"/>
            </a:xfrm>
            <a:prstGeom prst="blockArc">
              <a:avLst>
                <a:gd name="adj1" fmla="val 8918816"/>
                <a:gd name="adj2" fmla="val 12297045"/>
                <a:gd name="adj3" fmla="val 46872"/>
              </a:avLst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0">
                <a:solidFill>
                  <a:schemeClr val="tx1"/>
                </a:solidFill>
              </a:endParaRPr>
            </a:p>
          </p:txBody>
        </p:sp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id="{D96CB330-7AC8-CFBB-9F0C-C147538CDFE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89000" y="0"/>
              <a:ext cx="9372600" cy="9372600"/>
            </a:xfrm>
            <a:prstGeom prst="blockArc">
              <a:avLst>
                <a:gd name="adj1" fmla="val 5363499"/>
                <a:gd name="adj2" fmla="val 8741082"/>
                <a:gd name="adj3" fmla="val 46812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0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Connector: Curved 42">
            <a:extLst>
              <a:ext uri="{FF2B5EF4-FFF2-40B4-BE49-F238E27FC236}">
                <a16:creationId xmlns:a16="http://schemas.microsoft.com/office/drawing/2014/main" id="{2103D9E5-CAF8-9F58-F28C-017C38B28FDF}"/>
              </a:ext>
            </a:extLst>
          </p:cNvPr>
          <p:cNvCxnSpPr>
            <a:cxnSpLocks/>
            <a:stCxn id="1123" idx="2"/>
            <a:endCxn id="4015" idx="5"/>
          </p:cNvCxnSpPr>
          <p:nvPr/>
        </p:nvCxnSpPr>
        <p:spPr>
          <a:xfrm rot="10800000">
            <a:off x="4502729" y="6392587"/>
            <a:ext cx="1490499" cy="640193"/>
          </a:xfrm>
          <a:prstGeom prst="curvedConnector2">
            <a:avLst/>
          </a:prstGeom>
          <a:ln w="76200">
            <a:solidFill>
              <a:schemeClr val="bg2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9" name="Group 1128">
            <a:extLst>
              <a:ext uri="{FF2B5EF4-FFF2-40B4-BE49-F238E27FC236}">
                <a16:creationId xmlns:a16="http://schemas.microsoft.com/office/drawing/2014/main" id="{28B04961-FE18-AB0C-8720-E85813BB7E3D}"/>
              </a:ext>
            </a:extLst>
          </p:cNvPr>
          <p:cNvGrpSpPr/>
          <p:nvPr/>
        </p:nvGrpSpPr>
        <p:grpSpPr>
          <a:xfrm>
            <a:off x="4740240" y="6324431"/>
            <a:ext cx="731520" cy="731520"/>
            <a:chOff x="2454300" y="4463875"/>
            <a:chExt cx="1014445" cy="1014445"/>
          </a:xfrm>
        </p:grpSpPr>
        <p:sp>
          <p:nvSpPr>
            <p:cNvPr id="1130" name="Oval 1129">
              <a:extLst>
                <a:ext uri="{FF2B5EF4-FFF2-40B4-BE49-F238E27FC236}">
                  <a16:creationId xmlns:a16="http://schemas.microsoft.com/office/drawing/2014/main" id="{109DD02F-7E9F-64EE-12E8-6B4D24C40C92}"/>
                </a:ext>
              </a:extLst>
            </p:cNvPr>
            <p:cNvSpPr/>
            <p:nvPr/>
          </p:nvSpPr>
          <p:spPr>
            <a:xfrm>
              <a:off x="2454300" y="4463875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37" name="Oval 4">
              <a:extLst>
                <a:ext uri="{FF2B5EF4-FFF2-40B4-BE49-F238E27FC236}">
                  <a16:creationId xmlns:a16="http://schemas.microsoft.com/office/drawing/2014/main" id="{B2A743E2-CAAE-212E-64B1-0AA836A58673}"/>
                </a:ext>
              </a:extLst>
            </p:cNvPr>
            <p:cNvSpPr txBox="1"/>
            <p:nvPr/>
          </p:nvSpPr>
          <p:spPr>
            <a:xfrm>
              <a:off x="2602862" y="4612437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Klamath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dirty="0"/>
                <a:t>Rearing</a:t>
              </a:r>
              <a:endParaRPr lang="en-US" sz="800" kern="1200" dirty="0"/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X</a:t>
              </a:r>
              <a:r>
                <a:rPr lang="en-US" sz="800" kern="1200" dirty="0"/>
                <a:t>]</a:t>
              </a:r>
            </a:p>
          </p:txBody>
        </p:sp>
      </p:grpSp>
      <p:sp>
        <p:nvSpPr>
          <p:cNvPr id="2219" name="TextBox 2218">
            <a:extLst>
              <a:ext uri="{FF2B5EF4-FFF2-40B4-BE49-F238E27FC236}">
                <a16:creationId xmlns:a16="http://schemas.microsoft.com/office/drawing/2014/main" id="{F9CE13EE-1E1F-FAD4-C495-5FCA0BCF75AD}"/>
              </a:ext>
            </a:extLst>
          </p:cNvPr>
          <p:cNvSpPr txBox="1"/>
          <p:nvPr/>
        </p:nvSpPr>
        <p:spPr>
          <a:xfrm rot="19697718">
            <a:off x="2415453" y="279804"/>
            <a:ext cx="1275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Ocean</a:t>
            </a:r>
          </a:p>
        </p:txBody>
      </p:sp>
      <p:sp>
        <p:nvSpPr>
          <p:cNvPr id="2220" name="TextBox 2219">
            <a:extLst>
              <a:ext uri="{FF2B5EF4-FFF2-40B4-BE49-F238E27FC236}">
                <a16:creationId xmlns:a16="http://schemas.microsoft.com/office/drawing/2014/main" id="{5F3E18BC-9B65-56AB-D497-3FDCA1FE29FF}"/>
              </a:ext>
            </a:extLst>
          </p:cNvPr>
          <p:cNvSpPr txBox="1"/>
          <p:nvPr/>
        </p:nvSpPr>
        <p:spPr>
          <a:xfrm rot="16200000">
            <a:off x="-122395" y="4463419"/>
            <a:ext cx="161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Estuary</a:t>
            </a:r>
          </a:p>
        </p:txBody>
      </p:sp>
      <p:sp>
        <p:nvSpPr>
          <p:cNvPr id="2221" name="TextBox 2220">
            <a:extLst>
              <a:ext uri="{FF2B5EF4-FFF2-40B4-BE49-F238E27FC236}">
                <a16:creationId xmlns:a16="http://schemas.microsoft.com/office/drawing/2014/main" id="{EB0AE6D3-CF47-7C3D-2DDB-EA031BE65A2E}"/>
              </a:ext>
            </a:extLst>
          </p:cNvPr>
          <p:cNvSpPr txBox="1"/>
          <p:nvPr/>
        </p:nvSpPr>
        <p:spPr>
          <a:xfrm rot="1644088">
            <a:off x="6963954" y="194812"/>
            <a:ext cx="161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Klamath River</a:t>
            </a:r>
          </a:p>
        </p:txBody>
      </p:sp>
      <p:sp>
        <p:nvSpPr>
          <p:cNvPr id="2222" name="TextBox 2221">
            <a:extLst>
              <a:ext uri="{FF2B5EF4-FFF2-40B4-BE49-F238E27FC236}">
                <a16:creationId xmlns:a16="http://schemas.microsoft.com/office/drawing/2014/main" id="{56C26908-89A8-065B-650A-FC6FC59D4A61}"/>
              </a:ext>
            </a:extLst>
          </p:cNvPr>
          <p:cNvSpPr txBox="1"/>
          <p:nvPr/>
        </p:nvSpPr>
        <p:spPr>
          <a:xfrm rot="12635239">
            <a:off x="2198584" y="8638537"/>
            <a:ext cx="161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Klamath River</a:t>
            </a:r>
          </a:p>
        </p:txBody>
      </p:sp>
      <p:sp>
        <p:nvSpPr>
          <p:cNvPr id="3814" name="Circle: Hollow 3813">
            <a:extLst>
              <a:ext uri="{FF2B5EF4-FFF2-40B4-BE49-F238E27FC236}">
                <a16:creationId xmlns:a16="http://schemas.microsoft.com/office/drawing/2014/main" id="{35F9B3A8-B37E-6B11-BDCE-5D78247F19BF}"/>
              </a:ext>
            </a:extLst>
          </p:cNvPr>
          <p:cNvSpPr/>
          <p:nvPr/>
        </p:nvSpPr>
        <p:spPr>
          <a:xfrm>
            <a:off x="4448275" y="3548234"/>
            <a:ext cx="2243359" cy="2243359"/>
          </a:xfrm>
          <a:prstGeom prst="donut">
            <a:avLst>
              <a:gd name="adj" fmla="val 11373"/>
            </a:avLst>
          </a:prstGeom>
          <a:solidFill>
            <a:schemeClr val="tx1">
              <a:alpha val="3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>
              <a:solidFill>
                <a:schemeClr val="tx1"/>
              </a:solidFill>
            </a:endParaRPr>
          </a:p>
        </p:txBody>
      </p:sp>
      <p:sp>
        <p:nvSpPr>
          <p:cNvPr id="2223" name="TextBox 2222">
            <a:extLst>
              <a:ext uri="{FF2B5EF4-FFF2-40B4-BE49-F238E27FC236}">
                <a16:creationId xmlns:a16="http://schemas.microsoft.com/office/drawing/2014/main" id="{371EFC5C-3909-F909-7409-78ADEA005B17}"/>
              </a:ext>
            </a:extLst>
          </p:cNvPr>
          <p:cNvSpPr txBox="1"/>
          <p:nvPr/>
        </p:nvSpPr>
        <p:spPr>
          <a:xfrm rot="6084294">
            <a:off x="9536064" y="5627454"/>
            <a:ext cx="161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Trinity River</a:t>
            </a:r>
          </a:p>
        </p:txBody>
      </p:sp>
      <p:grpSp>
        <p:nvGrpSpPr>
          <p:cNvPr id="2248" name="Group 144">
            <a:extLst>
              <a:ext uri="{FF2B5EF4-FFF2-40B4-BE49-F238E27FC236}">
                <a16:creationId xmlns:a16="http://schemas.microsoft.com/office/drawing/2014/main" id="{CC4E8780-DF8B-CFE6-6881-CAC756A82F1B}"/>
              </a:ext>
            </a:extLst>
          </p:cNvPr>
          <p:cNvGrpSpPr>
            <a:grpSpLocks noChangeAspect="1"/>
          </p:cNvGrpSpPr>
          <p:nvPr/>
        </p:nvGrpSpPr>
        <p:grpSpPr bwMode="auto">
          <a:xfrm rot="21032260">
            <a:off x="4709852" y="5722652"/>
            <a:ext cx="689627" cy="216544"/>
            <a:chOff x="912" y="3456"/>
            <a:chExt cx="1596" cy="522"/>
          </a:xfrm>
        </p:grpSpPr>
        <p:sp>
          <p:nvSpPr>
            <p:cNvPr id="2305" name="Freeform 145">
              <a:extLst>
                <a:ext uri="{FF2B5EF4-FFF2-40B4-BE49-F238E27FC236}">
                  <a16:creationId xmlns:a16="http://schemas.microsoft.com/office/drawing/2014/main" id="{33215BAD-453B-5856-B74A-1442FACBE3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12" y="3570"/>
              <a:ext cx="1412" cy="312"/>
            </a:xfrm>
            <a:custGeom>
              <a:avLst/>
              <a:gdLst>
                <a:gd name="T0" fmla="*/ 1369 w 1412"/>
                <a:gd name="T1" fmla="*/ 83 h 312"/>
                <a:gd name="T2" fmla="*/ 1393 w 1412"/>
                <a:gd name="T3" fmla="*/ 96 h 312"/>
                <a:gd name="T4" fmla="*/ 1405 w 1412"/>
                <a:gd name="T5" fmla="*/ 125 h 312"/>
                <a:gd name="T6" fmla="*/ 1384 w 1412"/>
                <a:gd name="T7" fmla="*/ 210 h 312"/>
                <a:gd name="T8" fmla="*/ 1240 w 1412"/>
                <a:gd name="T9" fmla="*/ 210 h 312"/>
                <a:gd name="T10" fmla="*/ 1038 w 1412"/>
                <a:gd name="T11" fmla="*/ 227 h 312"/>
                <a:gd name="T12" fmla="*/ 759 w 1412"/>
                <a:gd name="T13" fmla="*/ 300 h 312"/>
                <a:gd name="T14" fmla="*/ 421 w 1412"/>
                <a:gd name="T15" fmla="*/ 297 h 312"/>
                <a:gd name="T16" fmla="*/ 96 w 1412"/>
                <a:gd name="T17" fmla="*/ 222 h 312"/>
                <a:gd name="T18" fmla="*/ 32 w 1412"/>
                <a:gd name="T19" fmla="*/ 174 h 312"/>
                <a:gd name="T20" fmla="*/ 136 w 1412"/>
                <a:gd name="T21" fmla="*/ 210 h 312"/>
                <a:gd name="T22" fmla="*/ 10 w 1412"/>
                <a:gd name="T23" fmla="*/ 131 h 312"/>
                <a:gd name="T24" fmla="*/ 75 w 1412"/>
                <a:gd name="T25" fmla="*/ 57 h 312"/>
                <a:gd name="T26" fmla="*/ 232 w 1412"/>
                <a:gd name="T27" fmla="*/ 18 h 312"/>
                <a:gd name="T28" fmla="*/ 415 w 1412"/>
                <a:gd name="T29" fmla="*/ 3 h 312"/>
                <a:gd name="T30" fmla="*/ 525 w 1412"/>
                <a:gd name="T31" fmla="*/ 2 h 312"/>
                <a:gd name="T32" fmla="*/ 703 w 1412"/>
                <a:gd name="T33" fmla="*/ 9 h 312"/>
                <a:gd name="T34" fmla="*/ 931 w 1412"/>
                <a:gd name="T35" fmla="*/ 39 h 312"/>
                <a:gd name="T36" fmla="*/ 1141 w 1412"/>
                <a:gd name="T37" fmla="*/ 83 h 312"/>
                <a:gd name="T38" fmla="*/ 1369 w 1412"/>
                <a:gd name="T39" fmla="*/ 8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2" h="312">
                  <a:moveTo>
                    <a:pt x="1369" y="83"/>
                  </a:moveTo>
                  <a:cubicBezTo>
                    <a:pt x="1411" y="85"/>
                    <a:pt x="1387" y="89"/>
                    <a:pt x="1393" y="96"/>
                  </a:cubicBezTo>
                  <a:cubicBezTo>
                    <a:pt x="1399" y="103"/>
                    <a:pt x="1407" y="106"/>
                    <a:pt x="1405" y="125"/>
                  </a:cubicBezTo>
                  <a:cubicBezTo>
                    <a:pt x="1403" y="144"/>
                    <a:pt x="1412" y="196"/>
                    <a:pt x="1384" y="210"/>
                  </a:cubicBezTo>
                  <a:cubicBezTo>
                    <a:pt x="1356" y="224"/>
                    <a:pt x="1298" y="207"/>
                    <a:pt x="1240" y="210"/>
                  </a:cubicBezTo>
                  <a:cubicBezTo>
                    <a:pt x="1182" y="213"/>
                    <a:pt x="1118" y="212"/>
                    <a:pt x="1038" y="227"/>
                  </a:cubicBezTo>
                  <a:cubicBezTo>
                    <a:pt x="958" y="242"/>
                    <a:pt x="862" y="288"/>
                    <a:pt x="759" y="300"/>
                  </a:cubicBezTo>
                  <a:cubicBezTo>
                    <a:pt x="656" y="312"/>
                    <a:pt x="531" y="310"/>
                    <a:pt x="421" y="297"/>
                  </a:cubicBezTo>
                  <a:cubicBezTo>
                    <a:pt x="311" y="284"/>
                    <a:pt x="161" y="242"/>
                    <a:pt x="96" y="222"/>
                  </a:cubicBezTo>
                  <a:cubicBezTo>
                    <a:pt x="31" y="202"/>
                    <a:pt x="25" y="176"/>
                    <a:pt x="32" y="174"/>
                  </a:cubicBezTo>
                  <a:cubicBezTo>
                    <a:pt x="39" y="172"/>
                    <a:pt x="140" y="217"/>
                    <a:pt x="136" y="210"/>
                  </a:cubicBezTo>
                  <a:cubicBezTo>
                    <a:pt x="132" y="203"/>
                    <a:pt x="20" y="156"/>
                    <a:pt x="10" y="131"/>
                  </a:cubicBezTo>
                  <a:cubicBezTo>
                    <a:pt x="0" y="106"/>
                    <a:pt x="38" y="76"/>
                    <a:pt x="75" y="57"/>
                  </a:cubicBezTo>
                  <a:cubicBezTo>
                    <a:pt x="112" y="38"/>
                    <a:pt x="175" y="27"/>
                    <a:pt x="232" y="18"/>
                  </a:cubicBezTo>
                  <a:cubicBezTo>
                    <a:pt x="289" y="9"/>
                    <a:pt x="366" y="6"/>
                    <a:pt x="415" y="3"/>
                  </a:cubicBezTo>
                  <a:cubicBezTo>
                    <a:pt x="464" y="0"/>
                    <a:pt x="477" y="1"/>
                    <a:pt x="525" y="2"/>
                  </a:cubicBezTo>
                  <a:cubicBezTo>
                    <a:pt x="573" y="3"/>
                    <a:pt x="635" y="3"/>
                    <a:pt x="703" y="9"/>
                  </a:cubicBezTo>
                  <a:cubicBezTo>
                    <a:pt x="771" y="15"/>
                    <a:pt x="858" y="27"/>
                    <a:pt x="931" y="39"/>
                  </a:cubicBezTo>
                  <a:cubicBezTo>
                    <a:pt x="1004" y="51"/>
                    <a:pt x="1068" y="76"/>
                    <a:pt x="1141" y="83"/>
                  </a:cubicBezTo>
                  <a:cubicBezTo>
                    <a:pt x="1214" y="90"/>
                    <a:pt x="1327" y="82"/>
                    <a:pt x="1369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06" name="Freeform 146">
              <a:extLst>
                <a:ext uri="{FF2B5EF4-FFF2-40B4-BE49-F238E27FC236}">
                  <a16:creationId xmlns:a16="http://schemas.microsoft.com/office/drawing/2014/main" id="{D7852384-D5E7-8471-5177-EDFAC58781B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68" y="3635"/>
              <a:ext cx="99" cy="192"/>
            </a:xfrm>
            <a:custGeom>
              <a:avLst/>
              <a:gdLst>
                <a:gd name="T0" fmla="*/ 56 w 99"/>
                <a:gd name="T1" fmla="*/ 0 h 192"/>
                <a:gd name="T2" fmla="*/ 85 w 99"/>
                <a:gd name="T3" fmla="*/ 43 h 192"/>
                <a:gd name="T4" fmla="*/ 93 w 99"/>
                <a:gd name="T5" fmla="*/ 109 h 192"/>
                <a:gd name="T6" fmla="*/ 57 w 99"/>
                <a:gd name="T7" fmla="*/ 167 h 192"/>
                <a:gd name="T8" fmla="*/ 0 w 99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92">
                  <a:moveTo>
                    <a:pt x="56" y="0"/>
                  </a:moveTo>
                  <a:cubicBezTo>
                    <a:pt x="62" y="12"/>
                    <a:pt x="79" y="25"/>
                    <a:pt x="85" y="43"/>
                  </a:cubicBezTo>
                  <a:cubicBezTo>
                    <a:pt x="86" y="54"/>
                    <a:pt x="99" y="86"/>
                    <a:pt x="93" y="109"/>
                  </a:cubicBezTo>
                  <a:cubicBezTo>
                    <a:pt x="88" y="130"/>
                    <a:pt x="72" y="153"/>
                    <a:pt x="57" y="167"/>
                  </a:cubicBezTo>
                  <a:cubicBezTo>
                    <a:pt x="50" y="177"/>
                    <a:pt x="4" y="187"/>
                    <a:pt x="0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07" name="Freeform 147">
              <a:extLst>
                <a:ext uri="{FF2B5EF4-FFF2-40B4-BE49-F238E27FC236}">
                  <a16:creationId xmlns:a16="http://schemas.microsoft.com/office/drawing/2014/main" id="{CF648CB7-40A8-3EC3-1EF0-538947B60DD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73" y="3687"/>
              <a:ext cx="51" cy="117"/>
            </a:xfrm>
            <a:custGeom>
              <a:avLst/>
              <a:gdLst>
                <a:gd name="T0" fmla="*/ 30 w 51"/>
                <a:gd name="T1" fmla="*/ 0 h 117"/>
                <a:gd name="T2" fmla="*/ 48 w 51"/>
                <a:gd name="T3" fmla="*/ 29 h 117"/>
                <a:gd name="T4" fmla="*/ 48 w 51"/>
                <a:gd name="T5" fmla="*/ 61 h 117"/>
                <a:gd name="T6" fmla="*/ 30 w 51"/>
                <a:gd name="T7" fmla="*/ 95 h 117"/>
                <a:gd name="T8" fmla="*/ 0 w 51"/>
                <a:gd name="T9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7">
                  <a:moveTo>
                    <a:pt x="30" y="0"/>
                  </a:moveTo>
                  <a:cubicBezTo>
                    <a:pt x="31" y="5"/>
                    <a:pt x="45" y="19"/>
                    <a:pt x="48" y="29"/>
                  </a:cubicBezTo>
                  <a:cubicBezTo>
                    <a:pt x="51" y="39"/>
                    <a:pt x="51" y="50"/>
                    <a:pt x="48" y="61"/>
                  </a:cubicBezTo>
                  <a:cubicBezTo>
                    <a:pt x="47" y="76"/>
                    <a:pt x="38" y="86"/>
                    <a:pt x="30" y="95"/>
                  </a:cubicBezTo>
                  <a:cubicBezTo>
                    <a:pt x="22" y="104"/>
                    <a:pt x="6" y="113"/>
                    <a:pt x="0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08" name="Oval 148">
              <a:extLst>
                <a:ext uri="{FF2B5EF4-FFF2-40B4-BE49-F238E27FC236}">
                  <a16:creationId xmlns:a16="http://schemas.microsoft.com/office/drawing/2014/main" id="{A925338E-E3E9-208E-C497-793229D412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48" y="3636"/>
              <a:ext cx="96" cy="9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09" name="Oval 149">
              <a:extLst>
                <a:ext uri="{FF2B5EF4-FFF2-40B4-BE49-F238E27FC236}">
                  <a16:creationId xmlns:a16="http://schemas.microsoft.com/office/drawing/2014/main" id="{3F2DEC0E-667D-0BB7-FE62-07315202ACF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53" y="3647"/>
              <a:ext cx="75" cy="7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0" name="Oval 150">
              <a:extLst>
                <a:ext uri="{FF2B5EF4-FFF2-40B4-BE49-F238E27FC236}">
                  <a16:creationId xmlns:a16="http://schemas.microsoft.com/office/drawing/2014/main" id="{47FCE744-15C8-866B-37C1-ED782098F4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85" y="3648"/>
              <a:ext cx="99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1" name="Oval 151">
              <a:extLst>
                <a:ext uri="{FF2B5EF4-FFF2-40B4-BE49-F238E27FC236}">
                  <a16:creationId xmlns:a16="http://schemas.microsoft.com/office/drawing/2014/main" id="{61394A6C-197A-F857-0EEF-FF607BBDF2D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29" y="3648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2" name="Oval 152">
              <a:extLst>
                <a:ext uri="{FF2B5EF4-FFF2-40B4-BE49-F238E27FC236}">
                  <a16:creationId xmlns:a16="http://schemas.microsoft.com/office/drawing/2014/main" id="{AC64E3C0-C515-D154-576F-1C0EDD04013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3" y="3648"/>
              <a:ext cx="96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3" name="Oval 153">
              <a:extLst>
                <a:ext uri="{FF2B5EF4-FFF2-40B4-BE49-F238E27FC236}">
                  <a16:creationId xmlns:a16="http://schemas.microsoft.com/office/drawing/2014/main" id="{44C51560-8649-2A77-42E6-EA4AF3CD352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87" y="3635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4" name="Oval 154">
              <a:extLst>
                <a:ext uri="{FF2B5EF4-FFF2-40B4-BE49-F238E27FC236}">
                  <a16:creationId xmlns:a16="http://schemas.microsoft.com/office/drawing/2014/main" id="{527B8D02-B52E-9216-F400-1B79E40F7F0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13" y="3648"/>
              <a:ext cx="48" cy="11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5" name="Oval 155">
              <a:extLst>
                <a:ext uri="{FF2B5EF4-FFF2-40B4-BE49-F238E27FC236}">
                  <a16:creationId xmlns:a16="http://schemas.microsoft.com/office/drawing/2014/main" id="{D59D7A4A-BB3C-81B9-1F42-8218F2A5D16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12" y="3664"/>
              <a:ext cx="48" cy="96"/>
            </a:xfrm>
            <a:prstGeom prst="ellipse">
              <a:avLst/>
            </a:prstGeom>
            <a:solidFill>
              <a:srgbClr val="E9EB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6" name="Oval 156">
              <a:extLst>
                <a:ext uri="{FF2B5EF4-FFF2-40B4-BE49-F238E27FC236}">
                  <a16:creationId xmlns:a16="http://schemas.microsoft.com/office/drawing/2014/main" id="{5E3C8A22-F296-DDA7-38EF-DAEFBAE0472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56" y="3664"/>
              <a:ext cx="48" cy="96"/>
            </a:xfrm>
            <a:prstGeom prst="ellipse">
              <a:avLst/>
            </a:prstGeom>
            <a:solidFill>
              <a:srgbClr val="EAEA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17" name="Freeform 157">
              <a:extLst>
                <a:ext uri="{FF2B5EF4-FFF2-40B4-BE49-F238E27FC236}">
                  <a16:creationId xmlns:a16="http://schemas.microsoft.com/office/drawing/2014/main" id="{1C22194B-1AE2-C89E-64BC-844410E6CA4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54" y="3766"/>
              <a:ext cx="271" cy="11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18" name="Freeform 158">
              <a:extLst>
                <a:ext uri="{FF2B5EF4-FFF2-40B4-BE49-F238E27FC236}">
                  <a16:creationId xmlns:a16="http://schemas.microsoft.com/office/drawing/2014/main" id="{B7225B36-1335-3960-5007-D81009AC63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7" y="3604"/>
              <a:ext cx="93" cy="54"/>
            </a:xfrm>
            <a:custGeom>
              <a:avLst/>
              <a:gdLst>
                <a:gd name="T0" fmla="*/ 2 w 93"/>
                <a:gd name="T1" fmla="*/ 46 h 54"/>
                <a:gd name="T2" fmla="*/ 38 w 93"/>
                <a:gd name="T3" fmla="*/ 7 h 54"/>
                <a:gd name="T4" fmla="*/ 68 w 93"/>
                <a:gd name="T5" fmla="*/ 2 h 54"/>
                <a:gd name="T6" fmla="*/ 91 w 93"/>
                <a:gd name="T7" fmla="*/ 10 h 54"/>
                <a:gd name="T8" fmla="*/ 80 w 93"/>
                <a:gd name="T9" fmla="*/ 31 h 54"/>
                <a:gd name="T10" fmla="*/ 52 w 93"/>
                <a:gd name="T11" fmla="*/ 47 h 54"/>
                <a:gd name="T12" fmla="*/ 28 w 93"/>
                <a:gd name="T13" fmla="*/ 54 h 54"/>
                <a:gd name="T14" fmla="*/ 2 w 93"/>
                <a:gd name="T15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4">
                  <a:moveTo>
                    <a:pt x="2" y="46"/>
                  </a:moveTo>
                  <a:cubicBezTo>
                    <a:pt x="4" y="38"/>
                    <a:pt x="27" y="14"/>
                    <a:pt x="38" y="7"/>
                  </a:cubicBezTo>
                  <a:cubicBezTo>
                    <a:pt x="49" y="0"/>
                    <a:pt x="59" y="2"/>
                    <a:pt x="68" y="2"/>
                  </a:cubicBezTo>
                  <a:cubicBezTo>
                    <a:pt x="77" y="2"/>
                    <a:pt x="89" y="5"/>
                    <a:pt x="91" y="10"/>
                  </a:cubicBezTo>
                  <a:cubicBezTo>
                    <a:pt x="93" y="15"/>
                    <a:pt x="86" y="25"/>
                    <a:pt x="80" y="31"/>
                  </a:cubicBezTo>
                  <a:cubicBezTo>
                    <a:pt x="74" y="37"/>
                    <a:pt x="60" y="43"/>
                    <a:pt x="52" y="47"/>
                  </a:cubicBezTo>
                  <a:cubicBezTo>
                    <a:pt x="44" y="51"/>
                    <a:pt x="36" y="54"/>
                    <a:pt x="28" y="54"/>
                  </a:cubicBezTo>
                  <a:cubicBezTo>
                    <a:pt x="20" y="54"/>
                    <a:pt x="0" y="54"/>
                    <a:pt x="2" y="4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19" name="Freeform 159">
              <a:extLst>
                <a:ext uri="{FF2B5EF4-FFF2-40B4-BE49-F238E27FC236}">
                  <a16:creationId xmlns:a16="http://schemas.microsoft.com/office/drawing/2014/main" id="{DB6CA06A-A5EB-F473-4C59-88D903E136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97" y="3456"/>
              <a:ext cx="227" cy="167"/>
            </a:xfrm>
            <a:custGeom>
              <a:avLst/>
              <a:gdLst>
                <a:gd name="T0" fmla="*/ 222 w 227"/>
                <a:gd name="T1" fmla="*/ 9 h 167"/>
                <a:gd name="T2" fmla="*/ 189 w 227"/>
                <a:gd name="T3" fmla="*/ 6 h 167"/>
                <a:gd name="T4" fmla="*/ 110 w 227"/>
                <a:gd name="T5" fmla="*/ 45 h 167"/>
                <a:gd name="T6" fmla="*/ 0 w 227"/>
                <a:gd name="T7" fmla="*/ 111 h 167"/>
                <a:gd name="T8" fmla="*/ 111 w 227"/>
                <a:gd name="T9" fmla="*/ 162 h 167"/>
                <a:gd name="T10" fmla="*/ 198 w 227"/>
                <a:gd name="T11" fmla="*/ 141 h 167"/>
                <a:gd name="T12" fmla="*/ 216 w 227"/>
                <a:gd name="T13" fmla="*/ 99 h 167"/>
                <a:gd name="T14" fmla="*/ 222 w 227"/>
                <a:gd name="T15" fmla="*/ 63 h 167"/>
                <a:gd name="T16" fmla="*/ 222 w 227"/>
                <a:gd name="T17" fmla="*/ 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167">
                  <a:moveTo>
                    <a:pt x="222" y="9"/>
                  </a:moveTo>
                  <a:cubicBezTo>
                    <a:pt x="217" y="0"/>
                    <a:pt x="208" y="0"/>
                    <a:pt x="189" y="6"/>
                  </a:cubicBezTo>
                  <a:cubicBezTo>
                    <a:pt x="170" y="12"/>
                    <a:pt x="141" y="28"/>
                    <a:pt x="110" y="45"/>
                  </a:cubicBezTo>
                  <a:cubicBezTo>
                    <a:pt x="79" y="62"/>
                    <a:pt x="0" y="92"/>
                    <a:pt x="0" y="111"/>
                  </a:cubicBezTo>
                  <a:cubicBezTo>
                    <a:pt x="0" y="130"/>
                    <a:pt x="78" y="157"/>
                    <a:pt x="111" y="162"/>
                  </a:cubicBezTo>
                  <a:cubicBezTo>
                    <a:pt x="144" y="167"/>
                    <a:pt x="181" y="151"/>
                    <a:pt x="198" y="141"/>
                  </a:cubicBezTo>
                  <a:cubicBezTo>
                    <a:pt x="215" y="131"/>
                    <a:pt x="212" y="112"/>
                    <a:pt x="216" y="99"/>
                  </a:cubicBezTo>
                  <a:cubicBezTo>
                    <a:pt x="220" y="86"/>
                    <a:pt x="221" y="78"/>
                    <a:pt x="222" y="63"/>
                  </a:cubicBezTo>
                  <a:cubicBezTo>
                    <a:pt x="223" y="48"/>
                    <a:pt x="227" y="18"/>
                    <a:pt x="22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0" name="Freeform 160">
              <a:extLst>
                <a:ext uri="{FF2B5EF4-FFF2-40B4-BE49-F238E27FC236}">
                  <a16:creationId xmlns:a16="http://schemas.microsoft.com/office/drawing/2014/main" id="{1BD02FA4-C919-40E0-1D24-6D5F61C50F1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45" y="3541"/>
              <a:ext cx="263" cy="335"/>
            </a:xfrm>
            <a:custGeom>
              <a:avLst/>
              <a:gdLst>
                <a:gd name="T0" fmla="*/ 256 w 263"/>
                <a:gd name="T1" fmla="*/ 42 h 335"/>
                <a:gd name="T2" fmla="*/ 249 w 263"/>
                <a:gd name="T3" fmla="*/ 5 h 335"/>
                <a:gd name="T4" fmla="*/ 208 w 263"/>
                <a:gd name="T5" fmla="*/ 12 h 335"/>
                <a:gd name="T6" fmla="*/ 112 w 263"/>
                <a:gd name="T7" fmla="*/ 58 h 335"/>
                <a:gd name="T8" fmla="*/ 15 w 263"/>
                <a:gd name="T9" fmla="*/ 110 h 335"/>
                <a:gd name="T10" fmla="*/ 42 w 263"/>
                <a:gd name="T11" fmla="*/ 133 h 335"/>
                <a:gd name="T12" fmla="*/ 50 w 263"/>
                <a:gd name="T13" fmla="*/ 178 h 335"/>
                <a:gd name="T14" fmla="*/ 42 w 263"/>
                <a:gd name="T15" fmla="*/ 221 h 335"/>
                <a:gd name="T16" fmla="*/ 21 w 263"/>
                <a:gd name="T17" fmla="*/ 251 h 335"/>
                <a:gd name="T18" fmla="*/ 169 w 263"/>
                <a:gd name="T19" fmla="*/ 321 h 335"/>
                <a:gd name="T20" fmla="*/ 245 w 263"/>
                <a:gd name="T21" fmla="*/ 335 h 335"/>
                <a:gd name="T22" fmla="*/ 260 w 263"/>
                <a:gd name="T23" fmla="*/ 320 h 335"/>
                <a:gd name="T24" fmla="*/ 259 w 263"/>
                <a:gd name="T25" fmla="*/ 275 h 335"/>
                <a:gd name="T26" fmla="*/ 234 w 263"/>
                <a:gd name="T27" fmla="*/ 178 h 335"/>
                <a:gd name="T28" fmla="*/ 241 w 263"/>
                <a:gd name="T29" fmla="*/ 107 h 335"/>
                <a:gd name="T30" fmla="*/ 256 w 263"/>
                <a:gd name="T31" fmla="*/ 42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3" h="335">
                  <a:moveTo>
                    <a:pt x="256" y="42"/>
                  </a:moveTo>
                  <a:cubicBezTo>
                    <a:pt x="254" y="27"/>
                    <a:pt x="257" y="10"/>
                    <a:pt x="249" y="5"/>
                  </a:cubicBezTo>
                  <a:cubicBezTo>
                    <a:pt x="241" y="0"/>
                    <a:pt x="231" y="3"/>
                    <a:pt x="208" y="12"/>
                  </a:cubicBezTo>
                  <a:cubicBezTo>
                    <a:pt x="185" y="21"/>
                    <a:pt x="144" y="42"/>
                    <a:pt x="112" y="58"/>
                  </a:cubicBezTo>
                  <a:cubicBezTo>
                    <a:pt x="80" y="74"/>
                    <a:pt x="27" y="97"/>
                    <a:pt x="15" y="110"/>
                  </a:cubicBezTo>
                  <a:cubicBezTo>
                    <a:pt x="3" y="123"/>
                    <a:pt x="36" y="122"/>
                    <a:pt x="42" y="133"/>
                  </a:cubicBezTo>
                  <a:cubicBezTo>
                    <a:pt x="48" y="144"/>
                    <a:pt x="50" y="163"/>
                    <a:pt x="50" y="178"/>
                  </a:cubicBezTo>
                  <a:cubicBezTo>
                    <a:pt x="50" y="193"/>
                    <a:pt x="47" y="209"/>
                    <a:pt x="42" y="221"/>
                  </a:cubicBezTo>
                  <a:cubicBezTo>
                    <a:pt x="37" y="233"/>
                    <a:pt x="0" y="234"/>
                    <a:pt x="21" y="251"/>
                  </a:cubicBezTo>
                  <a:cubicBezTo>
                    <a:pt x="42" y="268"/>
                    <a:pt x="132" y="307"/>
                    <a:pt x="169" y="321"/>
                  </a:cubicBezTo>
                  <a:cubicBezTo>
                    <a:pt x="206" y="335"/>
                    <a:pt x="230" y="335"/>
                    <a:pt x="245" y="335"/>
                  </a:cubicBezTo>
                  <a:cubicBezTo>
                    <a:pt x="260" y="335"/>
                    <a:pt x="258" y="330"/>
                    <a:pt x="260" y="320"/>
                  </a:cubicBezTo>
                  <a:cubicBezTo>
                    <a:pt x="262" y="310"/>
                    <a:pt x="263" y="299"/>
                    <a:pt x="259" y="275"/>
                  </a:cubicBezTo>
                  <a:cubicBezTo>
                    <a:pt x="255" y="251"/>
                    <a:pt x="237" y="206"/>
                    <a:pt x="234" y="178"/>
                  </a:cubicBezTo>
                  <a:cubicBezTo>
                    <a:pt x="231" y="150"/>
                    <a:pt x="237" y="130"/>
                    <a:pt x="241" y="107"/>
                  </a:cubicBezTo>
                  <a:cubicBezTo>
                    <a:pt x="245" y="84"/>
                    <a:pt x="253" y="56"/>
                    <a:pt x="256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1" name="AutoShape 161">
              <a:extLst>
                <a:ext uri="{FF2B5EF4-FFF2-40B4-BE49-F238E27FC236}">
                  <a16:creationId xmlns:a16="http://schemas.microsoft.com/office/drawing/2014/main" id="{AAD6EC68-3689-13E2-8A2F-EF2EAECAE43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6" y="3588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22" name="AutoShape 162">
              <a:extLst>
                <a:ext uri="{FF2B5EF4-FFF2-40B4-BE49-F238E27FC236}">
                  <a16:creationId xmlns:a16="http://schemas.microsoft.com/office/drawing/2014/main" id="{9176E290-81EE-6E5C-A34C-ADEB0F9717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4" y="3624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23" name="AutoShape 163">
              <a:extLst>
                <a:ext uri="{FF2B5EF4-FFF2-40B4-BE49-F238E27FC236}">
                  <a16:creationId xmlns:a16="http://schemas.microsoft.com/office/drawing/2014/main" id="{78A25523-5BFC-55FF-A0A0-D453DB85C9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44" y="3600"/>
              <a:ext cx="35" cy="35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24" name="AutoShape 164">
              <a:extLst>
                <a:ext uri="{FF2B5EF4-FFF2-40B4-BE49-F238E27FC236}">
                  <a16:creationId xmlns:a16="http://schemas.microsoft.com/office/drawing/2014/main" id="{15BA60D4-4A2C-0A36-BDC4-9BD1CEC67FB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32" y="3588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25" name="Freeform 165">
              <a:extLst>
                <a:ext uri="{FF2B5EF4-FFF2-40B4-BE49-F238E27FC236}">
                  <a16:creationId xmlns:a16="http://schemas.microsoft.com/office/drawing/2014/main" id="{A1CD629F-209A-E20A-A290-EBF5018EDDD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9" y="3466"/>
              <a:ext cx="196" cy="126"/>
            </a:xfrm>
            <a:custGeom>
              <a:avLst/>
              <a:gdLst>
                <a:gd name="T0" fmla="*/ 186 w 196"/>
                <a:gd name="T1" fmla="*/ 0 h 126"/>
                <a:gd name="T2" fmla="*/ 2 w 196"/>
                <a:gd name="T3" fmla="*/ 121 h 126"/>
                <a:gd name="T4" fmla="*/ 196 w 196"/>
                <a:gd name="T5" fmla="*/ 2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" h="126">
                  <a:moveTo>
                    <a:pt x="186" y="0"/>
                  </a:moveTo>
                  <a:cubicBezTo>
                    <a:pt x="155" y="20"/>
                    <a:pt x="0" y="116"/>
                    <a:pt x="2" y="121"/>
                  </a:cubicBezTo>
                  <a:cubicBezTo>
                    <a:pt x="4" y="126"/>
                    <a:pt x="156" y="47"/>
                    <a:pt x="196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6" name="Freeform 166">
              <a:extLst>
                <a:ext uri="{FF2B5EF4-FFF2-40B4-BE49-F238E27FC236}">
                  <a16:creationId xmlns:a16="http://schemas.microsoft.com/office/drawing/2014/main" id="{663FAB30-C113-3719-ECDE-1B57CD470A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92" y="3548"/>
              <a:ext cx="117" cy="68"/>
            </a:xfrm>
            <a:custGeom>
              <a:avLst/>
              <a:gdLst>
                <a:gd name="T0" fmla="*/ 117 w 117"/>
                <a:gd name="T1" fmla="*/ 0 h 68"/>
                <a:gd name="T2" fmla="*/ 1 w 117"/>
                <a:gd name="T3" fmla="*/ 64 h 68"/>
                <a:gd name="T4" fmla="*/ 113 w 117"/>
                <a:gd name="T5" fmla="*/ 2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68">
                  <a:moveTo>
                    <a:pt x="117" y="0"/>
                  </a:moveTo>
                  <a:cubicBezTo>
                    <a:pt x="98" y="10"/>
                    <a:pt x="2" y="60"/>
                    <a:pt x="1" y="64"/>
                  </a:cubicBezTo>
                  <a:cubicBezTo>
                    <a:pt x="0" y="68"/>
                    <a:pt x="90" y="31"/>
                    <a:pt x="113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7" name="Freeform 167">
              <a:extLst>
                <a:ext uri="{FF2B5EF4-FFF2-40B4-BE49-F238E27FC236}">
                  <a16:creationId xmlns:a16="http://schemas.microsoft.com/office/drawing/2014/main" id="{AC441176-A7B5-9F42-4AB4-42C3EACB472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5" y="3504"/>
              <a:ext cx="162" cy="101"/>
            </a:xfrm>
            <a:custGeom>
              <a:avLst/>
              <a:gdLst>
                <a:gd name="T0" fmla="*/ 152 w 162"/>
                <a:gd name="T1" fmla="*/ 0 h 101"/>
                <a:gd name="T2" fmla="*/ 2 w 162"/>
                <a:gd name="T3" fmla="*/ 96 h 101"/>
                <a:gd name="T4" fmla="*/ 162 w 162"/>
                <a:gd name="T5" fmla="*/ 2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101">
                  <a:moveTo>
                    <a:pt x="152" y="0"/>
                  </a:moveTo>
                  <a:cubicBezTo>
                    <a:pt x="127" y="16"/>
                    <a:pt x="0" y="91"/>
                    <a:pt x="2" y="96"/>
                  </a:cubicBezTo>
                  <a:cubicBezTo>
                    <a:pt x="4" y="101"/>
                    <a:pt x="129" y="42"/>
                    <a:pt x="16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8" name="Freeform 168">
              <a:extLst>
                <a:ext uri="{FF2B5EF4-FFF2-40B4-BE49-F238E27FC236}">
                  <a16:creationId xmlns:a16="http://schemas.microsoft.com/office/drawing/2014/main" id="{4F81B7F4-4188-9371-7FC8-086DCAF056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93" y="3460"/>
              <a:ext cx="216" cy="115"/>
            </a:xfrm>
            <a:custGeom>
              <a:avLst/>
              <a:gdLst>
                <a:gd name="T0" fmla="*/ 192 w 216"/>
                <a:gd name="T1" fmla="*/ 0 h 115"/>
                <a:gd name="T2" fmla="*/ 4 w 216"/>
                <a:gd name="T3" fmla="*/ 114 h 115"/>
                <a:gd name="T4" fmla="*/ 216 w 216"/>
                <a:gd name="T5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" h="115">
                  <a:moveTo>
                    <a:pt x="192" y="0"/>
                  </a:moveTo>
                  <a:cubicBezTo>
                    <a:pt x="161" y="19"/>
                    <a:pt x="0" y="113"/>
                    <a:pt x="4" y="114"/>
                  </a:cubicBezTo>
                  <a:cubicBezTo>
                    <a:pt x="8" y="115"/>
                    <a:pt x="172" y="28"/>
                    <a:pt x="21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29" name="Freeform 169">
              <a:extLst>
                <a:ext uri="{FF2B5EF4-FFF2-40B4-BE49-F238E27FC236}">
                  <a16:creationId xmlns:a16="http://schemas.microsoft.com/office/drawing/2014/main" id="{C3EBD233-1A0A-2110-20D5-A0652A2216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91" y="3641"/>
              <a:ext cx="44" cy="33"/>
            </a:xfrm>
            <a:custGeom>
              <a:avLst/>
              <a:gdLst>
                <a:gd name="T0" fmla="*/ 4 w 44"/>
                <a:gd name="T1" fmla="*/ 0 h 33"/>
                <a:gd name="T2" fmla="*/ 7 w 44"/>
                <a:gd name="T3" fmla="*/ 19 h 33"/>
                <a:gd name="T4" fmla="*/ 10 w 44"/>
                <a:gd name="T5" fmla="*/ 33 h 33"/>
                <a:gd name="T6" fmla="*/ 28 w 44"/>
                <a:gd name="T7" fmla="*/ 22 h 33"/>
                <a:gd name="T8" fmla="*/ 44 w 44"/>
                <a:gd name="T9" fmla="*/ 22 h 33"/>
                <a:gd name="T10" fmla="*/ 31 w 44"/>
                <a:gd name="T11" fmla="*/ 9 h 33"/>
                <a:gd name="T12" fmla="*/ 4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" y="0"/>
                  </a:moveTo>
                  <a:cubicBezTo>
                    <a:pt x="0" y="3"/>
                    <a:pt x="6" y="14"/>
                    <a:pt x="7" y="19"/>
                  </a:cubicBezTo>
                  <a:cubicBezTo>
                    <a:pt x="8" y="24"/>
                    <a:pt x="7" y="33"/>
                    <a:pt x="10" y="33"/>
                  </a:cubicBezTo>
                  <a:cubicBezTo>
                    <a:pt x="13" y="33"/>
                    <a:pt x="22" y="24"/>
                    <a:pt x="28" y="22"/>
                  </a:cubicBezTo>
                  <a:cubicBezTo>
                    <a:pt x="34" y="20"/>
                    <a:pt x="44" y="24"/>
                    <a:pt x="44" y="22"/>
                  </a:cubicBezTo>
                  <a:cubicBezTo>
                    <a:pt x="44" y="20"/>
                    <a:pt x="38" y="13"/>
                    <a:pt x="31" y="9"/>
                  </a:cubicBezTo>
                  <a:cubicBezTo>
                    <a:pt x="24" y="5"/>
                    <a:pt x="10" y="2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0" name="Freeform 170">
              <a:extLst>
                <a:ext uri="{FF2B5EF4-FFF2-40B4-BE49-F238E27FC236}">
                  <a16:creationId xmlns:a16="http://schemas.microsoft.com/office/drawing/2014/main" id="{918671A8-3908-6DA1-BFFC-0EFEE907A4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83" y="3734"/>
              <a:ext cx="91" cy="52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1" name="Freeform 171">
              <a:extLst>
                <a:ext uri="{FF2B5EF4-FFF2-40B4-BE49-F238E27FC236}">
                  <a16:creationId xmlns:a16="http://schemas.microsoft.com/office/drawing/2014/main" id="{120C2335-AAD4-A74C-3BE1-F50E40A3E8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57" y="3810"/>
              <a:ext cx="166" cy="168"/>
            </a:xfrm>
            <a:custGeom>
              <a:avLst/>
              <a:gdLst>
                <a:gd name="T0" fmla="*/ 10 w 166"/>
                <a:gd name="T1" fmla="*/ 8 h 168"/>
                <a:gd name="T2" fmla="*/ 79 w 166"/>
                <a:gd name="T3" fmla="*/ 18 h 168"/>
                <a:gd name="T4" fmla="*/ 139 w 166"/>
                <a:gd name="T5" fmla="*/ 57 h 168"/>
                <a:gd name="T6" fmla="*/ 166 w 166"/>
                <a:gd name="T7" fmla="*/ 126 h 168"/>
                <a:gd name="T8" fmla="*/ 138 w 166"/>
                <a:gd name="T9" fmla="*/ 167 h 168"/>
                <a:gd name="T10" fmla="*/ 72 w 166"/>
                <a:gd name="T11" fmla="*/ 131 h 168"/>
                <a:gd name="T12" fmla="*/ 10 w 166"/>
                <a:gd name="T13" fmla="*/ 36 h 168"/>
                <a:gd name="T14" fmla="*/ 10 w 166"/>
                <a:gd name="T15" fmla="*/ 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168">
                  <a:moveTo>
                    <a:pt x="10" y="8"/>
                  </a:moveTo>
                  <a:cubicBezTo>
                    <a:pt x="18" y="0"/>
                    <a:pt x="58" y="10"/>
                    <a:pt x="79" y="18"/>
                  </a:cubicBezTo>
                  <a:cubicBezTo>
                    <a:pt x="100" y="26"/>
                    <a:pt x="125" y="39"/>
                    <a:pt x="139" y="57"/>
                  </a:cubicBezTo>
                  <a:cubicBezTo>
                    <a:pt x="153" y="75"/>
                    <a:pt x="166" y="108"/>
                    <a:pt x="166" y="126"/>
                  </a:cubicBezTo>
                  <a:cubicBezTo>
                    <a:pt x="166" y="144"/>
                    <a:pt x="154" y="166"/>
                    <a:pt x="138" y="167"/>
                  </a:cubicBezTo>
                  <a:cubicBezTo>
                    <a:pt x="122" y="168"/>
                    <a:pt x="93" y="153"/>
                    <a:pt x="72" y="131"/>
                  </a:cubicBezTo>
                  <a:cubicBezTo>
                    <a:pt x="51" y="109"/>
                    <a:pt x="20" y="56"/>
                    <a:pt x="10" y="36"/>
                  </a:cubicBezTo>
                  <a:cubicBezTo>
                    <a:pt x="0" y="16"/>
                    <a:pt x="10" y="14"/>
                    <a:pt x="10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2" name="Freeform 172">
              <a:extLst>
                <a:ext uri="{FF2B5EF4-FFF2-40B4-BE49-F238E27FC236}">
                  <a16:creationId xmlns:a16="http://schemas.microsoft.com/office/drawing/2014/main" id="{6CD4725C-F5F7-1307-5EDB-641B9B5D43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62" y="3824"/>
              <a:ext cx="104" cy="133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3" name="Freeform 173">
              <a:extLst>
                <a:ext uri="{FF2B5EF4-FFF2-40B4-BE49-F238E27FC236}">
                  <a16:creationId xmlns:a16="http://schemas.microsoft.com/office/drawing/2014/main" id="{6EE10654-0A63-D77F-A0B2-5212DF1BCA1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66" y="3818"/>
              <a:ext cx="123" cy="151"/>
            </a:xfrm>
            <a:custGeom>
              <a:avLst/>
              <a:gdLst>
                <a:gd name="T0" fmla="*/ 105 w 123"/>
                <a:gd name="T1" fmla="*/ 148 h 151"/>
                <a:gd name="T2" fmla="*/ 3 w 123"/>
                <a:gd name="T3" fmla="*/ 1 h 151"/>
                <a:gd name="T4" fmla="*/ 123 w 123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" h="151">
                  <a:moveTo>
                    <a:pt x="105" y="148"/>
                  </a:moveTo>
                  <a:cubicBezTo>
                    <a:pt x="88" y="124"/>
                    <a:pt x="0" y="0"/>
                    <a:pt x="3" y="1"/>
                  </a:cubicBezTo>
                  <a:cubicBezTo>
                    <a:pt x="6" y="2"/>
                    <a:pt x="98" y="120"/>
                    <a:pt x="123" y="15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4" name="Freeform 174">
              <a:extLst>
                <a:ext uri="{FF2B5EF4-FFF2-40B4-BE49-F238E27FC236}">
                  <a16:creationId xmlns:a16="http://schemas.microsoft.com/office/drawing/2014/main" id="{0E0CBD08-02E5-2210-5946-7D76D9EBE1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83" y="3816"/>
              <a:ext cx="125" cy="152"/>
            </a:xfrm>
            <a:custGeom>
              <a:avLst/>
              <a:gdLst>
                <a:gd name="T0" fmla="*/ 112 w 125"/>
                <a:gd name="T1" fmla="*/ 152 h 152"/>
                <a:gd name="T2" fmla="*/ 2 w 125"/>
                <a:gd name="T3" fmla="*/ 2 h 152"/>
                <a:gd name="T4" fmla="*/ 125 w 125"/>
                <a:gd name="T5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152">
                  <a:moveTo>
                    <a:pt x="112" y="152"/>
                  </a:moveTo>
                  <a:cubicBezTo>
                    <a:pt x="94" y="127"/>
                    <a:pt x="0" y="4"/>
                    <a:pt x="2" y="2"/>
                  </a:cubicBezTo>
                  <a:cubicBezTo>
                    <a:pt x="4" y="0"/>
                    <a:pt x="100" y="112"/>
                    <a:pt x="125" y="14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5" name="Freeform 175">
              <a:extLst>
                <a:ext uri="{FF2B5EF4-FFF2-40B4-BE49-F238E27FC236}">
                  <a16:creationId xmlns:a16="http://schemas.microsoft.com/office/drawing/2014/main" id="{C4BA688B-7BE3-E685-DCA9-D0C2800CFA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03" y="3821"/>
              <a:ext cx="116" cy="123"/>
            </a:xfrm>
            <a:custGeom>
              <a:avLst/>
              <a:gdLst>
                <a:gd name="T0" fmla="*/ 116 w 116"/>
                <a:gd name="T1" fmla="*/ 123 h 123"/>
                <a:gd name="T2" fmla="*/ 0 w 116"/>
                <a:gd name="T3" fmla="*/ 4 h 123"/>
                <a:gd name="T4" fmla="*/ 114 w 116"/>
                <a:gd name="T5" fmla="*/ 9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23">
                  <a:moveTo>
                    <a:pt x="116" y="123"/>
                  </a:moveTo>
                  <a:cubicBezTo>
                    <a:pt x="97" y="103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6" name="Freeform 176">
              <a:extLst>
                <a:ext uri="{FF2B5EF4-FFF2-40B4-BE49-F238E27FC236}">
                  <a16:creationId xmlns:a16="http://schemas.microsoft.com/office/drawing/2014/main" id="{B8CDD455-4124-32DE-0070-7733E4B44A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10" y="3818"/>
              <a:ext cx="110" cy="86"/>
            </a:xfrm>
            <a:custGeom>
              <a:avLst/>
              <a:gdLst>
                <a:gd name="T0" fmla="*/ 94 w 110"/>
                <a:gd name="T1" fmla="*/ 86 h 86"/>
                <a:gd name="T2" fmla="*/ 95 w 110"/>
                <a:gd name="T3" fmla="*/ 67 h 86"/>
                <a:gd name="T4" fmla="*/ 2 w 110"/>
                <a:gd name="T5" fmla="*/ 3 h 86"/>
                <a:gd name="T6" fmla="*/ 82 w 110"/>
                <a:gd name="T7" fmla="*/ 4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86">
                  <a:moveTo>
                    <a:pt x="94" y="86"/>
                  </a:moveTo>
                  <a:cubicBezTo>
                    <a:pt x="94" y="83"/>
                    <a:pt x="110" y="81"/>
                    <a:pt x="95" y="67"/>
                  </a:cubicBezTo>
                  <a:cubicBezTo>
                    <a:pt x="80" y="53"/>
                    <a:pt x="4" y="6"/>
                    <a:pt x="2" y="3"/>
                  </a:cubicBezTo>
                  <a:cubicBezTo>
                    <a:pt x="0" y="0"/>
                    <a:pt x="65" y="37"/>
                    <a:pt x="82" y="46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7" name="Freeform 177">
              <a:extLst>
                <a:ext uri="{FF2B5EF4-FFF2-40B4-BE49-F238E27FC236}">
                  <a16:creationId xmlns:a16="http://schemas.microsoft.com/office/drawing/2014/main" id="{3518A4AB-47D6-8AF1-1C0F-EA7583B31C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17" y="3840"/>
              <a:ext cx="135" cy="133"/>
            </a:xfrm>
            <a:custGeom>
              <a:avLst/>
              <a:gdLst>
                <a:gd name="T0" fmla="*/ 8 w 135"/>
                <a:gd name="T1" fmla="*/ 7 h 133"/>
                <a:gd name="T2" fmla="*/ 64 w 135"/>
                <a:gd name="T3" fmla="*/ 15 h 133"/>
                <a:gd name="T4" fmla="*/ 114 w 135"/>
                <a:gd name="T5" fmla="*/ 32 h 133"/>
                <a:gd name="T6" fmla="*/ 134 w 135"/>
                <a:gd name="T7" fmla="*/ 108 h 133"/>
                <a:gd name="T8" fmla="*/ 122 w 135"/>
                <a:gd name="T9" fmla="*/ 132 h 133"/>
                <a:gd name="T10" fmla="*/ 58 w 135"/>
                <a:gd name="T11" fmla="*/ 112 h 133"/>
                <a:gd name="T12" fmla="*/ 8 w 135"/>
                <a:gd name="T13" fmla="*/ 31 h 133"/>
                <a:gd name="T14" fmla="*/ 8 w 135"/>
                <a:gd name="T15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33">
                  <a:moveTo>
                    <a:pt x="8" y="7"/>
                  </a:moveTo>
                  <a:cubicBezTo>
                    <a:pt x="15" y="0"/>
                    <a:pt x="46" y="11"/>
                    <a:pt x="64" y="15"/>
                  </a:cubicBezTo>
                  <a:cubicBezTo>
                    <a:pt x="82" y="19"/>
                    <a:pt x="102" y="16"/>
                    <a:pt x="114" y="32"/>
                  </a:cubicBezTo>
                  <a:cubicBezTo>
                    <a:pt x="126" y="48"/>
                    <a:pt x="133" y="91"/>
                    <a:pt x="134" y="108"/>
                  </a:cubicBezTo>
                  <a:cubicBezTo>
                    <a:pt x="135" y="125"/>
                    <a:pt x="135" y="131"/>
                    <a:pt x="122" y="132"/>
                  </a:cubicBezTo>
                  <a:cubicBezTo>
                    <a:pt x="109" y="133"/>
                    <a:pt x="77" y="129"/>
                    <a:pt x="58" y="112"/>
                  </a:cubicBezTo>
                  <a:cubicBezTo>
                    <a:pt x="39" y="95"/>
                    <a:pt x="16" y="48"/>
                    <a:pt x="8" y="31"/>
                  </a:cubicBezTo>
                  <a:cubicBezTo>
                    <a:pt x="0" y="14"/>
                    <a:pt x="8" y="12"/>
                    <a:pt x="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E9EBEB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8" name="Freeform 178">
              <a:extLst>
                <a:ext uri="{FF2B5EF4-FFF2-40B4-BE49-F238E27FC236}">
                  <a16:creationId xmlns:a16="http://schemas.microsoft.com/office/drawing/2014/main" id="{4183FF73-D4BD-9F2C-AC11-B0E9FA405A2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21" y="3852"/>
              <a:ext cx="84" cy="114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39" name="Freeform 179">
              <a:extLst>
                <a:ext uri="{FF2B5EF4-FFF2-40B4-BE49-F238E27FC236}">
                  <a16:creationId xmlns:a16="http://schemas.microsoft.com/office/drawing/2014/main" id="{A79AD383-25C7-B42C-CC54-15569447A85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23" y="3847"/>
              <a:ext cx="95" cy="124"/>
            </a:xfrm>
            <a:custGeom>
              <a:avLst/>
              <a:gdLst>
                <a:gd name="T0" fmla="*/ 74 w 95"/>
                <a:gd name="T1" fmla="*/ 115 h 124"/>
                <a:gd name="T2" fmla="*/ 3 w 95"/>
                <a:gd name="T3" fmla="*/ 1 h 124"/>
                <a:gd name="T4" fmla="*/ 95 w 95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4">
                  <a:moveTo>
                    <a:pt x="74" y="115"/>
                  </a:moveTo>
                  <a:cubicBezTo>
                    <a:pt x="62" y="96"/>
                    <a:pt x="0" y="0"/>
                    <a:pt x="3" y="1"/>
                  </a:cubicBezTo>
                  <a:cubicBezTo>
                    <a:pt x="6" y="2"/>
                    <a:pt x="76" y="99"/>
                    <a:pt x="95" y="1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0" name="Freeform 180">
              <a:extLst>
                <a:ext uri="{FF2B5EF4-FFF2-40B4-BE49-F238E27FC236}">
                  <a16:creationId xmlns:a16="http://schemas.microsoft.com/office/drawing/2014/main" id="{4FE2A436-F04A-0A56-A535-A88274EFAB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8" y="3846"/>
              <a:ext cx="100" cy="125"/>
            </a:xfrm>
            <a:custGeom>
              <a:avLst/>
              <a:gdLst>
                <a:gd name="T0" fmla="*/ 86 w 100"/>
                <a:gd name="T1" fmla="*/ 125 h 125"/>
                <a:gd name="T2" fmla="*/ 2 w 100"/>
                <a:gd name="T3" fmla="*/ 1 h 125"/>
                <a:gd name="T4" fmla="*/ 100 w 100"/>
                <a:gd name="T5" fmla="*/ 12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86" y="125"/>
                  </a:moveTo>
                  <a:cubicBezTo>
                    <a:pt x="72" y="104"/>
                    <a:pt x="0" y="2"/>
                    <a:pt x="2" y="1"/>
                  </a:cubicBezTo>
                  <a:cubicBezTo>
                    <a:pt x="4" y="0"/>
                    <a:pt x="80" y="95"/>
                    <a:pt x="100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1" name="Freeform 181">
              <a:extLst>
                <a:ext uri="{FF2B5EF4-FFF2-40B4-BE49-F238E27FC236}">
                  <a16:creationId xmlns:a16="http://schemas.microsoft.com/office/drawing/2014/main" id="{5D48AB00-3098-5055-0899-F4257DB4646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3849"/>
              <a:ext cx="107" cy="124"/>
            </a:xfrm>
            <a:custGeom>
              <a:avLst/>
              <a:gdLst>
                <a:gd name="T0" fmla="*/ 101 w 133"/>
                <a:gd name="T1" fmla="*/ 131 h 144"/>
                <a:gd name="T2" fmla="*/ 116 w 133"/>
                <a:gd name="T3" fmla="*/ 123 h 144"/>
                <a:gd name="T4" fmla="*/ 0 w 133"/>
                <a:gd name="T5" fmla="*/ 4 h 144"/>
                <a:gd name="T6" fmla="*/ 114 w 133"/>
                <a:gd name="T7" fmla="*/ 9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44">
                  <a:moveTo>
                    <a:pt x="101" y="131"/>
                  </a:moveTo>
                  <a:cubicBezTo>
                    <a:pt x="103" y="130"/>
                    <a:pt x="133" y="144"/>
                    <a:pt x="116" y="123"/>
                  </a:cubicBezTo>
                  <a:cubicBezTo>
                    <a:pt x="99" y="102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2" name="Freeform 182">
              <a:extLst>
                <a:ext uri="{FF2B5EF4-FFF2-40B4-BE49-F238E27FC236}">
                  <a16:creationId xmlns:a16="http://schemas.microsoft.com/office/drawing/2014/main" id="{E3EB969E-0818-4608-15E9-52DFB7E1A7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0" y="3847"/>
              <a:ext cx="76" cy="58"/>
            </a:xfrm>
            <a:custGeom>
              <a:avLst/>
              <a:gdLst>
                <a:gd name="T0" fmla="*/ 76 w 76"/>
                <a:gd name="T1" fmla="*/ 58 h 58"/>
                <a:gd name="T2" fmla="*/ 1 w 76"/>
                <a:gd name="T3" fmla="*/ 3 h 58"/>
                <a:gd name="T4" fmla="*/ 69 w 76"/>
                <a:gd name="T5" fmla="*/ 4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8">
                  <a:moveTo>
                    <a:pt x="76" y="58"/>
                  </a:moveTo>
                  <a:cubicBezTo>
                    <a:pt x="63" y="49"/>
                    <a:pt x="2" y="5"/>
                    <a:pt x="1" y="3"/>
                  </a:cubicBezTo>
                  <a:cubicBezTo>
                    <a:pt x="0" y="0"/>
                    <a:pt x="55" y="32"/>
                    <a:pt x="6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3" name="Freeform 183">
              <a:extLst>
                <a:ext uri="{FF2B5EF4-FFF2-40B4-BE49-F238E27FC236}">
                  <a16:creationId xmlns:a16="http://schemas.microsoft.com/office/drawing/2014/main" id="{DC75881B-192F-CA7B-21A1-15C64140E9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68" y="3552"/>
              <a:ext cx="227" cy="110"/>
            </a:xfrm>
            <a:custGeom>
              <a:avLst/>
              <a:gdLst>
                <a:gd name="T0" fmla="*/ 227 w 227"/>
                <a:gd name="T1" fmla="*/ 0 h 110"/>
                <a:gd name="T2" fmla="*/ 0 w 227"/>
                <a:gd name="T3" fmla="*/ 105 h 110"/>
                <a:gd name="T4" fmla="*/ 227 w 227"/>
                <a:gd name="T5" fmla="*/ 3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110">
                  <a:moveTo>
                    <a:pt x="227" y="0"/>
                  </a:moveTo>
                  <a:cubicBezTo>
                    <a:pt x="189" y="18"/>
                    <a:pt x="0" y="100"/>
                    <a:pt x="0" y="105"/>
                  </a:cubicBezTo>
                  <a:cubicBezTo>
                    <a:pt x="0" y="110"/>
                    <a:pt x="180" y="47"/>
                    <a:pt x="227" y="3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4" name="Freeform 184">
              <a:extLst>
                <a:ext uri="{FF2B5EF4-FFF2-40B4-BE49-F238E27FC236}">
                  <a16:creationId xmlns:a16="http://schemas.microsoft.com/office/drawing/2014/main" id="{921A7AB2-DBBA-5FAF-B495-06932AA34C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0" y="3734"/>
              <a:ext cx="183" cy="27"/>
            </a:xfrm>
            <a:custGeom>
              <a:avLst/>
              <a:gdLst>
                <a:gd name="T0" fmla="*/ 183 w 183"/>
                <a:gd name="T1" fmla="*/ 27 h 27"/>
                <a:gd name="T2" fmla="*/ 1 w 183"/>
                <a:gd name="T3" fmla="*/ 3 h 27"/>
                <a:gd name="T4" fmla="*/ 176 w 183"/>
                <a:gd name="T5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3" h="27">
                  <a:moveTo>
                    <a:pt x="183" y="27"/>
                  </a:moveTo>
                  <a:cubicBezTo>
                    <a:pt x="153" y="23"/>
                    <a:pt x="2" y="6"/>
                    <a:pt x="1" y="3"/>
                  </a:cubicBezTo>
                  <a:cubicBezTo>
                    <a:pt x="0" y="0"/>
                    <a:pt x="140" y="6"/>
                    <a:pt x="17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5" name="Freeform 185">
              <a:extLst>
                <a:ext uri="{FF2B5EF4-FFF2-40B4-BE49-F238E27FC236}">
                  <a16:creationId xmlns:a16="http://schemas.microsoft.com/office/drawing/2014/main" id="{7F01C049-AEC9-2F30-4F48-1C39250FD3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62" y="3766"/>
              <a:ext cx="242" cy="103"/>
            </a:xfrm>
            <a:custGeom>
              <a:avLst/>
              <a:gdLst>
                <a:gd name="T0" fmla="*/ 242 w 242"/>
                <a:gd name="T1" fmla="*/ 58 h 103"/>
                <a:gd name="T2" fmla="*/ 12 w 242"/>
                <a:gd name="T3" fmla="*/ 5 h 103"/>
                <a:gd name="T4" fmla="*/ 172 w 242"/>
                <a:gd name="T5" fmla="*/ 89 h 103"/>
                <a:gd name="T6" fmla="*/ 240 w 242"/>
                <a:gd name="T7" fmla="*/ 9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2" h="103">
                  <a:moveTo>
                    <a:pt x="242" y="58"/>
                  </a:moveTo>
                  <a:cubicBezTo>
                    <a:pt x="204" y="49"/>
                    <a:pt x="24" y="0"/>
                    <a:pt x="12" y="5"/>
                  </a:cubicBezTo>
                  <a:cubicBezTo>
                    <a:pt x="0" y="10"/>
                    <a:pt x="134" y="75"/>
                    <a:pt x="172" y="89"/>
                  </a:cubicBezTo>
                  <a:cubicBezTo>
                    <a:pt x="210" y="103"/>
                    <a:pt x="226" y="92"/>
                    <a:pt x="240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6" name="Freeform 186">
              <a:extLst>
                <a:ext uri="{FF2B5EF4-FFF2-40B4-BE49-F238E27FC236}">
                  <a16:creationId xmlns:a16="http://schemas.microsoft.com/office/drawing/2014/main" id="{C122DF35-1144-0F03-FCE7-DF332F9937B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88" y="3603"/>
              <a:ext cx="205" cy="75"/>
            </a:xfrm>
            <a:custGeom>
              <a:avLst/>
              <a:gdLst>
                <a:gd name="T0" fmla="*/ 205 w 205"/>
                <a:gd name="T1" fmla="*/ 0 h 75"/>
                <a:gd name="T2" fmla="*/ 1 w 205"/>
                <a:gd name="T3" fmla="*/ 69 h 75"/>
                <a:gd name="T4" fmla="*/ 199 w 205"/>
                <a:gd name="T5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" h="75">
                  <a:moveTo>
                    <a:pt x="205" y="0"/>
                  </a:moveTo>
                  <a:cubicBezTo>
                    <a:pt x="171" y="11"/>
                    <a:pt x="2" y="63"/>
                    <a:pt x="1" y="69"/>
                  </a:cubicBezTo>
                  <a:cubicBezTo>
                    <a:pt x="0" y="75"/>
                    <a:pt x="158" y="42"/>
                    <a:pt x="199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7" name="Freeform 187">
              <a:extLst>
                <a:ext uri="{FF2B5EF4-FFF2-40B4-BE49-F238E27FC236}">
                  <a16:creationId xmlns:a16="http://schemas.microsoft.com/office/drawing/2014/main" id="{21B5839C-DBC7-3FDD-AFF0-40C29F689E3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1" y="3692"/>
              <a:ext cx="176" cy="22"/>
            </a:xfrm>
            <a:custGeom>
              <a:avLst/>
              <a:gdLst>
                <a:gd name="T0" fmla="*/ 176 w 176"/>
                <a:gd name="T1" fmla="*/ 22 h 22"/>
                <a:gd name="T2" fmla="*/ 0 w 176"/>
                <a:gd name="T3" fmla="*/ 3 h 22"/>
                <a:gd name="T4" fmla="*/ 175 w 176"/>
                <a:gd name="T5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6" h="22">
                  <a:moveTo>
                    <a:pt x="176" y="22"/>
                  </a:moveTo>
                  <a:cubicBezTo>
                    <a:pt x="147" y="19"/>
                    <a:pt x="0" y="0"/>
                    <a:pt x="0" y="3"/>
                  </a:cubicBezTo>
                  <a:cubicBezTo>
                    <a:pt x="0" y="6"/>
                    <a:pt x="139" y="2"/>
                    <a:pt x="175" y="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8" name="Freeform 188">
              <a:extLst>
                <a:ext uri="{FF2B5EF4-FFF2-40B4-BE49-F238E27FC236}">
                  <a16:creationId xmlns:a16="http://schemas.microsoft.com/office/drawing/2014/main" id="{5DDD14B5-A06D-BA74-DF99-29D98050CF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0" y="3665"/>
              <a:ext cx="183" cy="19"/>
            </a:xfrm>
            <a:custGeom>
              <a:avLst/>
              <a:gdLst>
                <a:gd name="T0" fmla="*/ 0 w 183"/>
                <a:gd name="T1" fmla="*/ 19 h 19"/>
                <a:gd name="T2" fmla="*/ 183 w 183"/>
                <a:gd name="T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3" h="19">
                  <a:moveTo>
                    <a:pt x="0" y="19"/>
                  </a:moveTo>
                  <a:lnTo>
                    <a:pt x="183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49" name="Freeform 189">
              <a:extLst>
                <a:ext uri="{FF2B5EF4-FFF2-40B4-BE49-F238E27FC236}">
                  <a16:creationId xmlns:a16="http://schemas.microsoft.com/office/drawing/2014/main" id="{3337FEAA-8D50-69CC-1808-60EB904A6E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0" y="3792"/>
              <a:ext cx="122" cy="72"/>
            </a:xfrm>
            <a:custGeom>
              <a:avLst/>
              <a:gdLst>
                <a:gd name="T0" fmla="*/ 92 w 122"/>
                <a:gd name="T1" fmla="*/ 72 h 72"/>
                <a:gd name="T2" fmla="*/ 5 w 122"/>
                <a:gd name="T3" fmla="*/ 0 h 72"/>
                <a:gd name="T4" fmla="*/ 122 w 12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" h="72">
                  <a:moveTo>
                    <a:pt x="92" y="72"/>
                  </a:moveTo>
                  <a:cubicBezTo>
                    <a:pt x="78" y="60"/>
                    <a:pt x="0" y="0"/>
                    <a:pt x="5" y="0"/>
                  </a:cubicBezTo>
                  <a:cubicBezTo>
                    <a:pt x="10" y="0"/>
                    <a:pt x="98" y="57"/>
                    <a:pt x="122" y="7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0" name="Freeform 190">
              <a:extLst>
                <a:ext uri="{FF2B5EF4-FFF2-40B4-BE49-F238E27FC236}">
                  <a16:creationId xmlns:a16="http://schemas.microsoft.com/office/drawing/2014/main" id="{710D9063-698A-C810-3652-956C9E8474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0" y="3787"/>
              <a:ext cx="120" cy="77"/>
            </a:xfrm>
            <a:custGeom>
              <a:avLst/>
              <a:gdLst>
                <a:gd name="T0" fmla="*/ 107 w 120"/>
                <a:gd name="T1" fmla="*/ 77 h 77"/>
                <a:gd name="T2" fmla="*/ 2 w 120"/>
                <a:gd name="T3" fmla="*/ 1 h 77"/>
                <a:gd name="T4" fmla="*/ 120 w 120"/>
                <a:gd name="T5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7">
                  <a:moveTo>
                    <a:pt x="107" y="77"/>
                  </a:moveTo>
                  <a:cubicBezTo>
                    <a:pt x="89" y="64"/>
                    <a:pt x="0" y="2"/>
                    <a:pt x="2" y="1"/>
                  </a:cubicBezTo>
                  <a:cubicBezTo>
                    <a:pt x="4" y="0"/>
                    <a:pt x="95" y="54"/>
                    <a:pt x="12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1" name="Freeform 191">
              <a:extLst>
                <a:ext uri="{FF2B5EF4-FFF2-40B4-BE49-F238E27FC236}">
                  <a16:creationId xmlns:a16="http://schemas.microsoft.com/office/drawing/2014/main" id="{D12F1CEC-3D9E-AD65-177F-FA2ABA443C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1" y="3780"/>
              <a:ext cx="121" cy="66"/>
            </a:xfrm>
            <a:custGeom>
              <a:avLst/>
              <a:gdLst>
                <a:gd name="T0" fmla="*/ 109 w 121"/>
                <a:gd name="T1" fmla="*/ 66 h 66"/>
                <a:gd name="T2" fmla="*/ 2 w 121"/>
                <a:gd name="T3" fmla="*/ 3 h 66"/>
                <a:gd name="T4" fmla="*/ 121 w 121"/>
                <a:gd name="T5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66">
                  <a:moveTo>
                    <a:pt x="109" y="66"/>
                  </a:moveTo>
                  <a:cubicBezTo>
                    <a:pt x="91" y="55"/>
                    <a:pt x="0" y="6"/>
                    <a:pt x="2" y="3"/>
                  </a:cubicBezTo>
                  <a:cubicBezTo>
                    <a:pt x="4" y="0"/>
                    <a:pt x="96" y="41"/>
                    <a:pt x="121" y="5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2" name="Freeform 192">
              <a:extLst>
                <a:ext uri="{FF2B5EF4-FFF2-40B4-BE49-F238E27FC236}">
                  <a16:creationId xmlns:a16="http://schemas.microsoft.com/office/drawing/2014/main" id="{156D35F0-91DF-CA09-40C8-1040C55709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5" y="3774"/>
              <a:ext cx="91" cy="59"/>
            </a:xfrm>
            <a:custGeom>
              <a:avLst/>
              <a:gdLst>
                <a:gd name="T0" fmla="*/ 86 w 91"/>
                <a:gd name="T1" fmla="*/ 59 h 59"/>
                <a:gd name="T2" fmla="*/ 1 w 91"/>
                <a:gd name="T3" fmla="*/ 2 h 59"/>
                <a:gd name="T4" fmla="*/ 91 w 91"/>
                <a:gd name="T5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59">
                  <a:moveTo>
                    <a:pt x="86" y="59"/>
                  </a:moveTo>
                  <a:cubicBezTo>
                    <a:pt x="72" y="49"/>
                    <a:pt x="0" y="4"/>
                    <a:pt x="1" y="2"/>
                  </a:cubicBezTo>
                  <a:cubicBezTo>
                    <a:pt x="2" y="0"/>
                    <a:pt x="72" y="36"/>
                    <a:pt x="91" y="4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3" name="Freeform 193">
              <a:extLst>
                <a:ext uri="{FF2B5EF4-FFF2-40B4-BE49-F238E27FC236}">
                  <a16:creationId xmlns:a16="http://schemas.microsoft.com/office/drawing/2014/main" id="{D938C2C2-8572-D37F-95A1-A0E757612B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17" y="3774"/>
              <a:ext cx="82" cy="41"/>
            </a:xfrm>
            <a:custGeom>
              <a:avLst/>
              <a:gdLst>
                <a:gd name="T0" fmla="*/ 67 w 82"/>
                <a:gd name="T1" fmla="*/ 41 h 41"/>
                <a:gd name="T2" fmla="*/ 2 w 82"/>
                <a:gd name="T3" fmla="*/ 2 h 41"/>
                <a:gd name="T4" fmla="*/ 82 w 82"/>
                <a:gd name="T5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41">
                  <a:moveTo>
                    <a:pt x="67" y="41"/>
                  </a:moveTo>
                  <a:cubicBezTo>
                    <a:pt x="56" y="35"/>
                    <a:pt x="0" y="4"/>
                    <a:pt x="2" y="2"/>
                  </a:cubicBezTo>
                  <a:cubicBezTo>
                    <a:pt x="4" y="0"/>
                    <a:pt x="65" y="22"/>
                    <a:pt x="82" y="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4" name="Freeform 194">
              <a:extLst>
                <a:ext uri="{FF2B5EF4-FFF2-40B4-BE49-F238E27FC236}">
                  <a16:creationId xmlns:a16="http://schemas.microsoft.com/office/drawing/2014/main" id="{93140571-F4FF-589B-D7ED-B63F43997C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9" y="3762"/>
              <a:ext cx="54" cy="38"/>
            </a:xfrm>
            <a:custGeom>
              <a:avLst/>
              <a:gdLst>
                <a:gd name="T0" fmla="*/ 54 w 54"/>
                <a:gd name="T1" fmla="*/ 38 h 38"/>
                <a:gd name="T2" fmla="*/ 0 w 54"/>
                <a:gd name="T3" fmla="*/ 3 h 38"/>
                <a:gd name="T4" fmla="*/ 51 w 54"/>
                <a:gd name="T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38">
                  <a:moveTo>
                    <a:pt x="54" y="38"/>
                  </a:moveTo>
                  <a:cubicBezTo>
                    <a:pt x="45" y="32"/>
                    <a:pt x="0" y="6"/>
                    <a:pt x="0" y="3"/>
                  </a:cubicBezTo>
                  <a:cubicBezTo>
                    <a:pt x="0" y="0"/>
                    <a:pt x="40" y="17"/>
                    <a:pt x="51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5" name="AutoShape 195">
              <a:extLst>
                <a:ext uri="{FF2B5EF4-FFF2-40B4-BE49-F238E27FC236}">
                  <a16:creationId xmlns:a16="http://schemas.microsoft.com/office/drawing/2014/main" id="{2FA96F14-E352-C134-D2D7-2CB463E9F8E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9" y="3635"/>
              <a:ext cx="17" cy="12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56" name="AutoShape 196">
              <a:extLst>
                <a:ext uri="{FF2B5EF4-FFF2-40B4-BE49-F238E27FC236}">
                  <a16:creationId xmlns:a16="http://schemas.microsoft.com/office/drawing/2014/main" id="{35086575-A59E-D356-811F-9B46EF2989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25" y="3618"/>
              <a:ext cx="17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57" name="AutoShape 197">
              <a:extLst>
                <a:ext uri="{FF2B5EF4-FFF2-40B4-BE49-F238E27FC236}">
                  <a16:creationId xmlns:a16="http://schemas.microsoft.com/office/drawing/2014/main" id="{18288DD0-F6D1-AA75-AF17-76CB61CB499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12" y="3606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58" name="Line 198">
              <a:extLst>
                <a:ext uri="{FF2B5EF4-FFF2-40B4-BE49-F238E27FC236}">
                  <a16:creationId xmlns:a16="http://schemas.microsoft.com/office/drawing/2014/main" id="{AE4C43C6-3A52-590D-23FC-2A7A58A6497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285" y="3696"/>
              <a:ext cx="960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59" name="Freeform 199">
              <a:extLst>
                <a:ext uri="{FF2B5EF4-FFF2-40B4-BE49-F238E27FC236}">
                  <a16:creationId xmlns:a16="http://schemas.microsoft.com/office/drawing/2014/main" id="{58C41A40-ABFA-2CAE-C085-EE4F5EFC8A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26" y="3665"/>
              <a:ext cx="91" cy="140"/>
            </a:xfrm>
            <a:custGeom>
              <a:avLst/>
              <a:gdLst>
                <a:gd name="T0" fmla="*/ 33 w 91"/>
                <a:gd name="T1" fmla="*/ 0 h 140"/>
                <a:gd name="T2" fmla="*/ 89 w 91"/>
                <a:gd name="T3" fmla="*/ 67 h 140"/>
                <a:gd name="T4" fmla="*/ 48 w 91"/>
                <a:gd name="T5" fmla="*/ 129 h 140"/>
                <a:gd name="T6" fmla="*/ 2 w 91"/>
                <a:gd name="T7" fmla="*/ 130 h 140"/>
                <a:gd name="T8" fmla="*/ 33 w 91"/>
                <a:gd name="T9" fmla="*/ 66 h 140"/>
                <a:gd name="T10" fmla="*/ 33 w 91"/>
                <a:gd name="T1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40">
                  <a:moveTo>
                    <a:pt x="33" y="0"/>
                  </a:moveTo>
                  <a:cubicBezTo>
                    <a:pt x="42" y="0"/>
                    <a:pt x="87" y="45"/>
                    <a:pt x="89" y="67"/>
                  </a:cubicBezTo>
                  <a:cubicBezTo>
                    <a:pt x="91" y="89"/>
                    <a:pt x="62" y="119"/>
                    <a:pt x="48" y="129"/>
                  </a:cubicBezTo>
                  <a:cubicBezTo>
                    <a:pt x="34" y="139"/>
                    <a:pt x="4" y="140"/>
                    <a:pt x="2" y="130"/>
                  </a:cubicBezTo>
                  <a:cubicBezTo>
                    <a:pt x="0" y="120"/>
                    <a:pt x="28" y="88"/>
                    <a:pt x="33" y="66"/>
                  </a:cubicBezTo>
                  <a:cubicBezTo>
                    <a:pt x="38" y="44"/>
                    <a:pt x="24" y="0"/>
                    <a:pt x="33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60" name="Freeform 200">
              <a:extLst>
                <a:ext uri="{FF2B5EF4-FFF2-40B4-BE49-F238E27FC236}">
                  <a16:creationId xmlns:a16="http://schemas.microsoft.com/office/drawing/2014/main" id="{A8A299F9-327A-C4FE-42A9-7F78A3305C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3" y="3744"/>
              <a:ext cx="200" cy="48"/>
            </a:xfrm>
            <a:custGeom>
              <a:avLst/>
              <a:gdLst>
                <a:gd name="T0" fmla="*/ 200 w 200"/>
                <a:gd name="T1" fmla="*/ 48 h 48"/>
                <a:gd name="T2" fmla="*/ 1 w 200"/>
                <a:gd name="T3" fmla="*/ 2 h 48"/>
                <a:gd name="T4" fmla="*/ 196 w 200"/>
                <a:gd name="T5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" h="48">
                  <a:moveTo>
                    <a:pt x="200" y="48"/>
                  </a:moveTo>
                  <a:cubicBezTo>
                    <a:pt x="167" y="40"/>
                    <a:pt x="2" y="4"/>
                    <a:pt x="1" y="2"/>
                  </a:cubicBezTo>
                  <a:cubicBezTo>
                    <a:pt x="0" y="0"/>
                    <a:pt x="156" y="27"/>
                    <a:pt x="196" y="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61" name="Freeform 201">
              <a:extLst>
                <a:ext uri="{FF2B5EF4-FFF2-40B4-BE49-F238E27FC236}">
                  <a16:creationId xmlns:a16="http://schemas.microsoft.com/office/drawing/2014/main" id="{F399E4DA-4A0C-7EB0-B537-8596CF27ED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1" y="3757"/>
              <a:ext cx="208" cy="53"/>
            </a:xfrm>
            <a:custGeom>
              <a:avLst/>
              <a:gdLst>
                <a:gd name="T0" fmla="*/ 208 w 208"/>
                <a:gd name="T1" fmla="*/ 53 h 53"/>
                <a:gd name="T2" fmla="*/ 0 w 208"/>
                <a:gd name="T3" fmla="*/ 1 h 53"/>
                <a:gd name="T4" fmla="*/ 205 w 208"/>
                <a:gd name="T5" fmla="*/ 4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" h="53">
                  <a:moveTo>
                    <a:pt x="208" y="53"/>
                  </a:moveTo>
                  <a:cubicBezTo>
                    <a:pt x="173" y="44"/>
                    <a:pt x="0" y="0"/>
                    <a:pt x="0" y="1"/>
                  </a:cubicBezTo>
                  <a:cubicBezTo>
                    <a:pt x="0" y="2"/>
                    <a:pt x="162" y="35"/>
                    <a:pt x="205" y="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62" name="Freeform 202">
              <a:extLst>
                <a:ext uri="{FF2B5EF4-FFF2-40B4-BE49-F238E27FC236}">
                  <a16:creationId xmlns:a16="http://schemas.microsoft.com/office/drawing/2014/main" id="{0F40EA5B-A03B-8AAE-2818-6D2352F65E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6" y="3709"/>
              <a:ext cx="184" cy="28"/>
            </a:xfrm>
            <a:custGeom>
              <a:avLst/>
              <a:gdLst>
                <a:gd name="T0" fmla="*/ 184 w 184"/>
                <a:gd name="T1" fmla="*/ 28 h 28"/>
                <a:gd name="T2" fmla="*/ 1 w 184"/>
                <a:gd name="T3" fmla="*/ 2 h 28"/>
                <a:gd name="T4" fmla="*/ 179 w 184"/>
                <a:gd name="T5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4" h="28">
                  <a:moveTo>
                    <a:pt x="184" y="28"/>
                  </a:moveTo>
                  <a:cubicBezTo>
                    <a:pt x="154" y="24"/>
                    <a:pt x="2" y="4"/>
                    <a:pt x="1" y="2"/>
                  </a:cubicBezTo>
                  <a:cubicBezTo>
                    <a:pt x="0" y="0"/>
                    <a:pt x="142" y="13"/>
                    <a:pt x="179" y="1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63" name="Freeform 203">
              <a:extLst>
                <a:ext uri="{FF2B5EF4-FFF2-40B4-BE49-F238E27FC236}">
                  <a16:creationId xmlns:a16="http://schemas.microsoft.com/office/drawing/2014/main" id="{6039F6B7-D12B-5EEB-7399-FEE46DB14C9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82" y="3776"/>
              <a:ext cx="223" cy="72"/>
            </a:xfrm>
            <a:custGeom>
              <a:avLst/>
              <a:gdLst>
                <a:gd name="T0" fmla="*/ 223 w 223"/>
                <a:gd name="T1" fmla="*/ 72 h 72"/>
                <a:gd name="T2" fmla="*/ 0 w 223"/>
                <a:gd name="T3" fmla="*/ 3 h 72"/>
                <a:gd name="T4" fmla="*/ 223 w 223"/>
                <a:gd name="T5" fmla="*/ 5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72">
                  <a:moveTo>
                    <a:pt x="223" y="72"/>
                  </a:moveTo>
                  <a:cubicBezTo>
                    <a:pt x="186" y="61"/>
                    <a:pt x="0" y="6"/>
                    <a:pt x="0" y="3"/>
                  </a:cubicBezTo>
                  <a:cubicBezTo>
                    <a:pt x="0" y="0"/>
                    <a:pt x="177" y="44"/>
                    <a:pt x="223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64" name="AutoShape 204">
              <a:extLst>
                <a:ext uri="{FF2B5EF4-FFF2-40B4-BE49-F238E27FC236}">
                  <a16:creationId xmlns:a16="http://schemas.microsoft.com/office/drawing/2014/main" id="{FDD11C4F-D6FB-BD98-FF0D-3B6FCB15B62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88" y="3600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</p:grpSp>
      <p:grpSp>
        <p:nvGrpSpPr>
          <p:cNvPr id="2249" name="Group 205">
            <a:extLst>
              <a:ext uri="{FF2B5EF4-FFF2-40B4-BE49-F238E27FC236}">
                <a16:creationId xmlns:a16="http://schemas.microsoft.com/office/drawing/2014/main" id="{38D71ED4-CFB2-9442-35F6-C65B1554579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20972" y="4781662"/>
            <a:ext cx="698701" cy="216544"/>
            <a:chOff x="576" y="2304"/>
            <a:chExt cx="1617" cy="522"/>
          </a:xfrm>
        </p:grpSpPr>
        <p:sp>
          <p:nvSpPr>
            <p:cNvPr id="2250" name="Freeform 206">
              <a:extLst>
                <a:ext uri="{FF2B5EF4-FFF2-40B4-BE49-F238E27FC236}">
                  <a16:creationId xmlns:a16="http://schemas.microsoft.com/office/drawing/2014/main" id="{23BD49B2-2841-C9B3-B10E-D7C807A75D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6" y="2418"/>
              <a:ext cx="1412" cy="312"/>
            </a:xfrm>
            <a:custGeom>
              <a:avLst/>
              <a:gdLst>
                <a:gd name="T0" fmla="*/ 1369 w 1412"/>
                <a:gd name="T1" fmla="*/ 83 h 312"/>
                <a:gd name="T2" fmla="*/ 1393 w 1412"/>
                <a:gd name="T3" fmla="*/ 96 h 312"/>
                <a:gd name="T4" fmla="*/ 1405 w 1412"/>
                <a:gd name="T5" fmla="*/ 125 h 312"/>
                <a:gd name="T6" fmla="*/ 1384 w 1412"/>
                <a:gd name="T7" fmla="*/ 210 h 312"/>
                <a:gd name="T8" fmla="*/ 1240 w 1412"/>
                <a:gd name="T9" fmla="*/ 210 h 312"/>
                <a:gd name="T10" fmla="*/ 1038 w 1412"/>
                <a:gd name="T11" fmla="*/ 227 h 312"/>
                <a:gd name="T12" fmla="*/ 759 w 1412"/>
                <a:gd name="T13" fmla="*/ 300 h 312"/>
                <a:gd name="T14" fmla="*/ 421 w 1412"/>
                <a:gd name="T15" fmla="*/ 297 h 312"/>
                <a:gd name="T16" fmla="*/ 88 w 1412"/>
                <a:gd name="T17" fmla="*/ 210 h 312"/>
                <a:gd name="T18" fmla="*/ 40 w 1412"/>
                <a:gd name="T19" fmla="*/ 162 h 312"/>
                <a:gd name="T20" fmla="*/ 136 w 1412"/>
                <a:gd name="T21" fmla="*/ 210 h 312"/>
                <a:gd name="T22" fmla="*/ 10 w 1412"/>
                <a:gd name="T23" fmla="*/ 131 h 312"/>
                <a:gd name="T24" fmla="*/ 75 w 1412"/>
                <a:gd name="T25" fmla="*/ 57 h 312"/>
                <a:gd name="T26" fmla="*/ 232 w 1412"/>
                <a:gd name="T27" fmla="*/ 18 h 312"/>
                <a:gd name="T28" fmla="*/ 415 w 1412"/>
                <a:gd name="T29" fmla="*/ 3 h 312"/>
                <a:gd name="T30" fmla="*/ 525 w 1412"/>
                <a:gd name="T31" fmla="*/ 2 h 312"/>
                <a:gd name="T32" fmla="*/ 703 w 1412"/>
                <a:gd name="T33" fmla="*/ 9 h 312"/>
                <a:gd name="T34" fmla="*/ 931 w 1412"/>
                <a:gd name="T35" fmla="*/ 39 h 312"/>
                <a:gd name="T36" fmla="*/ 1141 w 1412"/>
                <a:gd name="T37" fmla="*/ 83 h 312"/>
                <a:gd name="T38" fmla="*/ 1369 w 1412"/>
                <a:gd name="T39" fmla="*/ 8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2" h="312">
                  <a:moveTo>
                    <a:pt x="1369" y="83"/>
                  </a:moveTo>
                  <a:cubicBezTo>
                    <a:pt x="1411" y="85"/>
                    <a:pt x="1387" y="89"/>
                    <a:pt x="1393" y="96"/>
                  </a:cubicBezTo>
                  <a:cubicBezTo>
                    <a:pt x="1399" y="103"/>
                    <a:pt x="1407" y="106"/>
                    <a:pt x="1405" y="125"/>
                  </a:cubicBezTo>
                  <a:cubicBezTo>
                    <a:pt x="1403" y="144"/>
                    <a:pt x="1412" y="196"/>
                    <a:pt x="1384" y="210"/>
                  </a:cubicBezTo>
                  <a:cubicBezTo>
                    <a:pt x="1356" y="224"/>
                    <a:pt x="1298" y="207"/>
                    <a:pt x="1240" y="210"/>
                  </a:cubicBezTo>
                  <a:cubicBezTo>
                    <a:pt x="1182" y="213"/>
                    <a:pt x="1118" y="212"/>
                    <a:pt x="1038" y="227"/>
                  </a:cubicBezTo>
                  <a:cubicBezTo>
                    <a:pt x="958" y="242"/>
                    <a:pt x="862" y="288"/>
                    <a:pt x="759" y="300"/>
                  </a:cubicBezTo>
                  <a:cubicBezTo>
                    <a:pt x="656" y="312"/>
                    <a:pt x="533" y="312"/>
                    <a:pt x="421" y="297"/>
                  </a:cubicBezTo>
                  <a:cubicBezTo>
                    <a:pt x="309" y="282"/>
                    <a:pt x="151" y="232"/>
                    <a:pt x="88" y="210"/>
                  </a:cubicBezTo>
                  <a:cubicBezTo>
                    <a:pt x="25" y="188"/>
                    <a:pt x="32" y="162"/>
                    <a:pt x="40" y="162"/>
                  </a:cubicBezTo>
                  <a:cubicBezTo>
                    <a:pt x="48" y="162"/>
                    <a:pt x="141" y="215"/>
                    <a:pt x="136" y="210"/>
                  </a:cubicBezTo>
                  <a:cubicBezTo>
                    <a:pt x="131" y="205"/>
                    <a:pt x="20" y="156"/>
                    <a:pt x="10" y="131"/>
                  </a:cubicBezTo>
                  <a:cubicBezTo>
                    <a:pt x="0" y="106"/>
                    <a:pt x="38" y="76"/>
                    <a:pt x="75" y="57"/>
                  </a:cubicBezTo>
                  <a:cubicBezTo>
                    <a:pt x="112" y="38"/>
                    <a:pt x="175" y="27"/>
                    <a:pt x="232" y="18"/>
                  </a:cubicBezTo>
                  <a:cubicBezTo>
                    <a:pt x="289" y="9"/>
                    <a:pt x="366" y="6"/>
                    <a:pt x="415" y="3"/>
                  </a:cubicBezTo>
                  <a:cubicBezTo>
                    <a:pt x="464" y="0"/>
                    <a:pt x="477" y="1"/>
                    <a:pt x="525" y="2"/>
                  </a:cubicBezTo>
                  <a:cubicBezTo>
                    <a:pt x="573" y="3"/>
                    <a:pt x="635" y="3"/>
                    <a:pt x="703" y="9"/>
                  </a:cubicBezTo>
                  <a:cubicBezTo>
                    <a:pt x="771" y="15"/>
                    <a:pt x="858" y="27"/>
                    <a:pt x="931" y="39"/>
                  </a:cubicBezTo>
                  <a:cubicBezTo>
                    <a:pt x="1004" y="51"/>
                    <a:pt x="1068" y="76"/>
                    <a:pt x="1141" y="83"/>
                  </a:cubicBezTo>
                  <a:cubicBezTo>
                    <a:pt x="1214" y="90"/>
                    <a:pt x="1327" y="82"/>
                    <a:pt x="1369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51" name="Freeform 207">
              <a:extLst>
                <a:ext uri="{FF2B5EF4-FFF2-40B4-BE49-F238E27FC236}">
                  <a16:creationId xmlns:a16="http://schemas.microsoft.com/office/drawing/2014/main" id="{EED4FB21-2F3A-1CDE-99ED-A3C07EE9F4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32" y="2483"/>
              <a:ext cx="99" cy="192"/>
            </a:xfrm>
            <a:custGeom>
              <a:avLst/>
              <a:gdLst>
                <a:gd name="T0" fmla="*/ 56 w 99"/>
                <a:gd name="T1" fmla="*/ 0 h 192"/>
                <a:gd name="T2" fmla="*/ 85 w 99"/>
                <a:gd name="T3" fmla="*/ 43 h 192"/>
                <a:gd name="T4" fmla="*/ 93 w 99"/>
                <a:gd name="T5" fmla="*/ 109 h 192"/>
                <a:gd name="T6" fmla="*/ 57 w 99"/>
                <a:gd name="T7" fmla="*/ 167 h 192"/>
                <a:gd name="T8" fmla="*/ 0 w 99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92">
                  <a:moveTo>
                    <a:pt x="56" y="0"/>
                  </a:moveTo>
                  <a:cubicBezTo>
                    <a:pt x="62" y="12"/>
                    <a:pt x="79" y="25"/>
                    <a:pt x="85" y="43"/>
                  </a:cubicBezTo>
                  <a:cubicBezTo>
                    <a:pt x="86" y="54"/>
                    <a:pt x="99" y="86"/>
                    <a:pt x="93" y="109"/>
                  </a:cubicBezTo>
                  <a:cubicBezTo>
                    <a:pt x="88" y="130"/>
                    <a:pt x="72" y="153"/>
                    <a:pt x="57" y="167"/>
                  </a:cubicBezTo>
                  <a:cubicBezTo>
                    <a:pt x="50" y="177"/>
                    <a:pt x="4" y="187"/>
                    <a:pt x="0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52" name="Freeform 208">
              <a:extLst>
                <a:ext uri="{FF2B5EF4-FFF2-40B4-BE49-F238E27FC236}">
                  <a16:creationId xmlns:a16="http://schemas.microsoft.com/office/drawing/2014/main" id="{405C6342-7D7B-065F-B03F-EF9148656F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37" y="2535"/>
              <a:ext cx="51" cy="117"/>
            </a:xfrm>
            <a:custGeom>
              <a:avLst/>
              <a:gdLst>
                <a:gd name="T0" fmla="*/ 30 w 51"/>
                <a:gd name="T1" fmla="*/ 0 h 117"/>
                <a:gd name="T2" fmla="*/ 48 w 51"/>
                <a:gd name="T3" fmla="*/ 29 h 117"/>
                <a:gd name="T4" fmla="*/ 48 w 51"/>
                <a:gd name="T5" fmla="*/ 61 h 117"/>
                <a:gd name="T6" fmla="*/ 30 w 51"/>
                <a:gd name="T7" fmla="*/ 95 h 117"/>
                <a:gd name="T8" fmla="*/ 0 w 51"/>
                <a:gd name="T9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7">
                  <a:moveTo>
                    <a:pt x="30" y="0"/>
                  </a:moveTo>
                  <a:cubicBezTo>
                    <a:pt x="31" y="5"/>
                    <a:pt x="45" y="19"/>
                    <a:pt x="48" y="29"/>
                  </a:cubicBezTo>
                  <a:cubicBezTo>
                    <a:pt x="51" y="39"/>
                    <a:pt x="51" y="50"/>
                    <a:pt x="48" y="61"/>
                  </a:cubicBezTo>
                  <a:cubicBezTo>
                    <a:pt x="47" y="76"/>
                    <a:pt x="38" y="86"/>
                    <a:pt x="30" y="95"/>
                  </a:cubicBezTo>
                  <a:cubicBezTo>
                    <a:pt x="22" y="104"/>
                    <a:pt x="6" y="113"/>
                    <a:pt x="0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53" name="Oval 209">
              <a:extLst>
                <a:ext uri="{FF2B5EF4-FFF2-40B4-BE49-F238E27FC236}">
                  <a16:creationId xmlns:a16="http://schemas.microsoft.com/office/drawing/2014/main" id="{74850F16-B249-EDFF-06D1-10BD4F0763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12" y="2484"/>
              <a:ext cx="96" cy="9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4" name="Oval 210">
              <a:extLst>
                <a:ext uri="{FF2B5EF4-FFF2-40B4-BE49-F238E27FC236}">
                  <a16:creationId xmlns:a16="http://schemas.microsoft.com/office/drawing/2014/main" id="{C6264D06-1663-BB2A-13CA-A05FCA1D6B5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23" y="2495"/>
              <a:ext cx="75" cy="7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5" name="Oval 211">
              <a:extLst>
                <a:ext uri="{FF2B5EF4-FFF2-40B4-BE49-F238E27FC236}">
                  <a16:creationId xmlns:a16="http://schemas.microsoft.com/office/drawing/2014/main" id="{01643ABE-FB15-F8CF-FF07-8628F1586DC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49" y="2496"/>
              <a:ext cx="99" cy="144"/>
            </a:xfrm>
            <a:prstGeom prst="ellipse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EAEAEA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6" name="Oval 212">
              <a:extLst>
                <a:ext uri="{FF2B5EF4-FFF2-40B4-BE49-F238E27FC236}">
                  <a16:creationId xmlns:a16="http://schemas.microsoft.com/office/drawing/2014/main" id="{C1BD15BD-C3D9-6C2E-2B30-DA57C4C4F39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93" y="2496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F8F8F8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7" name="Oval 213">
              <a:extLst>
                <a:ext uri="{FF2B5EF4-FFF2-40B4-BE49-F238E27FC236}">
                  <a16:creationId xmlns:a16="http://schemas.microsoft.com/office/drawing/2014/main" id="{B98697B3-9060-1839-ADA2-93AF9378A99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37" y="2496"/>
              <a:ext cx="96" cy="144"/>
            </a:xfrm>
            <a:prstGeom prst="ellipse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EAEAEA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8" name="Oval 214">
              <a:extLst>
                <a:ext uri="{FF2B5EF4-FFF2-40B4-BE49-F238E27FC236}">
                  <a16:creationId xmlns:a16="http://schemas.microsoft.com/office/drawing/2014/main" id="{B5415747-79A4-E89F-627E-31966981053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51" y="2483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EAEAEA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59" name="Oval 215">
              <a:extLst>
                <a:ext uri="{FF2B5EF4-FFF2-40B4-BE49-F238E27FC236}">
                  <a16:creationId xmlns:a16="http://schemas.microsoft.com/office/drawing/2014/main" id="{39081D53-2145-B23A-4420-E3D7A0B5B40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77" y="2496"/>
              <a:ext cx="48" cy="112"/>
            </a:xfrm>
            <a:prstGeom prst="ellipse">
              <a:avLst/>
            </a:prstGeom>
            <a:gradFill rotWithShape="1">
              <a:gsLst>
                <a:gs pos="0">
                  <a:srgbClr val="EAEAEA">
                    <a:alpha val="50000"/>
                  </a:srgbClr>
                </a:gs>
                <a:gs pos="100000">
                  <a:srgbClr val="EAEAEA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0" name="Oval 216">
              <a:extLst>
                <a:ext uri="{FF2B5EF4-FFF2-40B4-BE49-F238E27FC236}">
                  <a16:creationId xmlns:a16="http://schemas.microsoft.com/office/drawing/2014/main" id="{A912A16A-1A29-D86A-E499-1628817E6B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6" y="2512"/>
              <a:ext cx="48" cy="96"/>
            </a:xfrm>
            <a:prstGeom prst="ellipse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F8F8F8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1" name="Oval 217">
              <a:extLst>
                <a:ext uri="{FF2B5EF4-FFF2-40B4-BE49-F238E27FC236}">
                  <a16:creationId xmlns:a16="http://schemas.microsoft.com/office/drawing/2014/main" id="{00CDB983-45ED-3FEF-BE41-FE191CF38B6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720" y="2512"/>
              <a:ext cx="48" cy="96"/>
            </a:xfrm>
            <a:prstGeom prst="ellipse">
              <a:avLst/>
            </a:prstGeom>
            <a:gradFill rotWithShape="1">
              <a:gsLst>
                <a:gs pos="0">
                  <a:srgbClr val="EAEAEA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2" name="Freeform 218">
              <a:extLst>
                <a:ext uri="{FF2B5EF4-FFF2-40B4-BE49-F238E27FC236}">
                  <a16:creationId xmlns:a16="http://schemas.microsoft.com/office/drawing/2014/main" id="{20F03BA8-1EBD-91F8-4A89-0BB330CB0E8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8" y="2614"/>
              <a:ext cx="271" cy="11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63" name="Freeform 219">
              <a:extLst>
                <a:ext uri="{FF2B5EF4-FFF2-40B4-BE49-F238E27FC236}">
                  <a16:creationId xmlns:a16="http://schemas.microsoft.com/office/drawing/2014/main" id="{227A625C-3A58-11E3-1E4D-934FB0E725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21" y="2452"/>
              <a:ext cx="93" cy="54"/>
            </a:xfrm>
            <a:custGeom>
              <a:avLst/>
              <a:gdLst>
                <a:gd name="T0" fmla="*/ 2 w 93"/>
                <a:gd name="T1" fmla="*/ 46 h 54"/>
                <a:gd name="T2" fmla="*/ 38 w 93"/>
                <a:gd name="T3" fmla="*/ 7 h 54"/>
                <a:gd name="T4" fmla="*/ 68 w 93"/>
                <a:gd name="T5" fmla="*/ 2 h 54"/>
                <a:gd name="T6" fmla="*/ 91 w 93"/>
                <a:gd name="T7" fmla="*/ 10 h 54"/>
                <a:gd name="T8" fmla="*/ 80 w 93"/>
                <a:gd name="T9" fmla="*/ 31 h 54"/>
                <a:gd name="T10" fmla="*/ 52 w 93"/>
                <a:gd name="T11" fmla="*/ 47 h 54"/>
                <a:gd name="T12" fmla="*/ 28 w 93"/>
                <a:gd name="T13" fmla="*/ 54 h 54"/>
                <a:gd name="T14" fmla="*/ 2 w 93"/>
                <a:gd name="T15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4">
                  <a:moveTo>
                    <a:pt x="2" y="46"/>
                  </a:moveTo>
                  <a:cubicBezTo>
                    <a:pt x="4" y="38"/>
                    <a:pt x="27" y="14"/>
                    <a:pt x="38" y="7"/>
                  </a:cubicBezTo>
                  <a:cubicBezTo>
                    <a:pt x="49" y="0"/>
                    <a:pt x="59" y="2"/>
                    <a:pt x="68" y="2"/>
                  </a:cubicBezTo>
                  <a:cubicBezTo>
                    <a:pt x="77" y="2"/>
                    <a:pt x="89" y="5"/>
                    <a:pt x="91" y="10"/>
                  </a:cubicBezTo>
                  <a:cubicBezTo>
                    <a:pt x="93" y="15"/>
                    <a:pt x="86" y="25"/>
                    <a:pt x="80" y="31"/>
                  </a:cubicBezTo>
                  <a:cubicBezTo>
                    <a:pt x="74" y="37"/>
                    <a:pt x="60" y="43"/>
                    <a:pt x="52" y="47"/>
                  </a:cubicBezTo>
                  <a:cubicBezTo>
                    <a:pt x="44" y="51"/>
                    <a:pt x="36" y="54"/>
                    <a:pt x="28" y="54"/>
                  </a:cubicBezTo>
                  <a:cubicBezTo>
                    <a:pt x="20" y="54"/>
                    <a:pt x="0" y="54"/>
                    <a:pt x="2" y="4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64" name="Freeform 220">
              <a:extLst>
                <a:ext uri="{FF2B5EF4-FFF2-40B4-BE49-F238E27FC236}">
                  <a16:creationId xmlns:a16="http://schemas.microsoft.com/office/drawing/2014/main" id="{EDD8D07F-C14D-37E0-0EEA-CB5C33A1CF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61" y="2304"/>
              <a:ext cx="227" cy="167"/>
            </a:xfrm>
            <a:custGeom>
              <a:avLst/>
              <a:gdLst>
                <a:gd name="T0" fmla="*/ 222 w 227"/>
                <a:gd name="T1" fmla="*/ 9 h 167"/>
                <a:gd name="T2" fmla="*/ 189 w 227"/>
                <a:gd name="T3" fmla="*/ 6 h 167"/>
                <a:gd name="T4" fmla="*/ 110 w 227"/>
                <a:gd name="T5" fmla="*/ 45 h 167"/>
                <a:gd name="T6" fmla="*/ 0 w 227"/>
                <a:gd name="T7" fmla="*/ 111 h 167"/>
                <a:gd name="T8" fmla="*/ 111 w 227"/>
                <a:gd name="T9" fmla="*/ 162 h 167"/>
                <a:gd name="T10" fmla="*/ 198 w 227"/>
                <a:gd name="T11" fmla="*/ 141 h 167"/>
                <a:gd name="T12" fmla="*/ 216 w 227"/>
                <a:gd name="T13" fmla="*/ 99 h 167"/>
                <a:gd name="T14" fmla="*/ 222 w 227"/>
                <a:gd name="T15" fmla="*/ 63 h 167"/>
                <a:gd name="T16" fmla="*/ 222 w 227"/>
                <a:gd name="T17" fmla="*/ 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167">
                  <a:moveTo>
                    <a:pt x="222" y="9"/>
                  </a:moveTo>
                  <a:cubicBezTo>
                    <a:pt x="217" y="0"/>
                    <a:pt x="208" y="0"/>
                    <a:pt x="189" y="6"/>
                  </a:cubicBezTo>
                  <a:cubicBezTo>
                    <a:pt x="170" y="12"/>
                    <a:pt x="141" y="28"/>
                    <a:pt x="110" y="45"/>
                  </a:cubicBezTo>
                  <a:cubicBezTo>
                    <a:pt x="79" y="62"/>
                    <a:pt x="0" y="92"/>
                    <a:pt x="0" y="111"/>
                  </a:cubicBezTo>
                  <a:cubicBezTo>
                    <a:pt x="0" y="130"/>
                    <a:pt x="78" y="157"/>
                    <a:pt x="111" y="162"/>
                  </a:cubicBezTo>
                  <a:cubicBezTo>
                    <a:pt x="144" y="167"/>
                    <a:pt x="181" y="151"/>
                    <a:pt x="198" y="141"/>
                  </a:cubicBezTo>
                  <a:cubicBezTo>
                    <a:pt x="215" y="131"/>
                    <a:pt x="212" y="112"/>
                    <a:pt x="216" y="99"/>
                  </a:cubicBezTo>
                  <a:cubicBezTo>
                    <a:pt x="220" y="86"/>
                    <a:pt x="221" y="78"/>
                    <a:pt x="222" y="63"/>
                  </a:cubicBezTo>
                  <a:cubicBezTo>
                    <a:pt x="223" y="48"/>
                    <a:pt x="227" y="18"/>
                    <a:pt x="22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65" name="Freeform 221">
              <a:extLst>
                <a:ext uri="{FF2B5EF4-FFF2-40B4-BE49-F238E27FC236}">
                  <a16:creationId xmlns:a16="http://schemas.microsoft.com/office/drawing/2014/main" id="{8AE8F39D-77F2-D6CD-0E76-A73A2076A19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9" y="2389"/>
              <a:ext cx="284" cy="335"/>
            </a:xfrm>
            <a:custGeom>
              <a:avLst/>
              <a:gdLst>
                <a:gd name="T0" fmla="*/ 256 w 284"/>
                <a:gd name="T1" fmla="*/ 42 h 335"/>
                <a:gd name="T2" fmla="*/ 249 w 284"/>
                <a:gd name="T3" fmla="*/ 5 h 335"/>
                <a:gd name="T4" fmla="*/ 208 w 284"/>
                <a:gd name="T5" fmla="*/ 12 h 335"/>
                <a:gd name="T6" fmla="*/ 109 w 284"/>
                <a:gd name="T7" fmla="*/ 48 h 335"/>
                <a:gd name="T8" fmla="*/ 15 w 284"/>
                <a:gd name="T9" fmla="*/ 110 h 335"/>
                <a:gd name="T10" fmla="*/ 42 w 284"/>
                <a:gd name="T11" fmla="*/ 133 h 335"/>
                <a:gd name="T12" fmla="*/ 50 w 284"/>
                <a:gd name="T13" fmla="*/ 178 h 335"/>
                <a:gd name="T14" fmla="*/ 42 w 284"/>
                <a:gd name="T15" fmla="*/ 221 h 335"/>
                <a:gd name="T16" fmla="*/ 21 w 284"/>
                <a:gd name="T17" fmla="*/ 251 h 335"/>
                <a:gd name="T18" fmla="*/ 169 w 284"/>
                <a:gd name="T19" fmla="*/ 321 h 335"/>
                <a:gd name="T20" fmla="*/ 245 w 284"/>
                <a:gd name="T21" fmla="*/ 335 h 335"/>
                <a:gd name="T22" fmla="*/ 278 w 284"/>
                <a:gd name="T23" fmla="*/ 322 h 335"/>
                <a:gd name="T24" fmla="*/ 277 w 284"/>
                <a:gd name="T25" fmla="*/ 273 h 335"/>
                <a:gd name="T26" fmla="*/ 234 w 284"/>
                <a:gd name="T27" fmla="*/ 178 h 335"/>
                <a:gd name="T28" fmla="*/ 259 w 284"/>
                <a:gd name="T29" fmla="*/ 96 h 335"/>
                <a:gd name="T30" fmla="*/ 256 w 284"/>
                <a:gd name="T31" fmla="*/ 42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4" h="335">
                  <a:moveTo>
                    <a:pt x="256" y="42"/>
                  </a:moveTo>
                  <a:cubicBezTo>
                    <a:pt x="254" y="27"/>
                    <a:pt x="257" y="10"/>
                    <a:pt x="249" y="5"/>
                  </a:cubicBezTo>
                  <a:cubicBezTo>
                    <a:pt x="241" y="0"/>
                    <a:pt x="231" y="5"/>
                    <a:pt x="208" y="12"/>
                  </a:cubicBezTo>
                  <a:cubicBezTo>
                    <a:pt x="185" y="19"/>
                    <a:pt x="141" y="32"/>
                    <a:pt x="109" y="48"/>
                  </a:cubicBezTo>
                  <a:cubicBezTo>
                    <a:pt x="77" y="64"/>
                    <a:pt x="26" y="96"/>
                    <a:pt x="15" y="110"/>
                  </a:cubicBezTo>
                  <a:cubicBezTo>
                    <a:pt x="4" y="124"/>
                    <a:pt x="36" y="122"/>
                    <a:pt x="42" y="133"/>
                  </a:cubicBezTo>
                  <a:cubicBezTo>
                    <a:pt x="48" y="144"/>
                    <a:pt x="50" y="163"/>
                    <a:pt x="50" y="178"/>
                  </a:cubicBezTo>
                  <a:cubicBezTo>
                    <a:pt x="50" y="193"/>
                    <a:pt x="47" y="209"/>
                    <a:pt x="42" y="221"/>
                  </a:cubicBezTo>
                  <a:cubicBezTo>
                    <a:pt x="37" y="233"/>
                    <a:pt x="0" y="234"/>
                    <a:pt x="21" y="251"/>
                  </a:cubicBezTo>
                  <a:cubicBezTo>
                    <a:pt x="42" y="268"/>
                    <a:pt x="132" y="307"/>
                    <a:pt x="169" y="321"/>
                  </a:cubicBezTo>
                  <a:cubicBezTo>
                    <a:pt x="206" y="335"/>
                    <a:pt x="227" y="335"/>
                    <a:pt x="245" y="335"/>
                  </a:cubicBezTo>
                  <a:cubicBezTo>
                    <a:pt x="263" y="335"/>
                    <a:pt x="273" y="332"/>
                    <a:pt x="278" y="322"/>
                  </a:cubicBezTo>
                  <a:cubicBezTo>
                    <a:pt x="283" y="312"/>
                    <a:pt x="284" y="297"/>
                    <a:pt x="277" y="273"/>
                  </a:cubicBezTo>
                  <a:cubicBezTo>
                    <a:pt x="270" y="249"/>
                    <a:pt x="237" y="207"/>
                    <a:pt x="234" y="178"/>
                  </a:cubicBezTo>
                  <a:cubicBezTo>
                    <a:pt x="231" y="149"/>
                    <a:pt x="255" y="119"/>
                    <a:pt x="259" y="96"/>
                  </a:cubicBezTo>
                  <a:cubicBezTo>
                    <a:pt x="263" y="73"/>
                    <a:pt x="259" y="54"/>
                    <a:pt x="256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66" name="AutoShape 222">
              <a:extLst>
                <a:ext uri="{FF2B5EF4-FFF2-40B4-BE49-F238E27FC236}">
                  <a16:creationId xmlns:a16="http://schemas.microsoft.com/office/drawing/2014/main" id="{C2B503C7-D19F-3F46-26A7-90BD6C194C7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40" y="2436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7" name="AutoShape 223">
              <a:extLst>
                <a:ext uri="{FF2B5EF4-FFF2-40B4-BE49-F238E27FC236}">
                  <a16:creationId xmlns:a16="http://schemas.microsoft.com/office/drawing/2014/main" id="{56A17098-42A9-ACE0-D1B3-0D50F3E1ABA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28" y="2472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8" name="AutoShape 224">
              <a:extLst>
                <a:ext uri="{FF2B5EF4-FFF2-40B4-BE49-F238E27FC236}">
                  <a16:creationId xmlns:a16="http://schemas.microsoft.com/office/drawing/2014/main" id="{46819494-B428-2F48-CD14-745FEFF6C10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97" y="2448"/>
              <a:ext cx="35" cy="35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69" name="AutoShape 225">
              <a:extLst>
                <a:ext uri="{FF2B5EF4-FFF2-40B4-BE49-F238E27FC236}">
                  <a16:creationId xmlns:a16="http://schemas.microsoft.com/office/drawing/2014/main" id="{DE1DACC6-4590-A6FF-57ED-F46E53E49BC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96" y="2436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270" name="Freeform 226">
              <a:extLst>
                <a:ext uri="{FF2B5EF4-FFF2-40B4-BE49-F238E27FC236}">
                  <a16:creationId xmlns:a16="http://schemas.microsoft.com/office/drawing/2014/main" id="{4FC8F05F-AB98-5328-53D3-011941B997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83" y="2314"/>
              <a:ext cx="196" cy="126"/>
            </a:xfrm>
            <a:custGeom>
              <a:avLst/>
              <a:gdLst>
                <a:gd name="T0" fmla="*/ 186 w 196"/>
                <a:gd name="T1" fmla="*/ 0 h 126"/>
                <a:gd name="T2" fmla="*/ 2 w 196"/>
                <a:gd name="T3" fmla="*/ 121 h 126"/>
                <a:gd name="T4" fmla="*/ 196 w 196"/>
                <a:gd name="T5" fmla="*/ 2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" h="126">
                  <a:moveTo>
                    <a:pt x="186" y="0"/>
                  </a:moveTo>
                  <a:cubicBezTo>
                    <a:pt x="155" y="20"/>
                    <a:pt x="0" y="116"/>
                    <a:pt x="2" y="121"/>
                  </a:cubicBezTo>
                  <a:cubicBezTo>
                    <a:pt x="4" y="126"/>
                    <a:pt x="156" y="47"/>
                    <a:pt x="196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1" name="Freeform 227">
              <a:extLst>
                <a:ext uri="{FF2B5EF4-FFF2-40B4-BE49-F238E27FC236}">
                  <a16:creationId xmlns:a16="http://schemas.microsoft.com/office/drawing/2014/main" id="{BF4E60ED-EDBB-24ED-7BEE-0602083CF6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56" y="2396"/>
              <a:ext cx="117" cy="68"/>
            </a:xfrm>
            <a:custGeom>
              <a:avLst/>
              <a:gdLst>
                <a:gd name="T0" fmla="*/ 117 w 117"/>
                <a:gd name="T1" fmla="*/ 0 h 68"/>
                <a:gd name="T2" fmla="*/ 1 w 117"/>
                <a:gd name="T3" fmla="*/ 64 h 68"/>
                <a:gd name="T4" fmla="*/ 113 w 117"/>
                <a:gd name="T5" fmla="*/ 2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68">
                  <a:moveTo>
                    <a:pt x="117" y="0"/>
                  </a:moveTo>
                  <a:cubicBezTo>
                    <a:pt x="98" y="10"/>
                    <a:pt x="2" y="60"/>
                    <a:pt x="1" y="64"/>
                  </a:cubicBezTo>
                  <a:cubicBezTo>
                    <a:pt x="0" y="68"/>
                    <a:pt x="90" y="31"/>
                    <a:pt x="113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2" name="Freeform 228">
              <a:extLst>
                <a:ext uri="{FF2B5EF4-FFF2-40B4-BE49-F238E27FC236}">
                  <a16:creationId xmlns:a16="http://schemas.microsoft.com/office/drawing/2014/main" id="{88E45DE7-985B-50C0-92A6-D7202019AD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19" y="2352"/>
              <a:ext cx="162" cy="101"/>
            </a:xfrm>
            <a:custGeom>
              <a:avLst/>
              <a:gdLst>
                <a:gd name="T0" fmla="*/ 152 w 162"/>
                <a:gd name="T1" fmla="*/ 0 h 101"/>
                <a:gd name="T2" fmla="*/ 2 w 162"/>
                <a:gd name="T3" fmla="*/ 96 h 101"/>
                <a:gd name="T4" fmla="*/ 162 w 162"/>
                <a:gd name="T5" fmla="*/ 2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101">
                  <a:moveTo>
                    <a:pt x="152" y="0"/>
                  </a:moveTo>
                  <a:cubicBezTo>
                    <a:pt x="127" y="16"/>
                    <a:pt x="0" y="91"/>
                    <a:pt x="2" y="96"/>
                  </a:cubicBezTo>
                  <a:cubicBezTo>
                    <a:pt x="4" y="101"/>
                    <a:pt x="129" y="42"/>
                    <a:pt x="16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3" name="Freeform 229">
              <a:extLst>
                <a:ext uri="{FF2B5EF4-FFF2-40B4-BE49-F238E27FC236}">
                  <a16:creationId xmlns:a16="http://schemas.microsoft.com/office/drawing/2014/main" id="{7EAFEABF-5F9D-8FBF-5CF3-FAA6BD3264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57" y="2308"/>
              <a:ext cx="216" cy="115"/>
            </a:xfrm>
            <a:custGeom>
              <a:avLst/>
              <a:gdLst>
                <a:gd name="T0" fmla="*/ 192 w 216"/>
                <a:gd name="T1" fmla="*/ 0 h 115"/>
                <a:gd name="T2" fmla="*/ 4 w 216"/>
                <a:gd name="T3" fmla="*/ 114 h 115"/>
                <a:gd name="T4" fmla="*/ 216 w 216"/>
                <a:gd name="T5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" h="115">
                  <a:moveTo>
                    <a:pt x="192" y="0"/>
                  </a:moveTo>
                  <a:cubicBezTo>
                    <a:pt x="161" y="19"/>
                    <a:pt x="0" y="113"/>
                    <a:pt x="4" y="114"/>
                  </a:cubicBezTo>
                  <a:cubicBezTo>
                    <a:pt x="8" y="115"/>
                    <a:pt x="172" y="28"/>
                    <a:pt x="21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4" name="Freeform 230">
              <a:extLst>
                <a:ext uri="{FF2B5EF4-FFF2-40B4-BE49-F238E27FC236}">
                  <a16:creationId xmlns:a16="http://schemas.microsoft.com/office/drawing/2014/main" id="{55A25841-49FB-A5AD-FBCE-C2D6C89FD2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55" y="2489"/>
              <a:ext cx="44" cy="33"/>
            </a:xfrm>
            <a:custGeom>
              <a:avLst/>
              <a:gdLst>
                <a:gd name="T0" fmla="*/ 4 w 44"/>
                <a:gd name="T1" fmla="*/ 0 h 33"/>
                <a:gd name="T2" fmla="*/ 7 w 44"/>
                <a:gd name="T3" fmla="*/ 19 h 33"/>
                <a:gd name="T4" fmla="*/ 10 w 44"/>
                <a:gd name="T5" fmla="*/ 33 h 33"/>
                <a:gd name="T6" fmla="*/ 28 w 44"/>
                <a:gd name="T7" fmla="*/ 22 h 33"/>
                <a:gd name="T8" fmla="*/ 44 w 44"/>
                <a:gd name="T9" fmla="*/ 22 h 33"/>
                <a:gd name="T10" fmla="*/ 31 w 44"/>
                <a:gd name="T11" fmla="*/ 9 h 33"/>
                <a:gd name="T12" fmla="*/ 4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" y="0"/>
                  </a:moveTo>
                  <a:cubicBezTo>
                    <a:pt x="0" y="3"/>
                    <a:pt x="6" y="14"/>
                    <a:pt x="7" y="19"/>
                  </a:cubicBezTo>
                  <a:cubicBezTo>
                    <a:pt x="8" y="24"/>
                    <a:pt x="7" y="33"/>
                    <a:pt x="10" y="33"/>
                  </a:cubicBezTo>
                  <a:cubicBezTo>
                    <a:pt x="13" y="33"/>
                    <a:pt x="22" y="24"/>
                    <a:pt x="28" y="22"/>
                  </a:cubicBezTo>
                  <a:cubicBezTo>
                    <a:pt x="34" y="20"/>
                    <a:pt x="44" y="24"/>
                    <a:pt x="44" y="22"/>
                  </a:cubicBezTo>
                  <a:cubicBezTo>
                    <a:pt x="44" y="20"/>
                    <a:pt x="38" y="13"/>
                    <a:pt x="31" y="9"/>
                  </a:cubicBezTo>
                  <a:cubicBezTo>
                    <a:pt x="24" y="5"/>
                    <a:pt x="10" y="2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5" name="Freeform 231">
              <a:extLst>
                <a:ext uri="{FF2B5EF4-FFF2-40B4-BE49-F238E27FC236}">
                  <a16:creationId xmlns:a16="http://schemas.microsoft.com/office/drawing/2014/main" id="{EE3C16F2-0803-3FE4-B588-6781B2925A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7" y="2582"/>
              <a:ext cx="91" cy="52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6" name="Freeform 232">
              <a:extLst>
                <a:ext uri="{FF2B5EF4-FFF2-40B4-BE49-F238E27FC236}">
                  <a16:creationId xmlns:a16="http://schemas.microsoft.com/office/drawing/2014/main" id="{5EB4BFA9-2E4D-CA32-FDE0-57EC7FF29F2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21" y="2658"/>
              <a:ext cx="166" cy="168"/>
            </a:xfrm>
            <a:custGeom>
              <a:avLst/>
              <a:gdLst>
                <a:gd name="T0" fmla="*/ 10 w 166"/>
                <a:gd name="T1" fmla="*/ 8 h 168"/>
                <a:gd name="T2" fmla="*/ 79 w 166"/>
                <a:gd name="T3" fmla="*/ 18 h 168"/>
                <a:gd name="T4" fmla="*/ 139 w 166"/>
                <a:gd name="T5" fmla="*/ 57 h 168"/>
                <a:gd name="T6" fmla="*/ 166 w 166"/>
                <a:gd name="T7" fmla="*/ 126 h 168"/>
                <a:gd name="T8" fmla="*/ 138 w 166"/>
                <a:gd name="T9" fmla="*/ 167 h 168"/>
                <a:gd name="T10" fmla="*/ 72 w 166"/>
                <a:gd name="T11" fmla="*/ 131 h 168"/>
                <a:gd name="T12" fmla="*/ 10 w 166"/>
                <a:gd name="T13" fmla="*/ 36 h 168"/>
                <a:gd name="T14" fmla="*/ 10 w 166"/>
                <a:gd name="T15" fmla="*/ 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168">
                  <a:moveTo>
                    <a:pt x="10" y="8"/>
                  </a:moveTo>
                  <a:cubicBezTo>
                    <a:pt x="18" y="0"/>
                    <a:pt x="58" y="10"/>
                    <a:pt x="79" y="18"/>
                  </a:cubicBezTo>
                  <a:cubicBezTo>
                    <a:pt x="100" y="26"/>
                    <a:pt x="125" y="39"/>
                    <a:pt x="139" y="57"/>
                  </a:cubicBezTo>
                  <a:cubicBezTo>
                    <a:pt x="153" y="75"/>
                    <a:pt x="166" y="108"/>
                    <a:pt x="166" y="126"/>
                  </a:cubicBezTo>
                  <a:cubicBezTo>
                    <a:pt x="166" y="144"/>
                    <a:pt x="154" y="166"/>
                    <a:pt x="138" y="167"/>
                  </a:cubicBezTo>
                  <a:cubicBezTo>
                    <a:pt x="122" y="168"/>
                    <a:pt x="93" y="153"/>
                    <a:pt x="72" y="131"/>
                  </a:cubicBezTo>
                  <a:cubicBezTo>
                    <a:pt x="51" y="109"/>
                    <a:pt x="20" y="56"/>
                    <a:pt x="10" y="36"/>
                  </a:cubicBezTo>
                  <a:cubicBezTo>
                    <a:pt x="0" y="16"/>
                    <a:pt x="10" y="14"/>
                    <a:pt x="10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7" name="Freeform 233">
              <a:extLst>
                <a:ext uri="{FF2B5EF4-FFF2-40B4-BE49-F238E27FC236}">
                  <a16:creationId xmlns:a16="http://schemas.microsoft.com/office/drawing/2014/main" id="{773F4DB1-DB35-3A3F-4B38-8754F8395C2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26" y="2672"/>
              <a:ext cx="104" cy="133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8" name="Freeform 234">
              <a:extLst>
                <a:ext uri="{FF2B5EF4-FFF2-40B4-BE49-F238E27FC236}">
                  <a16:creationId xmlns:a16="http://schemas.microsoft.com/office/drawing/2014/main" id="{090414DE-7346-3E83-8367-D1F9850A26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30" y="2666"/>
              <a:ext cx="123" cy="151"/>
            </a:xfrm>
            <a:custGeom>
              <a:avLst/>
              <a:gdLst>
                <a:gd name="T0" fmla="*/ 105 w 123"/>
                <a:gd name="T1" fmla="*/ 148 h 151"/>
                <a:gd name="T2" fmla="*/ 3 w 123"/>
                <a:gd name="T3" fmla="*/ 1 h 151"/>
                <a:gd name="T4" fmla="*/ 123 w 123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" h="151">
                  <a:moveTo>
                    <a:pt x="105" y="148"/>
                  </a:moveTo>
                  <a:cubicBezTo>
                    <a:pt x="88" y="124"/>
                    <a:pt x="0" y="0"/>
                    <a:pt x="3" y="1"/>
                  </a:cubicBezTo>
                  <a:cubicBezTo>
                    <a:pt x="6" y="2"/>
                    <a:pt x="98" y="120"/>
                    <a:pt x="123" y="15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79" name="Freeform 235">
              <a:extLst>
                <a:ext uri="{FF2B5EF4-FFF2-40B4-BE49-F238E27FC236}">
                  <a16:creationId xmlns:a16="http://schemas.microsoft.com/office/drawing/2014/main" id="{3C6ED1C7-CFE0-E585-39B8-287A55AF61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7" y="2664"/>
              <a:ext cx="125" cy="152"/>
            </a:xfrm>
            <a:custGeom>
              <a:avLst/>
              <a:gdLst>
                <a:gd name="T0" fmla="*/ 112 w 125"/>
                <a:gd name="T1" fmla="*/ 152 h 152"/>
                <a:gd name="T2" fmla="*/ 2 w 125"/>
                <a:gd name="T3" fmla="*/ 2 h 152"/>
                <a:gd name="T4" fmla="*/ 125 w 125"/>
                <a:gd name="T5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152">
                  <a:moveTo>
                    <a:pt x="112" y="152"/>
                  </a:moveTo>
                  <a:cubicBezTo>
                    <a:pt x="94" y="127"/>
                    <a:pt x="0" y="4"/>
                    <a:pt x="2" y="2"/>
                  </a:cubicBezTo>
                  <a:cubicBezTo>
                    <a:pt x="4" y="0"/>
                    <a:pt x="100" y="112"/>
                    <a:pt x="125" y="14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0" name="Freeform 236">
              <a:extLst>
                <a:ext uri="{FF2B5EF4-FFF2-40B4-BE49-F238E27FC236}">
                  <a16:creationId xmlns:a16="http://schemas.microsoft.com/office/drawing/2014/main" id="{57C42474-2F1D-5A0E-ECD6-F0DF9D6FAB2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67" y="2669"/>
              <a:ext cx="116" cy="123"/>
            </a:xfrm>
            <a:custGeom>
              <a:avLst/>
              <a:gdLst>
                <a:gd name="T0" fmla="*/ 116 w 116"/>
                <a:gd name="T1" fmla="*/ 123 h 123"/>
                <a:gd name="T2" fmla="*/ 0 w 116"/>
                <a:gd name="T3" fmla="*/ 4 h 123"/>
                <a:gd name="T4" fmla="*/ 114 w 116"/>
                <a:gd name="T5" fmla="*/ 9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23">
                  <a:moveTo>
                    <a:pt x="116" y="123"/>
                  </a:moveTo>
                  <a:cubicBezTo>
                    <a:pt x="97" y="103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1" name="Freeform 237">
              <a:extLst>
                <a:ext uri="{FF2B5EF4-FFF2-40B4-BE49-F238E27FC236}">
                  <a16:creationId xmlns:a16="http://schemas.microsoft.com/office/drawing/2014/main" id="{ED92F738-4E79-5041-52FB-00441401D8C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74" y="2666"/>
              <a:ext cx="110" cy="86"/>
            </a:xfrm>
            <a:custGeom>
              <a:avLst/>
              <a:gdLst>
                <a:gd name="T0" fmla="*/ 94 w 110"/>
                <a:gd name="T1" fmla="*/ 86 h 86"/>
                <a:gd name="T2" fmla="*/ 95 w 110"/>
                <a:gd name="T3" fmla="*/ 67 h 86"/>
                <a:gd name="T4" fmla="*/ 2 w 110"/>
                <a:gd name="T5" fmla="*/ 3 h 86"/>
                <a:gd name="T6" fmla="*/ 82 w 110"/>
                <a:gd name="T7" fmla="*/ 4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86">
                  <a:moveTo>
                    <a:pt x="94" y="86"/>
                  </a:moveTo>
                  <a:cubicBezTo>
                    <a:pt x="94" y="83"/>
                    <a:pt x="110" y="81"/>
                    <a:pt x="95" y="67"/>
                  </a:cubicBezTo>
                  <a:cubicBezTo>
                    <a:pt x="80" y="53"/>
                    <a:pt x="4" y="6"/>
                    <a:pt x="2" y="3"/>
                  </a:cubicBezTo>
                  <a:cubicBezTo>
                    <a:pt x="0" y="0"/>
                    <a:pt x="65" y="37"/>
                    <a:pt x="82" y="46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2" name="Freeform 238">
              <a:extLst>
                <a:ext uri="{FF2B5EF4-FFF2-40B4-BE49-F238E27FC236}">
                  <a16:creationId xmlns:a16="http://schemas.microsoft.com/office/drawing/2014/main" id="{C18FB911-C3B1-7D0B-0388-0239E4EFD9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1" y="2688"/>
              <a:ext cx="135" cy="133"/>
            </a:xfrm>
            <a:custGeom>
              <a:avLst/>
              <a:gdLst>
                <a:gd name="T0" fmla="*/ 8 w 135"/>
                <a:gd name="T1" fmla="*/ 7 h 133"/>
                <a:gd name="T2" fmla="*/ 64 w 135"/>
                <a:gd name="T3" fmla="*/ 15 h 133"/>
                <a:gd name="T4" fmla="*/ 114 w 135"/>
                <a:gd name="T5" fmla="*/ 32 h 133"/>
                <a:gd name="T6" fmla="*/ 134 w 135"/>
                <a:gd name="T7" fmla="*/ 108 h 133"/>
                <a:gd name="T8" fmla="*/ 122 w 135"/>
                <a:gd name="T9" fmla="*/ 132 h 133"/>
                <a:gd name="T10" fmla="*/ 58 w 135"/>
                <a:gd name="T11" fmla="*/ 112 h 133"/>
                <a:gd name="T12" fmla="*/ 8 w 135"/>
                <a:gd name="T13" fmla="*/ 31 h 133"/>
                <a:gd name="T14" fmla="*/ 8 w 135"/>
                <a:gd name="T15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33">
                  <a:moveTo>
                    <a:pt x="8" y="7"/>
                  </a:moveTo>
                  <a:cubicBezTo>
                    <a:pt x="15" y="0"/>
                    <a:pt x="46" y="11"/>
                    <a:pt x="64" y="15"/>
                  </a:cubicBezTo>
                  <a:cubicBezTo>
                    <a:pt x="82" y="19"/>
                    <a:pt x="102" y="16"/>
                    <a:pt x="114" y="32"/>
                  </a:cubicBezTo>
                  <a:cubicBezTo>
                    <a:pt x="126" y="48"/>
                    <a:pt x="133" y="91"/>
                    <a:pt x="134" y="108"/>
                  </a:cubicBezTo>
                  <a:cubicBezTo>
                    <a:pt x="135" y="125"/>
                    <a:pt x="135" y="131"/>
                    <a:pt x="122" y="132"/>
                  </a:cubicBezTo>
                  <a:cubicBezTo>
                    <a:pt x="109" y="133"/>
                    <a:pt x="77" y="129"/>
                    <a:pt x="58" y="112"/>
                  </a:cubicBezTo>
                  <a:cubicBezTo>
                    <a:pt x="39" y="95"/>
                    <a:pt x="16" y="48"/>
                    <a:pt x="8" y="31"/>
                  </a:cubicBezTo>
                  <a:cubicBezTo>
                    <a:pt x="0" y="14"/>
                    <a:pt x="8" y="12"/>
                    <a:pt x="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E9EBEB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3" name="Freeform 239">
              <a:extLst>
                <a:ext uri="{FF2B5EF4-FFF2-40B4-BE49-F238E27FC236}">
                  <a16:creationId xmlns:a16="http://schemas.microsoft.com/office/drawing/2014/main" id="{502EB6B2-A56B-E9FA-8D43-EBEB1B170D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5" y="2700"/>
              <a:ext cx="84" cy="114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4" name="Freeform 240">
              <a:extLst>
                <a:ext uri="{FF2B5EF4-FFF2-40B4-BE49-F238E27FC236}">
                  <a16:creationId xmlns:a16="http://schemas.microsoft.com/office/drawing/2014/main" id="{E1ED6477-75B9-6939-DE4B-75CA970A7E1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87" y="2695"/>
              <a:ext cx="95" cy="124"/>
            </a:xfrm>
            <a:custGeom>
              <a:avLst/>
              <a:gdLst>
                <a:gd name="T0" fmla="*/ 74 w 95"/>
                <a:gd name="T1" fmla="*/ 115 h 124"/>
                <a:gd name="T2" fmla="*/ 3 w 95"/>
                <a:gd name="T3" fmla="*/ 1 h 124"/>
                <a:gd name="T4" fmla="*/ 95 w 95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4">
                  <a:moveTo>
                    <a:pt x="74" y="115"/>
                  </a:moveTo>
                  <a:cubicBezTo>
                    <a:pt x="62" y="96"/>
                    <a:pt x="0" y="0"/>
                    <a:pt x="3" y="1"/>
                  </a:cubicBezTo>
                  <a:cubicBezTo>
                    <a:pt x="6" y="2"/>
                    <a:pt x="76" y="99"/>
                    <a:pt x="95" y="1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5" name="Freeform 241">
              <a:extLst>
                <a:ext uri="{FF2B5EF4-FFF2-40B4-BE49-F238E27FC236}">
                  <a16:creationId xmlns:a16="http://schemas.microsoft.com/office/drawing/2014/main" id="{001688B3-234C-E2E9-5747-2D23BEC5F36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02" y="2694"/>
              <a:ext cx="100" cy="125"/>
            </a:xfrm>
            <a:custGeom>
              <a:avLst/>
              <a:gdLst>
                <a:gd name="T0" fmla="*/ 86 w 100"/>
                <a:gd name="T1" fmla="*/ 125 h 125"/>
                <a:gd name="T2" fmla="*/ 2 w 100"/>
                <a:gd name="T3" fmla="*/ 1 h 125"/>
                <a:gd name="T4" fmla="*/ 100 w 100"/>
                <a:gd name="T5" fmla="*/ 12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86" y="125"/>
                  </a:moveTo>
                  <a:cubicBezTo>
                    <a:pt x="72" y="104"/>
                    <a:pt x="0" y="2"/>
                    <a:pt x="2" y="1"/>
                  </a:cubicBezTo>
                  <a:cubicBezTo>
                    <a:pt x="4" y="0"/>
                    <a:pt x="80" y="95"/>
                    <a:pt x="100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6" name="Freeform 242">
              <a:extLst>
                <a:ext uri="{FF2B5EF4-FFF2-40B4-BE49-F238E27FC236}">
                  <a16:creationId xmlns:a16="http://schemas.microsoft.com/office/drawing/2014/main" id="{37632803-1126-9050-D2DE-DC43925DDD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18" y="2697"/>
              <a:ext cx="107" cy="124"/>
            </a:xfrm>
            <a:custGeom>
              <a:avLst/>
              <a:gdLst>
                <a:gd name="T0" fmla="*/ 101 w 133"/>
                <a:gd name="T1" fmla="*/ 131 h 144"/>
                <a:gd name="T2" fmla="*/ 116 w 133"/>
                <a:gd name="T3" fmla="*/ 123 h 144"/>
                <a:gd name="T4" fmla="*/ 0 w 133"/>
                <a:gd name="T5" fmla="*/ 4 h 144"/>
                <a:gd name="T6" fmla="*/ 114 w 133"/>
                <a:gd name="T7" fmla="*/ 9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44">
                  <a:moveTo>
                    <a:pt x="101" y="131"/>
                  </a:moveTo>
                  <a:cubicBezTo>
                    <a:pt x="103" y="130"/>
                    <a:pt x="133" y="144"/>
                    <a:pt x="116" y="123"/>
                  </a:cubicBezTo>
                  <a:cubicBezTo>
                    <a:pt x="99" y="102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7" name="Freeform 243">
              <a:extLst>
                <a:ext uri="{FF2B5EF4-FFF2-40B4-BE49-F238E27FC236}">
                  <a16:creationId xmlns:a16="http://schemas.microsoft.com/office/drawing/2014/main" id="{23FF9FCB-4FD1-DA63-3027-9286BB3F665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24" y="2695"/>
              <a:ext cx="76" cy="58"/>
            </a:xfrm>
            <a:custGeom>
              <a:avLst/>
              <a:gdLst>
                <a:gd name="T0" fmla="*/ 76 w 76"/>
                <a:gd name="T1" fmla="*/ 58 h 58"/>
                <a:gd name="T2" fmla="*/ 1 w 76"/>
                <a:gd name="T3" fmla="*/ 3 h 58"/>
                <a:gd name="T4" fmla="*/ 69 w 76"/>
                <a:gd name="T5" fmla="*/ 4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8">
                  <a:moveTo>
                    <a:pt x="76" y="58"/>
                  </a:moveTo>
                  <a:cubicBezTo>
                    <a:pt x="63" y="49"/>
                    <a:pt x="2" y="5"/>
                    <a:pt x="1" y="3"/>
                  </a:cubicBezTo>
                  <a:cubicBezTo>
                    <a:pt x="0" y="0"/>
                    <a:pt x="55" y="32"/>
                    <a:pt x="6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8" name="Freeform 244">
              <a:extLst>
                <a:ext uri="{FF2B5EF4-FFF2-40B4-BE49-F238E27FC236}">
                  <a16:creationId xmlns:a16="http://schemas.microsoft.com/office/drawing/2014/main" id="{C4526555-06FA-6A9A-E0EB-6AF19A0DCF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43" y="2408"/>
              <a:ext cx="223" cy="101"/>
            </a:xfrm>
            <a:custGeom>
              <a:avLst/>
              <a:gdLst>
                <a:gd name="T0" fmla="*/ 196 w 223"/>
                <a:gd name="T1" fmla="*/ 0 h 101"/>
                <a:gd name="T2" fmla="*/ 4 w 223"/>
                <a:gd name="T3" fmla="*/ 97 h 101"/>
                <a:gd name="T4" fmla="*/ 223 w 223"/>
                <a:gd name="T5" fmla="*/ 2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101">
                  <a:moveTo>
                    <a:pt x="196" y="0"/>
                  </a:moveTo>
                  <a:cubicBezTo>
                    <a:pt x="164" y="16"/>
                    <a:pt x="0" y="93"/>
                    <a:pt x="4" y="97"/>
                  </a:cubicBezTo>
                  <a:cubicBezTo>
                    <a:pt x="8" y="101"/>
                    <a:pt x="178" y="40"/>
                    <a:pt x="223" y="2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89" name="Freeform 245">
              <a:extLst>
                <a:ext uri="{FF2B5EF4-FFF2-40B4-BE49-F238E27FC236}">
                  <a16:creationId xmlns:a16="http://schemas.microsoft.com/office/drawing/2014/main" id="{A9D561BB-BE99-73E4-62B6-072AD440DC7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43" y="2588"/>
              <a:ext cx="227" cy="49"/>
            </a:xfrm>
            <a:custGeom>
              <a:avLst/>
              <a:gdLst>
                <a:gd name="T0" fmla="*/ 227 w 227"/>
                <a:gd name="T1" fmla="*/ 49 h 49"/>
                <a:gd name="T2" fmla="*/ 5 w 227"/>
                <a:gd name="T3" fmla="*/ 34 h 49"/>
                <a:gd name="T4" fmla="*/ 197 w 227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9">
                  <a:moveTo>
                    <a:pt x="227" y="49"/>
                  </a:moveTo>
                  <a:cubicBezTo>
                    <a:pt x="190" y="46"/>
                    <a:pt x="10" y="42"/>
                    <a:pt x="5" y="34"/>
                  </a:cubicBezTo>
                  <a:cubicBezTo>
                    <a:pt x="0" y="26"/>
                    <a:pt x="157" y="7"/>
                    <a:pt x="19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0" name="Freeform 246">
              <a:extLst>
                <a:ext uri="{FF2B5EF4-FFF2-40B4-BE49-F238E27FC236}">
                  <a16:creationId xmlns:a16="http://schemas.microsoft.com/office/drawing/2014/main" id="{AC607641-F6D3-F099-02B3-CFFC491C90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0" y="2631"/>
              <a:ext cx="251" cy="84"/>
            </a:xfrm>
            <a:custGeom>
              <a:avLst/>
              <a:gdLst>
                <a:gd name="T0" fmla="*/ 251 w 251"/>
                <a:gd name="T1" fmla="*/ 44 h 84"/>
                <a:gd name="T2" fmla="*/ 14 w 251"/>
                <a:gd name="T3" fmla="*/ 5 h 84"/>
                <a:gd name="T4" fmla="*/ 168 w 251"/>
                <a:gd name="T5" fmla="*/ 72 h 84"/>
                <a:gd name="T6" fmla="*/ 243 w 251"/>
                <a:gd name="T7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84">
                  <a:moveTo>
                    <a:pt x="251" y="44"/>
                  </a:moveTo>
                  <a:cubicBezTo>
                    <a:pt x="212" y="38"/>
                    <a:pt x="28" y="0"/>
                    <a:pt x="14" y="5"/>
                  </a:cubicBezTo>
                  <a:cubicBezTo>
                    <a:pt x="0" y="10"/>
                    <a:pt x="130" y="60"/>
                    <a:pt x="168" y="72"/>
                  </a:cubicBezTo>
                  <a:cubicBezTo>
                    <a:pt x="206" y="84"/>
                    <a:pt x="228" y="78"/>
                    <a:pt x="243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1" name="Freeform 247">
              <a:extLst>
                <a:ext uri="{FF2B5EF4-FFF2-40B4-BE49-F238E27FC236}">
                  <a16:creationId xmlns:a16="http://schemas.microsoft.com/office/drawing/2014/main" id="{169784FD-5E45-0A01-80AC-5C13712C731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1" y="2453"/>
              <a:ext cx="203" cy="97"/>
            </a:xfrm>
            <a:custGeom>
              <a:avLst/>
              <a:gdLst>
                <a:gd name="T0" fmla="*/ 202 w 203"/>
                <a:gd name="T1" fmla="*/ 0 h 97"/>
                <a:gd name="T2" fmla="*/ 0 w 203"/>
                <a:gd name="T3" fmla="*/ 92 h 97"/>
                <a:gd name="T4" fmla="*/ 203 w 203"/>
                <a:gd name="T5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" h="97">
                  <a:moveTo>
                    <a:pt x="202" y="0"/>
                  </a:moveTo>
                  <a:cubicBezTo>
                    <a:pt x="169" y="15"/>
                    <a:pt x="0" y="87"/>
                    <a:pt x="0" y="92"/>
                  </a:cubicBezTo>
                  <a:cubicBezTo>
                    <a:pt x="0" y="97"/>
                    <a:pt x="161" y="43"/>
                    <a:pt x="203" y="3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2" name="Freeform 248">
              <a:extLst>
                <a:ext uri="{FF2B5EF4-FFF2-40B4-BE49-F238E27FC236}">
                  <a16:creationId xmlns:a16="http://schemas.microsoft.com/office/drawing/2014/main" id="{A96229F7-1C1B-097E-A54B-D5F4808DFF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2" y="2541"/>
              <a:ext cx="181" cy="44"/>
            </a:xfrm>
            <a:custGeom>
              <a:avLst/>
              <a:gdLst>
                <a:gd name="T0" fmla="*/ 181 w 181"/>
                <a:gd name="T1" fmla="*/ 41 h 44"/>
                <a:gd name="T2" fmla="*/ 0 w 181"/>
                <a:gd name="T3" fmla="*/ 37 h 44"/>
                <a:gd name="T4" fmla="*/ 178 w 181"/>
                <a:gd name="T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1" h="44">
                  <a:moveTo>
                    <a:pt x="181" y="41"/>
                  </a:moveTo>
                  <a:cubicBezTo>
                    <a:pt x="151" y="40"/>
                    <a:pt x="0" y="44"/>
                    <a:pt x="0" y="37"/>
                  </a:cubicBezTo>
                  <a:cubicBezTo>
                    <a:pt x="0" y="30"/>
                    <a:pt x="141" y="8"/>
                    <a:pt x="17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3" name="Freeform 249">
              <a:extLst>
                <a:ext uri="{FF2B5EF4-FFF2-40B4-BE49-F238E27FC236}">
                  <a16:creationId xmlns:a16="http://schemas.microsoft.com/office/drawing/2014/main" id="{666B90B0-06DB-6261-D840-8EE4B2EEE0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6" y="2511"/>
              <a:ext cx="188" cy="50"/>
            </a:xfrm>
            <a:custGeom>
              <a:avLst/>
              <a:gdLst>
                <a:gd name="T0" fmla="*/ 0 w 188"/>
                <a:gd name="T1" fmla="*/ 50 h 50"/>
                <a:gd name="T2" fmla="*/ 188 w 188"/>
                <a:gd name="T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50">
                  <a:moveTo>
                    <a:pt x="0" y="50"/>
                  </a:moveTo>
                  <a:lnTo>
                    <a:pt x="188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4" name="Freeform 250">
              <a:extLst>
                <a:ext uri="{FF2B5EF4-FFF2-40B4-BE49-F238E27FC236}">
                  <a16:creationId xmlns:a16="http://schemas.microsoft.com/office/drawing/2014/main" id="{808EB9ED-DBED-FE46-4E9E-BD23D766DCB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24" y="2640"/>
              <a:ext cx="122" cy="72"/>
            </a:xfrm>
            <a:custGeom>
              <a:avLst/>
              <a:gdLst>
                <a:gd name="T0" fmla="*/ 92 w 122"/>
                <a:gd name="T1" fmla="*/ 72 h 72"/>
                <a:gd name="T2" fmla="*/ 5 w 122"/>
                <a:gd name="T3" fmla="*/ 0 h 72"/>
                <a:gd name="T4" fmla="*/ 122 w 12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" h="72">
                  <a:moveTo>
                    <a:pt x="92" y="72"/>
                  </a:moveTo>
                  <a:cubicBezTo>
                    <a:pt x="78" y="60"/>
                    <a:pt x="0" y="0"/>
                    <a:pt x="5" y="0"/>
                  </a:cubicBezTo>
                  <a:cubicBezTo>
                    <a:pt x="10" y="0"/>
                    <a:pt x="98" y="57"/>
                    <a:pt x="122" y="7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5" name="Freeform 251">
              <a:extLst>
                <a:ext uri="{FF2B5EF4-FFF2-40B4-BE49-F238E27FC236}">
                  <a16:creationId xmlns:a16="http://schemas.microsoft.com/office/drawing/2014/main" id="{9E5F9AEB-E288-54B3-985E-00D4DE2B27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4" y="2635"/>
              <a:ext cx="120" cy="77"/>
            </a:xfrm>
            <a:custGeom>
              <a:avLst/>
              <a:gdLst>
                <a:gd name="T0" fmla="*/ 107 w 120"/>
                <a:gd name="T1" fmla="*/ 77 h 77"/>
                <a:gd name="T2" fmla="*/ 2 w 120"/>
                <a:gd name="T3" fmla="*/ 1 h 77"/>
                <a:gd name="T4" fmla="*/ 120 w 120"/>
                <a:gd name="T5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7">
                  <a:moveTo>
                    <a:pt x="107" y="77"/>
                  </a:moveTo>
                  <a:cubicBezTo>
                    <a:pt x="89" y="64"/>
                    <a:pt x="0" y="2"/>
                    <a:pt x="2" y="1"/>
                  </a:cubicBezTo>
                  <a:cubicBezTo>
                    <a:pt x="4" y="0"/>
                    <a:pt x="95" y="54"/>
                    <a:pt x="12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6" name="Freeform 252">
              <a:extLst>
                <a:ext uri="{FF2B5EF4-FFF2-40B4-BE49-F238E27FC236}">
                  <a16:creationId xmlns:a16="http://schemas.microsoft.com/office/drawing/2014/main" id="{7F8FF6AD-0D7D-4834-DB55-6717EC62C4E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85" y="2628"/>
              <a:ext cx="121" cy="66"/>
            </a:xfrm>
            <a:custGeom>
              <a:avLst/>
              <a:gdLst>
                <a:gd name="T0" fmla="*/ 109 w 121"/>
                <a:gd name="T1" fmla="*/ 66 h 66"/>
                <a:gd name="T2" fmla="*/ 2 w 121"/>
                <a:gd name="T3" fmla="*/ 3 h 66"/>
                <a:gd name="T4" fmla="*/ 121 w 121"/>
                <a:gd name="T5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66">
                  <a:moveTo>
                    <a:pt x="109" y="66"/>
                  </a:moveTo>
                  <a:cubicBezTo>
                    <a:pt x="91" y="55"/>
                    <a:pt x="0" y="6"/>
                    <a:pt x="2" y="3"/>
                  </a:cubicBezTo>
                  <a:cubicBezTo>
                    <a:pt x="4" y="0"/>
                    <a:pt x="96" y="41"/>
                    <a:pt x="121" y="5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7" name="Freeform 253">
              <a:extLst>
                <a:ext uri="{FF2B5EF4-FFF2-40B4-BE49-F238E27FC236}">
                  <a16:creationId xmlns:a16="http://schemas.microsoft.com/office/drawing/2014/main" id="{070DFEE8-585A-CDBE-7AAA-9CB6BA6EEA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9" y="2622"/>
              <a:ext cx="91" cy="59"/>
            </a:xfrm>
            <a:custGeom>
              <a:avLst/>
              <a:gdLst>
                <a:gd name="T0" fmla="*/ 86 w 91"/>
                <a:gd name="T1" fmla="*/ 59 h 59"/>
                <a:gd name="T2" fmla="*/ 1 w 91"/>
                <a:gd name="T3" fmla="*/ 2 h 59"/>
                <a:gd name="T4" fmla="*/ 91 w 91"/>
                <a:gd name="T5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59">
                  <a:moveTo>
                    <a:pt x="86" y="59"/>
                  </a:moveTo>
                  <a:cubicBezTo>
                    <a:pt x="72" y="49"/>
                    <a:pt x="0" y="4"/>
                    <a:pt x="1" y="2"/>
                  </a:cubicBezTo>
                  <a:cubicBezTo>
                    <a:pt x="2" y="0"/>
                    <a:pt x="72" y="36"/>
                    <a:pt x="91" y="4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8" name="Freeform 254">
              <a:extLst>
                <a:ext uri="{FF2B5EF4-FFF2-40B4-BE49-F238E27FC236}">
                  <a16:creationId xmlns:a16="http://schemas.microsoft.com/office/drawing/2014/main" id="{E188240C-CF84-44E8-A960-64F4658EF20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81" y="2622"/>
              <a:ext cx="82" cy="41"/>
            </a:xfrm>
            <a:custGeom>
              <a:avLst/>
              <a:gdLst>
                <a:gd name="T0" fmla="*/ 67 w 82"/>
                <a:gd name="T1" fmla="*/ 41 h 41"/>
                <a:gd name="T2" fmla="*/ 2 w 82"/>
                <a:gd name="T3" fmla="*/ 2 h 41"/>
                <a:gd name="T4" fmla="*/ 82 w 82"/>
                <a:gd name="T5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41">
                  <a:moveTo>
                    <a:pt x="67" y="41"/>
                  </a:moveTo>
                  <a:cubicBezTo>
                    <a:pt x="56" y="35"/>
                    <a:pt x="0" y="4"/>
                    <a:pt x="2" y="2"/>
                  </a:cubicBezTo>
                  <a:cubicBezTo>
                    <a:pt x="4" y="0"/>
                    <a:pt x="65" y="22"/>
                    <a:pt x="82" y="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299" name="Freeform 255">
              <a:extLst>
                <a:ext uri="{FF2B5EF4-FFF2-40B4-BE49-F238E27FC236}">
                  <a16:creationId xmlns:a16="http://schemas.microsoft.com/office/drawing/2014/main" id="{75A1F01C-CB9F-9F76-C642-5596701918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13" y="2610"/>
              <a:ext cx="54" cy="38"/>
            </a:xfrm>
            <a:custGeom>
              <a:avLst/>
              <a:gdLst>
                <a:gd name="T0" fmla="*/ 54 w 54"/>
                <a:gd name="T1" fmla="*/ 38 h 38"/>
                <a:gd name="T2" fmla="*/ 0 w 54"/>
                <a:gd name="T3" fmla="*/ 3 h 38"/>
                <a:gd name="T4" fmla="*/ 51 w 54"/>
                <a:gd name="T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38">
                  <a:moveTo>
                    <a:pt x="54" y="38"/>
                  </a:moveTo>
                  <a:cubicBezTo>
                    <a:pt x="45" y="32"/>
                    <a:pt x="0" y="6"/>
                    <a:pt x="0" y="3"/>
                  </a:cubicBezTo>
                  <a:cubicBezTo>
                    <a:pt x="0" y="0"/>
                    <a:pt x="40" y="17"/>
                    <a:pt x="51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00" name="AutoShape 256">
              <a:extLst>
                <a:ext uri="{FF2B5EF4-FFF2-40B4-BE49-F238E27FC236}">
                  <a16:creationId xmlns:a16="http://schemas.microsoft.com/office/drawing/2014/main" id="{22FE5821-25B8-7404-5FF5-6804C0A3C38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3" y="2483"/>
              <a:ext cx="17" cy="12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01" name="AutoShape 257">
              <a:extLst>
                <a:ext uri="{FF2B5EF4-FFF2-40B4-BE49-F238E27FC236}">
                  <a16:creationId xmlns:a16="http://schemas.microsoft.com/office/drawing/2014/main" id="{7DA1C041-55B8-1896-2784-037992D339A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189" y="2466"/>
              <a:ext cx="17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02" name="AutoShape 258">
              <a:extLst>
                <a:ext uri="{FF2B5EF4-FFF2-40B4-BE49-F238E27FC236}">
                  <a16:creationId xmlns:a16="http://schemas.microsoft.com/office/drawing/2014/main" id="{56A2C754-F45B-23EB-F0EF-89A8C39619C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76" y="2454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303" name="Line 259">
              <a:extLst>
                <a:ext uri="{FF2B5EF4-FFF2-40B4-BE49-F238E27FC236}">
                  <a16:creationId xmlns:a16="http://schemas.microsoft.com/office/drawing/2014/main" id="{B76EA3BA-A69F-46A0-207A-6455D1EBC52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949" y="2544"/>
              <a:ext cx="960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304" name="Freeform 260">
              <a:extLst>
                <a:ext uri="{FF2B5EF4-FFF2-40B4-BE49-F238E27FC236}">
                  <a16:creationId xmlns:a16="http://schemas.microsoft.com/office/drawing/2014/main" id="{AFE01231-08BD-A863-DBA6-91084249C4A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90" y="2513"/>
              <a:ext cx="91" cy="140"/>
            </a:xfrm>
            <a:custGeom>
              <a:avLst/>
              <a:gdLst>
                <a:gd name="T0" fmla="*/ 33 w 91"/>
                <a:gd name="T1" fmla="*/ 0 h 140"/>
                <a:gd name="T2" fmla="*/ 89 w 91"/>
                <a:gd name="T3" fmla="*/ 67 h 140"/>
                <a:gd name="T4" fmla="*/ 48 w 91"/>
                <a:gd name="T5" fmla="*/ 129 h 140"/>
                <a:gd name="T6" fmla="*/ 2 w 91"/>
                <a:gd name="T7" fmla="*/ 130 h 140"/>
                <a:gd name="T8" fmla="*/ 33 w 91"/>
                <a:gd name="T9" fmla="*/ 66 h 140"/>
                <a:gd name="T10" fmla="*/ 33 w 91"/>
                <a:gd name="T1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40">
                  <a:moveTo>
                    <a:pt x="33" y="0"/>
                  </a:moveTo>
                  <a:cubicBezTo>
                    <a:pt x="42" y="0"/>
                    <a:pt x="87" y="45"/>
                    <a:pt x="89" y="67"/>
                  </a:cubicBezTo>
                  <a:cubicBezTo>
                    <a:pt x="91" y="89"/>
                    <a:pt x="62" y="119"/>
                    <a:pt x="48" y="129"/>
                  </a:cubicBezTo>
                  <a:cubicBezTo>
                    <a:pt x="34" y="139"/>
                    <a:pt x="4" y="140"/>
                    <a:pt x="2" y="130"/>
                  </a:cubicBezTo>
                  <a:cubicBezTo>
                    <a:pt x="0" y="120"/>
                    <a:pt x="28" y="88"/>
                    <a:pt x="33" y="66"/>
                  </a:cubicBezTo>
                  <a:cubicBezTo>
                    <a:pt x="38" y="44"/>
                    <a:pt x="24" y="0"/>
                    <a:pt x="33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420" name="Group 88">
            <a:extLst>
              <a:ext uri="{FF2B5EF4-FFF2-40B4-BE49-F238E27FC236}">
                <a16:creationId xmlns:a16="http://schemas.microsoft.com/office/drawing/2014/main" id="{5A88BE8C-24D7-06EF-74EC-E1850A849BE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207721" y="4093125"/>
            <a:ext cx="698701" cy="216544"/>
            <a:chOff x="1499" y="2832"/>
            <a:chExt cx="1617" cy="522"/>
          </a:xfrm>
        </p:grpSpPr>
        <p:sp>
          <p:nvSpPr>
            <p:cNvPr id="2421" name="Freeform 89">
              <a:extLst>
                <a:ext uri="{FF2B5EF4-FFF2-40B4-BE49-F238E27FC236}">
                  <a16:creationId xmlns:a16="http://schemas.microsoft.com/office/drawing/2014/main" id="{FDA01139-25D2-848A-FCFD-4046D33DE0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99" y="2946"/>
              <a:ext cx="1412" cy="312"/>
            </a:xfrm>
            <a:custGeom>
              <a:avLst/>
              <a:gdLst>
                <a:gd name="T0" fmla="*/ 1369 w 1412"/>
                <a:gd name="T1" fmla="*/ 83 h 312"/>
                <a:gd name="T2" fmla="*/ 1393 w 1412"/>
                <a:gd name="T3" fmla="*/ 96 h 312"/>
                <a:gd name="T4" fmla="*/ 1405 w 1412"/>
                <a:gd name="T5" fmla="*/ 125 h 312"/>
                <a:gd name="T6" fmla="*/ 1384 w 1412"/>
                <a:gd name="T7" fmla="*/ 210 h 312"/>
                <a:gd name="T8" fmla="*/ 1240 w 1412"/>
                <a:gd name="T9" fmla="*/ 210 h 312"/>
                <a:gd name="T10" fmla="*/ 1038 w 1412"/>
                <a:gd name="T11" fmla="*/ 227 h 312"/>
                <a:gd name="T12" fmla="*/ 759 w 1412"/>
                <a:gd name="T13" fmla="*/ 300 h 312"/>
                <a:gd name="T14" fmla="*/ 421 w 1412"/>
                <a:gd name="T15" fmla="*/ 297 h 312"/>
                <a:gd name="T16" fmla="*/ 88 w 1412"/>
                <a:gd name="T17" fmla="*/ 210 h 312"/>
                <a:gd name="T18" fmla="*/ 40 w 1412"/>
                <a:gd name="T19" fmla="*/ 162 h 312"/>
                <a:gd name="T20" fmla="*/ 136 w 1412"/>
                <a:gd name="T21" fmla="*/ 210 h 312"/>
                <a:gd name="T22" fmla="*/ 10 w 1412"/>
                <a:gd name="T23" fmla="*/ 131 h 312"/>
                <a:gd name="T24" fmla="*/ 75 w 1412"/>
                <a:gd name="T25" fmla="*/ 57 h 312"/>
                <a:gd name="T26" fmla="*/ 232 w 1412"/>
                <a:gd name="T27" fmla="*/ 18 h 312"/>
                <a:gd name="T28" fmla="*/ 415 w 1412"/>
                <a:gd name="T29" fmla="*/ 3 h 312"/>
                <a:gd name="T30" fmla="*/ 525 w 1412"/>
                <a:gd name="T31" fmla="*/ 2 h 312"/>
                <a:gd name="T32" fmla="*/ 703 w 1412"/>
                <a:gd name="T33" fmla="*/ 9 h 312"/>
                <a:gd name="T34" fmla="*/ 931 w 1412"/>
                <a:gd name="T35" fmla="*/ 39 h 312"/>
                <a:gd name="T36" fmla="*/ 1141 w 1412"/>
                <a:gd name="T37" fmla="*/ 83 h 312"/>
                <a:gd name="T38" fmla="*/ 1369 w 1412"/>
                <a:gd name="T39" fmla="*/ 8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2" h="312">
                  <a:moveTo>
                    <a:pt x="1369" y="83"/>
                  </a:moveTo>
                  <a:cubicBezTo>
                    <a:pt x="1411" y="85"/>
                    <a:pt x="1387" y="89"/>
                    <a:pt x="1393" y="96"/>
                  </a:cubicBezTo>
                  <a:cubicBezTo>
                    <a:pt x="1399" y="103"/>
                    <a:pt x="1407" y="106"/>
                    <a:pt x="1405" y="125"/>
                  </a:cubicBezTo>
                  <a:cubicBezTo>
                    <a:pt x="1403" y="144"/>
                    <a:pt x="1412" y="196"/>
                    <a:pt x="1384" y="210"/>
                  </a:cubicBezTo>
                  <a:cubicBezTo>
                    <a:pt x="1356" y="224"/>
                    <a:pt x="1298" y="207"/>
                    <a:pt x="1240" y="210"/>
                  </a:cubicBezTo>
                  <a:cubicBezTo>
                    <a:pt x="1182" y="213"/>
                    <a:pt x="1118" y="212"/>
                    <a:pt x="1038" y="227"/>
                  </a:cubicBezTo>
                  <a:cubicBezTo>
                    <a:pt x="958" y="242"/>
                    <a:pt x="862" y="288"/>
                    <a:pt x="759" y="300"/>
                  </a:cubicBezTo>
                  <a:cubicBezTo>
                    <a:pt x="656" y="312"/>
                    <a:pt x="533" y="312"/>
                    <a:pt x="421" y="297"/>
                  </a:cubicBezTo>
                  <a:cubicBezTo>
                    <a:pt x="309" y="282"/>
                    <a:pt x="151" y="232"/>
                    <a:pt x="88" y="210"/>
                  </a:cubicBezTo>
                  <a:cubicBezTo>
                    <a:pt x="25" y="188"/>
                    <a:pt x="32" y="162"/>
                    <a:pt x="40" y="162"/>
                  </a:cubicBezTo>
                  <a:cubicBezTo>
                    <a:pt x="48" y="162"/>
                    <a:pt x="141" y="215"/>
                    <a:pt x="136" y="210"/>
                  </a:cubicBezTo>
                  <a:cubicBezTo>
                    <a:pt x="131" y="205"/>
                    <a:pt x="20" y="156"/>
                    <a:pt x="10" y="131"/>
                  </a:cubicBezTo>
                  <a:cubicBezTo>
                    <a:pt x="0" y="106"/>
                    <a:pt x="38" y="76"/>
                    <a:pt x="75" y="57"/>
                  </a:cubicBezTo>
                  <a:cubicBezTo>
                    <a:pt x="112" y="38"/>
                    <a:pt x="175" y="27"/>
                    <a:pt x="232" y="18"/>
                  </a:cubicBezTo>
                  <a:cubicBezTo>
                    <a:pt x="289" y="9"/>
                    <a:pt x="366" y="6"/>
                    <a:pt x="415" y="3"/>
                  </a:cubicBezTo>
                  <a:cubicBezTo>
                    <a:pt x="464" y="0"/>
                    <a:pt x="477" y="1"/>
                    <a:pt x="525" y="2"/>
                  </a:cubicBezTo>
                  <a:cubicBezTo>
                    <a:pt x="573" y="3"/>
                    <a:pt x="635" y="3"/>
                    <a:pt x="703" y="9"/>
                  </a:cubicBezTo>
                  <a:cubicBezTo>
                    <a:pt x="771" y="15"/>
                    <a:pt x="858" y="27"/>
                    <a:pt x="931" y="39"/>
                  </a:cubicBezTo>
                  <a:cubicBezTo>
                    <a:pt x="1004" y="51"/>
                    <a:pt x="1068" y="76"/>
                    <a:pt x="1141" y="83"/>
                  </a:cubicBezTo>
                  <a:cubicBezTo>
                    <a:pt x="1214" y="90"/>
                    <a:pt x="1327" y="82"/>
                    <a:pt x="1369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22" name="Freeform 90">
              <a:extLst>
                <a:ext uri="{FF2B5EF4-FFF2-40B4-BE49-F238E27FC236}">
                  <a16:creationId xmlns:a16="http://schemas.microsoft.com/office/drawing/2014/main" id="{2F40F970-6DE0-AA07-A4D1-799453BC11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5" y="3011"/>
              <a:ext cx="99" cy="192"/>
            </a:xfrm>
            <a:custGeom>
              <a:avLst/>
              <a:gdLst>
                <a:gd name="T0" fmla="*/ 56 w 99"/>
                <a:gd name="T1" fmla="*/ 0 h 192"/>
                <a:gd name="T2" fmla="*/ 85 w 99"/>
                <a:gd name="T3" fmla="*/ 43 h 192"/>
                <a:gd name="T4" fmla="*/ 93 w 99"/>
                <a:gd name="T5" fmla="*/ 109 h 192"/>
                <a:gd name="T6" fmla="*/ 57 w 99"/>
                <a:gd name="T7" fmla="*/ 167 h 192"/>
                <a:gd name="T8" fmla="*/ 0 w 99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92">
                  <a:moveTo>
                    <a:pt x="56" y="0"/>
                  </a:moveTo>
                  <a:cubicBezTo>
                    <a:pt x="62" y="12"/>
                    <a:pt x="79" y="25"/>
                    <a:pt x="85" y="43"/>
                  </a:cubicBezTo>
                  <a:cubicBezTo>
                    <a:pt x="86" y="54"/>
                    <a:pt x="99" y="86"/>
                    <a:pt x="93" y="109"/>
                  </a:cubicBezTo>
                  <a:cubicBezTo>
                    <a:pt x="88" y="130"/>
                    <a:pt x="72" y="153"/>
                    <a:pt x="57" y="167"/>
                  </a:cubicBezTo>
                  <a:cubicBezTo>
                    <a:pt x="50" y="177"/>
                    <a:pt x="4" y="187"/>
                    <a:pt x="0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23" name="Freeform 91">
              <a:extLst>
                <a:ext uri="{FF2B5EF4-FFF2-40B4-BE49-F238E27FC236}">
                  <a16:creationId xmlns:a16="http://schemas.microsoft.com/office/drawing/2014/main" id="{8D88DC2F-CAE0-5C03-0B21-3F9384798C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0" y="3063"/>
              <a:ext cx="51" cy="117"/>
            </a:xfrm>
            <a:custGeom>
              <a:avLst/>
              <a:gdLst>
                <a:gd name="T0" fmla="*/ 30 w 51"/>
                <a:gd name="T1" fmla="*/ 0 h 117"/>
                <a:gd name="T2" fmla="*/ 48 w 51"/>
                <a:gd name="T3" fmla="*/ 29 h 117"/>
                <a:gd name="T4" fmla="*/ 48 w 51"/>
                <a:gd name="T5" fmla="*/ 61 h 117"/>
                <a:gd name="T6" fmla="*/ 30 w 51"/>
                <a:gd name="T7" fmla="*/ 95 h 117"/>
                <a:gd name="T8" fmla="*/ 0 w 51"/>
                <a:gd name="T9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7">
                  <a:moveTo>
                    <a:pt x="30" y="0"/>
                  </a:moveTo>
                  <a:cubicBezTo>
                    <a:pt x="31" y="5"/>
                    <a:pt x="45" y="19"/>
                    <a:pt x="48" y="29"/>
                  </a:cubicBezTo>
                  <a:cubicBezTo>
                    <a:pt x="51" y="39"/>
                    <a:pt x="51" y="50"/>
                    <a:pt x="48" y="61"/>
                  </a:cubicBezTo>
                  <a:cubicBezTo>
                    <a:pt x="47" y="76"/>
                    <a:pt x="38" y="86"/>
                    <a:pt x="30" y="95"/>
                  </a:cubicBezTo>
                  <a:cubicBezTo>
                    <a:pt x="22" y="104"/>
                    <a:pt x="6" y="113"/>
                    <a:pt x="0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24" name="Oval 92">
              <a:extLst>
                <a:ext uri="{FF2B5EF4-FFF2-40B4-BE49-F238E27FC236}">
                  <a16:creationId xmlns:a16="http://schemas.microsoft.com/office/drawing/2014/main" id="{1C757916-1DF6-FD2D-E383-219351463C2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35" y="3012"/>
              <a:ext cx="96" cy="9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25" name="Oval 93">
              <a:extLst>
                <a:ext uri="{FF2B5EF4-FFF2-40B4-BE49-F238E27FC236}">
                  <a16:creationId xmlns:a16="http://schemas.microsoft.com/office/drawing/2014/main" id="{C67FFECE-C8AD-664C-2868-82D7FB1EE16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46" y="3023"/>
              <a:ext cx="75" cy="7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26" name="Oval 94">
              <a:extLst>
                <a:ext uri="{FF2B5EF4-FFF2-40B4-BE49-F238E27FC236}">
                  <a16:creationId xmlns:a16="http://schemas.microsoft.com/office/drawing/2014/main" id="{D4E4EFC2-531A-6B8E-49FE-1E6F3D822A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72" y="3024"/>
              <a:ext cx="99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27" name="Oval 95">
              <a:extLst>
                <a:ext uri="{FF2B5EF4-FFF2-40B4-BE49-F238E27FC236}">
                  <a16:creationId xmlns:a16="http://schemas.microsoft.com/office/drawing/2014/main" id="{A5763778-2F88-9E1D-74D5-82E0388DE1B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16" y="3024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28" name="Oval 96">
              <a:extLst>
                <a:ext uri="{FF2B5EF4-FFF2-40B4-BE49-F238E27FC236}">
                  <a16:creationId xmlns:a16="http://schemas.microsoft.com/office/drawing/2014/main" id="{059A70E7-F8BA-E923-D39F-5F30B4E5AA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60" y="3024"/>
              <a:ext cx="96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29" name="Oval 97">
              <a:extLst>
                <a:ext uri="{FF2B5EF4-FFF2-40B4-BE49-F238E27FC236}">
                  <a16:creationId xmlns:a16="http://schemas.microsoft.com/office/drawing/2014/main" id="{7AD6135E-8425-A4F4-C572-D36E5BD712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74" y="3011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0" name="Oval 98">
              <a:extLst>
                <a:ext uri="{FF2B5EF4-FFF2-40B4-BE49-F238E27FC236}">
                  <a16:creationId xmlns:a16="http://schemas.microsoft.com/office/drawing/2014/main" id="{65166BB1-D605-D528-6D02-5BB612B45FB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0" y="3024"/>
              <a:ext cx="48" cy="11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1" name="Oval 99">
              <a:extLst>
                <a:ext uri="{FF2B5EF4-FFF2-40B4-BE49-F238E27FC236}">
                  <a16:creationId xmlns:a16="http://schemas.microsoft.com/office/drawing/2014/main" id="{D69ED4F6-8811-85F8-68B0-448B69A05E9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3040"/>
              <a:ext cx="48" cy="96"/>
            </a:xfrm>
            <a:prstGeom prst="ellipse">
              <a:avLst/>
            </a:prstGeom>
            <a:solidFill>
              <a:srgbClr val="E9EB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2" name="Oval 100">
              <a:extLst>
                <a:ext uri="{FF2B5EF4-FFF2-40B4-BE49-F238E27FC236}">
                  <a16:creationId xmlns:a16="http://schemas.microsoft.com/office/drawing/2014/main" id="{E9A6979D-55FC-20FB-848D-E21CDE2FA3F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3" y="3040"/>
              <a:ext cx="48" cy="96"/>
            </a:xfrm>
            <a:prstGeom prst="ellipse">
              <a:avLst/>
            </a:prstGeom>
            <a:solidFill>
              <a:srgbClr val="EAEA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3" name="Freeform 101">
              <a:extLst>
                <a:ext uri="{FF2B5EF4-FFF2-40B4-BE49-F238E27FC236}">
                  <a16:creationId xmlns:a16="http://schemas.microsoft.com/office/drawing/2014/main" id="{A0C32ECF-F393-B290-A3B8-EDC37FA944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41" y="3142"/>
              <a:ext cx="271" cy="11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34" name="Freeform 102">
              <a:extLst>
                <a:ext uri="{FF2B5EF4-FFF2-40B4-BE49-F238E27FC236}">
                  <a16:creationId xmlns:a16="http://schemas.microsoft.com/office/drawing/2014/main" id="{A79740E0-E09E-3A17-3270-5CD28CB61D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44" y="2980"/>
              <a:ext cx="93" cy="54"/>
            </a:xfrm>
            <a:custGeom>
              <a:avLst/>
              <a:gdLst>
                <a:gd name="T0" fmla="*/ 2 w 93"/>
                <a:gd name="T1" fmla="*/ 46 h 54"/>
                <a:gd name="T2" fmla="*/ 38 w 93"/>
                <a:gd name="T3" fmla="*/ 7 h 54"/>
                <a:gd name="T4" fmla="*/ 68 w 93"/>
                <a:gd name="T5" fmla="*/ 2 h 54"/>
                <a:gd name="T6" fmla="*/ 91 w 93"/>
                <a:gd name="T7" fmla="*/ 10 h 54"/>
                <a:gd name="T8" fmla="*/ 80 w 93"/>
                <a:gd name="T9" fmla="*/ 31 h 54"/>
                <a:gd name="T10" fmla="*/ 52 w 93"/>
                <a:gd name="T11" fmla="*/ 47 h 54"/>
                <a:gd name="T12" fmla="*/ 28 w 93"/>
                <a:gd name="T13" fmla="*/ 54 h 54"/>
                <a:gd name="T14" fmla="*/ 2 w 93"/>
                <a:gd name="T15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4">
                  <a:moveTo>
                    <a:pt x="2" y="46"/>
                  </a:moveTo>
                  <a:cubicBezTo>
                    <a:pt x="4" y="38"/>
                    <a:pt x="27" y="14"/>
                    <a:pt x="38" y="7"/>
                  </a:cubicBezTo>
                  <a:cubicBezTo>
                    <a:pt x="49" y="0"/>
                    <a:pt x="59" y="2"/>
                    <a:pt x="68" y="2"/>
                  </a:cubicBezTo>
                  <a:cubicBezTo>
                    <a:pt x="77" y="2"/>
                    <a:pt x="89" y="5"/>
                    <a:pt x="91" y="10"/>
                  </a:cubicBezTo>
                  <a:cubicBezTo>
                    <a:pt x="93" y="15"/>
                    <a:pt x="86" y="25"/>
                    <a:pt x="80" y="31"/>
                  </a:cubicBezTo>
                  <a:cubicBezTo>
                    <a:pt x="74" y="37"/>
                    <a:pt x="60" y="43"/>
                    <a:pt x="52" y="47"/>
                  </a:cubicBezTo>
                  <a:cubicBezTo>
                    <a:pt x="44" y="51"/>
                    <a:pt x="36" y="54"/>
                    <a:pt x="28" y="54"/>
                  </a:cubicBezTo>
                  <a:cubicBezTo>
                    <a:pt x="20" y="54"/>
                    <a:pt x="0" y="54"/>
                    <a:pt x="2" y="4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35" name="Freeform 103">
              <a:extLst>
                <a:ext uri="{FF2B5EF4-FFF2-40B4-BE49-F238E27FC236}">
                  <a16:creationId xmlns:a16="http://schemas.microsoft.com/office/drawing/2014/main" id="{D843BAB0-53CF-8621-1895-76D34827B5C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4" y="2832"/>
              <a:ext cx="227" cy="167"/>
            </a:xfrm>
            <a:custGeom>
              <a:avLst/>
              <a:gdLst>
                <a:gd name="T0" fmla="*/ 222 w 227"/>
                <a:gd name="T1" fmla="*/ 9 h 167"/>
                <a:gd name="T2" fmla="*/ 189 w 227"/>
                <a:gd name="T3" fmla="*/ 6 h 167"/>
                <a:gd name="T4" fmla="*/ 110 w 227"/>
                <a:gd name="T5" fmla="*/ 45 h 167"/>
                <a:gd name="T6" fmla="*/ 0 w 227"/>
                <a:gd name="T7" fmla="*/ 111 h 167"/>
                <a:gd name="T8" fmla="*/ 111 w 227"/>
                <a:gd name="T9" fmla="*/ 162 h 167"/>
                <a:gd name="T10" fmla="*/ 198 w 227"/>
                <a:gd name="T11" fmla="*/ 141 h 167"/>
                <a:gd name="T12" fmla="*/ 216 w 227"/>
                <a:gd name="T13" fmla="*/ 99 h 167"/>
                <a:gd name="T14" fmla="*/ 222 w 227"/>
                <a:gd name="T15" fmla="*/ 63 h 167"/>
                <a:gd name="T16" fmla="*/ 222 w 227"/>
                <a:gd name="T17" fmla="*/ 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167">
                  <a:moveTo>
                    <a:pt x="222" y="9"/>
                  </a:moveTo>
                  <a:cubicBezTo>
                    <a:pt x="217" y="0"/>
                    <a:pt x="208" y="0"/>
                    <a:pt x="189" y="6"/>
                  </a:cubicBezTo>
                  <a:cubicBezTo>
                    <a:pt x="170" y="12"/>
                    <a:pt x="141" y="28"/>
                    <a:pt x="110" y="45"/>
                  </a:cubicBezTo>
                  <a:cubicBezTo>
                    <a:pt x="79" y="62"/>
                    <a:pt x="0" y="92"/>
                    <a:pt x="0" y="111"/>
                  </a:cubicBezTo>
                  <a:cubicBezTo>
                    <a:pt x="0" y="130"/>
                    <a:pt x="78" y="157"/>
                    <a:pt x="111" y="162"/>
                  </a:cubicBezTo>
                  <a:cubicBezTo>
                    <a:pt x="144" y="167"/>
                    <a:pt x="181" y="151"/>
                    <a:pt x="198" y="141"/>
                  </a:cubicBezTo>
                  <a:cubicBezTo>
                    <a:pt x="215" y="131"/>
                    <a:pt x="212" y="112"/>
                    <a:pt x="216" y="99"/>
                  </a:cubicBezTo>
                  <a:cubicBezTo>
                    <a:pt x="220" y="86"/>
                    <a:pt x="221" y="78"/>
                    <a:pt x="222" y="63"/>
                  </a:cubicBezTo>
                  <a:cubicBezTo>
                    <a:pt x="223" y="48"/>
                    <a:pt x="227" y="18"/>
                    <a:pt x="22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36" name="Freeform 104">
              <a:extLst>
                <a:ext uri="{FF2B5EF4-FFF2-40B4-BE49-F238E27FC236}">
                  <a16:creationId xmlns:a16="http://schemas.microsoft.com/office/drawing/2014/main" id="{838050E5-1636-730D-2937-CFC8D120F4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32" y="2917"/>
              <a:ext cx="284" cy="335"/>
            </a:xfrm>
            <a:custGeom>
              <a:avLst/>
              <a:gdLst>
                <a:gd name="T0" fmla="*/ 256 w 284"/>
                <a:gd name="T1" fmla="*/ 42 h 335"/>
                <a:gd name="T2" fmla="*/ 249 w 284"/>
                <a:gd name="T3" fmla="*/ 5 h 335"/>
                <a:gd name="T4" fmla="*/ 208 w 284"/>
                <a:gd name="T5" fmla="*/ 12 h 335"/>
                <a:gd name="T6" fmla="*/ 109 w 284"/>
                <a:gd name="T7" fmla="*/ 48 h 335"/>
                <a:gd name="T8" fmla="*/ 15 w 284"/>
                <a:gd name="T9" fmla="*/ 110 h 335"/>
                <a:gd name="T10" fmla="*/ 42 w 284"/>
                <a:gd name="T11" fmla="*/ 133 h 335"/>
                <a:gd name="T12" fmla="*/ 50 w 284"/>
                <a:gd name="T13" fmla="*/ 178 h 335"/>
                <a:gd name="T14" fmla="*/ 42 w 284"/>
                <a:gd name="T15" fmla="*/ 221 h 335"/>
                <a:gd name="T16" fmla="*/ 21 w 284"/>
                <a:gd name="T17" fmla="*/ 251 h 335"/>
                <a:gd name="T18" fmla="*/ 169 w 284"/>
                <a:gd name="T19" fmla="*/ 321 h 335"/>
                <a:gd name="T20" fmla="*/ 245 w 284"/>
                <a:gd name="T21" fmla="*/ 335 h 335"/>
                <a:gd name="T22" fmla="*/ 278 w 284"/>
                <a:gd name="T23" fmla="*/ 322 h 335"/>
                <a:gd name="T24" fmla="*/ 277 w 284"/>
                <a:gd name="T25" fmla="*/ 273 h 335"/>
                <a:gd name="T26" fmla="*/ 234 w 284"/>
                <a:gd name="T27" fmla="*/ 178 h 335"/>
                <a:gd name="T28" fmla="*/ 259 w 284"/>
                <a:gd name="T29" fmla="*/ 96 h 335"/>
                <a:gd name="T30" fmla="*/ 256 w 284"/>
                <a:gd name="T31" fmla="*/ 42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4" h="335">
                  <a:moveTo>
                    <a:pt x="256" y="42"/>
                  </a:moveTo>
                  <a:cubicBezTo>
                    <a:pt x="254" y="27"/>
                    <a:pt x="257" y="10"/>
                    <a:pt x="249" y="5"/>
                  </a:cubicBezTo>
                  <a:cubicBezTo>
                    <a:pt x="241" y="0"/>
                    <a:pt x="231" y="5"/>
                    <a:pt x="208" y="12"/>
                  </a:cubicBezTo>
                  <a:cubicBezTo>
                    <a:pt x="185" y="19"/>
                    <a:pt x="141" y="32"/>
                    <a:pt x="109" y="48"/>
                  </a:cubicBezTo>
                  <a:cubicBezTo>
                    <a:pt x="77" y="64"/>
                    <a:pt x="26" y="96"/>
                    <a:pt x="15" y="110"/>
                  </a:cubicBezTo>
                  <a:cubicBezTo>
                    <a:pt x="4" y="124"/>
                    <a:pt x="36" y="122"/>
                    <a:pt x="42" y="133"/>
                  </a:cubicBezTo>
                  <a:cubicBezTo>
                    <a:pt x="48" y="144"/>
                    <a:pt x="50" y="163"/>
                    <a:pt x="50" y="178"/>
                  </a:cubicBezTo>
                  <a:cubicBezTo>
                    <a:pt x="50" y="193"/>
                    <a:pt x="47" y="209"/>
                    <a:pt x="42" y="221"/>
                  </a:cubicBezTo>
                  <a:cubicBezTo>
                    <a:pt x="37" y="233"/>
                    <a:pt x="0" y="234"/>
                    <a:pt x="21" y="251"/>
                  </a:cubicBezTo>
                  <a:cubicBezTo>
                    <a:pt x="42" y="268"/>
                    <a:pt x="132" y="307"/>
                    <a:pt x="169" y="321"/>
                  </a:cubicBezTo>
                  <a:cubicBezTo>
                    <a:pt x="206" y="335"/>
                    <a:pt x="227" y="335"/>
                    <a:pt x="245" y="335"/>
                  </a:cubicBezTo>
                  <a:cubicBezTo>
                    <a:pt x="263" y="335"/>
                    <a:pt x="273" y="332"/>
                    <a:pt x="278" y="322"/>
                  </a:cubicBezTo>
                  <a:cubicBezTo>
                    <a:pt x="283" y="312"/>
                    <a:pt x="284" y="297"/>
                    <a:pt x="277" y="273"/>
                  </a:cubicBezTo>
                  <a:cubicBezTo>
                    <a:pt x="270" y="249"/>
                    <a:pt x="237" y="207"/>
                    <a:pt x="234" y="178"/>
                  </a:cubicBezTo>
                  <a:cubicBezTo>
                    <a:pt x="231" y="149"/>
                    <a:pt x="255" y="119"/>
                    <a:pt x="259" y="96"/>
                  </a:cubicBezTo>
                  <a:cubicBezTo>
                    <a:pt x="263" y="73"/>
                    <a:pt x="259" y="54"/>
                    <a:pt x="256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37" name="AutoShape 105">
              <a:extLst>
                <a:ext uri="{FF2B5EF4-FFF2-40B4-BE49-F238E27FC236}">
                  <a16:creationId xmlns:a16="http://schemas.microsoft.com/office/drawing/2014/main" id="{50770039-5F9C-5433-83DC-D99EAD9AA4E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63" y="2964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8" name="AutoShape 106">
              <a:extLst>
                <a:ext uri="{FF2B5EF4-FFF2-40B4-BE49-F238E27FC236}">
                  <a16:creationId xmlns:a16="http://schemas.microsoft.com/office/drawing/2014/main" id="{F1A1E88C-5F23-2F56-F3B2-AB6C56BD6DA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51" y="3000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39" name="AutoShape 107">
              <a:extLst>
                <a:ext uri="{FF2B5EF4-FFF2-40B4-BE49-F238E27FC236}">
                  <a16:creationId xmlns:a16="http://schemas.microsoft.com/office/drawing/2014/main" id="{9912EE9D-9E1D-B32C-7440-A62C46DA9F6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20" y="2976"/>
              <a:ext cx="35" cy="35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40" name="AutoShape 108">
              <a:extLst>
                <a:ext uri="{FF2B5EF4-FFF2-40B4-BE49-F238E27FC236}">
                  <a16:creationId xmlns:a16="http://schemas.microsoft.com/office/drawing/2014/main" id="{82976FF5-E433-DC7C-4BE0-89A03B38D63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19" y="2964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41" name="Freeform 109">
              <a:extLst>
                <a:ext uri="{FF2B5EF4-FFF2-40B4-BE49-F238E27FC236}">
                  <a16:creationId xmlns:a16="http://schemas.microsoft.com/office/drawing/2014/main" id="{0A3730E1-2962-619F-A567-6BE518CA0E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6" y="2842"/>
              <a:ext cx="196" cy="126"/>
            </a:xfrm>
            <a:custGeom>
              <a:avLst/>
              <a:gdLst>
                <a:gd name="T0" fmla="*/ 186 w 196"/>
                <a:gd name="T1" fmla="*/ 0 h 126"/>
                <a:gd name="T2" fmla="*/ 2 w 196"/>
                <a:gd name="T3" fmla="*/ 121 h 126"/>
                <a:gd name="T4" fmla="*/ 196 w 196"/>
                <a:gd name="T5" fmla="*/ 2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" h="126">
                  <a:moveTo>
                    <a:pt x="186" y="0"/>
                  </a:moveTo>
                  <a:cubicBezTo>
                    <a:pt x="155" y="20"/>
                    <a:pt x="0" y="116"/>
                    <a:pt x="2" y="121"/>
                  </a:cubicBezTo>
                  <a:cubicBezTo>
                    <a:pt x="4" y="126"/>
                    <a:pt x="156" y="47"/>
                    <a:pt x="196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2" name="Freeform 110">
              <a:extLst>
                <a:ext uri="{FF2B5EF4-FFF2-40B4-BE49-F238E27FC236}">
                  <a16:creationId xmlns:a16="http://schemas.microsoft.com/office/drawing/2014/main" id="{9495439A-D222-F931-EF8B-C02405C6D7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79" y="2924"/>
              <a:ext cx="117" cy="68"/>
            </a:xfrm>
            <a:custGeom>
              <a:avLst/>
              <a:gdLst>
                <a:gd name="T0" fmla="*/ 117 w 117"/>
                <a:gd name="T1" fmla="*/ 0 h 68"/>
                <a:gd name="T2" fmla="*/ 1 w 117"/>
                <a:gd name="T3" fmla="*/ 64 h 68"/>
                <a:gd name="T4" fmla="*/ 113 w 117"/>
                <a:gd name="T5" fmla="*/ 2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68">
                  <a:moveTo>
                    <a:pt x="117" y="0"/>
                  </a:moveTo>
                  <a:cubicBezTo>
                    <a:pt x="98" y="10"/>
                    <a:pt x="2" y="60"/>
                    <a:pt x="1" y="64"/>
                  </a:cubicBezTo>
                  <a:cubicBezTo>
                    <a:pt x="0" y="68"/>
                    <a:pt x="90" y="31"/>
                    <a:pt x="113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3" name="Freeform 111">
              <a:extLst>
                <a:ext uri="{FF2B5EF4-FFF2-40B4-BE49-F238E27FC236}">
                  <a16:creationId xmlns:a16="http://schemas.microsoft.com/office/drawing/2014/main" id="{FA4DF3A2-222E-55E0-5B7F-123D8CA26E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42" y="2880"/>
              <a:ext cx="162" cy="101"/>
            </a:xfrm>
            <a:custGeom>
              <a:avLst/>
              <a:gdLst>
                <a:gd name="T0" fmla="*/ 152 w 162"/>
                <a:gd name="T1" fmla="*/ 0 h 101"/>
                <a:gd name="T2" fmla="*/ 2 w 162"/>
                <a:gd name="T3" fmla="*/ 96 h 101"/>
                <a:gd name="T4" fmla="*/ 162 w 162"/>
                <a:gd name="T5" fmla="*/ 2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101">
                  <a:moveTo>
                    <a:pt x="152" y="0"/>
                  </a:moveTo>
                  <a:cubicBezTo>
                    <a:pt x="127" y="16"/>
                    <a:pt x="0" y="91"/>
                    <a:pt x="2" y="96"/>
                  </a:cubicBezTo>
                  <a:cubicBezTo>
                    <a:pt x="4" y="101"/>
                    <a:pt x="129" y="42"/>
                    <a:pt x="16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4" name="Freeform 112">
              <a:extLst>
                <a:ext uri="{FF2B5EF4-FFF2-40B4-BE49-F238E27FC236}">
                  <a16:creationId xmlns:a16="http://schemas.microsoft.com/office/drawing/2014/main" id="{DAB7FB35-EA49-0FCF-DBAA-C32471E62DB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0" y="2836"/>
              <a:ext cx="216" cy="115"/>
            </a:xfrm>
            <a:custGeom>
              <a:avLst/>
              <a:gdLst>
                <a:gd name="T0" fmla="*/ 192 w 216"/>
                <a:gd name="T1" fmla="*/ 0 h 115"/>
                <a:gd name="T2" fmla="*/ 4 w 216"/>
                <a:gd name="T3" fmla="*/ 114 h 115"/>
                <a:gd name="T4" fmla="*/ 216 w 216"/>
                <a:gd name="T5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" h="115">
                  <a:moveTo>
                    <a:pt x="192" y="0"/>
                  </a:moveTo>
                  <a:cubicBezTo>
                    <a:pt x="161" y="19"/>
                    <a:pt x="0" y="113"/>
                    <a:pt x="4" y="114"/>
                  </a:cubicBezTo>
                  <a:cubicBezTo>
                    <a:pt x="8" y="115"/>
                    <a:pt x="172" y="28"/>
                    <a:pt x="21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5" name="Freeform 113">
              <a:extLst>
                <a:ext uri="{FF2B5EF4-FFF2-40B4-BE49-F238E27FC236}">
                  <a16:creationId xmlns:a16="http://schemas.microsoft.com/office/drawing/2014/main" id="{E2E51027-D5E4-39B5-02D8-07E6B1D6EF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78" y="3017"/>
              <a:ext cx="44" cy="33"/>
            </a:xfrm>
            <a:custGeom>
              <a:avLst/>
              <a:gdLst>
                <a:gd name="T0" fmla="*/ 4 w 44"/>
                <a:gd name="T1" fmla="*/ 0 h 33"/>
                <a:gd name="T2" fmla="*/ 7 w 44"/>
                <a:gd name="T3" fmla="*/ 19 h 33"/>
                <a:gd name="T4" fmla="*/ 10 w 44"/>
                <a:gd name="T5" fmla="*/ 33 h 33"/>
                <a:gd name="T6" fmla="*/ 28 w 44"/>
                <a:gd name="T7" fmla="*/ 22 h 33"/>
                <a:gd name="T8" fmla="*/ 44 w 44"/>
                <a:gd name="T9" fmla="*/ 22 h 33"/>
                <a:gd name="T10" fmla="*/ 31 w 44"/>
                <a:gd name="T11" fmla="*/ 9 h 33"/>
                <a:gd name="T12" fmla="*/ 4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" y="0"/>
                  </a:moveTo>
                  <a:cubicBezTo>
                    <a:pt x="0" y="3"/>
                    <a:pt x="6" y="14"/>
                    <a:pt x="7" y="19"/>
                  </a:cubicBezTo>
                  <a:cubicBezTo>
                    <a:pt x="8" y="24"/>
                    <a:pt x="7" y="33"/>
                    <a:pt x="10" y="33"/>
                  </a:cubicBezTo>
                  <a:cubicBezTo>
                    <a:pt x="13" y="33"/>
                    <a:pt x="22" y="24"/>
                    <a:pt x="28" y="22"/>
                  </a:cubicBezTo>
                  <a:cubicBezTo>
                    <a:pt x="34" y="20"/>
                    <a:pt x="44" y="24"/>
                    <a:pt x="44" y="22"/>
                  </a:cubicBezTo>
                  <a:cubicBezTo>
                    <a:pt x="44" y="20"/>
                    <a:pt x="38" y="13"/>
                    <a:pt x="31" y="9"/>
                  </a:cubicBezTo>
                  <a:cubicBezTo>
                    <a:pt x="24" y="5"/>
                    <a:pt x="10" y="2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6" name="Freeform 114">
              <a:extLst>
                <a:ext uri="{FF2B5EF4-FFF2-40B4-BE49-F238E27FC236}">
                  <a16:creationId xmlns:a16="http://schemas.microsoft.com/office/drawing/2014/main" id="{01E1FC4B-E709-24B8-0811-816F86A931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0" y="3110"/>
              <a:ext cx="91" cy="52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7" name="Freeform 115">
              <a:extLst>
                <a:ext uri="{FF2B5EF4-FFF2-40B4-BE49-F238E27FC236}">
                  <a16:creationId xmlns:a16="http://schemas.microsoft.com/office/drawing/2014/main" id="{22C17274-91F3-117F-238F-FBEFFF2EF02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44" y="3186"/>
              <a:ext cx="166" cy="168"/>
            </a:xfrm>
            <a:custGeom>
              <a:avLst/>
              <a:gdLst>
                <a:gd name="T0" fmla="*/ 10 w 166"/>
                <a:gd name="T1" fmla="*/ 8 h 168"/>
                <a:gd name="T2" fmla="*/ 79 w 166"/>
                <a:gd name="T3" fmla="*/ 18 h 168"/>
                <a:gd name="T4" fmla="*/ 139 w 166"/>
                <a:gd name="T5" fmla="*/ 57 h 168"/>
                <a:gd name="T6" fmla="*/ 166 w 166"/>
                <a:gd name="T7" fmla="*/ 126 h 168"/>
                <a:gd name="T8" fmla="*/ 138 w 166"/>
                <a:gd name="T9" fmla="*/ 167 h 168"/>
                <a:gd name="T10" fmla="*/ 72 w 166"/>
                <a:gd name="T11" fmla="*/ 131 h 168"/>
                <a:gd name="T12" fmla="*/ 10 w 166"/>
                <a:gd name="T13" fmla="*/ 36 h 168"/>
                <a:gd name="T14" fmla="*/ 10 w 166"/>
                <a:gd name="T15" fmla="*/ 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168">
                  <a:moveTo>
                    <a:pt x="10" y="8"/>
                  </a:moveTo>
                  <a:cubicBezTo>
                    <a:pt x="18" y="0"/>
                    <a:pt x="58" y="10"/>
                    <a:pt x="79" y="18"/>
                  </a:cubicBezTo>
                  <a:cubicBezTo>
                    <a:pt x="100" y="26"/>
                    <a:pt x="125" y="39"/>
                    <a:pt x="139" y="57"/>
                  </a:cubicBezTo>
                  <a:cubicBezTo>
                    <a:pt x="153" y="75"/>
                    <a:pt x="166" y="108"/>
                    <a:pt x="166" y="126"/>
                  </a:cubicBezTo>
                  <a:cubicBezTo>
                    <a:pt x="166" y="144"/>
                    <a:pt x="154" y="166"/>
                    <a:pt x="138" y="167"/>
                  </a:cubicBezTo>
                  <a:cubicBezTo>
                    <a:pt x="122" y="168"/>
                    <a:pt x="93" y="153"/>
                    <a:pt x="72" y="131"/>
                  </a:cubicBezTo>
                  <a:cubicBezTo>
                    <a:pt x="51" y="109"/>
                    <a:pt x="20" y="56"/>
                    <a:pt x="10" y="36"/>
                  </a:cubicBezTo>
                  <a:cubicBezTo>
                    <a:pt x="0" y="16"/>
                    <a:pt x="10" y="14"/>
                    <a:pt x="10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8" name="Freeform 116">
              <a:extLst>
                <a:ext uri="{FF2B5EF4-FFF2-40B4-BE49-F238E27FC236}">
                  <a16:creationId xmlns:a16="http://schemas.microsoft.com/office/drawing/2014/main" id="{37534B61-05D5-B52E-232E-49439CBDB3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49" y="3200"/>
              <a:ext cx="104" cy="133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49" name="Freeform 117">
              <a:extLst>
                <a:ext uri="{FF2B5EF4-FFF2-40B4-BE49-F238E27FC236}">
                  <a16:creationId xmlns:a16="http://schemas.microsoft.com/office/drawing/2014/main" id="{83580620-8F04-886E-6B81-741F761E3C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3" y="3194"/>
              <a:ext cx="123" cy="151"/>
            </a:xfrm>
            <a:custGeom>
              <a:avLst/>
              <a:gdLst>
                <a:gd name="T0" fmla="*/ 105 w 123"/>
                <a:gd name="T1" fmla="*/ 148 h 151"/>
                <a:gd name="T2" fmla="*/ 3 w 123"/>
                <a:gd name="T3" fmla="*/ 1 h 151"/>
                <a:gd name="T4" fmla="*/ 123 w 123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" h="151">
                  <a:moveTo>
                    <a:pt x="105" y="148"/>
                  </a:moveTo>
                  <a:cubicBezTo>
                    <a:pt x="88" y="124"/>
                    <a:pt x="0" y="0"/>
                    <a:pt x="3" y="1"/>
                  </a:cubicBezTo>
                  <a:cubicBezTo>
                    <a:pt x="6" y="2"/>
                    <a:pt x="98" y="120"/>
                    <a:pt x="123" y="15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0" name="Freeform 118">
              <a:extLst>
                <a:ext uri="{FF2B5EF4-FFF2-40B4-BE49-F238E27FC236}">
                  <a16:creationId xmlns:a16="http://schemas.microsoft.com/office/drawing/2014/main" id="{BFAFDF8D-5136-7658-CBA0-152692C1F4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70" y="3192"/>
              <a:ext cx="125" cy="152"/>
            </a:xfrm>
            <a:custGeom>
              <a:avLst/>
              <a:gdLst>
                <a:gd name="T0" fmla="*/ 112 w 125"/>
                <a:gd name="T1" fmla="*/ 152 h 152"/>
                <a:gd name="T2" fmla="*/ 2 w 125"/>
                <a:gd name="T3" fmla="*/ 2 h 152"/>
                <a:gd name="T4" fmla="*/ 125 w 125"/>
                <a:gd name="T5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152">
                  <a:moveTo>
                    <a:pt x="112" y="152"/>
                  </a:moveTo>
                  <a:cubicBezTo>
                    <a:pt x="94" y="127"/>
                    <a:pt x="0" y="4"/>
                    <a:pt x="2" y="2"/>
                  </a:cubicBezTo>
                  <a:cubicBezTo>
                    <a:pt x="4" y="0"/>
                    <a:pt x="100" y="112"/>
                    <a:pt x="125" y="14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1" name="Freeform 119">
              <a:extLst>
                <a:ext uri="{FF2B5EF4-FFF2-40B4-BE49-F238E27FC236}">
                  <a16:creationId xmlns:a16="http://schemas.microsoft.com/office/drawing/2014/main" id="{09FB99FC-0BEE-7E48-1AF5-B61B66CDBC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0" y="3197"/>
              <a:ext cx="116" cy="123"/>
            </a:xfrm>
            <a:custGeom>
              <a:avLst/>
              <a:gdLst>
                <a:gd name="T0" fmla="*/ 116 w 116"/>
                <a:gd name="T1" fmla="*/ 123 h 123"/>
                <a:gd name="T2" fmla="*/ 0 w 116"/>
                <a:gd name="T3" fmla="*/ 4 h 123"/>
                <a:gd name="T4" fmla="*/ 114 w 116"/>
                <a:gd name="T5" fmla="*/ 9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23">
                  <a:moveTo>
                    <a:pt x="116" y="123"/>
                  </a:moveTo>
                  <a:cubicBezTo>
                    <a:pt x="97" y="103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2" name="Freeform 120">
              <a:extLst>
                <a:ext uri="{FF2B5EF4-FFF2-40B4-BE49-F238E27FC236}">
                  <a16:creationId xmlns:a16="http://schemas.microsoft.com/office/drawing/2014/main" id="{B1D303E6-A830-591E-9FA4-093141FB0CC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7" y="3194"/>
              <a:ext cx="110" cy="86"/>
            </a:xfrm>
            <a:custGeom>
              <a:avLst/>
              <a:gdLst>
                <a:gd name="T0" fmla="*/ 94 w 110"/>
                <a:gd name="T1" fmla="*/ 86 h 86"/>
                <a:gd name="T2" fmla="*/ 95 w 110"/>
                <a:gd name="T3" fmla="*/ 67 h 86"/>
                <a:gd name="T4" fmla="*/ 2 w 110"/>
                <a:gd name="T5" fmla="*/ 3 h 86"/>
                <a:gd name="T6" fmla="*/ 82 w 110"/>
                <a:gd name="T7" fmla="*/ 4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86">
                  <a:moveTo>
                    <a:pt x="94" y="86"/>
                  </a:moveTo>
                  <a:cubicBezTo>
                    <a:pt x="94" y="83"/>
                    <a:pt x="110" y="81"/>
                    <a:pt x="95" y="67"/>
                  </a:cubicBezTo>
                  <a:cubicBezTo>
                    <a:pt x="80" y="53"/>
                    <a:pt x="4" y="6"/>
                    <a:pt x="2" y="3"/>
                  </a:cubicBezTo>
                  <a:cubicBezTo>
                    <a:pt x="0" y="0"/>
                    <a:pt x="65" y="37"/>
                    <a:pt x="82" y="46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3" name="Freeform 121">
              <a:extLst>
                <a:ext uri="{FF2B5EF4-FFF2-40B4-BE49-F238E27FC236}">
                  <a16:creationId xmlns:a16="http://schemas.microsoft.com/office/drawing/2014/main" id="{01BBD376-94C7-2309-356E-FA35ECFC4B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4" y="3216"/>
              <a:ext cx="135" cy="133"/>
            </a:xfrm>
            <a:custGeom>
              <a:avLst/>
              <a:gdLst>
                <a:gd name="T0" fmla="*/ 8 w 135"/>
                <a:gd name="T1" fmla="*/ 7 h 133"/>
                <a:gd name="T2" fmla="*/ 64 w 135"/>
                <a:gd name="T3" fmla="*/ 15 h 133"/>
                <a:gd name="T4" fmla="*/ 114 w 135"/>
                <a:gd name="T5" fmla="*/ 32 h 133"/>
                <a:gd name="T6" fmla="*/ 134 w 135"/>
                <a:gd name="T7" fmla="*/ 108 h 133"/>
                <a:gd name="T8" fmla="*/ 122 w 135"/>
                <a:gd name="T9" fmla="*/ 132 h 133"/>
                <a:gd name="T10" fmla="*/ 58 w 135"/>
                <a:gd name="T11" fmla="*/ 112 h 133"/>
                <a:gd name="T12" fmla="*/ 8 w 135"/>
                <a:gd name="T13" fmla="*/ 31 h 133"/>
                <a:gd name="T14" fmla="*/ 8 w 135"/>
                <a:gd name="T15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33">
                  <a:moveTo>
                    <a:pt x="8" y="7"/>
                  </a:moveTo>
                  <a:cubicBezTo>
                    <a:pt x="15" y="0"/>
                    <a:pt x="46" y="11"/>
                    <a:pt x="64" y="15"/>
                  </a:cubicBezTo>
                  <a:cubicBezTo>
                    <a:pt x="82" y="19"/>
                    <a:pt x="102" y="16"/>
                    <a:pt x="114" y="32"/>
                  </a:cubicBezTo>
                  <a:cubicBezTo>
                    <a:pt x="126" y="48"/>
                    <a:pt x="133" y="91"/>
                    <a:pt x="134" y="108"/>
                  </a:cubicBezTo>
                  <a:cubicBezTo>
                    <a:pt x="135" y="125"/>
                    <a:pt x="135" y="131"/>
                    <a:pt x="122" y="132"/>
                  </a:cubicBezTo>
                  <a:cubicBezTo>
                    <a:pt x="109" y="133"/>
                    <a:pt x="77" y="129"/>
                    <a:pt x="58" y="112"/>
                  </a:cubicBezTo>
                  <a:cubicBezTo>
                    <a:pt x="39" y="95"/>
                    <a:pt x="16" y="48"/>
                    <a:pt x="8" y="31"/>
                  </a:cubicBezTo>
                  <a:cubicBezTo>
                    <a:pt x="0" y="14"/>
                    <a:pt x="8" y="12"/>
                    <a:pt x="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E9EBEB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4" name="Freeform 122">
              <a:extLst>
                <a:ext uri="{FF2B5EF4-FFF2-40B4-BE49-F238E27FC236}">
                  <a16:creationId xmlns:a16="http://schemas.microsoft.com/office/drawing/2014/main" id="{33BC592D-12E4-47B5-99B2-1CCD5891AD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3228"/>
              <a:ext cx="84" cy="114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5" name="Freeform 123">
              <a:extLst>
                <a:ext uri="{FF2B5EF4-FFF2-40B4-BE49-F238E27FC236}">
                  <a16:creationId xmlns:a16="http://schemas.microsoft.com/office/drawing/2014/main" id="{B6105C1C-E14D-4AC2-F79E-1DED60413EF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10" y="3223"/>
              <a:ext cx="95" cy="124"/>
            </a:xfrm>
            <a:custGeom>
              <a:avLst/>
              <a:gdLst>
                <a:gd name="T0" fmla="*/ 74 w 95"/>
                <a:gd name="T1" fmla="*/ 115 h 124"/>
                <a:gd name="T2" fmla="*/ 3 w 95"/>
                <a:gd name="T3" fmla="*/ 1 h 124"/>
                <a:gd name="T4" fmla="*/ 95 w 95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4">
                  <a:moveTo>
                    <a:pt x="74" y="115"/>
                  </a:moveTo>
                  <a:cubicBezTo>
                    <a:pt x="62" y="96"/>
                    <a:pt x="0" y="0"/>
                    <a:pt x="3" y="1"/>
                  </a:cubicBezTo>
                  <a:cubicBezTo>
                    <a:pt x="6" y="2"/>
                    <a:pt x="76" y="99"/>
                    <a:pt x="95" y="1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6" name="Freeform 124">
              <a:extLst>
                <a:ext uri="{FF2B5EF4-FFF2-40B4-BE49-F238E27FC236}">
                  <a16:creationId xmlns:a16="http://schemas.microsoft.com/office/drawing/2014/main" id="{E14BE338-3B10-8FFD-C71A-5221213DF2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25" y="3222"/>
              <a:ext cx="100" cy="125"/>
            </a:xfrm>
            <a:custGeom>
              <a:avLst/>
              <a:gdLst>
                <a:gd name="T0" fmla="*/ 86 w 100"/>
                <a:gd name="T1" fmla="*/ 125 h 125"/>
                <a:gd name="T2" fmla="*/ 2 w 100"/>
                <a:gd name="T3" fmla="*/ 1 h 125"/>
                <a:gd name="T4" fmla="*/ 100 w 100"/>
                <a:gd name="T5" fmla="*/ 12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86" y="125"/>
                  </a:moveTo>
                  <a:cubicBezTo>
                    <a:pt x="72" y="104"/>
                    <a:pt x="0" y="2"/>
                    <a:pt x="2" y="1"/>
                  </a:cubicBezTo>
                  <a:cubicBezTo>
                    <a:pt x="4" y="0"/>
                    <a:pt x="80" y="95"/>
                    <a:pt x="100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7" name="Freeform 125">
              <a:extLst>
                <a:ext uri="{FF2B5EF4-FFF2-40B4-BE49-F238E27FC236}">
                  <a16:creationId xmlns:a16="http://schemas.microsoft.com/office/drawing/2014/main" id="{A50DB8B0-83E2-3F32-8473-C959B7C879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1" y="3225"/>
              <a:ext cx="107" cy="124"/>
            </a:xfrm>
            <a:custGeom>
              <a:avLst/>
              <a:gdLst>
                <a:gd name="T0" fmla="*/ 101 w 133"/>
                <a:gd name="T1" fmla="*/ 131 h 144"/>
                <a:gd name="T2" fmla="*/ 116 w 133"/>
                <a:gd name="T3" fmla="*/ 123 h 144"/>
                <a:gd name="T4" fmla="*/ 0 w 133"/>
                <a:gd name="T5" fmla="*/ 4 h 144"/>
                <a:gd name="T6" fmla="*/ 114 w 133"/>
                <a:gd name="T7" fmla="*/ 9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44">
                  <a:moveTo>
                    <a:pt x="101" y="131"/>
                  </a:moveTo>
                  <a:cubicBezTo>
                    <a:pt x="103" y="130"/>
                    <a:pt x="133" y="144"/>
                    <a:pt x="116" y="123"/>
                  </a:cubicBezTo>
                  <a:cubicBezTo>
                    <a:pt x="99" y="102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8" name="Freeform 126">
              <a:extLst>
                <a:ext uri="{FF2B5EF4-FFF2-40B4-BE49-F238E27FC236}">
                  <a16:creationId xmlns:a16="http://schemas.microsoft.com/office/drawing/2014/main" id="{0EDCAA95-FE8B-3996-9B20-02BD95756F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7" y="3223"/>
              <a:ext cx="76" cy="58"/>
            </a:xfrm>
            <a:custGeom>
              <a:avLst/>
              <a:gdLst>
                <a:gd name="T0" fmla="*/ 76 w 76"/>
                <a:gd name="T1" fmla="*/ 58 h 58"/>
                <a:gd name="T2" fmla="*/ 1 w 76"/>
                <a:gd name="T3" fmla="*/ 3 h 58"/>
                <a:gd name="T4" fmla="*/ 69 w 76"/>
                <a:gd name="T5" fmla="*/ 4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8">
                  <a:moveTo>
                    <a:pt x="76" y="58"/>
                  </a:moveTo>
                  <a:cubicBezTo>
                    <a:pt x="63" y="49"/>
                    <a:pt x="2" y="5"/>
                    <a:pt x="1" y="3"/>
                  </a:cubicBezTo>
                  <a:cubicBezTo>
                    <a:pt x="0" y="0"/>
                    <a:pt x="55" y="32"/>
                    <a:pt x="6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59" name="Freeform 127">
              <a:extLst>
                <a:ext uri="{FF2B5EF4-FFF2-40B4-BE49-F238E27FC236}">
                  <a16:creationId xmlns:a16="http://schemas.microsoft.com/office/drawing/2014/main" id="{89143E73-BF7E-0B64-95E0-6023D847C1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66" y="2936"/>
              <a:ext cx="223" cy="101"/>
            </a:xfrm>
            <a:custGeom>
              <a:avLst/>
              <a:gdLst>
                <a:gd name="T0" fmla="*/ 196 w 223"/>
                <a:gd name="T1" fmla="*/ 0 h 101"/>
                <a:gd name="T2" fmla="*/ 4 w 223"/>
                <a:gd name="T3" fmla="*/ 97 h 101"/>
                <a:gd name="T4" fmla="*/ 223 w 223"/>
                <a:gd name="T5" fmla="*/ 2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101">
                  <a:moveTo>
                    <a:pt x="196" y="0"/>
                  </a:moveTo>
                  <a:cubicBezTo>
                    <a:pt x="164" y="16"/>
                    <a:pt x="0" y="93"/>
                    <a:pt x="4" y="97"/>
                  </a:cubicBezTo>
                  <a:cubicBezTo>
                    <a:pt x="8" y="101"/>
                    <a:pt x="178" y="40"/>
                    <a:pt x="223" y="2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0" name="Freeform 128">
              <a:extLst>
                <a:ext uri="{FF2B5EF4-FFF2-40B4-BE49-F238E27FC236}">
                  <a16:creationId xmlns:a16="http://schemas.microsoft.com/office/drawing/2014/main" id="{A591E0D9-FD85-B1D5-FA7E-002B97A885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66" y="3116"/>
              <a:ext cx="227" cy="49"/>
            </a:xfrm>
            <a:custGeom>
              <a:avLst/>
              <a:gdLst>
                <a:gd name="T0" fmla="*/ 227 w 227"/>
                <a:gd name="T1" fmla="*/ 49 h 49"/>
                <a:gd name="T2" fmla="*/ 5 w 227"/>
                <a:gd name="T3" fmla="*/ 34 h 49"/>
                <a:gd name="T4" fmla="*/ 197 w 227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9">
                  <a:moveTo>
                    <a:pt x="227" y="49"/>
                  </a:moveTo>
                  <a:cubicBezTo>
                    <a:pt x="190" y="46"/>
                    <a:pt x="10" y="42"/>
                    <a:pt x="5" y="34"/>
                  </a:cubicBezTo>
                  <a:cubicBezTo>
                    <a:pt x="0" y="26"/>
                    <a:pt x="157" y="7"/>
                    <a:pt x="19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1" name="Freeform 129">
              <a:extLst>
                <a:ext uri="{FF2B5EF4-FFF2-40B4-BE49-F238E27FC236}">
                  <a16:creationId xmlns:a16="http://schemas.microsoft.com/office/drawing/2014/main" id="{D6D84218-F217-EBDA-49AA-D153716E72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53" y="3159"/>
              <a:ext cx="251" cy="84"/>
            </a:xfrm>
            <a:custGeom>
              <a:avLst/>
              <a:gdLst>
                <a:gd name="T0" fmla="*/ 251 w 251"/>
                <a:gd name="T1" fmla="*/ 44 h 84"/>
                <a:gd name="T2" fmla="*/ 14 w 251"/>
                <a:gd name="T3" fmla="*/ 5 h 84"/>
                <a:gd name="T4" fmla="*/ 168 w 251"/>
                <a:gd name="T5" fmla="*/ 72 h 84"/>
                <a:gd name="T6" fmla="*/ 243 w 251"/>
                <a:gd name="T7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84">
                  <a:moveTo>
                    <a:pt x="251" y="44"/>
                  </a:moveTo>
                  <a:cubicBezTo>
                    <a:pt x="212" y="38"/>
                    <a:pt x="28" y="0"/>
                    <a:pt x="14" y="5"/>
                  </a:cubicBezTo>
                  <a:cubicBezTo>
                    <a:pt x="0" y="10"/>
                    <a:pt x="130" y="60"/>
                    <a:pt x="168" y="72"/>
                  </a:cubicBezTo>
                  <a:cubicBezTo>
                    <a:pt x="206" y="84"/>
                    <a:pt x="228" y="78"/>
                    <a:pt x="243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2" name="Freeform 130">
              <a:extLst>
                <a:ext uri="{FF2B5EF4-FFF2-40B4-BE49-F238E27FC236}">
                  <a16:creationId xmlns:a16="http://schemas.microsoft.com/office/drawing/2014/main" id="{7354CB9C-9B2D-9431-9188-8122BF41317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4" y="2981"/>
              <a:ext cx="203" cy="97"/>
            </a:xfrm>
            <a:custGeom>
              <a:avLst/>
              <a:gdLst>
                <a:gd name="T0" fmla="*/ 202 w 203"/>
                <a:gd name="T1" fmla="*/ 0 h 97"/>
                <a:gd name="T2" fmla="*/ 0 w 203"/>
                <a:gd name="T3" fmla="*/ 92 h 97"/>
                <a:gd name="T4" fmla="*/ 203 w 203"/>
                <a:gd name="T5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" h="97">
                  <a:moveTo>
                    <a:pt x="202" y="0"/>
                  </a:moveTo>
                  <a:cubicBezTo>
                    <a:pt x="169" y="15"/>
                    <a:pt x="0" y="87"/>
                    <a:pt x="0" y="92"/>
                  </a:cubicBezTo>
                  <a:cubicBezTo>
                    <a:pt x="0" y="97"/>
                    <a:pt x="161" y="43"/>
                    <a:pt x="203" y="3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3" name="Freeform 131">
              <a:extLst>
                <a:ext uri="{FF2B5EF4-FFF2-40B4-BE49-F238E27FC236}">
                  <a16:creationId xmlns:a16="http://schemas.microsoft.com/office/drawing/2014/main" id="{5C71A0E5-F2CB-E6D3-FC1E-7C37EDAA289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5" y="3069"/>
              <a:ext cx="181" cy="44"/>
            </a:xfrm>
            <a:custGeom>
              <a:avLst/>
              <a:gdLst>
                <a:gd name="T0" fmla="*/ 181 w 181"/>
                <a:gd name="T1" fmla="*/ 41 h 44"/>
                <a:gd name="T2" fmla="*/ 0 w 181"/>
                <a:gd name="T3" fmla="*/ 37 h 44"/>
                <a:gd name="T4" fmla="*/ 178 w 181"/>
                <a:gd name="T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1" h="44">
                  <a:moveTo>
                    <a:pt x="181" y="41"/>
                  </a:moveTo>
                  <a:cubicBezTo>
                    <a:pt x="151" y="40"/>
                    <a:pt x="0" y="44"/>
                    <a:pt x="0" y="37"/>
                  </a:cubicBezTo>
                  <a:cubicBezTo>
                    <a:pt x="0" y="30"/>
                    <a:pt x="141" y="8"/>
                    <a:pt x="17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4" name="Freeform 132">
              <a:extLst>
                <a:ext uri="{FF2B5EF4-FFF2-40B4-BE49-F238E27FC236}">
                  <a16:creationId xmlns:a16="http://schemas.microsoft.com/office/drawing/2014/main" id="{4B9A1A96-0510-5951-C6F5-B1FB7D7F8E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9" y="3039"/>
              <a:ext cx="188" cy="50"/>
            </a:xfrm>
            <a:custGeom>
              <a:avLst/>
              <a:gdLst>
                <a:gd name="T0" fmla="*/ 0 w 188"/>
                <a:gd name="T1" fmla="*/ 50 h 50"/>
                <a:gd name="T2" fmla="*/ 188 w 188"/>
                <a:gd name="T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50">
                  <a:moveTo>
                    <a:pt x="0" y="50"/>
                  </a:moveTo>
                  <a:lnTo>
                    <a:pt x="188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5" name="Freeform 133">
              <a:extLst>
                <a:ext uri="{FF2B5EF4-FFF2-40B4-BE49-F238E27FC236}">
                  <a16:creationId xmlns:a16="http://schemas.microsoft.com/office/drawing/2014/main" id="{F9D7A654-F80F-4867-04A2-37E6865A22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47" y="3168"/>
              <a:ext cx="122" cy="72"/>
            </a:xfrm>
            <a:custGeom>
              <a:avLst/>
              <a:gdLst>
                <a:gd name="T0" fmla="*/ 92 w 122"/>
                <a:gd name="T1" fmla="*/ 72 h 72"/>
                <a:gd name="T2" fmla="*/ 5 w 122"/>
                <a:gd name="T3" fmla="*/ 0 h 72"/>
                <a:gd name="T4" fmla="*/ 122 w 12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" h="72">
                  <a:moveTo>
                    <a:pt x="92" y="72"/>
                  </a:moveTo>
                  <a:cubicBezTo>
                    <a:pt x="78" y="60"/>
                    <a:pt x="0" y="0"/>
                    <a:pt x="5" y="0"/>
                  </a:cubicBezTo>
                  <a:cubicBezTo>
                    <a:pt x="10" y="0"/>
                    <a:pt x="98" y="57"/>
                    <a:pt x="122" y="7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6" name="Freeform 134">
              <a:extLst>
                <a:ext uri="{FF2B5EF4-FFF2-40B4-BE49-F238E27FC236}">
                  <a16:creationId xmlns:a16="http://schemas.microsoft.com/office/drawing/2014/main" id="{190910B2-7AE8-D292-EFC1-F93F73C0EF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77" y="3163"/>
              <a:ext cx="120" cy="77"/>
            </a:xfrm>
            <a:custGeom>
              <a:avLst/>
              <a:gdLst>
                <a:gd name="T0" fmla="*/ 107 w 120"/>
                <a:gd name="T1" fmla="*/ 77 h 77"/>
                <a:gd name="T2" fmla="*/ 2 w 120"/>
                <a:gd name="T3" fmla="*/ 1 h 77"/>
                <a:gd name="T4" fmla="*/ 120 w 120"/>
                <a:gd name="T5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7">
                  <a:moveTo>
                    <a:pt x="107" y="77"/>
                  </a:moveTo>
                  <a:cubicBezTo>
                    <a:pt x="89" y="64"/>
                    <a:pt x="0" y="2"/>
                    <a:pt x="2" y="1"/>
                  </a:cubicBezTo>
                  <a:cubicBezTo>
                    <a:pt x="4" y="0"/>
                    <a:pt x="95" y="54"/>
                    <a:pt x="12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7" name="Freeform 135">
              <a:extLst>
                <a:ext uri="{FF2B5EF4-FFF2-40B4-BE49-F238E27FC236}">
                  <a16:creationId xmlns:a16="http://schemas.microsoft.com/office/drawing/2014/main" id="{4022DDAA-73F0-5F48-CC2E-74B6F32C9FC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08" y="3156"/>
              <a:ext cx="121" cy="66"/>
            </a:xfrm>
            <a:custGeom>
              <a:avLst/>
              <a:gdLst>
                <a:gd name="T0" fmla="*/ 109 w 121"/>
                <a:gd name="T1" fmla="*/ 66 h 66"/>
                <a:gd name="T2" fmla="*/ 2 w 121"/>
                <a:gd name="T3" fmla="*/ 3 h 66"/>
                <a:gd name="T4" fmla="*/ 121 w 121"/>
                <a:gd name="T5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66">
                  <a:moveTo>
                    <a:pt x="109" y="66"/>
                  </a:moveTo>
                  <a:cubicBezTo>
                    <a:pt x="91" y="55"/>
                    <a:pt x="0" y="6"/>
                    <a:pt x="2" y="3"/>
                  </a:cubicBezTo>
                  <a:cubicBezTo>
                    <a:pt x="4" y="0"/>
                    <a:pt x="96" y="41"/>
                    <a:pt x="121" y="5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8" name="Freeform 136">
              <a:extLst>
                <a:ext uri="{FF2B5EF4-FFF2-40B4-BE49-F238E27FC236}">
                  <a16:creationId xmlns:a16="http://schemas.microsoft.com/office/drawing/2014/main" id="{8573B422-49E4-0CC4-6E95-5096868C28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62" y="3150"/>
              <a:ext cx="91" cy="59"/>
            </a:xfrm>
            <a:custGeom>
              <a:avLst/>
              <a:gdLst>
                <a:gd name="T0" fmla="*/ 86 w 91"/>
                <a:gd name="T1" fmla="*/ 59 h 59"/>
                <a:gd name="T2" fmla="*/ 1 w 91"/>
                <a:gd name="T3" fmla="*/ 2 h 59"/>
                <a:gd name="T4" fmla="*/ 91 w 91"/>
                <a:gd name="T5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59">
                  <a:moveTo>
                    <a:pt x="86" y="59"/>
                  </a:moveTo>
                  <a:cubicBezTo>
                    <a:pt x="72" y="49"/>
                    <a:pt x="0" y="4"/>
                    <a:pt x="1" y="2"/>
                  </a:cubicBezTo>
                  <a:cubicBezTo>
                    <a:pt x="2" y="0"/>
                    <a:pt x="72" y="36"/>
                    <a:pt x="91" y="4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69" name="Freeform 137">
              <a:extLst>
                <a:ext uri="{FF2B5EF4-FFF2-40B4-BE49-F238E27FC236}">
                  <a16:creationId xmlns:a16="http://schemas.microsoft.com/office/drawing/2014/main" id="{0DFC6D7B-800A-AF09-8530-F570DEF80E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04" y="3150"/>
              <a:ext cx="82" cy="41"/>
            </a:xfrm>
            <a:custGeom>
              <a:avLst/>
              <a:gdLst>
                <a:gd name="T0" fmla="*/ 67 w 82"/>
                <a:gd name="T1" fmla="*/ 41 h 41"/>
                <a:gd name="T2" fmla="*/ 2 w 82"/>
                <a:gd name="T3" fmla="*/ 2 h 41"/>
                <a:gd name="T4" fmla="*/ 82 w 82"/>
                <a:gd name="T5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41">
                  <a:moveTo>
                    <a:pt x="67" y="41"/>
                  </a:moveTo>
                  <a:cubicBezTo>
                    <a:pt x="56" y="35"/>
                    <a:pt x="0" y="4"/>
                    <a:pt x="2" y="2"/>
                  </a:cubicBezTo>
                  <a:cubicBezTo>
                    <a:pt x="4" y="0"/>
                    <a:pt x="65" y="22"/>
                    <a:pt x="82" y="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70" name="Freeform 138">
              <a:extLst>
                <a:ext uri="{FF2B5EF4-FFF2-40B4-BE49-F238E27FC236}">
                  <a16:creationId xmlns:a16="http://schemas.microsoft.com/office/drawing/2014/main" id="{F1DE5B2B-556B-7F43-C793-0E8C864BA9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36" y="3138"/>
              <a:ext cx="54" cy="38"/>
            </a:xfrm>
            <a:custGeom>
              <a:avLst/>
              <a:gdLst>
                <a:gd name="T0" fmla="*/ 54 w 54"/>
                <a:gd name="T1" fmla="*/ 38 h 38"/>
                <a:gd name="T2" fmla="*/ 0 w 54"/>
                <a:gd name="T3" fmla="*/ 3 h 38"/>
                <a:gd name="T4" fmla="*/ 51 w 54"/>
                <a:gd name="T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38">
                  <a:moveTo>
                    <a:pt x="54" y="38"/>
                  </a:moveTo>
                  <a:cubicBezTo>
                    <a:pt x="45" y="32"/>
                    <a:pt x="0" y="6"/>
                    <a:pt x="0" y="3"/>
                  </a:cubicBezTo>
                  <a:cubicBezTo>
                    <a:pt x="0" y="0"/>
                    <a:pt x="40" y="17"/>
                    <a:pt x="51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71" name="AutoShape 139">
              <a:extLst>
                <a:ext uri="{FF2B5EF4-FFF2-40B4-BE49-F238E27FC236}">
                  <a16:creationId xmlns:a16="http://schemas.microsoft.com/office/drawing/2014/main" id="{56321041-535C-7CDE-5CC7-ECA07F0A13D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6" y="3011"/>
              <a:ext cx="17" cy="12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72" name="AutoShape 140">
              <a:extLst>
                <a:ext uri="{FF2B5EF4-FFF2-40B4-BE49-F238E27FC236}">
                  <a16:creationId xmlns:a16="http://schemas.microsoft.com/office/drawing/2014/main" id="{9BC32CFB-E12F-A021-5A85-00751BBAC9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12" y="2994"/>
              <a:ext cx="17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73" name="AutoShape 141">
              <a:extLst>
                <a:ext uri="{FF2B5EF4-FFF2-40B4-BE49-F238E27FC236}">
                  <a16:creationId xmlns:a16="http://schemas.microsoft.com/office/drawing/2014/main" id="{26E2AD42-57E9-9B2D-56AE-904565D89B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99" y="2982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74" name="Line 142">
              <a:extLst>
                <a:ext uri="{FF2B5EF4-FFF2-40B4-BE49-F238E27FC236}">
                  <a16:creationId xmlns:a16="http://schemas.microsoft.com/office/drawing/2014/main" id="{FD4A5A2D-ADDF-9894-BA90-D07A38DEBB8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872" y="3072"/>
              <a:ext cx="960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75" name="Freeform 143">
              <a:extLst>
                <a:ext uri="{FF2B5EF4-FFF2-40B4-BE49-F238E27FC236}">
                  <a16:creationId xmlns:a16="http://schemas.microsoft.com/office/drawing/2014/main" id="{2AFD990E-C7B7-8B25-0B06-350F4E0D7F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13" y="3041"/>
              <a:ext cx="91" cy="140"/>
            </a:xfrm>
            <a:custGeom>
              <a:avLst/>
              <a:gdLst>
                <a:gd name="T0" fmla="*/ 33 w 91"/>
                <a:gd name="T1" fmla="*/ 0 h 140"/>
                <a:gd name="T2" fmla="*/ 89 w 91"/>
                <a:gd name="T3" fmla="*/ 67 h 140"/>
                <a:gd name="T4" fmla="*/ 48 w 91"/>
                <a:gd name="T5" fmla="*/ 129 h 140"/>
                <a:gd name="T6" fmla="*/ 2 w 91"/>
                <a:gd name="T7" fmla="*/ 130 h 140"/>
                <a:gd name="T8" fmla="*/ 33 w 91"/>
                <a:gd name="T9" fmla="*/ 66 h 140"/>
                <a:gd name="T10" fmla="*/ 33 w 91"/>
                <a:gd name="T1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40">
                  <a:moveTo>
                    <a:pt x="33" y="0"/>
                  </a:moveTo>
                  <a:cubicBezTo>
                    <a:pt x="42" y="0"/>
                    <a:pt x="87" y="45"/>
                    <a:pt x="89" y="67"/>
                  </a:cubicBezTo>
                  <a:cubicBezTo>
                    <a:pt x="91" y="89"/>
                    <a:pt x="62" y="119"/>
                    <a:pt x="48" y="129"/>
                  </a:cubicBezTo>
                  <a:cubicBezTo>
                    <a:pt x="34" y="139"/>
                    <a:pt x="4" y="140"/>
                    <a:pt x="2" y="130"/>
                  </a:cubicBezTo>
                  <a:cubicBezTo>
                    <a:pt x="0" y="120"/>
                    <a:pt x="28" y="88"/>
                    <a:pt x="33" y="66"/>
                  </a:cubicBezTo>
                  <a:cubicBezTo>
                    <a:pt x="38" y="44"/>
                    <a:pt x="24" y="0"/>
                    <a:pt x="33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476" name="Group 88">
            <a:extLst>
              <a:ext uri="{FF2B5EF4-FFF2-40B4-BE49-F238E27FC236}">
                <a16:creationId xmlns:a16="http://schemas.microsoft.com/office/drawing/2014/main" id="{45BFA520-34A9-5A6B-AE9F-A501C0884AD5}"/>
              </a:ext>
            </a:extLst>
          </p:cNvPr>
          <p:cNvGrpSpPr>
            <a:grpSpLocks noChangeAspect="1"/>
          </p:cNvGrpSpPr>
          <p:nvPr/>
        </p:nvGrpSpPr>
        <p:grpSpPr bwMode="auto">
          <a:xfrm rot="344764">
            <a:off x="4370935" y="4228949"/>
            <a:ext cx="698701" cy="216544"/>
            <a:chOff x="1499" y="2832"/>
            <a:chExt cx="1617" cy="522"/>
          </a:xfrm>
        </p:grpSpPr>
        <p:sp>
          <p:nvSpPr>
            <p:cNvPr id="2477" name="Freeform 89">
              <a:extLst>
                <a:ext uri="{FF2B5EF4-FFF2-40B4-BE49-F238E27FC236}">
                  <a16:creationId xmlns:a16="http://schemas.microsoft.com/office/drawing/2014/main" id="{C9E24461-1B43-D07C-B2DF-F382F43C53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99" y="2946"/>
              <a:ext cx="1412" cy="312"/>
            </a:xfrm>
            <a:custGeom>
              <a:avLst/>
              <a:gdLst>
                <a:gd name="T0" fmla="*/ 1369 w 1412"/>
                <a:gd name="T1" fmla="*/ 83 h 312"/>
                <a:gd name="T2" fmla="*/ 1393 w 1412"/>
                <a:gd name="T3" fmla="*/ 96 h 312"/>
                <a:gd name="T4" fmla="*/ 1405 w 1412"/>
                <a:gd name="T5" fmla="*/ 125 h 312"/>
                <a:gd name="T6" fmla="*/ 1384 w 1412"/>
                <a:gd name="T7" fmla="*/ 210 h 312"/>
                <a:gd name="T8" fmla="*/ 1240 w 1412"/>
                <a:gd name="T9" fmla="*/ 210 h 312"/>
                <a:gd name="T10" fmla="*/ 1038 w 1412"/>
                <a:gd name="T11" fmla="*/ 227 h 312"/>
                <a:gd name="T12" fmla="*/ 759 w 1412"/>
                <a:gd name="T13" fmla="*/ 300 h 312"/>
                <a:gd name="T14" fmla="*/ 421 w 1412"/>
                <a:gd name="T15" fmla="*/ 297 h 312"/>
                <a:gd name="T16" fmla="*/ 88 w 1412"/>
                <a:gd name="T17" fmla="*/ 210 h 312"/>
                <a:gd name="T18" fmla="*/ 40 w 1412"/>
                <a:gd name="T19" fmla="*/ 162 h 312"/>
                <a:gd name="T20" fmla="*/ 136 w 1412"/>
                <a:gd name="T21" fmla="*/ 210 h 312"/>
                <a:gd name="T22" fmla="*/ 10 w 1412"/>
                <a:gd name="T23" fmla="*/ 131 h 312"/>
                <a:gd name="T24" fmla="*/ 75 w 1412"/>
                <a:gd name="T25" fmla="*/ 57 h 312"/>
                <a:gd name="T26" fmla="*/ 232 w 1412"/>
                <a:gd name="T27" fmla="*/ 18 h 312"/>
                <a:gd name="T28" fmla="*/ 415 w 1412"/>
                <a:gd name="T29" fmla="*/ 3 h 312"/>
                <a:gd name="T30" fmla="*/ 525 w 1412"/>
                <a:gd name="T31" fmla="*/ 2 h 312"/>
                <a:gd name="T32" fmla="*/ 703 w 1412"/>
                <a:gd name="T33" fmla="*/ 9 h 312"/>
                <a:gd name="T34" fmla="*/ 931 w 1412"/>
                <a:gd name="T35" fmla="*/ 39 h 312"/>
                <a:gd name="T36" fmla="*/ 1141 w 1412"/>
                <a:gd name="T37" fmla="*/ 83 h 312"/>
                <a:gd name="T38" fmla="*/ 1369 w 1412"/>
                <a:gd name="T39" fmla="*/ 8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2" h="312">
                  <a:moveTo>
                    <a:pt x="1369" y="83"/>
                  </a:moveTo>
                  <a:cubicBezTo>
                    <a:pt x="1411" y="85"/>
                    <a:pt x="1387" y="89"/>
                    <a:pt x="1393" y="96"/>
                  </a:cubicBezTo>
                  <a:cubicBezTo>
                    <a:pt x="1399" y="103"/>
                    <a:pt x="1407" y="106"/>
                    <a:pt x="1405" y="125"/>
                  </a:cubicBezTo>
                  <a:cubicBezTo>
                    <a:pt x="1403" y="144"/>
                    <a:pt x="1412" y="196"/>
                    <a:pt x="1384" y="210"/>
                  </a:cubicBezTo>
                  <a:cubicBezTo>
                    <a:pt x="1356" y="224"/>
                    <a:pt x="1298" y="207"/>
                    <a:pt x="1240" y="210"/>
                  </a:cubicBezTo>
                  <a:cubicBezTo>
                    <a:pt x="1182" y="213"/>
                    <a:pt x="1118" y="212"/>
                    <a:pt x="1038" y="227"/>
                  </a:cubicBezTo>
                  <a:cubicBezTo>
                    <a:pt x="958" y="242"/>
                    <a:pt x="862" y="288"/>
                    <a:pt x="759" y="300"/>
                  </a:cubicBezTo>
                  <a:cubicBezTo>
                    <a:pt x="656" y="312"/>
                    <a:pt x="533" y="312"/>
                    <a:pt x="421" y="297"/>
                  </a:cubicBezTo>
                  <a:cubicBezTo>
                    <a:pt x="309" y="282"/>
                    <a:pt x="151" y="232"/>
                    <a:pt x="88" y="210"/>
                  </a:cubicBezTo>
                  <a:cubicBezTo>
                    <a:pt x="25" y="188"/>
                    <a:pt x="32" y="162"/>
                    <a:pt x="40" y="162"/>
                  </a:cubicBezTo>
                  <a:cubicBezTo>
                    <a:pt x="48" y="162"/>
                    <a:pt x="141" y="215"/>
                    <a:pt x="136" y="210"/>
                  </a:cubicBezTo>
                  <a:cubicBezTo>
                    <a:pt x="131" y="205"/>
                    <a:pt x="20" y="156"/>
                    <a:pt x="10" y="131"/>
                  </a:cubicBezTo>
                  <a:cubicBezTo>
                    <a:pt x="0" y="106"/>
                    <a:pt x="38" y="76"/>
                    <a:pt x="75" y="57"/>
                  </a:cubicBezTo>
                  <a:cubicBezTo>
                    <a:pt x="112" y="38"/>
                    <a:pt x="175" y="27"/>
                    <a:pt x="232" y="18"/>
                  </a:cubicBezTo>
                  <a:cubicBezTo>
                    <a:pt x="289" y="9"/>
                    <a:pt x="366" y="6"/>
                    <a:pt x="415" y="3"/>
                  </a:cubicBezTo>
                  <a:cubicBezTo>
                    <a:pt x="464" y="0"/>
                    <a:pt x="477" y="1"/>
                    <a:pt x="525" y="2"/>
                  </a:cubicBezTo>
                  <a:cubicBezTo>
                    <a:pt x="573" y="3"/>
                    <a:pt x="635" y="3"/>
                    <a:pt x="703" y="9"/>
                  </a:cubicBezTo>
                  <a:cubicBezTo>
                    <a:pt x="771" y="15"/>
                    <a:pt x="858" y="27"/>
                    <a:pt x="931" y="39"/>
                  </a:cubicBezTo>
                  <a:cubicBezTo>
                    <a:pt x="1004" y="51"/>
                    <a:pt x="1068" y="76"/>
                    <a:pt x="1141" y="83"/>
                  </a:cubicBezTo>
                  <a:cubicBezTo>
                    <a:pt x="1214" y="90"/>
                    <a:pt x="1327" y="82"/>
                    <a:pt x="1369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78" name="Freeform 90">
              <a:extLst>
                <a:ext uri="{FF2B5EF4-FFF2-40B4-BE49-F238E27FC236}">
                  <a16:creationId xmlns:a16="http://schemas.microsoft.com/office/drawing/2014/main" id="{4D0CDE9B-F155-7FF5-D48A-CAB7E0D98E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5" y="3011"/>
              <a:ext cx="99" cy="192"/>
            </a:xfrm>
            <a:custGeom>
              <a:avLst/>
              <a:gdLst>
                <a:gd name="T0" fmla="*/ 56 w 99"/>
                <a:gd name="T1" fmla="*/ 0 h 192"/>
                <a:gd name="T2" fmla="*/ 85 w 99"/>
                <a:gd name="T3" fmla="*/ 43 h 192"/>
                <a:gd name="T4" fmla="*/ 93 w 99"/>
                <a:gd name="T5" fmla="*/ 109 h 192"/>
                <a:gd name="T6" fmla="*/ 57 w 99"/>
                <a:gd name="T7" fmla="*/ 167 h 192"/>
                <a:gd name="T8" fmla="*/ 0 w 99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92">
                  <a:moveTo>
                    <a:pt x="56" y="0"/>
                  </a:moveTo>
                  <a:cubicBezTo>
                    <a:pt x="62" y="12"/>
                    <a:pt x="79" y="25"/>
                    <a:pt x="85" y="43"/>
                  </a:cubicBezTo>
                  <a:cubicBezTo>
                    <a:pt x="86" y="54"/>
                    <a:pt x="99" y="86"/>
                    <a:pt x="93" y="109"/>
                  </a:cubicBezTo>
                  <a:cubicBezTo>
                    <a:pt x="88" y="130"/>
                    <a:pt x="72" y="153"/>
                    <a:pt x="57" y="167"/>
                  </a:cubicBezTo>
                  <a:cubicBezTo>
                    <a:pt x="50" y="177"/>
                    <a:pt x="4" y="187"/>
                    <a:pt x="0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79" name="Freeform 91">
              <a:extLst>
                <a:ext uri="{FF2B5EF4-FFF2-40B4-BE49-F238E27FC236}">
                  <a16:creationId xmlns:a16="http://schemas.microsoft.com/office/drawing/2014/main" id="{9751E248-E520-0FDD-57E0-E11C2BE21A6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0" y="3063"/>
              <a:ext cx="51" cy="117"/>
            </a:xfrm>
            <a:custGeom>
              <a:avLst/>
              <a:gdLst>
                <a:gd name="T0" fmla="*/ 30 w 51"/>
                <a:gd name="T1" fmla="*/ 0 h 117"/>
                <a:gd name="T2" fmla="*/ 48 w 51"/>
                <a:gd name="T3" fmla="*/ 29 h 117"/>
                <a:gd name="T4" fmla="*/ 48 w 51"/>
                <a:gd name="T5" fmla="*/ 61 h 117"/>
                <a:gd name="T6" fmla="*/ 30 w 51"/>
                <a:gd name="T7" fmla="*/ 95 h 117"/>
                <a:gd name="T8" fmla="*/ 0 w 51"/>
                <a:gd name="T9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7">
                  <a:moveTo>
                    <a:pt x="30" y="0"/>
                  </a:moveTo>
                  <a:cubicBezTo>
                    <a:pt x="31" y="5"/>
                    <a:pt x="45" y="19"/>
                    <a:pt x="48" y="29"/>
                  </a:cubicBezTo>
                  <a:cubicBezTo>
                    <a:pt x="51" y="39"/>
                    <a:pt x="51" y="50"/>
                    <a:pt x="48" y="61"/>
                  </a:cubicBezTo>
                  <a:cubicBezTo>
                    <a:pt x="47" y="76"/>
                    <a:pt x="38" y="86"/>
                    <a:pt x="30" y="95"/>
                  </a:cubicBezTo>
                  <a:cubicBezTo>
                    <a:pt x="22" y="104"/>
                    <a:pt x="6" y="113"/>
                    <a:pt x="0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80" name="Oval 92">
              <a:extLst>
                <a:ext uri="{FF2B5EF4-FFF2-40B4-BE49-F238E27FC236}">
                  <a16:creationId xmlns:a16="http://schemas.microsoft.com/office/drawing/2014/main" id="{C9545631-AB76-419E-7E54-152F5E9ED97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35" y="3012"/>
              <a:ext cx="96" cy="9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1" name="Oval 93">
              <a:extLst>
                <a:ext uri="{FF2B5EF4-FFF2-40B4-BE49-F238E27FC236}">
                  <a16:creationId xmlns:a16="http://schemas.microsoft.com/office/drawing/2014/main" id="{4675114A-A6B5-8B9E-D6E1-819608ADA91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46" y="3023"/>
              <a:ext cx="75" cy="7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2" name="Oval 94">
              <a:extLst>
                <a:ext uri="{FF2B5EF4-FFF2-40B4-BE49-F238E27FC236}">
                  <a16:creationId xmlns:a16="http://schemas.microsoft.com/office/drawing/2014/main" id="{165E8D7C-B5AF-DBFE-F0A4-34799F063DA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72" y="3024"/>
              <a:ext cx="99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3" name="Oval 95">
              <a:extLst>
                <a:ext uri="{FF2B5EF4-FFF2-40B4-BE49-F238E27FC236}">
                  <a16:creationId xmlns:a16="http://schemas.microsoft.com/office/drawing/2014/main" id="{2C26E3F3-7F6B-D442-E746-86641D6713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16" y="3024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4" name="Oval 96">
              <a:extLst>
                <a:ext uri="{FF2B5EF4-FFF2-40B4-BE49-F238E27FC236}">
                  <a16:creationId xmlns:a16="http://schemas.microsoft.com/office/drawing/2014/main" id="{17CEA869-5373-9C09-2C34-6EE0F0FA57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60" y="3024"/>
              <a:ext cx="96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5" name="Oval 97">
              <a:extLst>
                <a:ext uri="{FF2B5EF4-FFF2-40B4-BE49-F238E27FC236}">
                  <a16:creationId xmlns:a16="http://schemas.microsoft.com/office/drawing/2014/main" id="{8F1340AA-D0AC-C3BF-94DF-1ADC7738569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74" y="3011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6" name="Oval 98">
              <a:extLst>
                <a:ext uri="{FF2B5EF4-FFF2-40B4-BE49-F238E27FC236}">
                  <a16:creationId xmlns:a16="http://schemas.microsoft.com/office/drawing/2014/main" id="{649A7F33-7E0F-E2E0-1EC7-C68154F7BE6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00" y="3024"/>
              <a:ext cx="48" cy="11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7" name="Oval 99">
              <a:extLst>
                <a:ext uri="{FF2B5EF4-FFF2-40B4-BE49-F238E27FC236}">
                  <a16:creationId xmlns:a16="http://schemas.microsoft.com/office/drawing/2014/main" id="{CEEB0F04-D4D3-9810-3EE1-7865783AD71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9" y="3040"/>
              <a:ext cx="48" cy="96"/>
            </a:xfrm>
            <a:prstGeom prst="ellipse">
              <a:avLst/>
            </a:prstGeom>
            <a:solidFill>
              <a:srgbClr val="E9EB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8" name="Oval 100">
              <a:extLst>
                <a:ext uri="{FF2B5EF4-FFF2-40B4-BE49-F238E27FC236}">
                  <a16:creationId xmlns:a16="http://schemas.microsoft.com/office/drawing/2014/main" id="{88D33546-3401-616A-4D92-E39ACB23578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3" y="3040"/>
              <a:ext cx="48" cy="96"/>
            </a:xfrm>
            <a:prstGeom prst="ellipse">
              <a:avLst/>
            </a:prstGeom>
            <a:solidFill>
              <a:srgbClr val="EAEA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89" name="Freeform 101">
              <a:extLst>
                <a:ext uri="{FF2B5EF4-FFF2-40B4-BE49-F238E27FC236}">
                  <a16:creationId xmlns:a16="http://schemas.microsoft.com/office/drawing/2014/main" id="{80B4F34E-C655-C49F-86B5-C17E75956A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41" y="3142"/>
              <a:ext cx="271" cy="11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0" name="Freeform 102">
              <a:extLst>
                <a:ext uri="{FF2B5EF4-FFF2-40B4-BE49-F238E27FC236}">
                  <a16:creationId xmlns:a16="http://schemas.microsoft.com/office/drawing/2014/main" id="{CF1979F4-9616-E4A9-2F0F-538239F7017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44" y="2980"/>
              <a:ext cx="93" cy="54"/>
            </a:xfrm>
            <a:custGeom>
              <a:avLst/>
              <a:gdLst>
                <a:gd name="T0" fmla="*/ 2 w 93"/>
                <a:gd name="T1" fmla="*/ 46 h 54"/>
                <a:gd name="T2" fmla="*/ 38 w 93"/>
                <a:gd name="T3" fmla="*/ 7 h 54"/>
                <a:gd name="T4" fmla="*/ 68 w 93"/>
                <a:gd name="T5" fmla="*/ 2 h 54"/>
                <a:gd name="T6" fmla="*/ 91 w 93"/>
                <a:gd name="T7" fmla="*/ 10 h 54"/>
                <a:gd name="T8" fmla="*/ 80 w 93"/>
                <a:gd name="T9" fmla="*/ 31 h 54"/>
                <a:gd name="T10" fmla="*/ 52 w 93"/>
                <a:gd name="T11" fmla="*/ 47 h 54"/>
                <a:gd name="T12" fmla="*/ 28 w 93"/>
                <a:gd name="T13" fmla="*/ 54 h 54"/>
                <a:gd name="T14" fmla="*/ 2 w 93"/>
                <a:gd name="T15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4">
                  <a:moveTo>
                    <a:pt x="2" y="46"/>
                  </a:moveTo>
                  <a:cubicBezTo>
                    <a:pt x="4" y="38"/>
                    <a:pt x="27" y="14"/>
                    <a:pt x="38" y="7"/>
                  </a:cubicBezTo>
                  <a:cubicBezTo>
                    <a:pt x="49" y="0"/>
                    <a:pt x="59" y="2"/>
                    <a:pt x="68" y="2"/>
                  </a:cubicBezTo>
                  <a:cubicBezTo>
                    <a:pt x="77" y="2"/>
                    <a:pt x="89" y="5"/>
                    <a:pt x="91" y="10"/>
                  </a:cubicBezTo>
                  <a:cubicBezTo>
                    <a:pt x="93" y="15"/>
                    <a:pt x="86" y="25"/>
                    <a:pt x="80" y="31"/>
                  </a:cubicBezTo>
                  <a:cubicBezTo>
                    <a:pt x="74" y="37"/>
                    <a:pt x="60" y="43"/>
                    <a:pt x="52" y="47"/>
                  </a:cubicBezTo>
                  <a:cubicBezTo>
                    <a:pt x="44" y="51"/>
                    <a:pt x="36" y="54"/>
                    <a:pt x="28" y="54"/>
                  </a:cubicBezTo>
                  <a:cubicBezTo>
                    <a:pt x="20" y="54"/>
                    <a:pt x="0" y="54"/>
                    <a:pt x="2" y="4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1" name="Freeform 103">
              <a:extLst>
                <a:ext uri="{FF2B5EF4-FFF2-40B4-BE49-F238E27FC236}">
                  <a16:creationId xmlns:a16="http://schemas.microsoft.com/office/drawing/2014/main" id="{F7E227E1-2EEE-9C1F-82E7-6828DB24A8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4" y="2832"/>
              <a:ext cx="227" cy="167"/>
            </a:xfrm>
            <a:custGeom>
              <a:avLst/>
              <a:gdLst>
                <a:gd name="T0" fmla="*/ 222 w 227"/>
                <a:gd name="T1" fmla="*/ 9 h 167"/>
                <a:gd name="T2" fmla="*/ 189 w 227"/>
                <a:gd name="T3" fmla="*/ 6 h 167"/>
                <a:gd name="T4" fmla="*/ 110 w 227"/>
                <a:gd name="T5" fmla="*/ 45 h 167"/>
                <a:gd name="T6" fmla="*/ 0 w 227"/>
                <a:gd name="T7" fmla="*/ 111 h 167"/>
                <a:gd name="T8" fmla="*/ 111 w 227"/>
                <a:gd name="T9" fmla="*/ 162 h 167"/>
                <a:gd name="T10" fmla="*/ 198 w 227"/>
                <a:gd name="T11" fmla="*/ 141 h 167"/>
                <a:gd name="T12" fmla="*/ 216 w 227"/>
                <a:gd name="T13" fmla="*/ 99 h 167"/>
                <a:gd name="T14" fmla="*/ 222 w 227"/>
                <a:gd name="T15" fmla="*/ 63 h 167"/>
                <a:gd name="T16" fmla="*/ 222 w 227"/>
                <a:gd name="T17" fmla="*/ 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167">
                  <a:moveTo>
                    <a:pt x="222" y="9"/>
                  </a:moveTo>
                  <a:cubicBezTo>
                    <a:pt x="217" y="0"/>
                    <a:pt x="208" y="0"/>
                    <a:pt x="189" y="6"/>
                  </a:cubicBezTo>
                  <a:cubicBezTo>
                    <a:pt x="170" y="12"/>
                    <a:pt x="141" y="28"/>
                    <a:pt x="110" y="45"/>
                  </a:cubicBezTo>
                  <a:cubicBezTo>
                    <a:pt x="79" y="62"/>
                    <a:pt x="0" y="92"/>
                    <a:pt x="0" y="111"/>
                  </a:cubicBezTo>
                  <a:cubicBezTo>
                    <a:pt x="0" y="130"/>
                    <a:pt x="78" y="157"/>
                    <a:pt x="111" y="162"/>
                  </a:cubicBezTo>
                  <a:cubicBezTo>
                    <a:pt x="144" y="167"/>
                    <a:pt x="181" y="151"/>
                    <a:pt x="198" y="141"/>
                  </a:cubicBezTo>
                  <a:cubicBezTo>
                    <a:pt x="215" y="131"/>
                    <a:pt x="212" y="112"/>
                    <a:pt x="216" y="99"/>
                  </a:cubicBezTo>
                  <a:cubicBezTo>
                    <a:pt x="220" y="86"/>
                    <a:pt x="221" y="78"/>
                    <a:pt x="222" y="63"/>
                  </a:cubicBezTo>
                  <a:cubicBezTo>
                    <a:pt x="223" y="48"/>
                    <a:pt x="227" y="18"/>
                    <a:pt x="22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2" name="Freeform 104">
              <a:extLst>
                <a:ext uri="{FF2B5EF4-FFF2-40B4-BE49-F238E27FC236}">
                  <a16:creationId xmlns:a16="http://schemas.microsoft.com/office/drawing/2014/main" id="{8BA511C9-132E-AC86-8FBE-A83E9C6F7ED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32" y="2917"/>
              <a:ext cx="284" cy="335"/>
            </a:xfrm>
            <a:custGeom>
              <a:avLst/>
              <a:gdLst>
                <a:gd name="T0" fmla="*/ 256 w 284"/>
                <a:gd name="T1" fmla="*/ 42 h 335"/>
                <a:gd name="T2" fmla="*/ 249 w 284"/>
                <a:gd name="T3" fmla="*/ 5 h 335"/>
                <a:gd name="T4" fmla="*/ 208 w 284"/>
                <a:gd name="T5" fmla="*/ 12 h 335"/>
                <a:gd name="T6" fmla="*/ 109 w 284"/>
                <a:gd name="T7" fmla="*/ 48 h 335"/>
                <a:gd name="T8" fmla="*/ 15 w 284"/>
                <a:gd name="T9" fmla="*/ 110 h 335"/>
                <a:gd name="T10" fmla="*/ 42 w 284"/>
                <a:gd name="T11" fmla="*/ 133 h 335"/>
                <a:gd name="T12" fmla="*/ 50 w 284"/>
                <a:gd name="T13" fmla="*/ 178 h 335"/>
                <a:gd name="T14" fmla="*/ 42 w 284"/>
                <a:gd name="T15" fmla="*/ 221 h 335"/>
                <a:gd name="T16" fmla="*/ 21 w 284"/>
                <a:gd name="T17" fmla="*/ 251 h 335"/>
                <a:gd name="T18" fmla="*/ 169 w 284"/>
                <a:gd name="T19" fmla="*/ 321 h 335"/>
                <a:gd name="T20" fmla="*/ 245 w 284"/>
                <a:gd name="T21" fmla="*/ 335 h 335"/>
                <a:gd name="T22" fmla="*/ 278 w 284"/>
                <a:gd name="T23" fmla="*/ 322 h 335"/>
                <a:gd name="T24" fmla="*/ 277 w 284"/>
                <a:gd name="T25" fmla="*/ 273 h 335"/>
                <a:gd name="T26" fmla="*/ 234 w 284"/>
                <a:gd name="T27" fmla="*/ 178 h 335"/>
                <a:gd name="T28" fmla="*/ 259 w 284"/>
                <a:gd name="T29" fmla="*/ 96 h 335"/>
                <a:gd name="T30" fmla="*/ 256 w 284"/>
                <a:gd name="T31" fmla="*/ 42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4" h="335">
                  <a:moveTo>
                    <a:pt x="256" y="42"/>
                  </a:moveTo>
                  <a:cubicBezTo>
                    <a:pt x="254" y="27"/>
                    <a:pt x="257" y="10"/>
                    <a:pt x="249" y="5"/>
                  </a:cubicBezTo>
                  <a:cubicBezTo>
                    <a:pt x="241" y="0"/>
                    <a:pt x="231" y="5"/>
                    <a:pt x="208" y="12"/>
                  </a:cubicBezTo>
                  <a:cubicBezTo>
                    <a:pt x="185" y="19"/>
                    <a:pt x="141" y="32"/>
                    <a:pt x="109" y="48"/>
                  </a:cubicBezTo>
                  <a:cubicBezTo>
                    <a:pt x="77" y="64"/>
                    <a:pt x="26" y="96"/>
                    <a:pt x="15" y="110"/>
                  </a:cubicBezTo>
                  <a:cubicBezTo>
                    <a:pt x="4" y="124"/>
                    <a:pt x="36" y="122"/>
                    <a:pt x="42" y="133"/>
                  </a:cubicBezTo>
                  <a:cubicBezTo>
                    <a:pt x="48" y="144"/>
                    <a:pt x="50" y="163"/>
                    <a:pt x="50" y="178"/>
                  </a:cubicBezTo>
                  <a:cubicBezTo>
                    <a:pt x="50" y="193"/>
                    <a:pt x="47" y="209"/>
                    <a:pt x="42" y="221"/>
                  </a:cubicBezTo>
                  <a:cubicBezTo>
                    <a:pt x="37" y="233"/>
                    <a:pt x="0" y="234"/>
                    <a:pt x="21" y="251"/>
                  </a:cubicBezTo>
                  <a:cubicBezTo>
                    <a:pt x="42" y="268"/>
                    <a:pt x="132" y="307"/>
                    <a:pt x="169" y="321"/>
                  </a:cubicBezTo>
                  <a:cubicBezTo>
                    <a:pt x="206" y="335"/>
                    <a:pt x="227" y="335"/>
                    <a:pt x="245" y="335"/>
                  </a:cubicBezTo>
                  <a:cubicBezTo>
                    <a:pt x="263" y="335"/>
                    <a:pt x="273" y="332"/>
                    <a:pt x="278" y="322"/>
                  </a:cubicBezTo>
                  <a:cubicBezTo>
                    <a:pt x="283" y="312"/>
                    <a:pt x="284" y="297"/>
                    <a:pt x="277" y="273"/>
                  </a:cubicBezTo>
                  <a:cubicBezTo>
                    <a:pt x="270" y="249"/>
                    <a:pt x="237" y="207"/>
                    <a:pt x="234" y="178"/>
                  </a:cubicBezTo>
                  <a:cubicBezTo>
                    <a:pt x="231" y="149"/>
                    <a:pt x="255" y="119"/>
                    <a:pt x="259" y="96"/>
                  </a:cubicBezTo>
                  <a:cubicBezTo>
                    <a:pt x="263" y="73"/>
                    <a:pt x="259" y="54"/>
                    <a:pt x="256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3" name="AutoShape 105">
              <a:extLst>
                <a:ext uri="{FF2B5EF4-FFF2-40B4-BE49-F238E27FC236}">
                  <a16:creationId xmlns:a16="http://schemas.microsoft.com/office/drawing/2014/main" id="{7FC70749-C655-F28B-BB90-D217DC8085D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63" y="2964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94" name="AutoShape 106">
              <a:extLst>
                <a:ext uri="{FF2B5EF4-FFF2-40B4-BE49-F238E27FC236}">
                  <a16:creationId xmlns:a16="http://schemas.microsoft.com/office/drawing/2014/main" id="{F84C5A61-1401-9BBC-FEB8-187699F1654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51" y="3000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95" name="AutoShape 107">
              <a:extLst>
                <a:ext uri="{FF2B5EF4-FFF2-40B4-BE49-F238E27FC236}">
                  <a16:creationId xmlns:a16="http://schemas.microsoft.com/office/drawing/2014/main" id="{A99801B3-3E49-8A48-0A5F-667F1A0423B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20" y="2976"/>
              <a:ext cx="35" cy="35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96" name="AutoShape 108">
              <a:extLst>
                <a:ext uri="{FF2B5EF4-FFF2-40B4-BE49-F238E27FC236}">
                  <a16:creationId xmlns:a16="http://schemas.microsoft.com/office/drawing/2014/main" id="{9AB0E74F-0966-560F-E439-3DD0F561CCF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19" y="2964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497" name="Freeform 109">
              <a:extLst>
                <a:ext uri="{FF2B5EF4-FFF2-40B4-BE49-F238E27FC236}">
                  <a16:creationId xmlns:a16="http://schemas.microsoft.com/office/drawing/2014/main" id="{DE364814-A19E-90DB-D6D4-05B5107AB1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6" y="2842"/>
              <a:ext cx="196" cy="126"/>
            </a:xfrm>
            <a:custGeom>
              <a:avLst/>
              <a:gdLst>
                <a:gd name="T0" fmla="*/ 186 w 196"/>
                <a:gd name="T1" fmla="*/ 0 h 126"/>
                <a:gd name="T2" fmla="*/ 2 w 196"/>
                <a:gd name="T3" fmla="*/ 121 h 126"/>
                <a:gd name="T4" fmla="*/ 196 w 196"/>
                <a:gd name="T5" fmla="*/ 2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" h="126">
                  <a:moveTo>
                    <a:pt x="186" y="0"/>
                  </a:moveTo>
                  <a:cubicBezTo>
                    <a:pt x="155" y="20"/>
                    <a:pt x="0" y="116"/>
                    <a:pt x="2" y="121"/>
                  </a:cubicBezTo>
                  <a:cubicBezTo>
                    <a:pt x="4" y="126"/>
                    <a:pt x="156" y="47"/>
                    <a:pt x="196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8" name="Freeform 110">
              <a:extLst>
                <a:ext uri="{FF2B5EF4-FFF2-40B4-BE49-F238E27FC236}">
                  <a16:creationId xmlns:a16="http://schemas.microsoft.com/office/drawing/2014/main" id="{C55589EA-4532-D169-A2FA-118BEB4A254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79" y="2924"/>
              <a:ext cx="117" cy="68"/>
            </a:xfrm>
            <a:custGeom>
              <a:avLst/>
              <a:gdLst>
                <a:gd name="T0" fmla="*/ 117 w 117"/>
                <a:gd name="T1" fmla="*/ 0 h 68"/>
                <a:gd name="T2" fmla="*/ 1 w 117"/>
                <a:gd name="T3" fmla="*/ 64 h 68"/>
                <a:gd name="T4" fmla="*/ 113 w 117"/>
                <a:gd name="T5" fmla="*/ 2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68">
                  <a:moveTo>
                    <a:pt x="117" y="0"/>
                  </a:moveTo>
                  <a:cubicBezTo>
                    <a:pt x="98" y="10"/>
                    <a:pt x="2" y="60"/>
                    <a:pt x="1" y="64"/>
                  </a:cubicBezTo>
                  <a:cubicBezTo>
                    <a:pt x="0" y="68"/>
                    <a:pt x="90" y="31"/>
                    <a:pt x="113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499" name="Freeform 111">
              <a:extLst>
                <a:ext uri="{FF2B5EF4-FFF2-40B4-BE49-F238E27FC236}">
                  <a16:creationId xmlns:a16="http://schemas.microsoft.com/office/drawing/2014/main" id="{4AD899EC-7094-1FAF-035A-F08BD80070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42" y="2880"/>
              <a:ext cx="162" cy="101"/>
            </a:xfrm>
            <a:custGeom>
              <a:avLst/>
              <a:gdLst>
                <a:gd name="T0" fmla="*/ 152 w 162"/>
                <a:gd name="T1" fmla="*/ 0 h 101"/>
                <a:gd name="T2" fmla="*/ 2 w 162"/>
                <a:gd name="T3" fmla="*/ 96 h 101"/>
                <a:gd name="T4" fmla="*/ 162 w 162"/>
                <a:gd name="T5" fmla="*/ 2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101">
                  <a:moveTo>
                    <a:pt x="152" y="0"/>
                  </a:moveTo>
                  <a:cubicBezTo>
                    <a:pt x="127" y="16"/>
                    <a:pt x="0" y="91"/>
                    <a:pt x="2" y="96"/>
                  </a:cubicBezTo>
                  <a:cubicBezTo>
                    <a:pt x="4" y="101"/>
                    <a:pt x="129" y="42"/>
                    <a:pt x="16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0" name="Freeform 112">
              <a:extLst>
                <a:ext uri="{FF2B5EF4-FFF2-40B4-BE49-F238E27FC236}">
                  <a16:creationId xmlns:a16="http://schemas.microsoft.com/office/drawing/2014/main" id="{5FDEBEAA-D089-C511-03A7-CDA017D06ED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80" y="2836"/>
              <a:ext cx="216" cy="115"/>
            </a:xfrm>
            <a:custGeom>
              <a:avLst/>
              <a:gdLst>
                <a:gd name="T0" fmla="*/ 192 w 216"/>
                <a:gd name="T1" fmla="*/ 0 h 115"/>
                <a:gd name="T2" fmla="*/ 4 w 216"/>
                <a:gd name="T3" fmla="*/ 114 h 115"/>
                <a:gd name="T4" fmla="*/ 216 w 216"/>
                <a:gd name="T5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" h="115">
                  <a:moveTo>
                    <a:pt x="192" y="0"/>
                  </a:moveTo>
                  <a:cubicBezTo>
                    <a:pt x="161" y="19"/>
                    <a:pt x="0" y="113"/>
                    <a:pt x="4" y="114"/>
                  </a:cubicBezTo>
                  <a:cubicBezTo>
                    <a:pt x="8" y="115"/>
                    <a:pt x="172" y="28"/>
                    <a:pt x="21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1" name="Freeform 113">
              <a:extLst>
                <a:ext uri="{FF2B5EF4-FFF2-40B4-BE49-F238E27FC236}">
                  <a16:creationId xmlns:a16="http://schemas.microsoft.com/office/drawing/2014/main" id="{93D6E569-F12F-AF05-8948-68E82BD8FA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78" y="3017"/>
              <a:ext cx="44" cy="33"/>
            </a:xfrm>
            <a:custGeom>
              <a:avLst/>
              <a:gdLst>
                <a:gd name="T0" fmla="*/ 4 w 44"/>
                <a:gd name="T1" fmla="*/ 0 h 33"/>
                <a:gd name="T2" fmla="*/ 7 w 44"/>
                <a:gd name="T3" fmla="*/ 19 h 33"/>
                <a:gd name="T4" fmla="*/ 10 w 44"/>
                <a:gd name="T5" fmla="*/ 33 h 33"/>
                <a:gd name="T6" fmla="*/ 28 w 44"/>
                <a:gd name="T7" fmla="*/ 22 h 33"/>
                <a:gd name="T8" fmla="*/ 44 w 44"/>
                <a:gd name="T9" fmla="*/ 22 h 33"/>
                <a:gd name="T10" fmla="*/ 31 w 44"/>
                <a:gd name="T11" fmla="*/ 9 h 33"/>
                <a:gd name="T12" fmla="*/ 4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" y="0"/>
                  </a:moveTo>
                  <a:cubicBezTo>
                    <a:pt x="0" y="3"/>
                    <a:pt x="6" y="14"/>
                    <a:pt x="7" y="19"/>
                  </a:cubicBezTo>
                  <a:cubicBezTo>
                    <a:pt x="8" y="24"/>
                    <a:pt x="7" y="33"/>
                    <a:pt x="10" y="33"/>
                  </a:cubicBezTo>
                  <a:cubicBezTo>
                    <a:pt x="13" y="33"/>
                    <a:pt x="22" y="24"/>
                    <a:pt x="28" y="22"/>
                  </a:cubicBezTo>
                  <a:cubicBezTo>
                    <a:pt x="34" y="20"/>
                    <a:pt x="44" y="24"/>
                    <a:pt x="44" y="22"/>
                  </a:cubicBezTo>
                  <a:cubicBezTo>
                    <a:pt x="44" y="20"/>
                    <a:pt x="38" y="13"/>
                    <a:pt x="31" y="9"/>
                  </a:cubicBezTo>
                  <a:cubicBezTo>
                    <a:pt x="24" y="5"/>
                    <a:pt x="10" y="2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2" name="Freeform 114">
              <a:extLst>
                <a:ext uri="{FF2B5EF4-FFF2-40B4-BE49-F238E27FC236}">
                  <a16:creationId xmlns:a16="http://schemas.microsoft.com/office/drawing/2014/main" id="{E0BAC126-170F-9EAA-28EB-1E8AB777CDF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70" y="3110"/>
              <a:ext cx="91" cy="52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3" name="Freeform 115">
              <a:extLst>
                <a:ext uri="{FF2B5EF4-FFF2-40B4-BE49-F238E27FC236}">
                  <a16:creationId xmlns:a16="http://schemas.microsoft.com/office/drawing/2014/main" id="{6BCAADC6-4C7D-7F6D-27DF-A69A1DA115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44" y="3186"/>
              <a:ext cx="166" cy="168"/>
            </a:xfrm>
            <a:custGeom>
              <a:avLst/>
              <a:gdLst>
                <a:gd name="T0" fmla="*/ 10 w 166"/>
                <a:gd name="T1" fmla="*/ 8 h 168"/>
                <a:gd name="T2" fmla="*/ 79 w 166"/>
                <a:gd name="T3" fmla="*/ 18 h 168"/>
                <a:gd name="T4" fmla="*/ 139 w 166"/>
                <a:gd name="T5" fmla="*/ 57 h 168"/>
                <a:gd name="T6" fmla="*/ 166 w 166"/>
                <a:gd name="T7" fmla="*/ 126 h 168"/>
                <a:gd name="T8" fmla="*/ 138 w 166"/>
                <a:gd name="T9" fmla="*/ 167 h 168"/>
                <a:gd name="T10" fmla="*/ 72 w 166"/>
                <a:gd name="T11" fmla="*/ 131 h 168"/>
                <a:gd name="T12" fmla="*/ 10 w 166"/>
                <a:gd name="T13" fmla="*/ 36 h 168"/>
                <a:gd name="T14" fmla="*/ 10 w 166"/>
                <a:gd name="T15" fmla="*/ 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168">
                  <a:moveTo>
                    <a:pt x="10" y="8"/>
                  </a:moveTo>
                  <a:cubicBezTo>
                    <a:pt x="18" y="0"/>
                    <a:pt x="58" y="10"/>
                    <a:pt x="79" y="18"/>
                  </a:cubicBezTo>
                  <a:cubicBezTo>
                    <a:pt x="100" y="26"/>
                    <a:pt x="125" y="39"/>
                    <a:pt x="139" y="57"/>
                  </a:cubicBezTo>
                  <a:cubicBezTo>
                    <a:pt x="153" y="75"/>
                    <a:pt x="166" y="108"/>
                    <a:pt x="166" y="126"/>
                  </a:cubicBezTo>
                  <a:cubicBezTo>
                    <a:pt x="166" y="144"/>
                    <a:pt x="154" y="166"/>
                    <a:pt x="138" y="167"/>
                  </a:cubicBezTo>
                  <a:cubicBezTo>
                    <a:pt x="122" y="168"/>
                    <a:pt x="93" y="153"/>
                    <a:pt x="72" y="131"/>
                  </a:cubicBezTo>
                  <a:cubicBezTo>
                    <a:pt x="51" y="109"/>
                    <a:pt x="20" y="56"/>
                    <a:pt x="10" y="36"/>
                  </a:cubicBezTo>
                  <a:cubicBezTo>
                    <a:pt x="0" y="16"/>
                    <a:pt x="10" y="14"/>
                    <a:pt x="10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4" name="Freeform 116">
              <a:extLst>
                <a:ext uri="{FF2B5EF4-FFF2-40B4-BE49-F238E27FC236}">
                  <a16:creationId xmlns:a16="http://schemas.microsoft.com/office/drawing/2014/main" id="{902A0D43-DCFD-E027-8FD5-56FEBB1883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49" y="3200"/>
              <a:ext cx="104" cy="133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5" name="Freeform 117">
              <a:extLst>
                <a:ext uri="{FF2B5EF4-FFF2-40B4-BE49-F238E27FC236}">
                  <a16:creationId xmlns:a16="http://schemas.microsoft.com/office/drawing/2014/main" id="{2F8C1007-557C-252F-EC4D-85806A987F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53" y="3194"/>
              <a:ext cx="123" cy="151"/>
            </a:xfrm>
            <a:custGeom>
              <a:avLst/>
              <a:gdLst>
                <a:gd name="T0" fmla="*/ 105 w 123"/>
                <a:gd name="T1" fmla="*/ 148 h 151"/>
                <a:gd name="T2" fmla="*/ 3 w 123"/>
                <a:gd name="T3" fmla="*/ 1 h 151"/>
                <a:gd name="T4" fmla="*/ 123 w 123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" h="151">
                  <a:moveTo>
                    <a:pt x="105" y="148"/>
                  </a:moveTo>
                  <a:cubicBezTo>
                    <a:pt x="88" y="124"/>
                    <a:pt x="0" y="0"/>
                    <a:pt x="3" y="1"/>
                  </a:cubicBezTo>
                  <a:cubicBezTo>
                    <a:pt x="6" y="2"/>
                    <a:pt x="98" y="120"/>
                    <a:pt x="123" y="15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6" name="Freeform 118">
              <a:extLst>
                <a:ext uri="{FF2B5EF4-FFF2-40B4-BE49-F238E27FC236}">
                  <a16:creationId xmlns:a16="http://schemas.microsoft.com/office/drawing/2014/main" id="{52A35EC5-2EA7-06DE-1F55-64F15F88D3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70" y="3192"/>
              <a:ext cx="125" cy="152"/>
            </a:xfrm>
            <a:custGeom>
              <a:avLst/>
              <a:gdLst>
                <a:gd name="T0" fmla="*/ 112 w 125"/>
                <a:gd name="T1" fmla="*/ 152 h 152"/>
                <a:gd name="T2" fmla="*/ 2 w 125"/>
                <a:gd name="T3" fmla="*/ 2 h 152"/>
                <a:gd name="T4" fmla="*/ 125 w 125"/>
                <a:gd name="T5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152">
                  <a:moveTo>
                    <a:pt x="112" y="152"/>
                  </a:moveTo>
                  <a:cubicBezTo>
                    <a:pt x="94" y="127"/>
                    <a:pt x="0" y="4"/>
                    <a:pt x="2" y="2"/>
                  </a:cubicBezTo>
                  <a:cubicBezTo>
                    <a:pt x="4" y="0"/>
                    <a:pt x="100" y="112"/>
                    <a:pt x="125" y="14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7" name="Freeform 119">
              <a:extLst>
                <a:ext uri="{FF2B5EF4-FFF2-40B4-BE49-F238E27FC236}">
                  <a16:creationId xmlns:a16="http://schemas.microsoft.com/office/drawing/2014/main" id="{884387D3-62C3-3125-7E63-C4CAB2CC26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0" y="3197"/>
              <a:ext cx="116" cy="123"/>
            </a:xfrm>
            <a:custGeom>
              <a:avLst/>
              <a:gdLst>
                <a:gd name="T0" fmla="*/ 116 w 116"/>
                <a:gd name="T1" fmla="*/ 123 h 123"/>
                <a:gd name="T2" fmla="*/ 0 w 116"/>
                <a:gd name="T3" fmla="*/ 4 h 123"/>
                <a:gd name="T4" fmla="*/ 114 w 116"/>
                <a:gd name="T5" fmla="*/ 9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23">
                  <a:moveTo>
                    <a:pt x="116" y="123"/>
                  </a:moveTo>
                  <a:cubicBezTo>
                    <a:pt x="97" y="103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8" name="Freeform 120">
              <a:extLst>
                <a:ext uri="{FF2B5EF4-FFF2-40B4-BE49-F238E27FC236}">
                  <a16:creationId xmlns:a16="http://schemas.microsoft.com/office/drawing/2014/main" id="{CAE4CAD3-DCC0-039F-60B8-884B8FA3327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7" y="3194"/>
              <a:ext cx="110" cy="86"/>
            </a:xfrm>
            <a:custGeom>
              <a:avLst/>
              <a:gdLst>
                <a:gd name="T0" fmla="*/ 94 w 110"/>
                <a:gd name="T1" fmla="*/ 86 h 86"/>
                <a:gd name="T2" fmla="*/ 95 w 110"/>
                <a:gd name="T3" fmla="*/ 67 h 86"/>
                <a:gd name="T4" fmla="*/ 2 w 110"/>
                <a:gd name="T5" fmla="*/ 3 h 86"/>
                <a:gd name="T6" fmla="*/ 82 w 110"/>
                <a:gd name="T7" fmla="*/ 4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86">
                  <a:moveTo>
                    <a:pt x="94" y="86"/>
                  </a:moveTo>
                  <a:cubicBezTo>
                    <a:pt x="94" y="83"/>
                    <a:pt x="110" y="81"/>
                    <a:pt x="95" y="67"/>
                  </a:cubicBezTo>
                  <a:cubicBezTo>
                    <a:pt x="80" y="53"/>
                    <a:pt x="4" y="6"/>
                    <a:pt x="2" y="3"/>
                  </a:cubicBezTo>
                  <a:cubicBezTo>
                    <a:pt x="0" y="0"/>
                    <a:pt x="65" y="37"/>
                    <a:pt x="82" y="46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09" name="Freeform 121">
              <a:extLst>
                <a:ext uri="{FF2B5EF4-FFF2-40B4-BE49-F238E27FC236}">
                  <a16:creationId xmlns:a16="http://schemas.microsoft.com/office/drawing/2014/main" id="{E983C37E-A600-3938-33F4-4F476B514B5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4" y="3216"/>
              <a:ext cx="135" cy="133"/>
            </a:xfrm>
            <a:custGeom>
              <a:avLst/>
              <a:gdLst>
                <a:gd name="T0" fmla="*/ 8 w 135"/>
                <a:gd name="T1" fmla="*/ 7 h 133"/>
                <a:gd name="T2" fmla="*/ 64 w 135"/>
                <a:gd name="T3" fmla="*/ 15 h 133"/>
                <a:gd name="T4" fmla="*/ 114 w 135"/>
                <a:gd name="T5" fmla="*/ 32 h 133"/>
                <a:gd name="T6" fmla="*/ 134 w 135"/>
                <a:gd name="T7" fmla="*/ 108 h 133"/>
                <a:gd name="T8" fmla="*/ 122 w 135"/>
                <a:gd name="T9" fmla="*/ 132 h 133"/>
                <a:gd name="T10" fmla="*/ 58 w 135"/>
                <a:gd name="T11" fmla="*/ 112 h 133"/>
                <a:gd name="T12" fmla="*/ 8 w 135"/>
                <a:gd name="T13" fmla="*/ 31 h 133"/>
                <a:gd name="T14" fmla="*/ 8 w 135"/>
                <a:gd name="T15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33">
                  <a:moveTo>
                    <a:pt x="8" y="7"/>
                  </a:moveTo>
                  <a:cubicBezTo>
                    <a:pt x="15" y="0"/>
                    <a:pt x="46" y="11"/>
                    <a:pt x="64" y="15"/>
                  </a:cubicBezTo>
                  <a:cubicBezTo>
                    <a:pt x="82" y="19"/>
                    <a:pt x="102" y="16"/>
                    <a:pt x="114" y="32"/>
                  </a:cubicBezTo>
                  <a:cubicBezTo>
                    <a:pt x="126" y="48"/>
                    <a:pt x="133" y="91"/>
                    <a:pt x="134" y="108"/>
                  </a:cubicBezTo>
                  <a:cubicBezTo>
                    <a:pt x="135" y="125"/>
                    <a:pt x="135" y="131"/>
                    <a:pt x="122" y="132"/>
                  </a:cubicBezTo>
                  <a:cubicBezTo>
                    <a:pt x="109" y="133"/>
                    <a:pt x="77" y="129"/>
                    <a:pt x="58" y="112"/>
                  </a:cubicBezTo>
                  <a:cubicBezTo>
                    <a:pt x="39" y="95"/>
                    <a:pt x="16" y="48"/>
                    <a:pt x="8" y="31"/>
                  </a:cubicBezTo>
                  <a:cubicBezTo>
                    <a:pt x="0" y="14"/>
                    <a:pt x="8" y="12"/>
                    <a:pt x="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E9EBEB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0" name="Freeform 122">
              <a:extLst>
                <a:ext uri="{FF2B5EF4-FFF2-40B4-BE49-F238E27FC236}">
                  <a16:creationId xmlns:a16="http://schemas.microsoft.com/office/drawing/2014/main" id="{ADEFC22E-E761-270C-03B2-C3139A72767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8" y="3228"/>
              <a:ext cx="84" cy="114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1" name="Freeform 123">
              <a:extLst>
                <a:ext uri="{FF2B5EF4-FFF2-40B4-BE49-F238E27FC236}">
                  <a16:creationId xmlns:a16="http://schemas.microsoft.com/office/drawing/2014/main" id="{96C0C482-380D-99A9-1F6C-0FAE0D2469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10" y="3223"/>
              <a:ext cx="95" cy="124"/>
            </a:xfrm>
            <a:custGeom>
              <a:avLst/>
              <a:gdLst>
                <a:gd name="T0" fmla="*/ 74 w 95"/>
                <a:gd name="T1" fmla="*/ 115 h 124"/>
                <a:gd name="T2" fmla="*/ 3 w 95"/>
                <a:gd name="T3" fmla="*/ 1 h 124"/>
                <a:gd name="T4" fmla="*/ 95 w 95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4">
                  <a:moveTo>
                    <a:pt x="74" y="115"/>
                  </a:moveTo>
                  <a:cubicBezTo>
                    <a:pt x="62" y="96"/>
                    <a:pt x="0" y="0"/>
                    <a:pt x="3" y="1"/>
                  </a:cubicBezTo>
                  <a:cubicBezTo>
                    <a:pt x="6" y="2"/>
                    <a:pt x="76" y="99"/>
                    <a:pt x="95" y="1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2" name="Freeform 124">
              <a:extLst>
                <a:ext uri="{FF2B5EF4-FFF2-40B4-BE49-F238E27FC236}">
                  <a16:creationId xmlns:a16="http://schemas.microsoft.com/office/drawing/2014/main" id="{8573717C-4F22-4AEC-C352-B9AB0515AC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25" y="3222"/>
              <a:ext cx="100" cy="125"/>
            </a:xfrm>
            <a:custGeom>
              <a:avLst/>
              <a:gdLst>
                <a:gd name="T0" fmla="*/ 86 w 100"/>
                <a:gd name="T1" fmla="*/ 125 h 125"/>
                <a:gd name="T2" fmla="*/ 2 w 100"/>
                <a:gd name="T3" fmla="*/ 1 h 125"/>
                <a:gd name="T4" fmla="*/ 100 w 100"/>
                <a:gd name="T5" fmla="*/ 12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86" y="125"/>
                  </a:moveTo>
                  <a:cubicBezTo>
                    <a:pt x="72" y="104"/>
                    <a:pt x="0" y="2"/>
                    <a:pt x="2" y="1"/>
                  </a:cubicBezTo>
                  <a:cubicBezTo>
                    <a:pt x="4" y="0"/>
                    <a:pt x="80" y="95"/>
                    <a:pt x="100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3" name="Freeform 125">
              <a:extLst>
                <a:ext uri="{FF2B5EF4-FFF2-40B4-BE49-F238E27FC236}">
                  <a16:creationId xmlns:a16="http://schemas.microsoft.com/office/drawing/2014/main" id="{F2704CE8-0278-C50A-78F2-87DF1C64C9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1" y="3225"/>
              <a:ext cx="107" cy="124"/>
            </a:xfrm>
            <a:custGeom>
              <a:avLst/>
              <a:gdLst>
                <a:gd name="T0" fmla="*/ 101 w 133"/>
                <a:gd name="T1" fmla="*/ 131 h 144"/>
                <a:gd name="T2" fmla="*/ 116 w 133"/>
                <a:gd name="T3" fmla="*/ 123 h 144"/>
                <a:gd name="T4" fmla="*/ 0 w 133"/>
                <a:gd name="T5" fmla="*/ 4 h 144"/>
                <a:gd name="T6" fmla="*/ 114 w 133"/>
                <a:gd name="T7" fmla="*/ 9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44">
                  <a:moveTo>
                    <a:pt x="101" y="131"/>
                  </a:moveTo>
                  <a:cubicBezTo>
                    <a:pt x="103" y="130"/>
                    <a:pt x="133" y="144"/>
                    <a:pt x="116" y="123"/>
                  </a:cubicBezTo>
                  <a:cubicBezTo>
                    <a:pt x="99" y="102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4" name="Freeform 126">
              <a:extLst>
                <a:ext uri="{FF2B5EF4-FFF2-40B4-BE49-F238E27FC236}">
                  <a16:creationId xmlns:a16="http://schemas.microsoft.com/office/drawing/2014/main" id="{67466D10-C212-48D6-97E6-7B89ED6415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47" y="3223"/>
              <a:ext cx="76" cy="58"/>
            </a:xfrm>
            <a:custGeom>
              <a:avLst/>
              <a:gdLst>
                <a:gd name="T0" fmla="*/ 76 w 76"/>
                <a:gd name="T1" fmla="*/ 58 h 58"/>
                <a:gd name="T2" fmla="*/ 1 w 76"/>
                <a:gd name="T3" fmla="*/ 3 h 58"/>
                <a:gd name="T4" fmla="*/ 69 w 76"/>
                <a:gd name="T5" fmla="*/ 4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8">
                  <a:moveTo>
                    <a:pt x="76" y="58"/>
                  </a:moveTo>
                  <a:cubicBezTo>
                    <a:pt x="63" y="49"/>
                    <a:pt x="2" y="5"/>
                    <a:pt x="1" y="3"/>
                  </a:cubicBezTo>
                  <a:cubicBezTo>
                    <a:pt x="0" y="0"/>
                    <a:pt x="55" y="32"/>
                    <a:pt x="6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5" name="Freeform 127">
              <a:extLst>
                <a:ext uri="{FF2B5EF4-FFF2-40B4-BE49-F238E27FC236}">
                  <a16:creationId xmlns:a16="http://schemas.microsoft.com/office/drawing/2014/main" id="{3BB5A63B-A332-67AE-C8CD-B6D0CB800FE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66" y="2936"/>
              <a:ext cx="223" cy="101"/>
            </a:xfrm>
            <a:custGeom>
              <a:avLst/>
              <a:gdLst>
                <a:gd name="T0" fmla="*/ 196 w 223"/>
                <a:gd name="T1" fmla="*/ 0 h 101"/>
                <a:gd name="T2" fmla="*/ 4 w 223"/>
                <a:gd name="T3" fmla="*/ 97 h 101"/>
                <a:gd name="T4" fmla="*/ 223 w 223"/>
                <a:gd name="T5" fmla="*/ 2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101">
                  <a:moveTo>
                    <a:pt x="196" y="0"/>
                  </a:moveTo>
                  <a:cubicBezTo>
                    <a:pt x="164" y="16"/>
                    <a:pt x="0" y="93"/>
                    <a:pt x="4" y="97"/>
                  </a:cubicBezTo>
                  <a:cubicBezTo>
                    <a:pt x="8" y="101"/>
                    <a:pt x="178" y="40"/>
                    <a:pt x="223" y="2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6" name="Freeform 128">
              <a:extLst>
                <a:ext uri="{FF2B5EF4-FFF2-40B4-BE49-F238E27FC236}">
                  <a16:creationId xmlns:a16="http://schemas.microsoft.com/office/drawing/2014/main" id="{88EBA912-F775-AA02-F191-6EDC918840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66" y="3116"/>
              <a:ext cx="227" cy="49"/>
            </a:xfrm>
            <a:custGeom>
              <a:avLst/>
              <a:gdLst>
                <a:gd name="T0" fmla="*/ 227 w 227"/>
                <a:gd name="T1" fmla="*/ 49 h 49"/>
                <a:gd name="T2" fmla="*/ 5 w 227"/>
                <a:gd name="T3" fmla="*/ 34 h 49"/>
                <a:gd name="T4" fmla="*/ 197 w 227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9">
                  <a:moveTo>
                    <a:pt x="227" y="49"/>
                  </a:moveTo>
                  <a:cubicBezTo>
                    <a:pt x="190" y="46"/>
                    <a:pt x="10" y="42"/>
                    <a:pt x="5" y="34"/>
                  </a:cubicBezTo>
                  <a:cubicBezTo>
                    <a:pt x="0" y="26"/>
                    <a:pt x="157" y="7"/>
                    <a:pt x="19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7" name="Freeform 129">
              <a:extLst>
                <a:ext uri="{FF2B5EF4-FFF2-40B4-BE49-F238E27FC236}">
                  <a16:creationId xmlns:a16="http://schemas.microsoft.com/office/drawing/2014/main" id="{1A8908D0-4BD8-42B9-26A8-290A8A2981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53" y="3159"/>
              <a:ext cx="251" cy="84"/>
            </a:xfrm>
            <a:custGeom>
              <a:avLst/>
              <a:gdLst>
                <a:gd name="T0" fmla="*/ 251 w 251"/>
                <a:gd name="T1" fmla="*/ 44 h 84"/>
                <a:gd name="T2" fmla="*/ 14 w 251"/>
                <a:gd name="T3" fmla="*/ 5 h 84"/>
                <a:gd name="T4" fmla="*/ 168 w 251"/>
                <a:gd name="T5" fmla="*/ 72 h 84"/>
                <a:gd name="T6" fmla="*/ 243 w 251"/>
                <a:gd name="T7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1" h="84">
                  <a:moveTo>
                    <a:pt x="251" y="44"/>
                  </a:moveTo>
                  <a:cubicBezTo>
                    <a:pt x="212" y="38"/>
                    <a:pt x="28" y="0"/>
                    <a:pt x="14" y="5"/>
                  </a:cubicBezTo>
                  <a:cubicBezTo>
                    <a:pt x="0" y="10"/>
                    <a:pt x="130" y="60"/>
                    <a:pt x="168" y="72"/>
                  </a:cubicBezTo>
                  <a:cubicBezTo>
                    <a:pt x="206" y="84"/>
                    <a:pt x="228" y="78"/>
                    <a:pt x="243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8" name="Freeform 130">
              <a:extLst>
                <a:ext uri="{FF2B5EF4-FFF2-40B4-BE49-F238E27FC236}">
                  <a16:creationId xmlns:a16="http://schemas.microsoft.com/office/drawing/2014/main" id="{F260D81F-38F6-41E6-C046-722C2FDDA5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4" y="2981"/>
              <a:ext cx="203" cy="97"/>
            </a:xfrm>
            <a:custGeom>
              <a:avLst/>
              <a:gdLst>
                <a:gd name="T0" fmla="*/ 202 w 203"/>
                <a:gd name="T1" fmla="*/ 0 h 97"/>
                <a:gd name="T2" fmla="*/ 0 w 203"/>
                <a:gd name="T3" fmla="*/ 92 h 97"/>
                <a:gd name="T4" fmla="*/ 203 w 203"/>
                <a:gd name="T5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" h="97">
                  <a:moveTo>
                    <a:pt x="202" y="0"/>
                  </a:moveTo>
                  <a:cubicBezTo>
                    <a:pt x="169" y="15"/>
                    <a:pt x="0" y="87"/>
                    <a:pt x="0" y="92"/>
                  </a:cubicBezTo>
                  <a:cubicBezTo>
                    <a:pt x="0" y="97"/>
                    <a:pt x="161" y="43"/>
                    <a:pt x="203" y="3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19" name="Freeform 131">
              <a:extLst>
                <a:ext uri="{FF2B5EF4-FFF2-40B4-BE49-F238E27FC236}">
                  <a16:creationId xmlns:a16="http://schemas.microsoft.com/office/drawing/2014/main" id="{2C41DB27-DA74-523A-DA8B-C499B1800C7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5" y="3069"/>
              <a:ext cx="181" cy="44"/>
            </a:xfrm>
            <a:custGeom>
              <a:avLst/>
              <a:gdLst>
                <a:gd name="T0" fmla="*/ 181 w 181"/>
                <a:gd name="T1" fmla="*/ 41 h 44"/>
                <a:gd name="T2" fmla="*/ 0 w 181"/>
                <a:gd name="T3" fmla="*/ 37 h 44"/>
                <a:gd name="T4" fmla="*/ 178 w 181"/>
                <a:gd name="T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1" h="44">
                  <a:moveTo>
                    <a:pt x="181" y="41"/>
                  </a:moveTo>
                  <a:cubicBezTo>
                    <a:pt x="151" y="40"/>
                    <a:pt x="0" y="44"/>
                    <a:pt x="0" y="37"/>
                  </a:cubicBezTo>
                  <a:cubicBezTo>
                    <a:pt x="0" y="30"/>
                    <a:pt x="141" y="8"/>
                    <a:pt x="17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0" name="Freeform 132">
              <a:extLst>
                <a:ext uri="{FF2B5EF4-FFF2-40B4-BE49-F238E27FC236}">
                  <a16:creationId xmlns:a16="http://schemas.microsoft.com/office/drawing/2014/main" id="{C73C021C-AEF0-2CFC-7668-BF3E1A8853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89" y="3039"/>
              <a:ext cx="188" cy="50"/>
            </a:xfrm>
            <a:custGeom>
              <a:avLst/>
              <a:gdLst>
                <a:gd name="T0" fmla="*/ 0 w 188"/>
                <a:gd name="T1" fmla="*/ 50 h 50"/>
                <a:gd name="T2" fmla="*/ 188 w 188"/>
                <a:gd name="T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50">
                  <a:moveTo>
                    <a:pt x="0" y="50"/>
                  </a:moveTo>
                  <a:lnTo>
                    <a:pt x="188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1" name="Freeform 133">
              <a:extLst>
                <a:ext uri="{FF2B5EF4-FFF2-40B4-BE49-F238E27FC236}">
                  <a16:creationId xmlns:a16="http://schemas.microsoft.com/office/drawing/2014/main" id="{D70F6E2B-DB67-3385-E115-82994B324A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47" y="3168"/>
              <a:ext cx="122" cy="72"/>
            </a:xfrm>
            <a:custGeom>
              <a:avLst/>
              <a:gdLst>
                <a:gd name="T0" fmla="*/ 92 w 122"/>
                <a:gd name="T1" fmla="*/ 72 h 72"/>
                <a:gd name="T2" fmla="*/ 5 w 122"/>
                <a:gd name="T3" fmla="*/ 0 h 72"/>
                <a:gd name="T4" fmla="*/ 122 w 12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" h="72">
                  <a:moveTo>
                    <a:pt x="92" y="72"/>
                  </a:moveTo>
                  <a:cubicBezTo>
                    <a:pt x="78" y="60"/>
                    <a:pt x="0" y="0"/>
                    <a:pt x="5" y="0"/>
                  </a:cubicBezTo>
                  <a:cubicBezTo>
                    <a:pt x="10" y="0"/>
                    <a:pt x="98" y="57"/>
                    <a:pt x="122" y="7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2" name="Freeform 134">
              <a:extLst>
                <a:ext uri="{FF2B5EF4-FFF2-40B4-BE49-F238E27FC236}">
                  <a16:creationId xmlns:a16="http://schemas.microsoft.com/office/drawing/2014/main" id="{90528504-4BCB-64E0-F85C-EBCB4720EB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77" y="3163"/>
              <a:ext cx="120" cy="77"/>
            </a:xfrm>
            <a:custGeom>
              <a:avLst/>
              <a:gdLst>
                <a:gd name="T0" fmla="*/ 107 w 120"/>
                <a:gd name="T1" fmla="*/ 77 h 77"/>
                <a:gd name="T2" fmla="*/ 2 w 120"/>
                <a:gd name="T3" fmla="*/ 1 h 77"/>
                <a:gd name="T4" fmla="*/ 120 w 120"/>
                <a:gd name="T5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7">
                  <a:moveTo>
                    <a:pt x="107" y="77"/>
                  </a:moveTo>
                  <a:cubicBezTo>
                    <a:pt x="89" y="64"/>
                    <a:pt x="0" y="2"/>
                    <a:pt x="2" y="1"/>
                  </a:cubicBezTo>
                  <a:cubicBezTo>
                    <a:pt x="4" y="0"/>
                    <a:pt x="95" y="54"/>
                    <a:pt x="12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3" name="Freeform 135">
              <a:extLst>
                <a:ext uri="{FF2B5EF4-FFF2-40B4-BE49-F238E27FC236}">
                  <a16:creationId xmlns:a16="http://schemas.microsoft.com/office/drawing/2014/main" id="{31AFCF15-7B58-A1B8-CF41-678B81EF0C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08" y="3156"/>
              <a:ext cx="121" cy="66"/>
            </a:xfrm>
            <a:custGeom>
              <a:avLst/>
              <a:gdLst>
                <a:gd name="T0" fmla="*/ 109 w 121"/>
                <a:gd name="T1" fmla="*/ 66 h 66"/>
                <a:gd name="T2" fmla="*/ 2 w 121"/>
                <a:gd name="T3" fmla="*/ 3 h 66"/>
                <a:gd name="T4" fmla="*/ 121 w 121"/>
                <a:gd name="T5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66">
                  <a:moveTo>
                    <a:pt x="109" y="66"/>
                  </a:moveTo>
                  <a:cubicBezTo>
                    <a:pt x="91" y="55"/>
                    <a:pt x="0" y="6"/>
                    <a:pt x="2" y="3"/>
                  </a:cubicBezTo>
                  <a:cubicBezTo>
                    <a:pt x="4" y="0"/>
                    <a:pt x="96" y="41"/>
                    <a:pt x="121" y="5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4" name="Freeform 136">
              <a:extLst>
                <a:ext uri="{FF2B5EF4-FFF2-40B4-BE49-F238E27FC236}">
                  <a16:creationId xmlns:a16="http://schemas.microsoft.com/office/drawing/2014/main" id="{7A899E73-D9AD-86A6-8D89-960D8F3E237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62" y="3150"/>
              <a:ext cx="91" cy="59"/>
            </a:xfrm>
            <a:custGeom>
              <a:avLst/>
              <a:gdLst>
                <a:gd name="T0" fmla="*/ 86 w 91"/>
                <a:gd name="T1" fmla="*/ 59 h 59"/>
                <a:gd name="T2" fmla="*/ 1 w 91"/>
                <a:gd name="T3" fmla="*/ 2 h 59"/>
                <a:gd name="T4" fmla="*/ 91 w 91"/>
                <a:gd name="T5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59">
                  <a:moveTo>
                    <a:pt x="86" y="59"/>
                  </a:moveTo>
                  <a:cubicBezTo>
                    <a:pt x="72" y="49"/>
                    <a:pt x="0" y="4"/>
                    <a:pt x="1" y="2"/>
                  </a:cubicBezTo>
                  <a:cubicBezTo>
                    <a:pt x="2" y="0"/>
                    <a:pt x="72" y="36"/>
                    <a:pt x="91" y="4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5" name="Freeform 137">
              <a:extLst>
                <a:ext uri="{FF2B5EF4-FFF2-40B4-BE49-F238E27FC236}">
                  <a16:creationId xmlns:a16="http://schemas.microsoft.com/office/drawing/2014/main" id="{49B09480-565A-070E-0C80-990EEB8AE7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04" y="3150"/>
              <a:ext cx="82" cy="41"/>
            </a:xfrm>
            <a:custGeom>
              <a:avLst/>
              <a:gdLst>
                <a:gd name="T0" fmla="*/ 67 w 82"/>
                <a:gd name="T1" fmla="*/ 41 h 41"/>
                <a:gd name="T2" fmla="*/ 2 w 82"/>
                <a:gd name="T3" fmla="*/ 2 h 41"/>
                <a:gd name="T4" fmla="*/ 82 w 82"/>
                <a:gd name="T5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41">
                  <a:moveTo>
                    <a:pt x="67" y="41"/>
                  </a:moveTo>
                  <a:cubicBezTo>
                    <a:pt x="56" y="35"/>
                    <a:pt x="0" y="4"/>
                    <a:pt x="2" y="2"/>
                  </a:cubicBezTo>
                  <a:cubicBezTo>
                    <a:pt x="4" y="0"/>
                    <a:pt x="65" y="22"/>
                    <a:pt x="82" y="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6" name="Freeform 138">
              <a:extLst>
                <a:ext uri="{FF2B5EF4-FFF2-40B4-BE49-F238E27FC236}">
                  <a16:creationId xmlns:a16="http://schemas.microsoft.com/office/drawing/2014/main" id="{5972B60C-BE7F-9824-9E07-09C9EBB2E1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36" y="3138"/>
              <a:ext cx="54" cy="38"/>
            </a:xfrm>
            <a:custGeom>
              <a:avLst/>
              <a:gdLst>
                <a:gd name="T0" fmla="*/ 54 w 54"/>
                <a:gd name="T1" fmla="*/ 38 h 38"/>
                <a:gd name="T2" fmla="*/ 0 w 54"/>
                <a:gd name="T3" fmla="*/ 3 h 38"/>
                <a:gd name="T4" fmla="*/ 51 w 54"/>
                <a:gd name="T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38">
                  <a:moveTo>
                    <a:pt x="54" y="38"/>
                  </a:moveTo>
                  <a:cubicBezTo>
                    <a:pt x="45" y="32"/>
                    <a:pt x="0" y="6"/>
                    <a:pt x="0" y="3"/>
                  </a:cubicBezTo>
                  <a:cubicBezTo>
                    <a:pt x="0" y="0"/>
                    <a:pt x="40" y="17"/>
                    <a:pt x="51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27" name="AutoShape 139">
              <a:extLst>
                <a:ext uri="{FF2B5EF4-FFF2-40B4-BE49-F238E27FC236}">
                  <a16:creationId xmlns:a16="http://schemas.microsoft.com/office/drawing/2014/main" id="{F073DA1A-9283-5145-5424-EF770EAC0B5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96" y="3011"/>
              <a:ext cx="17" cy="12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28" name="AutoShape 140">
              <a:extLst>
                <a:ext uri="{FF2B5EF4-FFF2-40B4-BE49-F238E27FC236}">
                  <a16:creationId xmlns:a16="http://schemas.microsoft.com/office/drawing/2014/main" id="{F85C299E-6424-B963-ED6A-81C0548D72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12" y="2994"/>
              <a:ext cx="17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29" name="AutoShape 141">
              <a:extLst>
                <a:ext uri="{FF2B5EF4-FFF2-40B4-BE49-F238E27FC236}">
                  <a16:creationId xmlns:a16="http://schemas.microsoft.com/office/drawing/2014/main" id="{10DD9427-A77C-2BBC-5C02-70B952588AE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199" y="2982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30" name="Line 142">
              <a:extLst>
                <a:ext uri="{FF2B5EF4-FFF2-40B4-BE49-F238E27FC236}">
                  <a16:creationId xmlns:a16="http://schemas.microsoft.com/office/drawing/2014/main" id="{9B4ED025-DB72-CAA8-5453-609948C1BF33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872" y="3072"/>
              <a:ext cx="960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31" name="Freeform 143">
              <a:extLst>
                <a:ext uri="{FF2B5EF4-FFF2-40B4-BE49-F238E27FC236}">
                  <a16:creationId xmlns:a16="http://schemas.microsoft.com/office/drawing/2014/main" id="{7A3F2C7C-E238-9E9A-DCFF-6A944CAD820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13" y="3041"/>
              <a:ext cx="91" cy="140"/>
            </a:xfrm>
            <a:custGeom>
              <a:avLst/>
              <a:gdLst>
                <a:gd name="T0" fmla="*/ 33 w 91"/>
                <a:gd name="T1" fmla="*/ 0 h 140"/>
                <a:gd name="T2" fmla="*/ 89 w 91"/>
                <a:gd name="T3" fmla="*/ 67 h 140"/>
                <a:gd name="T4" fmla="*/ 48 w 91"/>
                <a:gd name="T5" fmla="*/ 129 h 140"/>
                <a:gd name="T6" fmla="*/ 2 w 91"/>
                <a:gd name="T7" fmla="*/ 130 h 140"/>
                <a:gd name="T8" fmla="*/ 33 w 91"/>
                <a:gd name="T9" fmla="*/ 66 h 140"/>
                <a:gd name="T10" fmla="*/ 33 w 91"/>
                <a:gd name="T1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40">
                  <a:moveTo>
                    <a:pt x="33" y="0"/>
                  </a:moveTo>
                  <a:cubicBezTo>
                    <a:pt x="42" y="0"/>
                    <a:pt x="87" y="45"/>
                    <a:pt x="89" y="67"/>
                  </a:cubicBezTo>
                  <a:cubicBezTo>
                    <a:pt x="91" y="89"/>
                    <a:pt x="62" y="119"/>
                    <a:pt x="48" y="129"/>
                  </a:cubicBezTo>
                  <a:cubicBezTo>
                    <a:pt x="34" y="139"/>
                    <a:pt x="4" y="140"/>
                    <a:pt x="2" y="130"/>
                  </a:cubicBezTo>
                  <a:cubicBezTo>
                    <a:pt x="0" y="120"/>
                    <a:pt x="28" y="88"/>
                    <a:pt x="33" y="66"/>
                  </a:cubicBezTo>
                  <a:cubicBezTo>
                    <a:pt x="38" y="44"/>
                    <a:pt x="24" y="0"/>
                    <a:pt x="33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532" name="Group 144">
            <a:extLst>
              <a:ext uri="{FF2B5EF4-FFF2-40B4-BE49-F238E27FC236}">
                <a16:creationId xmlns:a16="http://schemas.microsoft.com/office/drawing/2014/main" id="{1B2C4D2D-D729-B769-DEAC-3051CEAECD76}"/>
              </a:ext>
            </a:extLst>
          </p:cNvPr>
          <p:cNvGrpSpPr>
            <a:grpSpLocks noChangeAspect="1"/>
          </p:cNvGrpSpPr>
          <p:nvPr/>
        </p:nvGrpSpPr>
        <p:grpSpPr bwMode="auto">
          <a:xfrm rot="1178445">
            <a:off x="5701147" y="5600644"/>
            <a:ext cx="523412" cy="164352"/>
            <a:chOff x="912" y="3456"/>
            <a:chExt cx="1596" cy="522"/>
          </a:xfrm>
        </p:grpSpPr>
        <p:sp>
          <p:nvSpPr>
            <p:cNvPr id="2533" name="Freeform 145">
              <a:extLst>
                <a:ext uri="{FF2B5EF4-FFF2-40B4-BE49-F238E27FC236}">
                  <a16:creationId xmlns:a16="http://schemas.microsoft.com/office/drawing/2014/main" id="{B2842D5D-0DB6-BB1F-DFAA-A159A1EF141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12" y="3570"/>
              <a:ext cx="1412" cy="312"/>
            </a:xfrm>
            <a:custGeom>
              <a:avLst/>
              <a:gdLst>
                <a:gd name="T0" fmla="*/ 1369 w 1412"/>
                <a:gd name="T1" fmla="*/ 83 h 312"/>
                <a:gd name="T2" fmla="*/ 1393 w 1412"/>
                <a:gd name="T3" fmla="*/ 96 h 312"/>
                <a:gd name="T4" fmla="*/ 1405 w 1412"/>
                <a:gd name="T5" fmla="*/ 125 h 312"/>
                <a:gd name="T6" fmla="*/ 1384 w 1412"/>
                <a:gd name="T7" fmla="*/ 210 h 312"/>
                <a:gd name="T8" fmla="*/ 1240 w 1412"/>
                <a:gd name="T9" fmla="*/ 210 h 312"/>
                <a:gd name="T10" fmla="*/ 1038 w 1412"/>
                <a:gd name="T11" fmla="*/ 227 h 312"/>
                <a:gd name="T12" fmla="*/ 759 w 1412"/>
                <a:gd name="T13" fmla="*/ 300 h 312"/>
                <a:gd name="T14" fmla="*/ 421 w 1412"/>
                <a:gd name="T15" fmla="*/ 297 h 312"/>
                <a:gd name="T16" fmla="*/ 96 w 1412"/>
                <a:gd name="T17" fmla="*/ 222 h 312"/>
                <a:gd name="T18" fmla="*/ 32 w 1412"/>
                <a:gd name="T19" fmla="*/ 174 h 312"/>
                <a:gd name="T20" fmla="*/ 136 w 1412"/>
                <a:gd name="T21" fmla="*/ 210 h 312"/>
                <a:gd name="T22" fmla="*/ 10 w 1412"/>
                <a:gd name="T23" fmla="*/ 131 h 312"/>
                <a:gd name="T24" fmla="*/ 75 w 1412"/>
                <a:gd name="T25" fmla="*/ 57 h 312"/>
                <a:gd name="T26" fmla="*/ 232 w 1412"/>
                <a:gd name="T27" fmla="*/ 18 h 312"/>
                <a:gd name="T28" fmla="*/ 415 w 1412"/>
                <a:gd name="T29" fmla="*/ 3 h 312"/>
                <a:gd name="T30" fmla="*/ 525 w 1412"/>
                <a:gd name="T31" fmla="*/ 2 h 312"/>
                <a:gd name="T32" fmla="*/ 703 w 1412"/>
                <a:gd name="T33" fmla="*/ 9 h 312"/>
                <a:gd name="T34" fmla="*/ 931 w 1412"/>
                <a:gd name="T35" fmla="*/ 39 h 312"/>
                <a:gd name="T36" fmla="*/ 1141 w 1412"/>
                <a:gd name="T37" fmla="*/ 83 h 312"/>
                <a:gd name="T38" fmla="*/ 1369 w 1412"/>
                <a:gd name="T39" fmla="*/ 8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2" h="312">
                  <a:moveTo>
                    <a:pt x="1369" y="83"/>
                  </a:moveTo>
                  <a:cubicBezTo>
                    <a:pt x="1411" y="85"/>
                    <a:pt x="1387" y="89"/>
                    <a:pt x="1393" y="96"/>
                  </a:cubicBezTo>
                  <a:cubicBezTo>
                    <a:pt x="1399" y="103"/>
                    <a:pt x="1407" y="106"/>
                    <a:pt x="1405" y="125"/>
                  </a:cubicBezTo>
                  <a:cubicBezTo>
                    <a:pt x="1403" y="144"/>
                    <a:pt x="1412" y="196"/>
                    <a:pt x="1384" y="210"/>
                  </a:cubicBezTo>
                  <a:cubicBezTo>
                    <a:pt x="1356" y="224"/>
                    <a:pt x="1298" y="207"/>
                    <a:pt x="1240" y="210"/>
                  </a:cubicBezTo>
                  <a:cubicBezTo>
                    <a:pt x="1182" y="213"/>
                    <a:pt x="1118" y="212"/>
                    <a:pt x="1038" y="227"/>
                  </a:cubicBezTo>
                  <a:cubicBezTo>
                    <a:pt x="958" y="242"/>
                    <a:pt x="862" y="288"/>
                    <a:pt x="759" y="300"/>
                  </a:cubicBezTo>
                  <a:cubicBezTo>
                    <a:pt x="656" y="312"/>
                    <a:pt x="531" y="310"/>
                    <a:pt x="421" y="297"/>
                  </a:cubicBezTo>
                  <a:cubicBezTo>
                    <a:pt x="311" y="284"/>
                    <a:pt x="161" y="242"/>
                    <a:pt x="96" y="222"/>
                  </a:cubicBezTo>
                  <a:cubicBezTo>
                    <a:pt x="31" y="202"/>
                    <a:pt x="25" y="176"/>
                    <a:pt x="32" y="174"/>
                  </a:cubicBezTo>
                  <a:cubicBezTo>
                    <a:pt x="39" y="172"/>
                    <a:pt x="140" y="217"/>
                    <a:pt x="136" y="210"/>
                  </a:cubicBezTo>
                  <a:cubicBezTo>
                    <a:pt x="132" y="203"/>
                    <a:pt x="20" y="156"/>
                    <a:pt x="10" y="131"/>
                  </a:cubicBezTo>
                  <a:cubicBezTo>
                    <a:pt x="0" y="106"/>
                    <a:pt x="38" y="76"/>
                    <a:pt x="75" y="57"/>
                  </a:cubicBezTo>
                  <a:cubicBezTo>
                    <a:pt x="112" y="38"/>
                    <a:pt x="175" y="27"/>
                    <a:pt x="232" y="18"/>
                  </a:cubicBezTo>
                  <a:cubicBezTo>
                    <a:pt x="289" y="9"/>
                    <a:pt x="366" y="6"/>
                    <a:pt x="415" y="3"/>
                  </a:cubicBezTo>
                  <a:cubicBezTo>
                    <a:pt x="464" y="0"/>
                    <a:pt x="477" y="1"/>
                    <a:pt x="525" y="2"/>
                  </a:cubicBezTo>
                  <a:cubicBezTo>
                    <a:pt x="573" y="3"/>
                    <a:pt x="635" y="3"/>
                    <a:pt x="703" y="9"/>
                  </a:cubicBezTo>
                  <a:cubicBezTo>
                    <a:pt x="771" y="15"/>
                    <a:pt x="858" y="27"/>
                    <a:pt x="931" y="39"/>
                  </a:cubicBezTo>
                  <a:cubicBezTo>
                    <a:pt x="1004" y="51"/>
                    <a:pt x="1068" y="76"/>
                    <a:pt x="1141" y="83"/>
                  </a:cubicBezTo>
                  <a:cubicBezTo>
                    <a:pt x="1214" y="90"/>
                    <a:pt x="1327" y="82"/>
                    <a:pt x="1369" y="8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34" name="Freeform 146">
              <a:extLst>
                <a:ext uri="{FF2B5EF4-FFF2-40B4-BE49-F238E27FC236}">
                  <a16:creationId xmlns:a16="http://schemas.microsoft.com/office/drawing/2014/main" id="{9A24348B-FEB6-3526-C1B2-D6920B493DD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68" y="3635"/>
              <a:ext cx="99" cy="192"/>
            </a:xfrm>
            <a:custGeom>
              <a:avLst/>
              <a:gdLst>
                <a:gd name="T0" fmla="*/ 56 w 99"/>
                <a:gd name="T1" fmla="*/ 0 h 192"/>
                <a:gd name="T2" fmla="*/ 85 w 99"/>
                <a:gd name="T3" fmla="*/ 43 h 192"/>
                <a:gd name="T4" fmla="*/ 93 w 99"/>
                <a:gd name="T5" fmla="*/ 109 h 192"/>
                <a:gd name="T6" fmla="*/ 57 w 99"/>
                <a:gd name="T7" fmla="*/ 167 h 192"/>
                <a:gd name="T8" fmla="*/ 0 w 99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92">
                  <a:moveTo>
                    <a:pt x="56" y="0"/>
                  </a:moveTo>
                  <a:cubicBezTo>
                    <a:pt x="62" y="12"/>
                    <a:pt x="79" y="25"/>
                    <a:pt x="85" y="43"/>
                  </a:cubicBezTo>
                  <a:cubicBezTo>
                    <a:pt x="86" y="54"/>
                    <a:pt x="99" y="86"/>
                    <a:pt x="93" y="109"/>
                  </a:cubicBezTo>
                  <a:cubicBezTo>
                    <a:pt x="88" y="130"/>
                    <a:pt x="72" y="153"/>
                    <a:pt x="57" y="167"/>
                  </a:cubicBezTo>
                  <a:cubicBezTo>
                    <a:pt x="50" y="177"/>
                    <a:pt x="4" y="187"/>
                    <a:pt x="0" y="1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35" name="Freeform 147">
              <a:extLst>
                <a:ext uri="{FF2B5EF4-FFF2-40B4-BE49-F238E27FC236}">
                  <a16:creationId xmlns:a16="http://schemas.microsoft.com/office/drawing/2014/main" id="{52D6ED5B-F74A-4C1A-CCEA-1D67E381069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73" y="3687"/>
              <a:ext cx="51" cy="117"/>
            </a:xfrm>
            <a:custGeom>
              <a:avLst/>
              <a:gdLst>
                <a:gd name="T0" fmla="*/ 30 w 51"/>
                <a:gd name="T1" fmla="*/ 0 h 117"/>
                <a:gd name="T2" fmla="*/ 48 w 51"/>
                <a:gd name="T3" fmla="*/ 29 h 117"/>
                <a:gd name="T4" fmla="*/ 48 w 51"/>
                <a:gd name="T5" fmla="*/ 61 h 117"/>
                <a:gd name="T6" fmla="*/ 30 w 51"/>
                <a:gd name="T7" fmla="*/ 95 h 117"/>
                <a:gd name="T8" fmla="*/ 0 w 51"/>
                <a:gd name="T9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7">
                  <a:moveTo>
                    <a:pt x="30" y="0"/>
                  </a:moveTo>
                  <a:cubicBezTo>
                    <a:pt x="31" y="5"/>
                    <a:pt x="45" y="19"/>
                    <a:pt x="48" y="29"/>
                  </a:cubicBezTo>
                  <a:cubicBezTo>
                    <a:pt x="51" y="39"/>
                    <a:pt x="51" y="50"/>
                    <a:pt x="48" y="61"/>
                  </a:cubicBezTo>
                  <a:cubicBezTo>
                    <a:pt x="47" y="76"/>
                    <a:pt x="38" y="86"/>
                    <a:pt x="30" y="95"/>
                  </a:cubicBezTo>
                  <a:cubicBezTo>
                    <a:pt x="22" y="104"/>
                    <a:pt x="6" y="113"/>
                    <a:pt x="0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36" name="Oval 148">
              <a:extLst>
                <a:ext uri="{FF2B5EF4-FFF2-40B4-BE49-F238E27FC236}">
                  <a16:creationId xmlns:a16="http://schemas.microsoft.com/office/drawing/2014/main" id="{1EBDDE13-D730-6FCA-0DC2-66CC6237225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48" y="3636"/>
              <a:ext cx="96" cy="96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37" name="Oval 149">
              <a:extLst>
                <a:ext uri="{FF2B5EF4-FFF2-40B4-BE49-F238E27FC236}">
                  <a16:creationId xmlns:a16="http://schemas.microsoft.com/office/drawing/2014/main" id="{A507842B-7472-6452-C6ED-DB24B4A4E9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053" y="3647"/>
              <a:ext cx="75" cy="7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38" name="Oval 150">
              <a:extLst>
                <a:ext uri="{FF2B5EF4-FFF2-40B4-BE49-F238E27FC236}">
                  <a16:creationId xmlns:a16="http://schemas.microsoft.com/office/drawing/2014/main" id="{4CA209AA-2316-C946-7B78-47C6910116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85" y="3648"/>
              <a:ext cx="99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39" name="Oval 151">
              <a:extLst>
                <a:ext uri="{FF2B5EF4-FFF2-40B4-BE49-F238E27FC236}">
                  <a16:creationId xmlns:a16="http://schemas.microsoft.com/office/drawing/2014/main" id="{B1A76522-A647-9B8F-939C-0A271FB1EC2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29" y="3648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0" name="Oval 152">
              <a:extLst>
                <a:ext uri="{FF2B5EF4-FFF2-40B4-BE49-F238E27FC236}">
                  <a16:creationId xmlns:a16="http://schemas.microsoft.com/office/drawing/2014/main" id="{744F2E6E-3111-2BAC-4F36-E3A6F44850F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3" y="3648"/>
              <a:ext cx="96" cy="144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1" name="Oval 153">
              <a:extLst>
                <a:ext uri="{FF2B5EF4-FFF2-40B4-BE49-F238E27FC236}">
                  <a16:creationId xmlns:a16="http://schemas.microsoft.com/office/drawing/2014/main" id="{8F2D4A82-5872-5C97-AFE6-48211039180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87" y="3635"/>
              <a:ext cx="99" cy="160"/>
            </a:xfrm>
            <a:prstGeom prst="ellipse">
              <a:avLst/>
            </a:pr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2" name="Oval 154">
              <a:extLst>
                <a:ext uri="{FF2B5EF4-FFF2-40B4-BE49-F238E27FC236}">
                  <a16:creationId xmlns:a16="http://schemas.microsoft.com/office/drawing/2014/main" id="{F51B3EC5-9B4F-F421-52D5-6506C9EED07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13" y="3648"/>
              <a:ext cx="48" cy="112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50000"/>
                  </a:schemeClr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3" name="Oval 155">
              <a:extLst>
                <a:ext uri="{FF2B5EF4-FFF2-40B4-BE49-F238E27FC236}">
                  <a16:creationId xmlns:a16="http://schemas.microsoft.com/office/drawing/2014/main" id="{7BED566D-90CF-C7C8-E8C8-B072100DD81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12" y="3664"/>
              <a:ext cx="48" cy="96"/>
            </a:xfrm>
            <a:prstGeom prst="ellipse">
              <a:avLst/>
            </a:prstGeom>
            <a:solidFill>
              <a:srgbClr val="E9EB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4" name="Oval 156">
              <a:extLst>
                <a:ext uri="{FF2B5EF4-FFF2-40B4-BE49-F238E27FC236}">
                  <a16:creationId xmlns:a16="http://schemas.microsoft.com/office/drawing/2014/main" id="{0D576BFA-3197-0456-6E44-77CE97E6177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56" y="3664"/>
              <a:ext cx="48" cy="96"/>
            </a:xfrm>
            <a:prstGeom prst="ellipse">
              <a:avLst/>
            </a:prstGeom>
            <a:solidFill>
              <a:srgbClr val="EAEAE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45" name="Freeform 157">
              <a:extLst>
                <a:ext uri="{FF2B5EF4-FFF2-40B4-BE49-F238E27FC236}">
                  <a16:creationId xmlns:a16="http://schemas.microsoft.com/office/drawing/2014/main" id="{DEE32FA7-0177-5DFE-8BAD-909C059DE7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54" y="3766"/>
              <a:ext cx="271" cy="11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46" name="Freeform 158">
              <a:extLst>
                <a:ext uri="{FF2B5EF4-FFF2-40B4-BE49-F238E27FC236}">
                  <a16:creationId xmlns:a16="http://schemas.microsoft.com/office/drawing/2014/main" id="{270446FA-468E-5811-2DE6-1DACB5088F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57" y="3604"/>
              <a:ext cx="93" cy="54"/>
            </a:xfrm>
            <a:custGeom>
              <a:avLst/>
              <a:gdLst>
                <a:gd name="T0" fmla="*/ 2 w 93"/>
                <a:gd name="T1" fmla="*/ 46 h 54"/>
                <a:gd name="T2" fmla="*/ 38 w 93"/>
                <a:gd name="T3" fmla="*/ 7 h 54"/>
                <a:gd name="T4" fmla="*/ 68 w 93"/>
                <a:gd name="T5" fmla="*/ 2 h 54"/>
                <a:gd name="T6" fmla="*/ 91 w 93"/>
                <a:gd name="T7" fmla="*/ 10 h 54"/>
                <a:gd name="T8" fmla="*/ 80 w 93"/>
                <a:gd name="T9" fmla="*/ 31 h 54"/>
                <a:gd name="T10" fmla="*/ 52 w 93"/>
                <a:gd name="T11" fmla="*/ 47 h 54"/>
                <a:gd name="T12" fmla="*/ 28 w 93"/>
                <a:gd name="T13" fmla="*/ 54 h 54"/>
                <a:gd name="T14" fmla="*/ 2 w 93"/>
                <a:gd name="T15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4">
                  <a:moveTo>
                    <a:pt x="2" y="46"/>
                  </a:moveTo>
                  <a:cubicBezTo>
                    <a:pt x="4" y="38"/>
                    <a:pt x="27" y="14"/>
                    <a:pt x="38" y="7"/>
                  </a:cubicBezTo>
                  <a:cubicBezTo>
                    <a:pt x="49" y="0"/>
                    <a:pt x="59" y="2"/>
                    <a:pt x="68" y="2"/>
                  </a:cubicBezTo>
                  <a:cubicBezTo>
                    <a:pt x="77" y="2"/>
                    <a:pt x="89" y="5"/>
                    <a:pt x="91" y="10"/>
                  </a:cubicBezTo>
                  <a:cubicBezTo>
                    <a:pt x="93" y="15"/>
                    <a:pt x="86" y="25"/>
                    <a:pt x="80" y="31"/>
                  </a:cubicBezTo>
                  <a:cubicBezTo>
                    <a:pt x="74" y="37"/>
                    <a:pt x="60" y="43"/>
                    <a:pt x="52" y="47"/>
                  </a:cubicBezTo>
                  <a:cubicBezTo>
                    <a:pt x="44" y="51"/>
                    <a:pt x="36" y="54"/>
                    <a:pt x="28" y="54"/>
                  </a:cubicBezTo>
                  <a:cubicBezTo>
                    <a:pt x="20" y="54"/>
                    <a:pt x="0" y="54"/>
                    <a:pt x="2" y="4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47" name="Freeform 159">
              <a:extLst>
                <a:ext uri="{FF2B5EF4-FFF2-40B4-BE49-F238E27FC236}">
                  <a16:creationId xmlns:a16="http://schemas.microsoft.com/office/drawing/2014/main" id="{E2F4BE16-88F2-9CD8-9183-170E4C5B61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97" y="3456"/>
              <a:ext cx="227" cy="167"/>
            </a:xfrm>
            <a:custGeom>
              <a:avLst/>
              <a:gdLst>
                <a:gd name="T0" fmla="*/ 222 w 227"/>
                <a:gd name="T1" fmla="*/ 9 h 167"/>
                <a:gd name="T2" fmla="*/ 189 w 227"/>
                <a:gd name="T3" fmla="*/ 6 h 167"/>
                <a:gd name="T4" fmla="*/ 110 w 227"/>
                <a:gd name="T5" fmla="*/ 45 h 167"/>
                <a:gd name="T6" fmla="*/ 0 w 227"/>
                <a:gd name="T7" fmla="*/ 111 h 167"/>
                <a:gd name="T8" fmla="*/ 111 w 227"/>
                <a:gd name="T9" fmla="*/ 162 h 167"/>
                <a:gd name="T10" fmla="*/ 198 w 227"/>
                <a:gd name="T11" fmla="*/ 141 h 167"/>
                <a:gd name="T12" fmla="*/ 216 w 227"/>
                <a:gd name="T13" fmla="*/ 99 h 167"/>
                <a:gd name="T14" fmla="*/ 222 w 227"/>
                <a:gd name="T15" fmla="*/ 63 h 167"/>
                <a:gd name="T16" fmla="*/ 222 w 227"/>
                <a:gd name="T17" fmla="*/ 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167">
                  <a:moveTo>
                    <a:pt x="222" y="9"/>
                  </a:moveTo>
                  <a:cubicBezTo>
                    <a:pt x="217" y="0"/>
                    <a:pt x="208" y="0"/>
                    <a:pt x="189" y="6"/>
                  </a:cubicBezTo>
                  <a:cubicBezTo>
                    <a:pt x="170" y="12"/>
                    <a:pt x="141" y="28"/>
                    <a:pt x="110" y="45"/>
                  </a:cubicBezTo>
                  <a:cubicBezTo>
                    <a:pt x="79" y="62"/>
                    <a:pt x="0" y="92"/>
                    <a:pt x="0" y="111"/>
                  </a:cubicBezTo>
                  <a:cubicBezTo>
                    <a:pt x="0" y="130"/>
                    <a:pt x="78" y="157"/>
                    <a:pt x="111" y="162"/>
                  </a:cubicBezTo>
                  <a:cubicBezTo>
                    <a:pt x="144" y="167"/>
                    <a:pt x="181" y="151"/>
                    <a:pt x="198" y="141"/>
                  </a:cubicBezTo>
                  <a:cubicBezTo>
                    <a:pt x="215" y="131"/>
                    <a:pt x="212" y="112"/>
                    <a:pt x="216" y="99"/>
                  </a:cubicBezTo>
                  <a:cubicBezTo>
                    <a:pt x="220" y="86"/>
                    <a:pt x="221" y="78"/>
                    <a:pt x="222" y="63"/>
                  </a:cubicBezTo>
                  <a:cubicBezTo>
                    <a:pt x="223" y="48"/>
                    <a:pt x="227" y="18"/>
                    <a:pt x="22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48" name="Freeform 160">
              <a:extLst>
                <a:ext uri="{FF2B5EF4-FFF2-40B4-BE49-F238E27FC236}">
                  <a16:creationId xmlns:a16="http://schemas.microsoft.com/office/drawing/2014/main" id="{58E713B6-31D8-7A9D-C1F8-EBCF657B808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45" y="3541"/>
              <a:ext cx="263" cy="335"/>
            </a:xfrm>
            <a:custGeom>
              <a:avLst/>
              <a:gdLst>
                <a:gd name="T0" fmla="*/ 256 w 263"/>
                <a:gd name="T1" fmla="*/ 42 h 335"/>
                <a:gd name="T2" fmla="*/ 249 w 263"/>
                <a:gd name="T3" fmla="*/ 5 h 335"/>
                <a:gd name="T4" fmla="*/ 208 w 263"/>
                <a:gd name="T5" fmla="*/ 12 h 335"/>
                <a:gd name="T6" fmla="*/ 112 w 263"/>
                <a:gd name="T7" fmla="*/ 58 h 335"/>
                <a:gd name="T8" fmla="*/ 15 w 263"/>
                <a:gd name="T9" fmla="*/ 110 h 335"/>
                <a:gd name="T10" fmla="*/ 42 w 263"/>
                <a:gd name="T11" fmla="*/ 133 h 335"/>
                <a:gd name="T12" fmla="*/ 50 w 263"/>
                <a:gd name="T13" fmla="*/ 178 h 335"/>
                <a:gd name="T14" fmla="*/ 42 w 263"/>
                <a:gd name="T15" fmla="*/ 221 h 335"/>
                <a:gd name="T16" fmla="*/ 21 w 263"/>
                <a:gd name="T17" fmla="*/ 251 h 335"/>
                <a:gd name="T18" fmla="*/ 169 w 263"/>
                <a:gd name="T19" fmla="*/ 321 h 335"/>
                <a:gd name="T20" fmla="*/ 245 w 263"/>
                <a:gd name="T21" fmla="*/ 335 h 335"/>
                <a:gd name="T22" fmla="*/ 260 w 263"/>
                <a:gd name="T23" fmla="*/ 320 h 335"/>
                <a:gd name="T24" fmla="*/ 259 w 263"/>
                <a:gd name="T25" fmla="*/ 275 h 335"/>
                <a:gd name="T26" fmla="*/ 234 w 263"/>
                <a:gd name="T27" fmla="*/ 178 h 335"/>
                <a:gd name="T28" fmla="*/ 241 w 263"/>
                <a:gd name="T29" fmla="*/ 107 h 335"/>
                <a:gd name="T30" fmla="*/ 256 w 263"/>
                <a:gd name="T31" fmla="*/ 42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3" h="335">
                  <a:moveTo>
                    <a:pt x="256" y="42"/>
                  </a:moveTo>
                  <a:cubicBezTo>
                    <a:pt x="254" y="27"/>
                    <a:pt x="257" y="10"/>
                    <a:pt x="249" y="5"/>
                  </a:cubicBezTo>
                  <a:cubicBezTo>
                    <a:pt x="241" y="0"/>
                    <a:pt x="231" y="3"/>
                    <a:pt x="208" y="12"/>
                  </a:cubicBezTo>
                  <a:cubicBezTo>
                    <a:pt x="185" y="21"/>
                    <a:pt x="144" y="42"/>
                    <a:pt x="112" y="58"/>
                  </a:cubicBezTo>
                  <a:cubicBezTo>
                    <a:pt x="80" y="74"/>
                    <a:pt x="27" y="97"/>
                    <a:pt x="15" y="110"/>
                  </a:cubicBezTo>
                  <a:cubicBezTo>
                    <a:pt x="3" y="123"/>
                    <a:pt x="36" y="122"/>
                    <a:pt x="42" y="133"/>
                  </a:cubicBezTo>
                  <a:cubicBezTo>
                    <a:pt x="48" y="144"/>
                    <a:pt x="50" y="163"/>
                    <a:pt x="50" y="178"/>
                  </a:cubicBezTo>
                  <a:cubicBezTo>
                    <a:pt x="50" y="193"/>
                    <a:pt x="47" y="209"/>
                    <a:pt x="42" y="221"/>
                  </a:cubicBezTo>
                  <a:cubicBezTo>
                    <a:pt x="37" y="233"/>
                    <a:pt x="0" y="234"/>
                    <a:pt x="21" y="251"/>
                  </a:cubicBezTo>
                  <a:cubicBezTo>
                    <a:pt x="42" y="268"/>
                    <a:pt x="132" y="307"/>
                    <a:pt x="169" y="321"/>
                  </a:cubicBezTo>
                  <a:cubicBezTo>
                    <a:pt x="206" y="335"/>
                    <a:pt x="230" y="335"/>
                    <a:pt x="245" y="335"/>
                  </a:cubicBezTo>
                  <a:cubicBezTo>
                    <a:pt x="260" y="335"/>
                    <a:pt x="258" y="330"/>
                    <a:pt x="260" y="320"/>
                  </a:cubicBezTo>
                  <a:cubicBezTo>
                    <a:pt x="262" y="310"/>
                    <a:pt x="263" y="299"/>
                    <a:pt x="259" y="275"/>
                  </a:cubicBezTo>
                  <a:cubicBezTo>
                    <a:pt x="255" y="251"/>
                    <a:pt x="237" y="206"/>
                    <a:pt x="234" y="178"/>
                  </a:cubicBezTo>
                  <a:cubicBezTo>
                    <a:pt x="231" y="150"/>
                    <a:pt x="237" y="130"/>
                    <a:pt x="241" y="107"/>
                  </a:cubicBezTo>
                  <a:cubicBezTo>
                    <a:pt x="245" y="84"/>
                    <a:pt x="253" y="56"/>
                    <a:pt x="256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49" name="AutoShape 161">
              <a:extLst>
                <a:ext uri="{FF2B5EF4-FFF2-40B4-BE49-F238E27FC236}">
                  <a16:creationId xmlns:a16="http://schemas.microsoft.com/office/drawing/2014/main" id="{DD80D549-ADC2-1FC5-F002-B1A54362E69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76" y="3588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50" name="AutoShape 162">
              <a:extLst>
                <a:ext uri="{FF2B5EF4-FFF2-40B4-BE49-F238E27FC236}">
                  <a16:creationId xmlns:a16="http://schemas.microsoft.com/office/drawing/2014/main" id="{C9BB8132-FF66-C867-CDB2-40DDCE1F64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4" y="3624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E9EBEB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51" name="AutoShape 163">
              <a:extLst>
                <a:ext uri="{FF2B5EF4-FFF2-40B4-BE49-F238E27FC236}">
                  <a16:creationId xmlns:a16="http://schemas.microsoft.com/office/drawing/2014/main" id="{1ED1C556-E0D3-FCD7-3F2D-09378F9477C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344" y="3600"/>
              <a:ext cx="35" cy="35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52" name="AutoShape 164">
              <a:extLst>
                <a:ext uri="{FF2B5EF4-FFF2-40B4-BE49-F238E27FC236}">
                  <a16:creationId xmlns:a16="http://schemas.microsoft.com/office/drawing/2014/main" id="{EE1F9AAF-1F45-34F0-42C9-4DD497308A6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32" y="3588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53" name="Freeform 165">
              <a:extLst>
                <a:ext uri="{FF2B5EF4-FFF2-40B4-BE49-F238E27FC236}">
                  <a16:creationId xmlns:a16="http://schemas.microsoft.com/office/drawing/2014/main" id="{460D14A1-DEBC-D75D-14E4-2567A02CF98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19" y="3466"/>
              <a:ext cx="196" cy="126"/>
            </a:xfrm>
            <a:custGeom>
              <a:avLst/>
              <a:gdLst>
                <a:gd name="T0" fmla="*/ 186 w 196"/>
                <a:gd name="T1" fmla="*/ 0 h 126"/>
                <a:gd name="T2" fmla="*/ 2 w 196"/>
                <a:gd name="T3" fmla="*/ 121 h 126"/>
                <a:gd name="T4" fmla="*/ 196 w 196"/>
                <a:gd name="T5" fmla="*/ 2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6" h="126">
                  <a:moveTo>
                    <a:pt x="186" y="0"/>
                  </a:moveTo>
                  <a:cubicBezTo>
                    <a:pt x="155" y="20"/>
                    <a:pt x="0" y="116"/>
                    <a:pt x="2" y="121"/>
                  </a:cubicBezTo>
                  <a:cubicBezTo>
                    <a:pt x="4" y="126"/>
                    <a:pt x="156" y="47"/>
                    <a:pt x="196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4" name="Freeform 166">
              <a:extLst>
                <a:ext uri="{FF2B5EF4-FFF2-40B4-BE49-F238E27FC236}">
                  <a16:creationId xmlns:a16="http://schemas.microsoft.com/office/drawing/2014/main" id="{34CCD503-818D-604A-C7C7-7CB25AA4B3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92" y="3548"/>
              <a:ext cx="117" cy="68"/>
            </a:xfrm>
            <a:custGeom>
              <a:avLst/>
              <a:gdLst>
                <a:gd name="T0" fmla="*/ 117 w 117"/>
                <a:gd name="T1" fmla="*/ 0 h 68"/>
                <a:gd name="T2" fmla="*/ 1 w 117"/>
                <a:gd name="T3" fmla="*/ 64 h 68"/>
                <a:gd name="T4" fmla="*/ 113 w 117"/>
                <a:gd name="T5" fmla="*/ 2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68">
                  <a:moveTo>
                    <a:pt x="117" y="0"/>
                  </a:moveTo>
                  <a:cubicBezTo>
                    <a:pt x="98" y="10"/>
                    <a:pt x="2" y="60"/>
                    <a:pt x="1" y="64"/>
                  </a:cubicBezTo>
                  <a:cubicBezTo>
                    <a:pt x="0" y="68"/>
                    <a:pt x="90" y="31"/>
                    <a:pt x="113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5" name="Freeform 167">
              <a:extLst>
                <a:ext uri="{FF2B5EF4-FFF2-40B4-BE49-F238E27FC236}">
                  <a16:creationId xmlns:a16="http://schemas.microsoft.com/office/drawing/2014/main" id="{507B8C91-015E-23F2-12FB-4CEA0006CD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655" y="3504"/>
              <a:ext cx="162" cy="101"/>
            </a:xfrm>
            <a:custGeom>
              <a:avLst/>
              <a:gdLst>
                <a:gd name="T0" fmla="*/ 152 w 162"/>
                <a:gd name="T1" fmla="*/ 0 h 101"/>
                <a:gd name="T2" fmla="*/ 2 w 162"/>
                <a:gd name="T3" fmla="*/ 96 h 101"/>
                <a:gd name="T4" fmla="*/ 162 w 162"/>
                <a:gd name="T5" fmla="*/ 2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101">
                  <a:moveTo>
                    <a:pt x="152" y="0"/>
                  </a:moveTo>
                  <a:cubicBezTo>
                    <a:pt x="127" y="16"/>
                    <a:pt x="0" y="91"/>
                    <a:pt x="2" y="96"/>
                  </a:cubicBezTo>
                  <a:cubicBezTo>
                    <a:pt x="4" y="101"/>
                    <a:pt x="129" y="42"/>
                    <a:pt x="16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6" name="Freeform 168">
              <a:extLst>
                <a:ext uri="{FF2B5EF4-FFF2-40B4-BE49-F238E27FC236}">
                  <a16:creationId xmlns:a16="http://schemas.microsoft.com/office/drawing/2014/main" id="{BB0F08A2-8185-2136-C9EA-3005E4908FC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593" y="3460"/>
              <a:ext cx="216" cy="115"/>
            </a:xfrm>
            <a:custGeom>
              <a:avLst/>
              <a:gdLst>
                <a:gd name="T0" fmla="*/ 192 w 216"/>
                <a:gd name="T1" fmla="*/ 0 h 115"/>
                <a:gd name="T2" fmla="*/ 4 w 216"/>
                <a:gd name="T3" fmla="*/ 114 h 115"/>
                <a:gd name="T4" fmla="*/ 216 w 216"/>
                <a:gd name="T5" fmla="*/ 6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" h="115">
                  <a:moveTo>
                    <a:pt x="192" y="0"/>
                  </a:moveTo>
                  <a:cubicBezTo>
                    <a:pt x="161" y="19"/>
                    <a:pt x="0" y="113"/>
                    <a:pt x="4" y="114"/>
                  </a:cubicBezTo>
                  <a:cubicBezTo>
                    <a:pt x="8" y="115"/>
                    <a:pt x="172" y="28"/>
                    <a:pt x="21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7" name="Freeform 169">
              <a:extLst>
                <a:ext uri="{FF2B5EF4-FFF2-40B4-BE49-F238E27FC236}">
                  <a16:creationId xmlns:a16="http://schemas.microsoft.com/office/drawing/2014/main" id="{840F7A92-7989-4608-5F24-E2D35564B8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91" y="3641"/>
              <a:ext cx="44" cy="33"/>
            </a:xfrm>
            <a:custGeom>
              <a:avLst/>
              <a:gdLst>
                <a:gd name="T0" fmla="*/ 4 w 44"/>
                <a:gd name="T1" fmla="*/ 0 h 33"/>
                <a:gd name="T2" fmla="*/ 7 w 44"/>
                <a:gd name="T3" fmla="*/ 19 h 33"/>
                <a:gd name="T4" fmla="*/ 10 w 44"/>
                <a:gd name="T5" fmla="*/ 33 h 33"/>
                <a:gd name="T6" fmla="*/ 28 w 44"/>
                <a:gd name="T7" fmla="*/ 22 h 33"/>
                <a:gd name="T8" fmla="*/ 44 w 44"/>
                <a:gd name="T9" fmla="*/ 22 h 33"/>
                <a:gd name="T10" fmla="*/ 31 w 44"/>
                <a:gd name="T11" fmla="*/ 9 h 33"/>
                <a:gd name="T12" fmla="*/ 4 w 44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33">
                  <a:moveTo>
                    <a:pt x="4" y="0"/>
                  </a:moveTo>
                  <a:cubicBezTo>
                    <a:pt x="0" y="3"/>
                    <a:pt x="6" y="14"/>
                    <a:pt x="7" y="19"/>
                  </a:cubicBezTo>
                  <a:cubicBezTo>
                    <a:pt x="8" y="24"/>
                    <a:pt x="7" y="33"/>
                    <a:pt x="10" y="33"/>
                  </a:cubicBezTo>
                  <a:cubicBezTo>
                    <a:pt x="13" y="33"/>
                    <a:pt x="22" y="24"/>
                    <a:pt x="28" y="22"/>
                  </a:cubicBezTo>
                  <a:cubicBezTo>
                    <a:pt x="34" y="20"/>
                    <a:pt x="44" y="24"/>
                    <a:pt x="44" y="22"/>
                  </a:cubicBezTo>
                  <a:cubicBezTo>
                    <a:pt x="44" y="20"/>
                    <a:pt x="38" y="13"/>
                    <a:pt x="31" y="9"/>
                  </a:cubicBezTo>
                  <a:cubicBezTo>
                    <a:pt x="24" y="5"/>
                    <a:pt x="10" y="2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8" name="Freeform 170">
              <a:extLst>
                <a:ext uri="{FF2B5EF4-FFF2-40B4-BE49-F238E27FC236}">
                  <a16:creationId xmlns:a16="http://schemas.microsoft.com/office/drawing/2014/main" id="{DB57977E-CBE4-385D-A646-A913EE7C072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83" y="3734"/>
              <a:ext cx="91" cy="52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59" name="Freeform 171">
              <a:extLst>
                <a:ext uri="{FF2B5EF4-FFF2-40B4-BE49-F238E27FC236}">
                  <a16:creationId xmlns:a16="http://schemas.microsoft.com/office/drawing/2014/main" id="{789ED4C3-062F-BCFD-DCC8-19D377C6BD5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57" y="3810"/>
              <a:ext cx="166" cy="168"/>
            </a:xfrm>
            <a:custGeom>
              <a:avLst/>
              <a:gdLst>
                <a:gd name="T0" fmla="*/ 10 w 166"/>
                <a:gd name="T1" fmla="*/ 8 h 168"/>
                <a:gd name="T2" fmla="*/ 79 w 166"/>
                <a:gd name="T3" fmla="*/ 18 h 168"/>
                <a:gd name="T4" fmla="*/ 139 w 166"/>
                <a:gd name="T5" fmla="*/ 57 h 168"/>
                <a:gd name="T6" fmla="*/ 166 w 166"/>
                <a:gd name="T7" fmla="*/ 126 h 168"/>
                <a:gd name="T8" fmla="*/ 138 w 166"/>
                <a:gd name="T9" fmla="*/ 167 h 168"/>
                <a:gd name="T10" fmla="*/ 72 w 166"/>
                <a:gd name="T11" fmla="*/ 131 h 168"/>
                <a:gd name="T12" fmla="*/ 10 w 166"/>
                <a:gd name="T13" fmla="*/ 36 h 168"/>
                <a:gd name="T14" fmla="*/ 10 w 166"/>
                <a:gd name="T15" fmla="*/ 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6" h="168">
                  <a:moveTo>
                    <a:pt x="10" y="8"/>
                  </a:moveTo>
                  <a:cubicBezTo>
                    <a:pt x="18" y="0"/>
                    <a:pt x="58" y="10"/>
                    <a:pt x="79" y="18"/>
                  </a:cubicBezTo>
                  <a:cubicBezTo>
                    <a:pt x="100" y="26"/>
                    <a:pt x="125" y="39"/>
                    <a:pt x="139" y="57"/>
                  </a:cubicBezTo>
                  <a:cubicBezTo>
                    <a:pt x="153" y="75"/>
                    <a:pt x="166" y="108"/>
                    <a:pt x="166" y="126"/>
                  </a:cubicBezTo>
                  <a:cubicBezTo>
                    <a:pt x="166" y="144"/>
                    <a:pt x="154" y="166"/>
                    <a:pt x="138" y="167"/>
                  </a:cubicBezTo>
                  <a:cubicBezTo>
                    <a:pt x="122" y="168"/>
                    <a:pt x="93" y="153"/>
                    <a:pt x="72" y="131"/>
                  </a:cubicBezTo>
                  <a:cubicBezTo>
                    <a:pt x="51" y="109"/>
                    <a:pt x="20" y="56"/>
                    <a:pt x="10" y="36"/>
                  </a:cubicBezTo>
                  <a:cubicBezTo>
                    <a:pt x="0" y="16"/>
                    <a:pt x="10" y="14"/>
                    <a:pt x="10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0" name="Freeform 172">
              <a:extLst>
                <a:ext uri="{FF2B5EF4-FFF2-40B4-BE49-F238E27FC236}">
                  <a16:creationId xmlns:a16="http://schemas.microsoft.com/office/drawing/2014/main" id="{5D3162A8-B87F-D991-862E-CDD24214E9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62" y="3824"/>
              <a:ext cx="104" cy="133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1" name="Freeform 173">
              <a:extLst>
                <a:ext uri="{FF2B5EF4-FFF2-40B4-BE49-F238E27FC236}">
                  <a16:creationId xmlns:a16="http://schemas.microsoft.com/office/drawing/2014/main" id="{F7D7AA43-9769-E3DD-1951-F065F70FA2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66" y="3818"/>
              <a:ext cx="123" cy="151"/>
            </a:xfrm>
            <a:custGeom>
              <a:avLst/>
              <a:gdLst>
                <a:gd name="T0" fmla="*/ 105 w 123"/>
                <a:gd name="T1" fmla="*/ 148 h 151"/>
                <a:gd name="T2" fmla="*/ 3 w 123"/>
                <a:gd name="T3" fmla="*/ 1 h 151"/>
                <a:gd name="T4" fmla="*/ 123 w 123"/>
                <a:gd name="T5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" h="151">
                  <a:moveTo>
                    <a:pt x="105" y="148"/>
                  </a:moveTo>
                  <a:cubicBezTo>
                    <a:pt x="88" y="124"/>
                    <a:pt x="0" y="0"/>
                    <a:pt x="3" y="1"/>
                  </a:cubicBezTo>
                  <a:cubicBezTo>
                    <a:pt x="6" y="2"/>
                    <a:pt x="98" y="120"/>
                    <a:pt x="123" y="15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2" name="Freeform 174">
              <a:extLst>
                <a:ext uri="{FF2B5EF4-FFF2-40B4-BE49-F238E27FC236}">
                  <a16:creationId xmlns:a16="http://schemas.microsoft.com/office/drawing/2014/main" id="{418BB3CC-9E2D-E8F4-A70A-D4D99F71B6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83" y="3816"/>
              <a:ext cx="125" cy="152"/>
            </a:xfrm>
            <a:custGeom>
              <a:avLst/>
              <a:gdLst>
                <a:gd name="T0" fmla="*/ 112 w 125"/>
                <a:gd name="T1" fmla="*/ 152 h 152"/>
                <a:gd name="T2" fmla="*/ 2 w 125"/>
                <a:gd name="T3" fmla="*/ 2 h 152"/>
                <a:gd name="T4" fmla="*/ 125 w 125"/>
                <a:gd name="T5" fmla="*/ 14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5" h="152">
                  <a:moveTo>
                    <a:pt x="112" y="152"/>
                  </a:moveTo>
                  <a:cubicBezTo>
                    <a:pt x="94" y="127"/>
                    <a:pt x="0" y="4"/>
                    <a:pt x="2" y="2"/>
                  </a:cubicBezTo>
                  <a:cubicBezTo>
                    <a:pt x="4" y="0"/>
                    <a:pt x="100" y="112"/>
                    <a:pt x="125" y="141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3" name="Freeform 175">
              <a:extLst>
                <a:ext uri="{FF2B5EF4-FFF2-40B4-BE49-F238E27FC236}">
                  <a16:creationId xmlns:a16="http://schemas.microsoft.com/office/drawing/2014/main" id="{E5A1DD16-87EA-7405-C348-CC8B9C594B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03" y="3821"/>
              <a:ext cx="116" cy="123"/>
            </a:xfrm>
            <a:custGeom>
              <a:avLst/>
              <a:gdLst>
                <a:gd name="T0" fmla="*/ 116 w 116"/>
                <a:gd name="T1" fmla="*/ 123 h 123"/>
                <a:gd name="T2" fmla="*/ 0 w 116"/>
                <a:gd name="T3" fmla="*/ 4 h 123"/>
                <a:gd name="T4" fmla="*/ 114 w 116"/>
                <a:gd name="T5" fmla="*/ 9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23">
                  <a:moveTo>
                    <a:pt x="116" y="123"/>
                  </a:moveTo>
                  <a:cubicBezTo>
                    <a:pt x="97" y="103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4" name="Freeform 176">
              <a:extLst>
                <a:ext uri="{FF2B5EF4-FFF2-40B4-BE49-F238E27FC236}">
                  <a16:creationId xmlns:a16="http://schemas.microsoft.com/office/drawing/2014/main" id="{8E7391DC-DE45-94C8-90B5-6787D4C967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10" y="3818"/>
              <a:ext cx="110" cy="86"/>
            </a:xfrm>
            <a:custGeom>
              <a:avLst/>
              <a:gdLst>
                <a:gd name="T0" fmla="*/ 94 w 110"/>
                <a:gd name="T1" fmla="*/ 86 h 86"/>
                <a:gd name="T2" fmla="*/ 95 w 110"/>
                <a:gd name="T3" fmla="*/ 67 h 86"/>
                <a:gd name="T4" fmla="*/ 2 w 110"/>
                <a:gd name="T5" fmla="*/ 3 h 86"/>
                <a:gd name="T6" fmla="*/ 82 w 110"/>
                <a:gd name="T7" fmla="*/ 4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0" h="86">
                  <a:moveTo>
                    <a:pt x="94" y="86"/>
                  </a:moveTo>
                  <a:cubicBezTo>
                    <a:pt x="94" y="83"/>
                    <a:pt x="110" y="81"/>
                    <a:pt x="95" y="67"/>
                  </a:cubicBezTo>
                  <a:cubicBezTo>
                    <a:pt x="80" y="53"/>
                    <a:pt x="4" y="6"/>
                    <a:pt x="2" y="3"/>
                  </a:cubicBezTo>
                  <a:cubicBezTo>
                    <a:pt x="0" y="0"/>
                    <a:pt x="65" y="37"/>
                    <a:pt x="82" y="46"/>
                  </a:cubicBezTo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D1D5D5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5" name="Freeform 177">
              <a:extLst>
                <a:ext uri="{FF2B5EF4-FFF2-40B4-BE49-F238E27FC236}">
                  <a16:creationId xmlns:a16="http://schemas.microsoft.com/office/drawing/2014/main" id="{7D0D080B-5040-B982-7595-3535202DB7A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17" y="3840"/>
              <a:ext cx="135" cy="133"/>
            </a:xfrm>
            <a:custGeom>
              <a:avLst/>
              <a:gdLst>
                <a:gd name="T0" fmla="*/ 8 w 135"/>
                <a:gd name="T1" fmla="*/ 7 h 133"/>
                <a:gd name="T2" fmla="*/ 64 w 135"/>
                <a:gd name="T3" fmla="*/ 15 h 133"/>
                <a:gd name="T4" fmla="*/ 114 w 135"/>
                <a:gd name="T5" fmla="*/ 32 h 133"/>
                <a:gd name="T6" fmla="*/ 134 w 135"/>
                <a:gd name="T7" fmla="*/ 108 h 133"/>
                <a:gd name="T8" fmla="*/ 122 w 135"/>
                <a:gd name="T9" fmla="*/ 132 h 133"/>
                <a:gd name="T10" fmla="*/ 58 w 135"/>
                <a:gd name="T11" fmla="*/ 112 h 133"/>
                <a:gd name="T12" fmla="*/ 8 w 135"/>
                <a:gd name="T13" fmla="*/ 31 h 133"/>
                <a:gd name="T14" fmla="*/ 8 w 135"/>
                <a:gd name="T15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5" h="133">
                  <a:moveTo>
                    <a:pt x="8" y="7"/>
                  </a:moveTo>
                  <a:cubicBezTo>
                    <a:pt x="15" y="0"/>
                    <a:pt x="46" y="11"/>
                    <a:pt x="64" y="15"/>
                  </a:cubicBezTo>
                  <a:cubicBezTo>
                    <a:pt x="82" y="19"/>
                    <a:pt x="102" y="16"/>
                    <a:pt x="114" y="32"/>
                  </a:cubicBezTo>
                  <a:cubicBezTo>
                    <a:pt x="126" y="48"/>
                    <a:pt x="133" y="91"/>
                    <a:pt x="134" y="108"/>
                  </a:cubicBezTo>
                  <a:cubicBezTo>
                    <a:pt x="135" y="125"/>
                    <a:pt x="135" y="131"/>
                    <a:pt x="122" y="132"/>
                  </a:cubicBezTo>
                  <a:cubicBezTo>
                    <a:pt x="109" y="133"/>
                    <a:pt x="77" y="129"/>
                    <a:pt x="58" y="112"/>
                  </a:cubicBezTo>
                  <a:cubicBezTo>
                    <a:pt x="39" y="95"/>
                    <a:pt x="16" y="48"/>
                    <a:pt x="8" y="31"/>
                  </a:cubicBezTo>
                  <a:cubicBezTo>
                    <a:pt x="0" y="14"/>
                    <a:pt x="8" y="12"/>
                    <a:pt x="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E9EBEB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6" name="Freeform 178">
              <a:extLst>
                <a:ext uri="{FF2B5EF4-FFF2-40B4-BE49-F238E27FC236}">
                  <a16:creationId xmlns:a16="http://schemas.microsoft.com/office/drawing/2014/main" id="{E30E36F3-5CCF-C337-0F55-64A20C098D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21" y="3852"/>
              <a:ext cx="84" cy="114"/>
            </a:xfrm>
            <a:custGeom>
              <a:avLst/>
              <a:gdLst>
                <a:gd name="T0" fmla="*/ 71 w 104"/>
                <a:gd name="T1" fmla="*/ 112 h 133"/>
                <a:gd name="T2" fmla="*/ 5 w 104"/>
                <a:gd name="T3" fmla="*/ 3 h 133"/>
                <a:gd name="T4" fmla="*/ 104 w 104"/>
                <a:gd name="T5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133">
                  <a:moveTo>
                    <a:pt x="71" y="112"/>
                  </a:moveTo>
                  <a:cubicBezTo>
                    <a:pt x="60" y="94"/>
                    <a:pt x="0" y="0"/>
                    <a:pt x="5" y="3"/>
                  </a:cubicBezTo>
                  <a:cubicBezTo>
                    <a:pt x="10" y="6"/>
                    <a:pt x="83" y="106"/>
                    <a:pt x="104" y="1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7" name="Freeform 179">
              <a:extLst>
                <a:ext uri="{FF2B5EF4-FFF2-40B4-BE49-F238E27FC236}">
                  <a16:creationId xmlns:a16="http://schemas.microsoft.com/office/drawing/2014/main" id="{F45B1674-6991-C3AA-101C-2405C52DE88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23" y="3847"/>
              <a:ext cx="95" cy="124"/>
            </a:xfrm>
            <a:custGeom>
              <a:avLst/>
              <a:gdLst>
                <a:gd name="T0" fmla="*/ 74 w 95"/>
                <a:gd name="T1" fmla="*/ 115 h 124"/>
                <a:gd name="T2" fmla="*/ 3 w 95"/>
                <a:gd name="T3" fmla="*/ 1 h 124"/>
                <a:gd name="T4" fmla="*/ 95 w 95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24">
                  <a:moveTo>
                    <a:pt x="74" y="115"/>
                  </a:moveTo>
                  <a:cubicBezTo>
                    <a:pt x="62" y="96"/>
                    <a:pt x="0" y="0"/>
                    <a:pt x="3" y="1"/>
                  </a:cubicBezTo>
                  <a:cubicBezTo>
                    <a:pt x="6" y="2"/>
                    <a:pt x="76" y="99"/>
                    <a:pt x="95" y="1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8" name="Freeform 180">
              <a:extLst>
                <a:ext uri="{FF2B5EF4-FFF2-40B4-BE49-F238E27FC236}">
                  <a16:creationId xmlns:a16="http://schemas.microsoft.com/office/drawing/2014/main" id="{355F3F1C-EE90-3B28-E067-20C6FF2A82B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38" y="3846"/>
              <a:ext cx="100" cy="125"/>
            </a:xfrm>
            <a:custGeom>
              <a:avLst/>
              <a:gdLst>
                <a:gd name="T0" fmla="*/ 86 w 100"/>
                <a:gd name="T1" fmla="*/ 125 h 125"/>
                <a:gd name="T2" fmla="*/ 2 w 100"/>
                <a:gd name="T3" fmla="*/ 1 h 125"/>
                <a:gd name="T4" fmla="*/ 100 w 100"/>
                <a:gd name="T5" fmla="*/ 12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" h="125">
                  <a:moveTo>
                    <a:pt x="86" y="125"/>
                  </a:moveTo>
                  <a:cubicBezTo>
                    <a:pt x="72" y="104"/>
                    <a:pt x="0" y="2"/>
                    <a:pt x="2" y="1"/>
                  </a:cubicBezTo>
                  <a:cubicBezTo>
                    <a:pt x="4" y="0"/>
                    <a:pt x="80" y="95"/>
                    <a:pt x="100" y="1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69" name="Freeform 181">
              <a:extLst>
                <a:ext uri="{FF2B5EF4-FFF2-40B4-BE49-F238E27FC236}">
                  <a16:creationId xmlns:a16="http://schemas.microsoft.com/office/drawing/2014/main" id="{0F81E883-7AD4-18AF-D1CA-5AF535C165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54" y="3849"/>
              <a:ext cx="107" cy="124"/>
            </a:xfrm>
            <a:custGeom>
              <a:avLst/>
              <a:gdLst>
                <a:gd name="T0" fmla="*/ 101 w 133"/>
                <a:gd name="T1" fmla="*/ 131 h 144"/>
                <a:gd name="T2" fmla="*/ 116 w 133"/>
                <a:gd name="T3" fmla="*/ 123 h 144"/>
                <a:gd name="T4" fmla="*/ 0 w 133"/>
                <a:gd name="T5" fmla="*/ 4 h 144"/>
                <a:gd name="T6" fmla="*/ 114 w 133"/>
                <a:gd name="T7" fmla="*/ 9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" h="144">
                  <a:moveTo>
                    <a:pt x="101" y="131"/>
                  </a:moveTo>
                  <a:cubicBezTo>
                    <a:pt x="103" y="130"/>
                    <a:pt x="133" y="144"/>
                    <a:pt x="116" y="123"/>
                  </a:cubicBezTo>
                  <a:cubicBezTo>
                    <a:pt x="99" y="102"/>
                    <a:pt x="0" y="8"/>
                    <a:pt x="0" y="4"/>
                  </a:cubicBezTo>
                  <a:cubicBezTo>
                    <a:pt x="0" y="0"/>
                    <a:pt x="90" y="78"/>
                    <a:pt x="114" y="9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0" name="Freeform 182">
              <a:extLst>
                <a:ext uri="{FF2B5EF4-FFF2-40B4-BE49-F238E27FC236}">
                  <a16:creationId xmlns:a16="http://schemas.microsoft.com/office/drawing/2014/main" id="{818B70A7-E6F1-2147-C31D-432861F4916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0" y="3847"/>
              <a:ext cx="76" cy="58"/>
            </a:xfrm>
            <a:custGeom>
              <a:avLst/>
              <a:gdLst>
                <a:gd name="T0" fmla="*/ 76 w 76"/>
                <a:gd name="T1" fmla="*/ 58 h 58"/>
                <a:gd name="T2" fmla="*/ 1 w 76"/>
                <a:gd name="T3" fmla="*/ 3 h 58"/>
                <a:gd name="T4" fmla="*/ 69 w 76"/>
                <a:gd name="T5" fmla="*/ 4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8">
                  <a:moveTo>
                    <a:pt x="76" y="58"/>
                  </a:moveTo>
                  <a:cubicBezTo>
                    <a:pt x="63" y="49"/>
                    <a:pt x="2" y="5"/>
                    <a:pt x="1" y="3"/>
                  </a:cubicBezTo>
                  <a:cubicBezTo>
                    <a:pt x="0" y="0"/>
                    <a:pt x="55" y="32"/>
                    <a:pt x="69" y="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1" name="Freeform 183">
              <a:extLst>
                <a:ext uri="{FF2B5EF4-FFF2-40B4-BE49-F238E27FC236}">
                  <a16:creationId xmlns:a16="http://schemas.microsoft.com/office/drawing/2014/main" id="{D45249A4-6947-87F1-BE34-6C57B99952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68" y="3552"/>
              <a:ext cx="227" cy="110"/>
            </a:xfrm>
            <a:custGeom>
              <a:avLst/>
              <a:gdLst>
                <a:gd name="T0" fmla="*/ 227 w 227"/>
                <a:gd name="T1" fmla="*/ 0 h 110"/>
                <a:gd name="T2" fmla="*/ 0 w 227"/>
                <a:gd name="T3" fmla="*/ 105 h 110"/>
                <a:gd name="T4" fmla="*/ 227 w 227"/>
                <a:gd name="T5" fmla="*/ 3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110">
                  <a:moveTo>
                    <a:pt x="227" y="0"/>
                  </a:moveTo>
                  <a:cubicBezTo>
                    <a:pt x="189" y="18"/>
                    <a:pt x="0" y="100"/>
                    <a:pt x="0" y="105"/>
                  </a:cubicBezTo>
                  <a:cubicBezTo>
                    <a:pt x="0" y="110"/>
                    <a:pt x="180" y="47"/>
                    <a:pt x="227" y="3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2" name="Freeform 184">
              <a:extLst>
                <a:ext uri="{FF2B5EF4-FFF2-40B4-BE49-F238E27FC236}">
                  <a16:creationId xmlns:a16="http://schemas.microsoft.com/office/drawing/2014/main" id="{A4DB4DCC-12FD-7D56-1FFA-DB7C2C0456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0" y="3734"/>
              <a:ext cx="183" cy="27"/>
            </a:xfrm>
            <a:custGeom>
              <a:avLst/>
              <a:gdLst>
                <a:gd name="T0" fmla="*/ 183 w 183"/>
                <a:gd name="T1" fmla="*/ 27 h 27"/>
                <a:gd name="T2" fmla="*/ 1 w 183"/>
                <a:gd name="T3" fmla="*/ 3 h 27"/>
                <a:gd name="T4" fmla="*/ 176 w 183"/>
                <a:gd name="T5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3" h="27">
                  <a:moveTo>
                    <a:pt x="183" y="27"/>
                  </a:moveTo>
                  <a:cubicBezTo>
                    <a:pt x="153" y="23"/>
                    <a:pt x="2" y="6"/>
                    <a:pt x="1" y="3"/>
                  </a:cubicBezTo>
                  <a:cubicBezTo>
                    <a:pt x="0" y="0"/>
                    <a:pt x="140" y="6"/>
                    <a:pt x="176" y="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3" name="Freeform 185">
              <a:extLst>
                <a:ext uri="{FF2B5EF4-FFF2-40B4-BE49-F238E27FC236}">
                  <a16:creationId xmlns:a16="http://schemas.microsoft.com/office/drawing/2014/main" id="{F7868021-7161-6393-7522-B79090814C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62" y="3766"/>
              <a:ext cx="242" cy="103"/>
            </a:xfrm>
            <a:custGeom>
              <a:avLst/>
              <a:gdLst>
                <a:gd name="T0" fmla="*/ 242 w 242"/>
                <a:gd name="T1" fmla="*/ 58 h 103"/>
                <a:gd name="T2" fmla="*/ 12 w 242"/>
                <a:gd name="T3" fmla="*/ 5 h 103"/>
                <a:gd name="T4" fmla="*/ 172 w 242"/>
                <a:gd name="T5" fmla="*/ 89 h 103"/>
                <a:gd name="T6" fmla="*/ 240 w 242"/>
                <a:gd name="T7" fmla="*/ 9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2" h="103">
                  <a:moveTo>
                    <a:pt x="242" y="58"/>
                  </a:moveTo>
                  <a:cubicBezTo>
                    <a:pt x="204" y="49"/>
                    <a:pt x="24" y="0"/>
                    <a:pt x="12" y="5"/>
                  </a:cubicBezTo>
                  <a:cubicBezTo>
                    <a:pt x="0" y="10"/>
                    <a:pt x="134" y="75"/>
                    <a:pt x="172" y="89"/>
                  </a:cubicBezTo>
                  <a:cubicBezTo>
                    <a:pt x="210" y="103"/>
                    <a:pt x="226" y="92"/>
                    <a:pt x="240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4" name="Freeform 186">
              <a:extLst>
                <a:ext uri="{FF2B5EF4-FFF2-40B4-BE49-F238E27FC236}">
                  <a16:creationId xmlns:a16="http://schemas.microsoft.com/office/drawing/2014/main" id="{1A14A2FC-77EA-5DEE-624E-BE83C00A852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88" y="3603"/>
              <a:ext cx="205" cy="75"/>
            </a:xfrm>
            <a:custGeom>
              <a:avLst/>
              <a:gdLst>
                <a:gd name="T0" fmla="*/ 205 w 205"/>
                <a:gd name="T1" fmla="*/ 0 h 75"/>
                <a:gd name="T2" fmla="*/ 1 w 205"/>
                <a:gd name="T3" fmla="*/ 69 h 75"/>
                <a:gd name="T4" fmla="*/ 199 w 205"/>
                <a:gd name="T5" fmla="*/ 3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" h="75">
                  <a:moveTo>
                    <a:pt x="205" y="0"/>
                  </a:moveTo>
                  <a:cubicBezTo>
                    <a:pt x="171" y="11"/>
                    <a:pt x="2" y="63"/>
                    <a:pt x="1" y="69"/>
                  </a:cubicBezTo>
                  <a:cubicBezTo>
                    <a:pt x="0" y="75"/>
                    <a:pt x="158" y="42"/>
                    <a:pt x="199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5" name="Freeform 187">
              <a:extLst>
                <a:ext uri="{FF2B5EF4-FFF2-40B4-BE49-F238E27FC236}">
                  <a16:creationId xmlns:a16="http://schemas.microsoft.com/office/drawing/2014/main" id="{0EC4AD88-9969-7A24-A183-B8C875FB5D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1" y="3692"/>
              <a:ext cx="176" cy="22"/>
            </a:xfrm>
            <a:custGeom>
              <a:avLst/>
              <a:gdLst>
                <a:gd name="T0" fmla="*/ 176 w 176"/>
                <a:gd name="T1" fmla="*/ 22 h 22"/>
                <a:gd name="T2" fmla="*/ 0 w 176"/>
                <a:gd name="T3" fmla="*/ 3 h 22"/>
                <a:gd name="T4" fmla="*/ 175 w 176"/>
                <a:gd name="T5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6" h="22">
                  <a:moveTo>
                    <a:pt x="176" y="22"/>
                  </a:moveTo>
                  <a:cubicBezTo>
                    <a:pt x="147" y="19"/>
                    <a:pt x="0" y="0"/>
                    <a:pt x="0" y="3"/>
                  </a:cubicBezTo>
                  <a:cubicBezTo>
                    <a:pt x="0" y="6"/>
                    <a:pt x="139" y="2"/>
                    <a:pt x="175" y="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6" name="Freeform 188">
              <a:extLst>
                <a:ext uri="{FF2B5EF4-FFF2-40B4-BE49-F238E27FC236}">
                  <a16:creationId xmlns:a16="http://schemas.microsoft.com/office/drawing/2014/main" id="{302C3FA8-4BA3-9BC4-1893-9E18DB1079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00" y="3665"/>
              <a:ext cx="183" cy="19"/>
            </a:xfrm>
            <a:custGeom>
              <a:avLst/>
              <a:gdLst>
                <a:gd name="T0" fmla="*/ 0 w 183"/>
                <a:gd name="T1" fmla="*/ 19 h 19"/>
                <a:gd name="T2" fmla="*/ 183 w 183"/>
                <a:gd name="T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3" h="19">
                  <a:moveTo>
                    <a:pt x="0" y="19"/>
                  </a:moveTo>
                  <a:lnTo>
                    <a:pt x="183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7" name="Freeform 189">
              <a:extLst>
                <a:ext uri="{FF2B5EF4-FFF2-40B4-BE49-F238E27FC236}">
                  <a16:creationId xmlns:a16="http://schemas.microsoft.com/office/drawing/2014/main" id="{D75AF0F6-2984-B439-0933-523628BFE8C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0" y="3792"/>
              <a:ext cx="122" cy="72"/>
            </a:xfrm>
            <a:custGeom>
              <a:avLst/>
              <a:gdLst>
                <a:gd name="T0" fmla="*/ 92 w 122"/>
                <a:gd name="T1" fmla="*/ 72 h 72"/>
                <a:gd name="T2" fmla="*/ 5 w 122"/>
                <a:gd name="T3" fmla="*/ 0 h 72"/>
                <a:gd name="T4" fmla="*/ 122 w 12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" h="72">
                  <a:moveTo>
                    <a:pt x="92" y="72"/>
                  </a:moveTo>
                  <a:cubicBezTo>
                    <a:pt x="78" y="60"/>
                    <a:pt x="0" y="0"/>
                    <a:pt x="5" y="0"/>
                  </a:cubicBezTo>
                  <a:cubicBezTo>
                    <a:pt x="10" y="0"/>
                    <a:pt x="98" y="57"/>
                    <a:pt x="122" y="7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8" name="Freeform 190">
              <a:extLst>
                <a:ext uri="{FF2B5EF4-FFF2-40B4-BE49-F238E27FC236}">
                  <a16:creationId xmlns:a16="http://schemas.microsoft.com/office/drawing/2014/main" id="{C6184234-211C-E816-A5EB-B8B87D7AAC9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90" y="3787"/>
              <a:ext cx="120" cy="77"/>
            </a:xfrm>
            <a:custGeom>
              <a:avLst/>
              <a:gdLst>
                <a:gd name="T0" fmla="*/ 107 w 120"/>
                <a:gd name="T1" fmla="*/ 77 h 77"/>
                <a:gd name="T2" fmla="*/ 2 w 120"/>
                <a:gd name="T3" fmla="*/ 1 h 77"/>
                <a:gd name="T4" fmla="*/ 120 w 120"/>
                <a:gd name="T5" fmla="*/ 6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7">
                  <a:moveTo>
                    <a:pt x="107" y="77"/>
                  </a:moveTo>
                  <a:cubicBezTo>
                    <a:pt x="89" y="64"/>
                    <a:pt x="0" y="2"/>
                    <a:pt x="2" y="1"/>
                  </a:cubicBezTo>
                  <a:cubicBezTo>
                    <a:pt x="4" y="0"/>
                    <a:pt x="95" y="54"/>
                    <a:pt x="12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79" name="Freeform 191">
              <a:extLst>
                <a:ext uri="{FF2B5EF4-FFF2-40B4-BE49-F238E27FC236}">
                  <a16:creationId xmlns:a16="http://schemas.microsoft.com/office/drawing/2014/main" id="{713CF4C8-F691-C146-1080-70846DD7199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21" y="3780"/>
              <a:ext cx="121" cy="66"/>
            </a:xfrm>
            <a:custGeom>
              <a:avLst/>
              <a:gdLst>
                <a:gd name="T0" fmla="*/ 109 w 121"/>
                <a:gd name="T1" fmla="*/ 66 h 66"/>
                <a:gd name="T2" fmla="*/ 2 w 121"/>
                <a:gd name="T3" fmla="*/ 3 h 66"/>
                <a:gd name="T4" fmla="*/ 121 w 121"/>
                <a:gd name="T5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66">
                  <a:moveTo>
                    <a:pt x="109" y="66"/>
                  </a:moveTo>
                  <a:cubicBezTo>
                    <a:pt x="91" y="55"/>
                    <a:pt x="0" y="6"/>
                    <a:pt x="2" y="3"/>
                  </a:cubicBezTo>
                  <a:cubicBezTo>
                    <a:pt x="4" y="0"/>
                    <a:pt x="96" y="41"/>
                    <a:pt x="121" y="5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0" name="Freeform 192">
              <a:extLst>
                <a:ext uri="{FF2B5EF4-FFF2-40B4-BE49-F238E27FC236}">
                  <a16:creationId xmlns:a16="http://schemas.microsoft.com/office/drawing/2014/main" id="{FCC01774-1206-E4FC-16F2-C50D9D543C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5" y="3774"/>
              <a:ext cx="91" cy="59"/>
            </a:xfrm>
            <a:custGeom>
              <a:avLst/>
              <a:gdLst>
                <a:gd name="T0" fmla="*/ 86 w 91"/>
                <a:gd name="T1" fmla="*/ 59 h 59"/>
                <a:gd name="T2" fmla="*/ 1 w 91"/>
                <a:gd name="T3" fmla="*/ 2 h 59"/>
                <a:gd name="T4" fmla="*/ 91 w 91"/>
                <a:gd name="T5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59">
                  <a:moveTo>
                    <a:pt x="86" y="59"/>
                  </a:moveTo>
                  <a:cubicBezTo>
                    <a:pt x="72" y="49"/>
                    <a:pt x="0" y="4"/>
                    <a:pt x="1" y="2"/>
                  </a:cubicBezTo>
                  <a:cubicBezTo>
                    <a:pt x="2" y="0"/>
                    <a:pt x="72" y="36"/>
                    <a:pt x="91" y="4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1" name="Freeform 193">
              <a:extLst>
                <a:ext uri="{FF2B5EF4-FFF2-40B4-BE49-F238E27FC236}">
                  <a16:creationId xmlns:a16="http://schemas.microsoft.com/office/drawing/2014/main" id="{7408C8F8-2CAD-F38C-8EB5-690B8073E13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17" y="3774"/>
              <a:ext cx="82" cy="41"/>
            </a:xfrm>
            <a:custGeom>
              <a:avLst/>
              <a:gdLst>
                <a:gd name="T0" fmla="*/ 67 w 82"/>
                <a:gd name="T1" fmla="*/ 41 h 41"/>
                <a:gd name="T2" fmla="*/ 2 w 82"/>
                <a:gd name="T3" fmla="*/ 2 h 41"/>
                <a:gd name="T4" fmla="*/ 82 w 82"/>
                <a:gd name="T5" fmla="*/ 2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41">
                  <a:moveTo>
                    <a:pt x="67" y="41"/>
                  </a:moveTo>
                  <a:cubicBezTo>
                    <a:pt x="56" y="35"/>
                    <a:pt x="0" y="4"/>
                    <a:pt x="2" y="2"/>
                  </a:cubicBezTo>
                  <a:cubicBezTo>
                    <a:pt x="4" y="0"/>
                    <a:pt x="65" y="22"/>
                    <a:pt x="82" y="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2" name="Freeform 194">
              <a:extLst>
                <a:ext uri="{FF2B5EF4-FFF2-40B4-BE49-F238E27FC236}">
                  <a16:creationId xmlns:a16="http://schemas.microsoft.com/office/drawing/2014/main" id="{2DFDFE1A-B4EE-89F0-BBE5-559E80F3257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49" y="3762"/>
              <a:ext cx="54" cy="38"/>
            </a:xfrm>
            <a:custGeom>
              <a:avLst/>
              <a:gdLst>
                <a:gd name="T0" fmla="*/ 54 w 54"/>
                <a:gd name="T1" fmla="*/ 38 h 38"/>
                <a:gd name="T2" fmla="*/ 0 w 54"/>
                <a:gd name="T3" fmla="*/ 3 h 38"/>
                <a:gd name="T4" fmla="*/ 51 w 54"/>
                <a:gd name="T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38">
                  <a:moveTo>
                    <a:pt x="54" y="38"/>
                  </a:moveTo>
                  <a:cubicBezTo>
                    <a:pt x="45" y="32"/>
                    <a:pt x="0" y="6"/>
                    <a:pt x="0" y="3"/>
                  </a:cubicBezTo>
                  <a:cubicBezTo>
                    <a:pt x="0" y="0"/>
                    <a:pt x="40" y="17"/>
                    <a:pt x="51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3" name="AutoShape 195">
              <a:extLst>
                <a:ext uri="{FF2B5EF4-FFF2-40B4-BE49-F238E27FC236}">
                  <a16:creationId xmlns:a16="http://schemas.microsoft.com/office/drawing/2014/main" id="{032F5FC9-0D1A-1FAE-5E61-9582C04E2D1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9" y="3635"/>
              <a:ext cx="17" cy="12"/>
            </a:xfrm>
            <a:prstGeom prst="diamond">
              <a:avLst/>
            </a:prstGeom>
            <a:solidFill>
              <a:srgbClr val="D1D5D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84" name="AutoShape 196">
              <a:extLst>
                <a:ext uri="{FF2B5EF4-FFF2-40B4-BE49-F238E27FC236}">
                  <a16:creationId xmlns:a16="http://schemas.microsoft.com/office/drawing/2014/main" id="{5FA1456B-3815-4EDC-667E-2A097DF2586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525" y="3618"/>
              <a:ext cx="17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85" name="AutoShape 197">
              <a:extLst>
                <a:ext uri="{FF2B5EF4-FFF2-40B4-BE49-F238E27FC236}">
                  <a16:creationId xmlns:a16="http://schemas.microsoft.com/office/drawing/2014/main" id="{D090FB8B-DD37-1C3B-9BF5-FA157299F77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12" y="3606"/>
              <a:ext cx="17" cy="23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586" name="Line 198">
              <a:extLst>
                <a:ext uri="{FF2B5EF4-FFF2-40B4-BE49-F238E27FC236}">
                  <a16:creationId xmlns:a16="http://schemas.microsoft.com/office/drawing/2014/main" id="{39B61F17-68DE-4397-ECD0-B8E7D154F8F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1285" y="3696"/>
              <a:ext cx="960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7" name="Freeform 199">
              <a:extLst>
                <a:ext uri="{FF2B5EF4-FFF2-40B4-BE49-F238E27FC236}">
                  <a16:creationId xmlns:a16="http://schemas.microsoft.com/office/drawing/2014/main" id="{7956AAAD-F428-1A45-DB80-3CD54A4EE1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26" y="3665"/>
              <a:ext cx="91" cy="140"/>
            </a:xfrm>
            <a:custGeom>
              <a:avLst/>
              <a:gdLst>
                <a:gd name="T0" fmla="*/ 33 w 91"/>
                <a:gd name="T1" fmla="*/ 0 h 140"/>
                <a:gd name="T2" fmla="*/ 89 w 91"/>
                <a:gd name="T3" fmla="*/ 67 h 140"/>
                <a:gd name="T4" fmla="*/ 48 w 91"/>
                <a:gd name="T5" fmla="*/ 129 h 140"/>
                <a:gd name="T6" fmla="*/ 2 w 91"/>
                <a:gd name="T7" fmla="*/ 130 h 140"/>
                <a:gd name="T8" fmla="*/ 33 w 91"/>
                <a:gd name="T9" fmla="*/ 66 h 140"/>
                <a:gd name="T10" fmla="*/ 33 w 91"/>
                <a:gd name="T11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140">
                  <a:moveTo>
                    <a:pt x="33" y="0"/>
                  </a:moveTo>
                  <a:cubicBezTo>
                    <a:pt x="42" y="0"/>
                    <a:pt x="87" y="45"/>
                    <a:pt x="89" y="67"/>
                  </a:cubicBezTo>
                  <a:cubicBezTo>
                    <a:pt x="91" y="89"/>
                    <a:pt x="62" y="119"/>
                    <a:pt x="48" y="129"/>
                  </a:cubicBezTo>
                  <a:cubicBezTo>
                    <a:pt x="34" y="139"/>
                    <a:pt x="4" y="140"/>
                    <a:pt x="2" y="130"/>
                  </a:cubicBezTo>
                  <a:cubicBezTo>
                    <a:pt x="0" y="120"/>
                    <a:pt x="28" y="88"/>
                    <a:pt x="33" y="66"/>
                  </a:cubicBezTo>
                  <a:cubicBezTo>
                    <a:pt x="38" y="44"/>
                    <a:pt x="24" y="0"/>
                    <a:pt x="33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8" name="Freeform 200">
              <a:extLst>
                <a:ext uri="{FF2B5EF4-FFF2-40B4-BE49-F238E27FC236}">
                  <a16:creationId xmlns:a16="http://schemas.microsoft.com/office/drawing/2014/main" id="{A58182D7-509B-ED2C-23B5-ECF7B18C13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3" y="3744"/>
              <a:ext cx="200" cy="48"/>
            </a:xfrm>
            <a:custGeom>
              <a:avLst/>
              <a:gdLst>
                <a:gd name="T0" fmla="*/ 200 w 200"/>
                <a:gd name="T1" fmla="*/ 48 h 48"/>
                <a:gd name="T2" fmla="*/ 1 w 200"/>
                <a:gd name="T3" fmla="*/ 2 h 48"/>
                <a:gd name="T4" fmla="*/ 196 w 200"/>
                <a:gd name="T5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" h="48">
                  <a:moveTo>
                    <a:pt x="200" y="48"/>
                  </a:moveTo>
                  <a:cubicBezTo>
                    <a:pt x="167" y="40"/>
                    <a:pt x="2" y="4"/>
                    <a:pt x="1" y="2"/>
                  </a:cubicBezTo>
                  <a:cubicBezTo>
                    <a:pt x="0" y="0"/>
                    <a:pt x="156" y="27"/>
                    <a:pt x="196" y="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89" name="Freeform 201">
              <a:extLst>
                <a:ext uri="{FF2B5EF4-FFF2-40B4-BE49-F238E27FC236}">
                  <a16:creationId xmlns:a16="http://schemas.microsoft.com/office/drawing/2014/main" id="{F34C87D2-527B-FA58-A6C5-47F8BFD1A69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1" y="3757"/>
              <a:ext cx="208" cy="53"/>
            </a:xfrm>
            <a:custGeom>
              <a:avLst/>
              <a:gdLst>
                <a:gd name="T0" fmla="*/ 208 w 208"/>
                <a:gd name="T1" fmla="*/ 53 h 53"/>
                <a:gd name="T2" fmla="*/ 0 w 208"/>
                <a:gd name="T3" fmla="*/ 1 h 53"/>
                <a:gd name="T4" fmla="*/ 205 w 208"/>
                <a:gd name="T5" fmla="*/ 4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8" h="53">
                  <a:moveTo>
                    <a:pt x="208" y="53"/>
                  </a:moveTo>
                  <a:cubicBezTo>
                    <a:pt x="173" y="44"/>
                    <a:pt x="0" y="0"/>
                    <a:pt x="0" y="1"/>
                  </a:cubicBezTo>
                  <a:cubicBezTo>
                    <a:pt x="0" y="2"/>
                    <a:pt x="162" y="35"/>
                    <a:pt x="205" y="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0" name="Freeform 202">
              <a:extLst>
                <a:ext uri="{FF2B5EF4-FFF2-40B4-BE49-F238E27FC236}">
                  <a16:creationId xmlns:a16="http://schemas.microsoft.com/office/drawing/2014/main" id="{049418CE-78EE-479E-117B-7DC56A94380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96" y="3709"/>
              <a:ext cx="184" cy="28"/>
            </a:xfrm>
            <a:custGeom>
              <a:avLst/>
              <a:gdLst>
                <a:gd name="T0" fmla="*/ 184 w 184"/>
                <a:gd name="T1" fmla="*/ 28 h 28"/>
                <a:gd name="T2" fmla="*/ 1 w 184"/>
                <a:gd name="T3" fmla="*/ 2 h 28"/>
                <a:gd name="T4" fmla="*/ 179 w 184"/>
                <a:gd name="T5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4" h="28">
                  <a:moveTo>
                    <a:pt x="184" y="28"/>
                  </a:moveTo>
                  <a:cubicBezTo>
                    <a:pt x="154" y="24"/>
                    <a:pt x="2" y="4"/>
                    <a:pt x="1" y="2"/>
                  </a:cubicBezTo>
                  <a:cubicBezTo>
                    <a:pt x="0" y="0"/>
                    <a:pt x="142" y="13"/>
                    <a:pt x="179" y="1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1" name="Freeform 203">
              <a:extLst>
                <a:ext uri="{FF2B5EF4-FFF2-40B4-BE49-F238E27FC236}">
                  <a16:creationId xmlns:a16="http://schemas.microsoft.com/office/drawing/2014/main" id="{CBC635F3-F3A0-84CC-AED1-B1212FAF7D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82" y="3776"/>
              <a:ext cx="223" cy="72"/>
            </a:xfrm>
            <a:custGeom>
              <a:avLst/>
              <a:gdLst>
                <a:gd name="T0" fmla="*/ 223 w 223"/>
                <a:gd name="T1" fmla="*/ 72 h 72"/>
                <a:gd name="T2" fmla="*/ 0 w 223"/>
                <a:gd name="T3" fmla="*/ 3 h 72"/>
                <a:gd name="T4" fmla="*/ 223 w 223"/>
                <a:gd name="T5" fmla="*/ 55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3" h="72">
                  <a:moveTo>
                    <a:pt x="223" y="72"/>
                  </a:moveTo>
                  <a:cubicBezTo>
                    <a:pt x="186" y="61"/>
                    <a:pt x="0" y="6"/>
                    <a:pt x="0" y="3"/>
                  </a:cubicBezTo>
                  <a:cubicBezTo>
                    <a:pt x="0" y="0"/>
                    <a:pt x="177" y="44"/>
                    <a:pt x="223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2" name="AutoShape 204">
              <a:extLst>
                <a:ext uri="{FF2B5EF4-FFF2-40B4-BE49-F238E27FC236}">
                  <a16:creationId xmlns:a16="http://schemas.microsoft.com/office/drawing/2014/main" id="{B28175A9-ADF7-A88D-C6C6-900D73FB974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488" y="3600"/>
              <a:ext cx="23" cy="17"/>
            </a:xfrm>
            <a:prstGeom prst="diamond">
              <a:avLst/>
            </a:prstGeom>
            <a:solidFill>
              <a:srgbClr val="D1D5D5"/>
            </a:solidFill>
            <a:ln w="9525">
              <a:solidFill>
                <a:srgbClr val="D1D5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</p:grpSp>
      <p:grpSp>
        <p:nvGrpSpPr>
          <p:cNvPr id="3303" name="Group 3302">
            <a:extLst>
              <a:ext uri="{FF2B5EF4-FFF2-40B4-BE49-F238E27FC236}">
                <a16:creationId xmlns:a16="http://schemas.microsoft.com/office/drawing/2014/main" id="{C48E6156-6B2B-3F89-C243-D838DB0037A0}"/>
              </a:ext>
            </a:extLst>
          </p:cNvPr>
          <p:cNvGrpSpPr/>
          <p:nvPr/>
        </p:nvGrpSpPr>
        <p:grpSpPr>
          <a:xfrm>
            <a:off x="6072918" y="5235798"/>
            <a:ext cx="622151" cy="518024"/>
            <a:chOff x="6213199" y="4607687"/>
            <a:chExt cx="622151" cy="518024"/>
          </a:xfrm>
        </p:grpSpPr>
        <p:grpSp>
          <p:nvGrpSpPr>
            <p:cNvPr id="2652" name="Group 263">
              <a:extLst>
                <a:ext uri="{FF2B5EF4-FFF2-40B4-BE49-F238E27FC236}">
                  <a16:creationId xmlns:a16="http://schemas.microsoft.com/office/drawing/2014/main" id="{42C75ACF-9D70-27BE-E39D-9BAD0DA317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13199" y="4888332"/>
              <a:ext cx="435341" cy="237379"/>
              <a:chOff x="3984" y="3168"/>
              <a:chExt cx="1058" cy="609"/>
            </a:xfrm>
          </p:grpSpPr>
          <p:grpSp>
            <p:nvGrpSpPr>
              <p:cNvPr id="2824" name="Group 264">
                <a:extLst>
                  <a:ext uri="{FF2B5EF4-FFF2-40B4-BE49-F238E27FC236}">
                    <a16:creationId xmlns:a16="http://schemas.microsoft.com/office/drawing/2014/main" id="{518C462A-9E49-1D72-6E82-9C9515A9AAB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84" y="3168"/>
                <a:ext cx="1058" cy="609"/>
                <a:chOff x="4407" y="3428"/>
                <a:chExt cx="1058" cy="609"/>
              </a:xfrm>
            </p:grpSpPr>
            <p:sp>
              <p:nvSpPr>
                <p:cNvPr id="2826" name="Freeform 265">
                  <a:extLst>
                    <a:ext uri="{FF2B5EF4-FFF2-40B4-BE49-F238E27FC236}">
                      <a16:creationId xmlns:a16="http://schemas.microsoft.com/office/drawing/2014/main" id="{18B3A8B1-0E3E-C646-9267-D9EC59BE83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7" y="3428"/>
                  <a:ext cx="908" cy="498"/>
                </a:xfrm>
                <a:custGeom>
                  <a:avLst/>
                  <a:gdLst>
                    <a:gd name="T0" fmla="*/ 881 w 908"/>
                    <a:gd name="T1" fmla="*/ 398 h 498"/>
                    <a:gd name="T2" fmla="*/ 897 w 908"/>
                    <a:gd name="T3" fmla="*/ 414 h 498"/>
                    <a:gd name="T4" fmla="*/ 889 w 908"/>
                    <a:gd name="T5" fmla="*/ 440 h 498"/>
                    <a:gd name="T6" fmla="*/ 846 w 908"/>
                    <a:gd name="T7" fmla="*/ 497 h 498"/>
                    <a:gd name="T8" fmla="*/ 757 w 908"/>
                    <a:gd name="T9" fmla="*/ 454 h 498"/>
                    <a:gd name="T10" fmla="*/ 626 w 908"/>
                    <a:gd name="T11" fmla="*/ 405 h 498"/>
                    <a:gd name="T12" fmla="*/ 425 w 908"/>
                    <a:gd name="T13" fmla="*/ 380 h 498"/>
                    <a:gd name="T14" fmla="*/ 216 w 908"/>
                    <a:gd name="T15" fmla="*/ 279 h 498"/>
                    <a:gd name="T16" fmla="*/ 33 w 908"/>
                    <a:gd name="T17" fmla="*/ 118 h 498"/>
                    <a:gd name="T18" fmla="*/ 20 w 908"/>
                    <a:gd name="T19" fmla="*/ 76 h 498"/>
                    <a:gd name="T20" fmla="*/ 42 w 908"/>
                    <a:gd name="T21" fmla="*/ 102 h 498"/>
                    <a:gd name="T22" fmla="*/ 71 w 908"/>
                    <a:gd name="T23" fmla="*/ 123 h 498"/>
                    <a:gd name="T24" fmla="*/ 24 w 908"/>
                    <a:gd name="T25" fmla="*/ 28 h 498"/>
                    <a:gd name="T26" fmla="*/ 97 w 908"/>
                    <a:gd name="T27" fmla="*/ 4 h 498"/>
                    <a:gd name="T28" fmla="*/ 200 w 908"/>
                    <a:gd name="T29" fmla="*/ 10 h 498"/>
                    <a:gd name="T30" fmla="*/ 319 w 908"/>
                    <a:gd name="T31" fmla="*/ 54 h 498"/>
                    <a:gd name="T32" fmla="*/ 387 w 908"/>
                    <a:gd name="T33" fmla="*/ 86 h 498"/>
                    <a:gd name="T34" fmla="*/ 495 w 908"/>
                    <a:gd name="T35" fmla="*/ 144 h 498"/>
                    <a:gd name="T36" fmla="*/ 625 w 908"/>
                    <a:gd name="T37" fmla="*/ 235 h 498"/>
                    <a:gd name="T38" fmla="*/ 740 w 908"/>
                    <a:gd name="T39" fmla="*/ 330 h 498"/>
                    <a:gd name="T40" fmla="*/ 881 w 908"/>
                    <a:gd name="T41" fmla="*/ 398 h 4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8" h="498">
                      <a:moveTo>
                        <a:pt x="881" y="398"/>
                      </a:moveTo>
                      <a:cubicBezTo>
                        <a:pt x="908" y="412"/>
                        <a:pt x="896" y="407"/>
                        <a:pt x="897" y="414"/>
                      </a:cubicBezTo>
                      <a:cubicBezTo>
                        <a:pt x="898" y="421"/>
                        <a:pt x="898" y="426"/>
                        <a:pt x="889" y="440"/>
                      </a:cubicBezTo>
                      <a:cubicBezTo>
                        <a:pt x="880" y="453"/>
                        <a:pt x="868" y="494"/>
                        <a:pt x="846" y="497"/>
                      </a:cubicBezTo>
                      <a:cubicBezTo>
                        <a:pt x="824" y="498"/>
                        <a:pt x="794" y="468"/>
                        <a:pt x="757" y="454"/>
                      </a:cubicBezTo>
                      <a:cubicBezTo>
                        <a:pt x="720" y="438"/>
                        <a:pt x="681" y="417"/>
                        <a:pt x="626" y="405"/>
                      </a:cubicBezTo>
                      <a:cubicBezTo>
                        <a:pt x="571" y="393"/>
                        <a:pt x="492" y="401"/>
                        <a:pt x="425" y="380"/>
                      </a:cubicBezTo>
                      <a:cubicBezTo>
                        <a:pt x="357" y="359"/>
                        <a:pt x="281" y="323"/>
                        <a:pt x="216" y="279"/>
                      </a:cubicBezTo>
                      <a:cubicBezTo>
                        <a:pt x="151" y="235"/>
                        <a:pt x="66" y="152"/>
                        <a:pt x="33" y="118"/>
                      </a:cubicBezTo>
                      <a:cubicBezTo>
                        <a:pt x="0" y="84"/>
                        <a:pt x="19" y="79"/>
                        <a:pt x="20" y="76"/>
                      </a:cubicBezTo>
                      <a:cubicBezTo>
                        <a:pt x="21" y="73"/>
                        <a:pt x="34" y="94"/>
                        <a:pt x="42" y="102"/>
                      </a:cubicBezTo>
                      <a:cubicBezTo>
                        <a:pt x="50" y="110"/>
                        <a:pt x="74" y="135"/>
                        <a:pt x="71" y="123"/>
                      </a:cubicBezTo>
                      <a:cubicBezTo>
                        <a:pt x="68" y="111"/>
                        <a:pt x="20" y="48"/>
                        <a:pt x="24" y="28"/>
                      </a:cubicBezTo>
                      <a:cubicBezTo>
                        <a:pt x="28" y="8"/>
                        <a:pt x="68" y="6"/>
                        <a:pt x="97" y="4"/>
                      </a:cubicBezTo>
                      <a:cubicBezTo>
                        <a:pt x="126" y="0"/>
                        <a:pt x="163" y="2"/>
                        <a:pt x="200" y="10"/>
                      </a:cubicBezTo>
                      <a:cubicBezTo>
                        <a:pt x="236" y="19"/>
                        <a:pt x="287" y="41"/>
                        <a:pt x="319" y="54"/>
                      </a:cubicBezTo>
                      <a:cubicBezTo>
                        <a:pt x="351" y="67"/>
                        <a:pt x="357" y="71"/>
                        <a:pt x="387" y="86"/>
                      </a:cubicBezTo>
                      <a:cubicBezTo>
                        <a:pt x="417" y="101"/>
                        <a:pt x="455" y="119"/>
                        <a:pt x="495" y="144"/>
                      </a:cubicBezTo>
                      <a:cubicBezTo>
                        <a:pt x="535" y="169"/>
                        <a:pt x="584" y="204"/>
                        <a:pt x="625" y="235"/>
                      </a:cubicBezTo>
                      <a:cubicBezTo>
                        <a:pt x="666" y="266"/>
                        <a:pt x="697" y="303"/>
                        <a:pt x="740" y="330"/>
                      </a:cubicBezTo>
                      <a:cubicBezTo>
                        <a:pt x="782" y="357"/>
                        <a:pt x="856" y="385"/>
                        <a:pt x="881" y="398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DDDDDD"/>
                    </a:gs>
                    <a:gs pos="100000">
                      <a:srgbClr val="F8F8F8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7" name="Freeform 266">
                  <a:extLst>
                    <a:ext uri="{FF2B5EF4-FFF2-40B4-BE49-F238E27FC236}">
                      <a16:creationId xmlns:a16="http://schemas.microsoft.com/office/drawing/2014/main" id="{F2C1CAA5-D950-55EA-BB84-CDD675B518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72" y="3481"/>
                  <a:ext cx="59" cy="166"/>
                </a:xfrm>
                <a:custGeom>
                  <a:avLst/>
                  <a:gdLst>
                    <a:gd name="T0" fmla="*/ 29 w 59"/>
                    <a:gd name="T1" fmla="*/ 0 h 166"/>
                    <a:gd name="T2" fmla="*/ 31 w 59"/>
                    <a:gd name="T3" fmla="*/ 4 h 166"/>
                    <a:gd name="T4" fmla="*/ 35 w 59"/>
                    <a:gd name="T5" fmla="*/ 7 h 166"/>
                    <a:gd name="T6" fmla="*/ 44 w 59"/>
                    <a:gd name="T7" fmla="*/ 21 h 166"/>
                    <a:gd name="T8" fmla="*/ 51 w 59"/>
                    <a:gd name="T9" fmla="*/ 41 h 166"/>
                    <a:gd name="T10" fmla="*/ 56 w 59"/>
                    <a:gd name="T11" fmla="*/ 65 h 166"/>
                    <a:gd name="T12" fmla="*/ 54 w 59"/>
                    <a:gd name="T13" fmla="*/ 109 h 166"/>
                    <a:gd name="T14" fmla="*/ 50 w 59"/>
                    <a:gd name="T15" fmla="*/ 126 h 166"/>
                    <a:gd name="T16" fmla="*/ 30 w 59"/>
                    <a:gd name="T17" fmla="*/ 151 h 166"/>
                    <a:gd name="T18" fmla="*/ 0 w 59"/>
                    <a:gd name="T19" fmla="*/ 166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9" h="166">
                      <a:moveTo>
                        <a:pt x="29" y="0"/>
                      </a:moveTo>
                      <a:cubicBezTo>
                        <a:pt x="30" y="2"/>
                        <a:pt x="31" y="3"/>
                        <a:pt x="31" y="4"/>
                      </a:cubicBezTo>
                      <a:cubicBezTo>
                        <a:pt x="32" y="5"/>
                        <a:pt x="34" y="5"/>
                        <a:pt x="35" y="7"/>
                      </a:cubicBezTo>
                      <a:cubicBezTo>
                        <a:pt x="38" y="12"/>
                        <a:pt x="38" y="16"/>
                        <a:pt x="44" y="21"/>
                      </a:cubicBezTo>
                      <a:cubicBezTo>
                        <a:pt x="46" y="28"/>
                        <a:pt x="49" y="35"/>
                        <a:pt x="51" y="41"/>
                      </a:cubicBezTo>
                      <a:cubicBezTo>
                        <a:pt x="53" y="50"/>
                        <a:pt x="53" y="58"/>
                        <a:pt x="56" y="65"/>
                      </a:cubicBezTo>
                      <a:cubicBezTo>
                        <a:pt x="56" y="79"/>
                        <a:pt x="59" y="96"/>
                        <a:pt x="54" y="109"/>
                      </a:cubicBezTo>
                      <a:cubicBezTo>
                        <a:pt x="53" y="115"/>
                        <a:pt x="51" y="120"/>
                        <a:pt x="50" y="126"/>
                      </a:cubicBezTo>
                      <a:cubicBezTo>
                        <a:pt x="49" y="132"/>
                        <a:pt x="33" y="146"/>
                        <a:pt x="30" y="151"/>
                      </a:cubicBezTo>
                      <a:cubicBezTo>
                        <a:pt x="22" y="158"/>
                        <a:pt x="4" y="160"/>
                        <a:pt x="0" y="166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8" name="Oval 267">
                  <a:extLst>
                    <a:ext uri="{FF2B5EF4-FFF2-40B4-BE49-F238E27FC236}">
                      <a16:creationId xmlns:a16="http://schemas.microsoft.com/office/drawing/2014/main" id="{F3ADCF55-A7F3-6191-AD79-B68C52388F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510" y="3456"/>
                  <a:ext cx="67" cy="78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29" name="Oval 268">
                  <a:extLst>
                    <a:ext uri="{FF2B5EF4-FFF2-40B4-BE49-F238E27FC236}">
                      <a16:creationId xmlns:a16="http://schemas.microsoft.com/office/drawing/2014/main" id="{6D6B0EC9-BC56-C255-FC6C-ADA089900E8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514" y="3461"/>
                  <a:ext cx="56" cy="5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0" name="Oval 269">
                  <a:extLst>
                    <a:ext uri="{FF2B5EF4-FFF2-40B4-BE49-F238E27FC236}">
                      <a16:creationId xmlns:a16="http://schemas.microsoft.com/office/drawing/2014/main" id="{B2172C37-0287-C809-9D10-72F0661B9BE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651" y="3541"/>
                  <a:ext cx="60" cy="11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1" name="Oval 270">
                  <a:extLst>
                    <a:ext uri="{FF2B5EF4-FFF2-40B4-BE49-F238E27FC236}">
                      <a16:creationId xmlns:a16="http://schemas.microsoft.com/office/drawing/2014/main" id="{C4AAC657-1EF5-03C8-9FAE-650D1F9742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734" y="3578"/>
                  <a:ext cx="58" cy="121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2" name="Oval 271">
                  <a:extLst>
                    <a:ext uri="{FF2B5EF4-FFF2-40B4-BE49-F238E27FC236}">
                      <a16:creationId xmlns:a16="http://schemas.microsoft.com/office/drawing/2014/main" id="{A7A56BE9-4936-BB20-4054-A5CF078ED2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897" y="3636"/>
                  <a:ext cx="46" cy="12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3" name="Oval 272">
                  <a:extLst>
                    <a:ext uri="{FF2B5EF4-FFF2-40B4-BE49-F238E27FC236}">
                      <a16:creationId xmlns:a16="http://schemas.microsoft.com/office/drawing/2014/main" id="{F28D6869-CA71-2F4C-B3EB-E9C7E4E55D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978" y="3676"/>
                  <a:ext cx="42" cy="8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4" name="Oval 273">
                  <a:extLst>
                    <a:ext uri="{FF2B5EF4-FFF2-40B4-BE49-F238E27FC236}">
                      <a16:creationId xmlns:a16="http://schemas.microsoft.com/office/drawing/2014/main" id="{FBD06D82-86F1-CA30-E227-26E0781B7B3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795" y="3608"/>
                  <a:ext cx="75" cy="12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5" name="Oval 274">
                  <a:extLst>
                    <a:ext uri="{FF2B5EF4-FFF2-40B4-BE49-F238E27FC236}">
                      <a16:creationId xmlns:a16="http://schemas.microsoft.com/office/drawing/2014/main" id="{3971C259-8887-58FA-68A0-137CB8A481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038" y="3725"/>
                  <a:ext cx="64" cy="8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6" name="Oval 275">
                  <a:extLst>
                    <a:ext uri="{FF2B5EF4-FFF2-40B4-BE49-F238E27FC236}">
                      <a16:creationId xmlns:a16="http://schemas.microsoft.com/office/drawing/2014/main" id="{0F2E5CF6-CCCF-3788-BD22-757D908706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126" y="3772"/>
                  <a:ext cx="34" cy="7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46275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37" name="Freeform 276">
                  <a:extLst>
                    <a:ext uri="{FF2B5EF4-FFF2-40B4-BE49-F238E27FC236}">
                      <a16:creationId xmlns:a16="http://schemas.microsoft.com/office/drawing/2014/main" id="{17C600A9-87D1-0E32-BA76-78871DA66F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62" y="3654"/>
                  <a:ext cx="115" cy="137"/>
                </a:xfrm>
                <a:custGeom>
                  <a:avLst/>
                  <a:gdLst>
                    <a:gd name="T0" fmla="*/ 10 w 166"/>
                    <a:gd name="T1" fmla="*/ 8 h 168"/>
                    <a:gd name="T2" fmla="*/ 79 w 166"/>
                    <a:gd name="T3" fmla="*/ 18 h 168"/>
                    <a:gd name="T4" fmla="*/ 139 w 166"/>
                    <a:gd name="T5" fmla="*/ 57 h 168"/>
                    <a:gd name="T6" fmla="*/ 166 w 166"/>
                    <a:gd name="T7" fmla="*/ 126 h 168"/>
                    <a:gd name="T8" fmla="*/ 138 w 166"/>
                    <a:gd name="T9" fmla="*/ 167 h 168"/>
                    <a:gd name="T10" fmla="*/ 72 w 166"/>
                    <a:gd name="T11" fmla="*/ 131 h 168"/>
                    <a:gd name="T12" fmla="*/ 10 w 166"/>
                    <a:gd name="T13" fmla="*/ 36 h 168"/>
                    <a:gd name="T14" fmla="*/ 10 w 166"/>
                    <a:gd name="T15" fmla="*/ 8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6" h="168">
                      <a:moveTo>
                        <a:pt x="10" y="8"/>
                      </a:moveTo>
                      <a:cubicBezTo>
                        <a:pt x="18" y="0"/>
                        <a:pt x="58" y="10"/>
                        <a:pt x="79" y="18"/>
                      </a:cubicBezTo>
                      <a:cubicBezTo>
                        <a:pt x="100" y="26"/>
                        <a:pt x="125" y="39"/>
                        <a:pt x="139" y="57"/>
                      </a:cubicBezTo>
                      <a:cubicBezTo>
                        <a:pt x="153" y="75"/>
                        <a:pt x="166" y="108"/>
                        <a:pt x="166" y="126"/>
                      </a:cubicBezTo>
                      <a:cubicBezTo>
                        <a:pt x="166" y="144"/>
                        <a:pt x="154" y="166"/>
                        <a:pt x="138" y="167"/>
                      </a:cubicBezTo>
                      <a:cubicBezTo>
                        <a:pt x="122" y="168"/>
                        <a:pt x="93" y="153"/>
                        <a:pt x="72" y="131"/>
                      </a:cubicBezTo>
                      <a:cubicBezTo>
                        <a:pt x="51" y="109"/>
                        <a:pt x="20" y="56"/>
                        <a:pt x="10" y="36"/>
                      </a:cubicBezTo>
                      <a:cubicBezTo>
                        <a:pt x="0" y="16"/>
                        <a:pt x="10" y="14"/>
                        <a:pt x="10" y="8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38" name="Freeform 277">
                  <a:extLst>
                    <a:ext uri="{FF2B5EF4-FFF2-40B4-BE49-F238E27FC236}">
                      <a16:creationId xmlns:a16="http://schemas.microsoft.com/office/drawing/2014/main" id="{54BE508A-F898-E6E6-7B63-A4F9E084E5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017" y="3848"/>
                  <a:ext cx="187" cy="91"/>
                </a:xfrm>
                <a:custGeom>
                  <a:avLst/>
                  <a:gdLst>
                    <a:gd name="T0" fmla="*/ 16 w 271"/>
                    <a:gd name="T1" fmla="*/ 22 h 111"/>
                    <a:gd name="T2" fmla="*/ 105 w 271"/>
                    <a:gd name="T3" fmla="*/ 5 h 111"/>
                    <a:gd name="T4" fmla="*/ 210 w 271"/>
                    <a:gd name="T5" fmla="*/ 2 h 111"/>
                    <a:gd name="T6" fmla="*/ 243 w 271"/>
                    <a:gd name="T7" fmla="*/ 14 h 111"/>
                    <a:gd name="T8" fmla="*/ 249 w 271"/>
                    <a:gd name="T9" fmla="*/ 41 h 111"/>
                    <a:gd name="T10" fmla="*/ 111 w 271"/>
                    <a:gd name="T11" fmla="*/ 110 h 111"/>
                    <a:gd name="T12" fmla="*/ 16 w 271"/>
                    <a:gd name="T13" fmla="*/ 50 h 111"/>
                    <a:gd name="T14" fmla="*/ 16 w 271"/>
                    <a:gd name="T15" fmla="*/ 22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71" h="111">
                      <a:moveTo>
                        <a:pt x="16" y="22"/>
                      </a:moveTo>
                      <a:cubicBezTo>
                        <a:pt x="31" y="15"/>
                        <a:pt x="73" y="8"/>
                        <a:pt x="105" y="5"/>
                      </a:cubicBezTo>
                      <a:cubicBezTo>
                        <a:pt x="137" y="2"/>
                        <a:pt x="187" y="0"/>
                        <a:pt x="210" y="2"/>
                      </a:cubicBezTo>
                      <a:cubicBezTo>
                        <a:pt x="233" y="4"/>
                        <a:pt x="237" y="8"/>
                        <a:pt x="243" y="14"/>
                      </a:cubicBezTo>
                      <a:cubicBezTo>
                        <a:pt x="249" y="20"/>
                        <a:pt x="271" y="25"/>
                        <a:pt x="249" y="41"/>
                      </a:cubicBezTo>
                      <a:cubicBezTo>
                        <a:pt x="227" y="57"/>
                        <a:pt x="150" y="109"/>
                        <a:pt x="111" y="110"/>
                      </a:cubicBezTo>
                      <a:cubicBezTo>
                        <a:pt x="72" y="111"/>
                        <a:pt x="32" y="65"/>
                        <a:pt x="16" y="50"/>
                      </a:cubicBezTo>
                      <a:cubicBezTo>
                        <a:pt x="0" y="35"/>
                        <a:pt x="16" y="28"/>
                        <a:pt x="16" y="22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39" name="Freeform 278">
                  <a:extLst>
                    <a:ext uri="{FF2B5EF4-FFF2-40B4-BE49-F238E27FC236}">
                      <a16:creationId xmlns:a16="http://schemas.microsoft.com/office/drawing/2014/main" id="{E37E9765-1292-FB4B-8E9F-5FB377C377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153" y="3734"/>
                  <a:ext cx="56" cy="43"/>
                </a:xfrm>
                <a:custGeom>
                  <a:avLst/>
                  <a:gdLst>
                    <a:gd name="T0" fmla="*/ 1 w 56"/>
                    <a:gd name="T1" fmla="*/ 36 h 43"/>
                    <a:gd name="T2" fmla="*/ 21 w 56"/>
                    <a:gd name="T3" fmla="*/ 10 h 43"/>
                    <a:gd name="T4" fmla="*/ 42 w 56"/>
                    <a:gd name="T5" fmla="*/ 1 h 43"/>
                    <a:gd name="T6" fmla="*/ 54 w 56"/>
                    <a:gd name="T7" fmla="*/ 6 h 43"/>
                    <a:gd name="T8" fmla="*/ 52 w 56"/>
                    <a:gd name="T9" fmla="*/ 19 h 43"/>
                    <a:gd name="T10" fmla="*/ 42 w 56"/>
                    <a:gd name="T11" fmla="*/ 30 h 43"/>
                    <a:gd name="T12" fmla="*/ 21 w 56"/>
                    <a:gd name="T13" fmla="*/ 42 h 43"/>
                    <a:gd name="T14" fmla="*/ 1 w 56"/>
                    <a:gd name="T15" fmla="*/ 3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6" h="43">
                      <a:moveTo>
                        <a:pt x="1" y="36"/>
                      </a:moveTo>
                      <a:cubicBezTo>
                        <a:pt x="1" y="31"/>
                        <a:pt x="14" y="16"/>
                        <a:pt x="21" y="10"/>
                      </a:cubicBezTo>
                      <a:cubicBezTo>
                        <a:pt x="28" y="4"/>
                        <a:pt x="37" y="2"/>
                        <a:pt x="42" y="1"/>
                      </a:cubicBezTo>
                      <a:cubicBezTo>
                        <a:pt x="47" y="0"/>
                        <a:pt x="52" y="3"/>
                        <a:pt x="54" y="6"/>
                      </a:cubicBezTo>
                      <a:cubicBezTo>
                        <a:pt x="56" y="9"/>
                        <a:pt x="54" y="15"/>
                        <a:pt x="52" y="19"/>
                      </a:cubicBezTo>
                      <a:cubicBezTo>
                        <a:pt x="50" y="23"/>
                        <a:pt x="47" y="26"/>
                        <a:pt x="42" y="30"/>
                      </a:cubicBezTo>
                      <a:cubicBezTo>
                        <a:pt x="37" y="34"/>
                        <a:pt x="28" y="41"/>
                        <a:pt x="21" y="42"/>
                      </a:cubicBezTo>
                      <a:cubicBezTo>
                        <a:pt x="14" y="43"/>
                        <a:pt x="0" y="42"/>
                        <a:pt x="1" y="36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40" name="Freeform 279">
                  <a:extLst>
                    <a:ext uri="{FF2B5EF4-FFF2-40B4-BE49-F238E27FC236}">
                      <a16:creationId xmlns:a16="http://schemas.microsoft.com/office/drawing/2014/main" id="{DE43C00A-28BD-0F80-8726-D4493D28AB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898" y="3504"/>
                  <a:ext cx="157" cy="130"/>
                </a:xfrm>
                <a:custGeom>
                  <a:avLst/>
                  <a:gdLst>
                    <a:gd name="T0" fmla="*/ 154 w 157"/>
                    <a:gd name="T1" fmla="*/ 7 h 130"/>
                    <a:gd name="T2" fmla="*/ 131 w 157"/>
                    <a:gd name="T3" fmla="*/ 5 h 130"/>
                    <a:gd name="T4" fmla="*/ 77 w 157"/>
                    <a:gd name="T5" fmla="*/ 37 h 130"/>
                    <a:gd name="T6" fmla="*/ 1 w 157"/>
                    <a:gd name="T7" fmla="*/ 90 h 130"/>
                    <a:gd name="T8" fmla="*/ 69 w 157"/>
                    <a:gd name="T9" fmla="*/ 125 h 130"/>
                    <a:gd name="T10" fmla="*/ 97 w 157"/>
                    <a:gd name="T11" fmla="*/ 120 h 130"/>
                    <a:gd name="T12" fmla="*/ 137 w 157"/>
                    <a:gd name="T13" fmla="*/ 115 h 130"/>
                    <a:gd name="T14" fmla="*/ 149 w 157"/>
                    <a:gd name="T15" fmla="*/ 81 h 130"/>
                    <a:gd name="T16" fmla="*/ 154 w 157"/>
                    <a:gd name="T17" fmla="*/ 51 h 130"/>
                    <a:gd name="T18" fmla="*/ 154 w 157"/>
                    <a:gd name="T19" fmla="*/ 7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7" h="130">
                      <a:moveTo>
                        <a:pt x="154" y="7"/>
                      </a:moveTo>
                      <a:cubicBezTo>
                        <a:pt x="150" y="0"/>
                        <a:pt x="144" y="0"/>
                        <a:pt x="131" y="5"/>
                      </a:cubicBezTo>
                      <a:cubicBezTo>
                        <a:pt x="118" y="10"/>
                        <a:pt x="98" y="23"/>
                        <a:pt x="77" y="37"/>
                      </a:cubicBezTo>
                      <a:cubicBezTo>
                        <a:pt x="55" y="50"/>
                        <a:pt x="2" y="75"/>
                        <a:pt x="1" y="90"/>
                      </a:cubicBezTo>
                      <a:cubicBezTo>
                        <a:pt x="0" y="105"/>
                        <a:pt x="53" y="120"/>
                        <a:pt x="69" y="125"/>
                      </a:cubicBezTo>
                      <a:cubicBezTo>
                        <a:pt x="85" y="130"/>
                        <a:pt x="86" y="122"/>
                        <a:pt x="97" y="120"/>
                      </a:cubicBezTo>
                      <a:cubicBezTo>
                        <a:pt x="108" y="118"/>
                        <a:pt x="128" y="121"/>
                        <a:pt x="137" y="115"/>
                      </a:cubicBezTo>
                      <a:cubicBezTo>
                        <a:pt x="146" y="109"/>
                        <a:pt x="147" y="91"/>
                        <a:pt x="149" y="81"/>
                      </a:cubicBezTo>
                      <a:cubicBezTo>
                        <a:pt x="152" y="70"/>
                        <a:pt x="153" y="64"/>
                        <a:pt x="154" y="51"/>
                      </a:cubicBezTo>
                      <a:cubicBezTo>
                        <a:pt x="154" y="39"/>
                        <a:pt x="157" y="15"/>
                        <a:pt x="154" y="7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41" name="Freeform 280">
                  <a:extLst>
                    <a:ext uri="{FF2B5EF4-FFF2-40B4-BE49-F238E27FC236}">
                      <a16:creationId xmlns:a16="http://schemas.microsoft.com/office/drawing/2014/main" id="{0102D8A8-044F-1E92-92E4-C6ACB0E3F9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62" y="3776"/>
                  <a:ext cx="188" cy="261"/>
                </a:xfrm>
                <a:custGeom>
                  <a:avLst/>
                  <a:gdLst>
                    <a:gd name="T0" fmla="*/ 170 w 188"/>
                    <a:gd name="T1" fmla="*/ 25 h 261"/>
                    <a:gd name="T2" fmla="*/ 137 w 188"/>
                    <a:gd name="T3" fmla="*/ 1 h 261"/>
                    <a:gd name="T4" fmla="*/ 69 w 188"/>
                    <a:gd name="T5" fmla="*/ 30 h 261"/>
                    <a:gd name="T6" fmla="*/ 8 w 188"/>
                    <a:gd name="T7" fmla="*/ 79 h 261"/>
                    <a:gd name="T8" fmla="*/ 23 w 188"/>
                    <a:gd name="T9" fmla="*/ 107 h 261"/>
                    <a:gd name="T10" fmla="*/ 25 w 188"/>
                    <a:gd name="T11" fmla="*/ 160 h 261"/>
                    <a:gd name="T12" fmla="*/ 14 w 188"/>
                    <a:gd name="T13" fmla="*/ 200 h 261"/>
                    <a:gd name="T14" fmla="*/ 110 w 188"/>
                    <a:gd name="T15" fmla="*/ 252 h 261"/>
                    <a:gd name="T16" fmla="*/ 164 w 188"/>
                    <a:gd name="T17" fmla="*/ 255 h 261"/>
                    <a:gd name="T18" fmla="*/ 185 w 188"/>
                    <a:gd name="T19" fmla="*/ 213 h 261"/>
                    <a:gd name="T20" fmla="*/ 143 w 188"/>
                    <a:gd name="T21" fmla="*/ 133 h 261"/>
                    <a:gd name="T22" fmla="*/ 172 w 188"/>
                    <a:gd name="T23" fmla="*/ 69 h 261"/>
                    <a:gd name="T24" fmla="*/ 170 w 188"/>
                    <a:gd name="T25" fmla="*/ 25 h 2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8" h="261">
                      <a:moveTo>
                        <a:pt x="170" y="25"/>
                      </a:moveTo>
                      <a:cubicBezTo>
                        <a:pt x="165" y="14"/>
                        <a:pt x="154" y="0"/>
                        <a:pt x="137" y="1"/>
                      </a:cubicBezTo>
                      <a:cubicBezTo>
                        <a:pt x="121" y="2"/>
                        <a:pt x="90" y="17"/>
                        <a:pt x="69" y="30"/>
                      </a:cubicBezTo>
                      <a:cubicBezTo>
                        <a:pt x="48" y="43"/>
                        <a:pt x="16" y="66"/>
                        <a:pt x="8" y="79"/>
                      </a:cubicBezTo>
                      <a:cubicBezTo>
                        <a:pt x="0" y="92"/>
                        <a:pt x="20" y="94"/>
                        <a:pt x="23" y="107"/>
                      </a:cubicBezTo>
                      <a:cubicBezTo>
                        <a:pt x="26" y="120"/>
                        <a:pt x="26" y="145"/>
                        <a:pt x="25" y="160"/>
                      </a:cubicBezTo>
                      <a:cubicBezTo>
                        <a:pt x="24" y="175"/>
                        <a:pt x="0" y="185"/>
                        <a:pt x="14" y="200"/>
                      </a:cubicBezTo>
                      <a:cubicBezTo>
                        <a:pt x="28" y="215"/>
                        <a:pt x="85" y="243"/>
                        <a:pt x="110" y="252"/>
                      </a:cubicBezTo>
                      <a:cubicBezTo>
                        <a:pt x="135" y="261"/>
                        <a:pt x="152" y="261"/>
                        <a:pt x="164" y="255"/>
                      </a:cubicBezTo>
                      <a:cubicBezTo>
                        <a:pt x="176" y="248"/>
                        <a:pt x="188" y="234"/>
                        <a:pt x="185" y="213"/>
                      </a:cubicBezTo>
                      <a:cubicBezTo>
                        <a:pt x="181" y="193"/>
                        <a:pt x="145" y="156"/>
                        <a:pt x="143" y="133"/>
                      </a:cubicBezTo>
                      <a:cubicBezTo>
                        <a:pt x="141" y="109"/>
                        <a:pt x="168" y="87"/>
                        <a:pt x="172" y="69"/>
                      </a:cubicBezTo>
                      <a:cubicBezTo>
                        <a:pt x="176" y="51"/>
                        <a:pt x="176" y="37"/>
                        <a:pt x="170" y="25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D1D5D5"/>
                    </a:gs>
                    <a:gs pos="100000">
                      <a:srgbClr val="D1D5D5">
                        <a:gamma/>
                        <a:shade val="3137"/>
                        <a:invGamma/>
                      </a:srgbClr>
                    </a:gs>
                  </a:gsLst>
                  <a:lin ang="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42" name="AutoShape 281">
                  <a:extLst>
                    <a:ext uri="{FF2B5EF4-FFF2-40B4-BE49-F238E27FC236}">
                      <a16:creationId xmlns:a16="http://schemas.microsoft.com/office/drawing/2014/main" id="{6CBC6992-CA97-BB57-B6B7-CF9B8EB2588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547349">
                  <a:off x="4868" y="3570"/>
                  <a:ext cx="17" cy="19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3" name="AutoShape 282">
                  <a:extLst>
                    <a:ext uri="{FF2B5EF4-FFF2-40B4-BE49-F238E27FC236}">
                      <a16:creationId xmlns:a16="http://schemas.microsoft.com/office/drawing/2014/main" id="{D06CD8FF-FB98-8F5F-5970-9CE35EB509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898" y="3626"/>
                  <a:ext cx="12" cy="12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4" name="AutoShape 283">
                  <a:extLst>
                    <a:ext uri="{FF2B5EF4-FFF2-40B4-BE49-F238E27FC236}">
                      <a16:creationId xmlns:a16="http://schemas.microsoft.com/office/drawing/2014/main" id="{D93E4C4D-ABDB-DED0-60A7-EBB23FFC25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971" y="3665"/>
                  <a:ext cx="25" cy="28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5" name="AutoShape 284">
                  <a:extLst>
                    <a:ext uri="{FF2B5EF4-FFF2-40B4-BE49-F238E27FC236}">
                      <a16:creationId xmlns:a16="http://schemas.microsoft.com/office/drawing/2014/main" id="{0574CA62-A200-D768-A5A2-1BDF775CB2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030" y="3693"/>
                  <a:ext cx="24" cy="28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6" name="AutoShape 285">
                  <a:extLst>
                    <a:ext uri="{FF2B5EF4-FFF2-40B4-BE49-F238E27FC236}">
                      <a16:creationId xmlns:a16="http://schemas.microsoft.com/office/drawing/2014/main" id="{79051BB6-87AB-91F1-5844-77877126AF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114" y="3748"/>
                  <a:ext cx="24" cy="28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7" name="AutoShape 286">
                  <a:extLst>
                    <a:ext uri="{FF2B5EF4-FFF2-40B4-BE49-F238E27FC236}">
                      <a16:creationId xmlns:a16="http://schemas.microsoft.com/office/drawing/2014/main" id="{51ABD722-6A16-0AC3-D681-C4D4DFB0A5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191" y="3815"/>
                  <a:ext cx="24" cy="29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8" name="AutoShape 287">
                  <a:extLst>
                    <a:ext uri="{FF2B5EF4-FFF2-40B4-BE49-F238E27FC236}">
                      <a16:creationId xmlns:a16="http://schemas.microsoft.com/office/drawing/2014/main" id="{AD5C938E-6713-1337-4D4B-1ABE355410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5220" y="3829"/>
                  <a:ext cx="24" cy="29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49" name="AutoShape 288">
                  <a:extLst>
                    <a:ext uri="{FF2B5EF4-FFF2-40B4-BE49-F238E27FC236}">
                      <a16:creationId xmlns:a16="http://schemas.microsoft.com/office/drawing/2014/main" id="{ED3F3E37-D200-D9F6-3F2A-5A79546395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745" y="3513"/>
                  <a:ext cx="24" cy="28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50" name="AutoShape 289">
                  <a:extLst>
                    <a:ext uri="{FF2B5EF4-FFF2-40B4-BE49-F238E27FC236}">
                      <a16:creationId xmlns:a16="http://schemas.microsoft.com/office/drawing/2014/main" id="{AF10E931-AC67-5063-1700-90C9134D9E5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778" y="3528"/>
                  <a:ext cx="24" cy="28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51" name="AutoShape 290">
                  <a:extLst>
                    <a:ext uri="{FF2B5EF4-FFF2-40B4-BE49-F238E27FC236}">
                      <a16:creationId xmlns:a16="http://schemas.microsoft.com/office/drawing/2014/main" id="{4203641B-2BB2-1955-13A6-882F140B14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810" y="3542"/>
                  <a:ext cx="17" cy="17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52" name="Freeform 291">
                  <a:extLst>
                    <a:ext uri="{FF2B5EF4-FFF2-40B4-BE49-F238E27FC236}">
                      <a16:creationId xmlns:a16="http://schemas.microsoft.com/office/drawing/2014/main" id="{658B3CFF-5FD0-F46B-D0C2-DDF1987752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890839">
                  <a:off x="4439" y="3528"/>
                  <a:ext cx="91" cy="40"/>
                </a:xfrm>
                <a:custGeom>
                  <a:avLst/>
                  <a:gdLst>
                    <a:gd name="T0" fmla="*/ 1 w 91"/>
                    <a:gd name="T1" fmla="*/ 6 h 52"/>
                    <a:gd name="T2" fmla="*/ 76 w 91"/>
                    <a:gd name="T3" fmla="*/ 13 h 52"/>
                    <a:gd name="T4" fmla="*/ 79 w 91"/>
                    <a:gd name="T5" fmla="*/ 51 h 52"/>
                    <a:gd name="T6" fmla="*/ 1 w 91"/>
                    <a:gd name="T7" fmla="*/ 6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1" h="52">
                      <a:moveTo>
                        <a:pt x="1" y="6"/>
                      </a:moveTo>
                      <a:cubicBezTo>
                        <a:pt x="0" y="0"/>
                        <a:pt x="63" y="6"/>
                        <a:pt x="76" y="13"/>
                      </a:cubicBezTo>
                      <a:cubicBezTo>
                        <a:pt x="87" y="20"/>
                        <a:pt x="91" y="52"/>
                        <a:pt x="79" y="51"/>
                      </a:cubicBezTo>
                      <a:cubicBezTo>
                        <a:pt x="67" y="50"/>
                        <a:pt x="2" y="12"/>
                        <a:pt x="1" y="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3" name="Freeform 292">
                  <a:extLst>
                    <a:ext uri="{FF2B5EF4-FFF2-40B4-BE49-F238E27FC236}">
                      <a16:creationId xmlns:a16="http://schemas.microsoft.com/office/drawing/2014/main" id="{B07F6449-1EBF-5251-CCAC-7F3098D276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032" y="3850"/>
                  <a:ext cx="83" cy="66"/>
                </a:xfrm>
                <a:custGeom>
                  <a:avLst/>
                  <a:gdLst>
                    <a:gd name="T0" fmla="*/ 71 w 83"/>
                    <a:gd name="T1" fmla="*/ 66 h 66"/>
                    <a:gd name="T2" fmla="*/ 2 w 83"/>
                    <a:gd name="T3" fmla="*/ 1 h 66"/>
                    <a:gd name="T4" fmla="*/ 83 w 83"/>
                    <a:gd name="T5" fmla="*/ 57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3" h="66">
                      <a:moveTo>
                        <a:pt x="71" y="66"/>
                      </a:moveTo>
                      <a:cubicBezTo>
                        <a:pt x="60" y="55"/>
                        <a:pt x="0" y="2"/>
                        <a:pt x="2" y="1"/>
                      </a:cubicBezTo>
                      <a:cubicBezTo>
                        <a:pt x="4" y="0"/>
                        <a:pt x="66" y="45"/>
                        <a:pt x="83" y="57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4" name="Freeform 293">
                  <a:extLst>
                    <a:ext uri="{FF2B5EF4-FFF2-40B4-BE49-F238E27FC236}">
                      <a16:creationId xmlns:a16="http://schemas.microsoft.com/office/drawing/2014/main" id="{08A6ACCD-100B-F532-B95A-BF158E8A2E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054" y="3851"/>
                  <a:ext cx="90" cy="64"/>
                </a:xfrm>
                <a:custGeom>
                  <a:avLst/>
                  <a:gdLst>
                    <a:gd name="T0" fmla="*/ 74 w 90"/>
                    <a:gd name="T1" fmla="*/ 64 h 64"/>
                    <a:gd name="T2" fmla="*/ 3 w 90"/>
                    <a:gd name="T3" fmla="*/ 2 h 64"/>
                    <a:gd name="T4" fmla="*/ 90 w 90"/>
                    <a:gd name="T5" fmla="*/ 55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90" h="64">
                      <a:moveTo>
                        <a:pt x="74" y="64"/>
                      </a:moveTo>
                      <a:cubicBezTo>
                        <a:pt x="62" y="54"/>
                        <a:pt x="0" y="4"/>
                        <a:pt x="3" y="2"/>
                      </a:cubicBezTo>
                      <a:cubicBezTo>
                        <a:pt x="6" y="0"/>
                        <a:pt x="72" y="44"/>
                        <a:pt x="90" y="55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5" name="Freeform 294">
                  <a:extLst>
                    <a:ext uri="{FF2B5EF4-FFF2-40B4-BE49-F238E27FC236}">
                      <a16:creationId xmlns:a16="http://schemas.microsoft.com/office/drawing/2014/main" id="{20BCBCB9-D597-4B4A-4683-748869259B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085" y="3863"/>
                  <a:ext cx="83" cy="47"/>
                </a:xfrm>
                <a:custGeom>
                  <a:avLst/>
                  <a:gdLst>
                    <a:gd name="T0" fmla="*/ 71 w 83"/>
                    <a:gd name="T1" fmla="*/ 47 h 47"/>
                    <a:gd name="T2" fmla="*/ 2 w 83"/>
                    <a:gd name="T3" fmla="*/ 2 h 47"/>
                    <a:gd name="T4" fmla="*/ 83 w 83"/>
                    <a:gd name="T5" fmla="*/ 3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3" h="47">
                      <a:moveTo>
                        <a:pt x="71" y="47"/>
                      </a:moveTo>
                      <a:cubicBezTo>
                        <a:pt x="59" y="40"/>
                        <a:pt x="0" y="4"/>
                        <a:pt x="2" y="2"/>
                      </a:cubicBezTo>
                      <a:cubicBezTo>
                        <a:pt x="4" y="0"/>
                        <a:pt x="66" y="28"/>
                        <a:pt x="83" y="35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6" name="Freeform 295">
                  <a:extLst>
                    <a:ext uri="{FF2B5EF4-FFF2-40B4-BE49-F238E27FC236}">
                      <a16:creationId xmlns:a16="http://schemas.microsoft.com/office/drawing/2014/main" id="{73CBA036-AB11-C5F9-260D-BBC6B2D89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121" y="3874"/>
                  <a:ext cx="67" cy="34"/>
                </a:xfrm>
                <a:custGeom>
                  <a:avLst/>
                  <a:gdLst>
                    <a:gd name="T0" fmla="*/ 52 w 67"/>
                    <a:gd name="T1" fmla="*/ 34 h 34"/>
                    <a:gd name="T2" fmla="*/ 2 w 67"/>
                    <a:gd name="T3" fmla="*/ 0 h 34"/>
                    <a:gd name="T4" fmla="*/ 67 w 67"/>
                    <a:gd name="T5" fmla="*/ 31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7" h="34">
                      <a:moveTo>
                        <a:pt x="52" y="34"/>
                      </a:moveTo>
                      <a:cubicBezTo>
                        <a:pt x="44" y="29"/>
                        <a:pt x="0" y="0"/>
                        <a:pt x="2" y="0"/>
                      </a:cubicBezTo>
                      <a:cubicBezTo>
                        <a:pt x="4" y="0"/>
                        <a:pt x="54" y="25"/>
                        <a:pt x="67" y="31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7" name="Freeform 296">
                  <a:extLst>
                    <a:ext uri="{FF2B5EF4-FFF2-40B4-BE49-F238E27FC236}">
                      <a16:creationId xmlns:a16="http://schemas.microsoft.com/office/drawing/2014/main" id="{800094EA-91D6-9593-7364-43065D5C6F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145" y="3875"/>
                  <a:ext cx="57" cy="32"/>
                </a:xfrm>
                <a:custGeom>
                  <a:avLst/>
                  <a:gdLst>
                    <a:gd name="T0" fmla="*/ 49 w 57"/>
                    <a:gd name="T1" fmla="*/ 32 h 32"/>
                    <a:gd name="T2" fmla="*/ 1 w 57"/>
                    <a:gd name="T3" fmla="*/ 2 h 32"/>
                    <a:gd name="T4" fmla="*/ 57 w 57"/>
                    <a:gd name="T5" fmla="*/ 2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7" h="32">
                      <a:moveTo>
                        <a:pt x="49" y="32"/>
                      </a:moveTo>
                      <a:cubicBezTo>
                        <a:pt x="41" y="27"/>
                        <a:pt x="2" y="0"/>
                        <a:pt x="1" y="2"/>
                      </a:cubicBezTo>
                      <a:cubicBezTo>
                        <a:pt x="0" y="4"/>
                        <a:pt x="45" y="18"/>
                        <a:pt x="57" y="22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8" name="Freeform 297">
                  <a:extLst>
                    <a:ext uri="{FF2B5EF4-FFF2-40B4-BE49-F238E27FC236}">
                      <a16:creationId xmlns:a16="http://schemas.microsoft.com/office/drawing/2014/main" id="{7575A4BC-5410-FF00-9140-A79E7C212C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130907">
                  <a:off x="4542" y="3467"/>
                  <a:ext cx="39" cy="36"/>
                </a:xfrm>
                <a:custGeom>
                  <a:avLst/>
                  <a:gdLst>
                    <a:gd name="T0" fmla="*/ 16 w 39"/>
                    <a:gd name="T1" fmla="*/ 1 h 36"/>
                    <a:gd name="T2" fmla="*/ 8 w 39"/>
                    <a:gd name="T3" fmla="*/ 12 h 36"/>
                    <a:gd name="T4" fmla="*/ 3 w 39"/>
                    <a:gd name="T5" fmla="*/ 26 h 36"/>
                    <a:gd name="T6" fmla="*/ 24 w 39"/>
                    <a:gd name="T7" fmla="*/ 26 h 36"/>
                    <a:gd name="T8" fmla="*/ 38 w 39"/>
                    <a:gd name="T9" fmla="*/ 34 h 36"/>
                    <a:gd name="T10" fmla="*/ 33 w 39"/>
                    <a:gd name="T11" fmla="*/ 16 h 36"/>
                    <a:gd name="T12" fmla="*/ 16 w 39"/>
                    <a:gd name="T13" fmla="*/ 1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9" h="36">
                      <a:moveTo>
                        <a:pt x="16" y="1"/>
                      </a:moveTo>
                      <a:cubicBezTo>
                        <a:pt x="12" y="0"/>
                        <a:pt x="10" y="8"/>
                        <a:pt x="8" y="12"/>
                      </a:cubicBezTo>
                      <a:cubicBezTo>
                        <a:pt x="6" y="16"/>
                        <a:pt x="0" y="25"/>
                        <a:pt x="3" y="26"/>
                      </a:cubicBezTo>
                      <a:cubicBezTo>
                        <a:pt x="6" y="28"/>
                        <a:pt x="18" y="25"/>
                        <a:pt x="24" y="26"/>
                      </a:cubicBezTo>
                      <a:cubicBezTo>
                        <a:pt x="30" y="27"/>
                        <a:pt x="37" y="36"/>
                        <a:pt x="38" y="34"/>
                      </a:cubicBezTo>
                      <a:cubicBezTo>
                        <a:pt x="39" y="32"/>
                        <a:pt x="37" y="21"/>
                        <a:pt x="33" y="16"/>
                      </a:cubicBezTo>
                      <a:cubicBezTo>
                        <a:pt x="29" y="11"/>
                        <a:pt x="20" y="2"/>
                        <a:pt x="16" y="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59" name="AutoShape 298">
                  <a:extLst>
                    <a:ext uri="{FF2B5EF4-FFF2-40B4-BE49-F238E27FC236}">
                      <a16:creationId xmlns:a16="http://schemas.microsoft.com/office/drawing/2014/main" id="{A91FB707-F41F-A1BC-03E4-F3D6185374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749" y="3552"/>
                  <a:ext cx="17" cy="17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60" name="Freeform 299">
                  <a:extLst>
                    <a:ext uri="{FF2B5EF4-FFF2-40B4-BE49-F238E27FC236}">
                      <a16:creationId xmlns:a16="http://schemas.microsoft.com/office/drawing/2014/main" id="{9BDF58BE-7D31-E2E2-4E0E-CE06B155F6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98" y="3669"/>
                  <a:ext cx="79" cy="87"/>
                </a:xfrm>
                <a:custGeom>
                  <a:avLst/>
                  <a:gdLst>
                    <a:gd name="T0" fmla="*/ 79 w 79"/>
                    <a:gd name="T1" fmla="*/ 87 h 87"/>
                    <a:gd name="T2" fmla="*/ 0 w 79"/>
                    <a:gd name="T3" fmla="*/ 2 h 87"/>
                    <a:gd name="T4" fmla="*/ 78 w 79"/>
                    <a:gd name="T5" fmla="*/ 7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9" h="87">
                      <a:moveTo>
                        <a:pt x="79" y="87"/>
                      </a:moveTo>
                      <a:cubicBezTo>
                        <a:pt x="66" y="73"/>
                        <a:pt x="0" y="4"/>
                        <a:pt x="0" y="2"/>
                      </a:cubicBezTo>
                      <a:cubicBezTo>
                        <a:pt x="0" y="0"/>
                        <a:pt x="62" y="57"/>
                        <a:pt x="78" y="72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1" name="Freeform 300">
                  <a:extLst>
                    <a:ext uri="{FF2B5EF4-FFF2-40B4-BE49-F238E27FC236}">
                      <a16:creationId xmlns:a16="http://schemas.microsoft.com/office/drawing/2014/main" id="{A7DCE96C-0056-B61A-8417-DB0B2EBA26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76" y="3660"/>
                  <a:ext cx="92" cy="127"/>
                </a:xfrm>
                <a:custGeom>
                  <a:avLst/>
                  <a:gdLst>
                    <a:gd name="T0" fmla="*/ 86 w 92"/>
                    <a:gd name="T1" fmla="*/ 127 h 127"/>
                    <a:gd name="T2" fmla="*/ 1 w 92"/>
                    <a:gd name="T3" fmla="*/ 2 h 127"/>
                    <a:gd name="T4" fmla="*/ 92 w 92"/>
                    <a:gd name="T5" fmla="*/ 11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92" h="127">
                      <a:moveTo>
                        <a:pt x="86" y="127"/>
                      </a:moveTo>
                      <a:cubicBezTo>
                        <a:pt x="72" y="106"/>
                        <a:pt x="0" y="4"/>
                        <a:pt x="1" y="2"/>
                      </a:cubicBezTo>
                      <a:cubicBezTo>
                        <a:pt x="2" y="0"/>
                        <a:pt x="73" y="92"/>
                        <a:pt x="92" y="11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2" name="Freeform 301">
                  <a:extLst>
                    <a:ext uri="{FF2B5EF4-FFF2-40B4-BE49-F238E27FC236}">
                      <a16:creationId xmlns:a16="http://schemas.microsoft.com/office/drawing/2014/main" id="{97B667CE-06BC-CC14-E6B0-B35841DE7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63" y="3665"/>
                  <a:ext cx="97" cy="116"/>
                </a:xfrm>
                <a:custGeom>
                  <a:avLst/>
                  <a:gdLst>
                    <a:gd name="T0" fmla="*/ 65 w 97"/>
                    <a:gd name="T1" fmla="*/ 109 h 116"/>
                    <a:gd name="T2" fmla="*/ 5 w 97"/>
                    <a:gd name="T3" fmla="*/ 1 h 116"/>
                    <a:gd name="T4" fmla="*/ 97 w 97"/>
                    <a:gd name="T5" fmla="*/ 11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97" h="116">
                      <a:moveTo>
                        <a:pt x="65" y="109"/>
                      </a:moveTo>
                      <a:cubicBezTo>
                        <a:pt x="55" y="92"/>
                        <a:pt x="0" y="0"/>
                        <a:pt x="5" y="1"/>
                      </a:cubicBezTo>
                      <a:cubicBezTo>
                        <a:pt x="10" y="2"/>
                        <a:pt x="78" y="92"/>
                        <a:pt x="97" y="116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3" name="Freeform 302">
                  <a:extLst>
                    <a:ext uri="{FF2B5EF4-FFF2-40B4-BE49-F238E27FC236}">
                      <a16:creationId xmlns:a16="http://schemas.microsoft.com/office/drawing/2014/main" id="{248B2B48-5699-EE17-1E4B-087F03A45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620" y="3677"/>
                  <a:ext cx="62" cy="58"/>
                </a:xfrm>
                <a:custGeom>
                  <a:avLst/>
                  <a:gdLst>
                    <a:gd name="T0" fmla="*/ 62 w 62"/>
                    <a:gd name="T1" fmla="*/ 58 h 58"/>
                    <a:gd name="T2" fmla="*/ 2 w 62"/>
                    <a:gd name="T3" fmla="*/ 4 h 58"/>
                    <a:gd name="T4" fmla="*/ 50 w 62"/>
                    <a:gd name="T5" fmla="*/ 35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2" h="58">
                      <a:moveTo>
                        <a:pt x="62" y="58"/>
                      </a:moveTo>
                      <a:cubicBezTo>
                        <a:pt x="52" y="49"/>
                        <a:pt x="4" y="8"/>
                        <a:pt x="2" y="4"/>
                      </a:cubicBezTo>
                      <a:cubicBezTo>
                        <a:pt x="0" y="0"/>
                        <a:pt x="40" y="29"/>
                        <a:pt x="50" y="3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4" name="Freeform 303">
                  <a:extLst>
                    <a:ext uri="{FF2B5EF4-FFF2-40B4-BE49-F238E27FC236}">
                      <a16:creationId xmlns:a16="http://schemas.microsoft.com/office/drawing/2014/main" id="{9FBE7E74-E8A6-B4AE-90C9-15632753CB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591" y="3520"/>
                  <a:ext cx="12" cy="76"/>
                </a:xfrm>
                <a:custGeom>
                  <a:avLst/>
                  <a:gdLst>
                    <a:gd name="T0" fmla="*/ 6 w 12"/>
                    <a:gd name="T1" fmla="*/ 0 h 76"/>
                    <a:gd name="T2" fmla="*/ 11 w 12"/>
                    <a:gd name="T3" fmla="*/ 37 h 76"/>
                    <a:gd name="T4" fmla="*/ 0 w 12"/>
                    <a:gd name="T5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2" h="76">
                      <a:moveTo>
                        <a:pt x="6" y="0"/>
                      </a:moveTo>
                      <a:cubicBezTo>
                        <a:pt x="7" y="6"/>
                        <a:pt x="12" y="24"/>
                        <a:pt x="11" y="37"/>
                      </a:cubicBezTo>
                      <a:cubicBezTo>
                        <a:pt x="10" y="50"/>
                        <a:pt x="2" y="68"/>
                        <a:pt x="0" y="76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grpSp>
              <p:nvGrpSpPr>
                <p:cNvPr id="2865" name="Group 304">
                  <a:extLst>
                    <a:ext uri="{FF2B5EF4-FFF2-40B4-BE49-F238E27FC236}">
                      <a16:creationId xmlns:a16="http://schemas.microsoft.com/office/drawing/2014/main" id="{69D87C76-3332-5BB8-2B54-5F465B27A53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110022">
                  <a:off x="4848" y="3811"/>
                  <a:ext cx="99" cy="94"/>
                  <a:chOff x="4854" y="3805"/>
                  <a:chExt cx="99" cy="94"/>
                </a:xfrm>
              </p:grpSpPr>
              <p:sp>
                <p:nvSpPr>
                  <p:cNvPr id="2880" name="Freeform 305">
                    <a:extLst>
                      <a:ext uri="{FF2B5EF4-FFF2-40B4-BE49-F238E27FC236}">
                        <a16:creationId xmlns:a16="http://schemas.microsoft.com/office/drawing/2014/main" id="{5A440366-6C88-92B1-5FC1-C9E0E711419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1547349">
                    <a:off x="4854" y="3805"/>
                    <a:ext cx="97" cy="94"/>
                  </a:xfrm>
                  <a:custGeom>
                    <a:avLst/>
                    <a:gdLst>
                      <a:gd name="T0" fmla="*/ 9 w 141"/>
                      <a:gd name="T1" fmla="*/ 8 h 116"/>
                      <a:gd name="T2" fmla="*/ 78 w 141"/>
                      <a:gd name="T3" fmla="*/ 18 h 116"/>
                      <a:gd name="T4" fmla="*/ 110 w 141"/>
                      <a:gd name="T5" fmla="*/ 33 h 116"/>
                      <a:gd name="T6" fmla="*/ 140 w 141"/>
                      <a:gd name="T7" fmla="*/ 60 h 116"/>
                      <a:gd name="T8" fmla="*/ 119 w 141"/>
                      <a:gd name="T9" fmla="*/ 111 h 116"/>
                      <a:gd name="T10" fmla="*/ 65 w 141"/>
                      <a:gd name="T11" fmla="*/ 93 h 116"/>
                      <a:gd name="T12" fmla="*/ 9 w 141"/>
                      <a:gd name="T13" fmla="*/ 36 h 116"/>
                      <a:gd name="T14" fmla="*/ 9 w 141"/>
                      <a:gd name="T15" fmla="*/ 8 h 1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41" h="116">
                        <a:moveTo>
                          <a:pt x="9" y="8"/>
                        </a:moveTo>
                        <a:cubicBezTo>
                          <a:pt x="17" y="0"/>
                          <a:pt x="61" y="14"/>
                          <a:pt x="78" y="18"/>
                        </a:cubicBezTo>
                        <a:cubicBezTo>
                          <a:pt x="95" y="22"/>
                          <a:pt x="100" y="26"/>
                          <a:pt x="110" y="33"/>
                        </a:cubicBezTo>
                        <a:cubicBezTo>
                          <a:pt x="120" y="40"/>
                          <a:pt x="139" y="47"/>
                          <a:pt x="140" y="60"/>
                        </a:cubicBezTo>
                        <a:cubicBezTo>
                          <a:pt x="141" y="73"/>
                          <a:pt x="131" y="106"/>
                          <a:pt x="119" y="111"/>
                        </a:cubicBezTo>
                        <a:cubicBezTo>
                          <a:pt x="107" y="116"/>
                          <a:pt x="83" y="106"/>
                          <a:pt x="65" y="93"/>
                        </a:cubicBezTo>
                        <a:cubicBezTo>
                          <a:pt x="47" y="80"/>
                          <a:pt x="18" y="50"/>
                          <a:pt x="9" y="36"/>
                        </a:cubicBezTo>
                        <a:cubicBezTo>
                          <a:pt x="0" y="22"/>
                          <a:pt x="9" y="14"/>
                          <a:pt x="9" y="8"/>
                        </a:cubicBezTo>
                        <a:close/>
                      </a:path>
                    </a:pathLst>
                  </a:custGeom>
                  <a:solidFill>
                    <a:srgbClr val="D1D5D5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2881" name="Freeform 306">
                    <a:extLst>
                      <a:ext uri="{FF2B5EF4-FFF2-40B4-BE49-F238E27FC236}">
                        <a16:creationId xmlns:a16="http://schemas.microsoft.com/office/drawing/2014/main" id="{BBDE28B7-1C85-CFF4-9F20-F319E0D1385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1547349">
                    <a:off x="4856" y="3813"/>
                    <a:ext cx="74" cy="73"/>
                  </a:xfrm>
                  <a:custGeom>
                    <a:avLst/>
                    <a:gdLst>
                      <a:gd name="T0" fmla="*/ 53 w 74"/>
                      <a:gd name="T1" fmla="*/ 66 h 73"/>
                      <a:gd name="T2" fmla="*/ 3 w 74"/>
                      <a:gd name="T3" fmla="*/ 1 h 73"/>
                      <a:gd name="T4" fmla="*/ 74 w 74"/>
                      <a:gd name="T5" fmla="*/ 73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4" h="73">
                        <a:moveTo>
                          <a:pt x="53" y="66"/>
                        </a:moveTo>
                        <a:cubicBezTo>
                          <a:pt x="45" y="55"/>
                          <a:pt x="0" y="0"/>
                          <a:pt x="3" y="1"/>
                        </a:cubicBezTo>
                        <a:cubicBezTo>
                          <a:pt x="6" y="2"/>
                          <a:pt x="59" y="58"/>
                          <a:pt x="74" y="73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2882" name="Freeform 307">
                    <a:extLst>
                      <a:ext uri="{FF2B5EF4-FFF2-40B4-BE49-F238E27FC236}">
                        <a16:creationId xmlns:a16="http://schemas.microsoft.com/office/drawing/2014/main" id="{A71727F0-AEA1-5563-C5E5-AA6BC31B188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1547349">
                    <a:off x="4866" y="3809"/>
                    <a:ext cx="79" cy="77"/>
                  </a:xfrm>
                  <a:custGeom>
                    <a:avLst/>
                    <a:gdLst>
                      <a:gd name="T0" fmla="*/ 73 w 79"/>
                      <a:gd name="T1" fmla="*/ 77 h 77"/>
                      <a:gd name="T2" fmla="*/ 1 w 79"/>
                      <a:gd name="T3" fmla="*/ 2 h 77"/>
                      <a:gd name="T4" fmla="*/ 79 w 79"/>
                      <a:gd name="T5" fmla="*/ 64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79" h="77">
                        <a:moveTo>
                          <a:pt x="73" y="77"/>
                        </a:moveTo>
                        <a:cubicBezTo>
                          <a:pt x="61" y="65"/>
                          <a:pt x="0" y="4"/>
                          <a:pt x="1" y="2"/>
                        </a:cubicBezTo>
                        <a:cubicBezTo>
                          <a:pt x="2" y="0"/>
                          <a:pt x="63" y="51"/>
                          <a:pt x="79" y="64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2883" name="Freeform 308">
                    <a:extLst>
                      <a:ext uri="{FF2B5EF4-FFF2-40B4-BE49-F238E27FC236}">
                        <a16:creationId xmlns:a16="http://schemas.microsoft.com/office/drawing/2014/main" id="{9388DD4D-D8A9-BAB2-5226-20316D0B69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1547349">
                    <a:off x="4899" y="3823"/>
                    <a:ext cx="54" cy="50"/>
                  </a:xfrm>
                  <a:custGeom>
                    <a:avLst/>
                    <a:gdLst>
                      <a:gd name="T0" fmla="*/ 54 w 54"/>
                      <a:gd name="T1" fmla="*/ 50 h 50"/>
                      <a:gd name="T2" fmla="*/ 0 w 54"/>
                      <a:gd name="T3" fmla="*/ 2 h 50"/>
                      <a:gd name="T4" fmla="*/ 54 w 54"/>
                      <a:gd name="T5" fmla="*/ 37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4" h="50">
                        <a:moveTo>
                          <a:pt x="54" y="50"/>
                        </a:moveTo>
                        <a:cubicBezTo>
                          <a:pt x="45" y="42"/>
                          <a:pt x="0" y="4"/>
                          <a:pt x="0" y="2"/>
                        </a:cubicBezTo>
                        <a:cubicBezTo>
                          <a:pt x="0" y="0"/>
                          <a:pt x="43" y="30"/>
                          <a:pt x="54" y="37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</p:grpSp>
            <p:sp>
              <p:nvSpPr>
                <p:cNvPr id="2866" name="Freeform 309">
                  <a:extLst>
                    <a:ext uri="{FF2B5EF4-FFF2-40B4-BE49-F238E27FC236}">
                      <a16:creationId xmlns:a16="http://schemas.microsoft.com/office/drawing/2014/main" id="{62D3381B-8A67-A45B-6BAA-C099958111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911" y="3512"/>
                  <a:ext cx="143" cy="92"/>
                </a:xfrm>
                <a:custGeom>
                  <a:avLst/>
                  <a:gdLst>
                    <a:gd name="T0" fmla="*/ 143 w 143"/>
                    <a:gd name="T1" fmla="*/ 11 h 92"/>
                    <a:gd name="T2" fmla="*/ 2 w 143"/>
                    <a:gd name="T3" fmla="*/ 90 h 92"/>
                    <a:gd name="T4" fmla="*/ 132 w 143"/>
                    <a:gd name="T5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3" h="92">
                      <a:moveTo>
                        <a:pt x="143" y="11"/>
                      </a:moveTo>
                      <a:cubicBezTo>
                        <a:pt x="120" y="24"/>
                        <a:pt x="4" y="92"/>
                        <a:pt x="2" y="90"/>
                      </a:cubicBezTo>
                      <a:cubicBezTo>
                        <a:pt x="0" y="88"/>
                        <a:pt x="105" y="19"/>
                        <a:pt x="132" y="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7" name="Freeform 310">
                  <a:extLst>
                    <a:ext uri="{FF2B5EF4-FFF2-40B4-BE49-F238E27FC236}">
                      <a16:creationId xmlns:a16="http://schemas.microsoft.com/office/drawing/2014/main" id="{AAF003F9-2372-7911-1478-588719B369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311" y="3786"/>
                  <a:ext cx="148" cy="90"/>
                </a:xfrm>
                <a:custGeom>
                  <a:avLst/>
                  <a:gdLst>
                    <a:gd name="T0" fmla="*/ 133 w 148"/>
                    <a:gd name="T1" fmla="*/ 0 h 90"/>
                    <a:gd name="T2" fmla="*/ 70 w 148"/>
                    <a:gd name="T3" fmla="*/ 27 h 90"/>
                    <a:gd name="T4" fmla="*/ 1 w 148"/>
                    <a:gd name="T5" fmla="*/ 88 h 90"/>
                    <a:gd name="T6" fmla="*/ 79 w 148"/>
                    <a:gd name="T7" fmla="*/ 42 h 90"/>
                    <a:gd name="T8" fmla="*/ 148 w 148"/>
                    <a:gd name="T9" fmla="*/ 1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8" h="90">
                      <a:moveTo>
                        <a:pt x="133" y="0"/>
                      </a:moveTo>
                      <a:cubicBezTo>
                        <a:pt x="123" y="5"/>
                        <a:pt x="92" y="12"/>
                        <a:pt x="70" y="27"/>
                      </a:cubicBezTo>
                      <a:cubicBezTo>
                        <a:pt x="48" y="42"/>
                        <a:pt x="0" y="86"/>
                        <a:pt x="1" y="88"/>
                      </a:cubicBezTo>
                      <a:cubicBezTo>
                        <a:pt x="2" y="90"/>
                        <a:pt x="55" y="55"/>
                        <a:pt x="79" y="42"/>
                      </a:cubicBezTo>
                      <a:cubicBezTo>
                        <a:pt x="103" y="29"/>
                        <a:pt x="134" y="17"/>
                        <a:pt x="148" y="1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8" name="Freeform 311">
                  <a:extLst>
                    <a:ext uri="{FF2B5EF4-FFF2-40B4-BE49-F238E27FC236}">
                      <a16:creationId xmlns:a16="http://schemas.microsoft.com/office/drawing/2014/main" id="{3C5D407B-94E5-1305-332A-8E719BD1F7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913" y="3543"/>
                  <a:ext cx="135" cy="72"/>
                </a:xfrm>
                <a:custGeom>
                  <a:avLst/>
                  <a:gdLst>
                    <a:gd name="T0" fmla="*/ 133 w 135"/>
                    <a:gd name="T1" fmla="*/ 16 h 72"/>
                    <a:gd name="T2" fmla="*/ 0 w 135"/>
                    <a:gd name="T3" fmla="*/ 69 h 72"/>
                    <a:gd name="T4" fmla="*/ 135 w 135"/>
                    <a:gd name="T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35" h="72">
                      <a:moveTo>
                        <a:pt x="133" y="16"/>
                      </a:moveTo>
                      <a:cubicBezTo>
                        <a:pt x="111" y="25"/>
                        <a:pt x="0" y="72"/>
                        <a:pt x="0" y="69"/>
                      </a:cubicBezTo>
                      <a:cubicBezTo>
                        <a:pt x="0" y="66"/>
                        <a:pt x="107" y="15"/>
                        <a:pt x="135" y="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69" name="Freeform 312">
                  <a:extLst>
                    <a:ext uri="{FF2B5EF4-FFF2-40B4-BE49-F238E27FC236}">
                      <a16:creationId xmlns:a16="http://schemas.microsoft.com/office/drawing/2014/main" id="{F44F6817-8F2C-4642-6D0E-A4FFFE111F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916" y="3575"/>
                  <a:ext cx="121" cy="47"/>
                </a:xfrm>
                <a:custGeom>
                  <a:avLst/>
                  <a:gdLst>
                    <a:gd name="T0" fmla="*/ 121 w 121"/>
                    <a:gd name="T1" fmla="*/ 13 h 47"/>
                    <a:gd name="T2" fmla="*/ 0 w 121"/>
                    <a:gd name="T3" fmla="*/ 45 h 47"/>
                    <a:gd name="T4" fmla="*/ 118 w 121"/>
                    <a:gd name="T5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21" h="47">
                      <a:moveTo>
                        <a:pt x="121" y="13"/>
                      </a:moveTo>
                      <a:cubicBezTo>
                        <a:pt x="101" y="18"/>
                        <a:pt x="0" y="47"/>
                        <a:pt x="0" y="45"/>
                      </a:cubicBezTo>
                      <a:cubicBezTo>
                        <a:pt x="0" y="43"/>
                        <a:pt x="94" y="9"/>
                        <a:pt x="118" y="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0" name="Freeform 313">
                  <a:extLst>
                    <a:ext uri="{FF2B5EF4-FFF2-40B4-BE49-F238E27FC236}">
                      <a16:creationId xmlns:a16="http://schemas.microsoft.com/office/drawing/2014/main" id="{D0B970FB-5178-EA6D-61B6-DECC908B98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929" y="3601"/>
                  <a:ext cx="94" cy="29"/>
                </a:xfrm>
                <a:custGeom>
                  <a:avLst/>
                  <a:gdLst>
                    <a:gd name="T0" fmla="*/ 94 w 94"/>
                    <a:gd name="T1" fmla="*/ 11 h 29"/>
                    <a:gd name="T2" fmla="*/ 0 w 94"/>
                    <a:gd name="T3" fmla="*/ 27 h 29"/>
                    <a:gd name="T4" fmla="*/ 94 w 94"/>
                    <a:gd name="T5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94" h="29">
                      <a:moveTo>
                        <a:pt x="94" y="11"/>
                      </a:moveTo>
                      <a:cubicBezTo>
                        <a:pt x="78" y="14"/>
                        <a:pt x="0" y="29"/>
                        <a:pt x="0" y="27"/>
                      </a:cubicBezTo>
                      <a:cubicBezTo>
                        <a:pt x="0" y="25"/>
                        <a:pt x="75" y="6"/>
                        <a:pt x="94" y="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1" name="Freeform 314">
                  <a:extLst>
                    <a:ext uri="{FF2B5EF4-FFF2-40B4-BE49-F238E27FC236}">
                      <a16:creationId xmlns:a16="http://schemas.microsoft.com/office/drawing/2014/main" id="{89E01356-19E8-D26B-9C2F-2643666F6C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313" y="3814"/>
                  <a:ext cx="152" cy="78"/>
                </a:xfrm>
                <a:custGeom>
                  <a:avLst/>
                  <a:gdLst>
                    <a:gd name="T0" fmla="*/ 148 w 152"/>
                    <a:gd name="T1" fmla="*/ 0 h 78"/>
                    <a:gd name="T2" fmla="*/ 1 w 152"/>
                    <a:gd name="T3" fmla="*/ 75 h 78"/>
                    <a:gd name="T4" fmla="*/ 152 w 152"/>
                    <a:gd name="T5" fmla="*/ 2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2" h="78">
                      <a:moveTo>
                        <a:pt x="148" y="0"/>
                      </a:moveTo>
                      <a:cubicBezTo>
                        <a:pt x="124" y="12"/>
                        <a:pt x="0" y="72"/>
                        <a:pt x="1" y="75"/>
                      </a:cubicBezTo>
                      <a:cubicBezTo>
                        <a:pt x="2" y="78"/>
                        <a:pt x="127" y="29"/>
                        <a:pt x="152" y="2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2" name="Freeform 315">
                  <a:extLst>
                    <a:ext uri="{FF2B5EF4-FFF2-40B4-BE49-F238E27FC236}">
                      <a16:creationId xmlns:a16="http://schemas.microsoft.com/office/drawing/2014/main" id="{6B9C02EC-C11E-4E17-F99D-CC9C5690E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302" y="3853"/>
                  <a:ext cx="148" cy="48"/>
                </a:xfrm>
                <a:custGeom>
                  <a:avLst/>
                  <a:gdLst>
                    <a:gd name="T0" fmla="*/ 148 w 148"/>
                    <a:gd name="T1" fmla="*/ 0 h 48"/>
                    <a:gd name="T2" fmla="*/ 2 w 148"/>
                    <a:gd name="T3" fmla="*/ 45 h 48"/>
                    <a:gd name="T4" fmla="*/ 136 w 148"/>
                    <a:gd name="T5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8" h="48">
                      <a:moveTo>
                        <a:pt x="148" y="0"/>
                      </a:moveTo>
                      <a:cubicBezTo>
                        <a:pt x="124" y="7"/>
                        <a:pt x="4" y="42"/>
                        <a:pt x="2" y="45"/>
                      </a:cubicBezTo>
                      <a:cubicBezTo>
                        <a:pt x="0" y="48"/>
                        <a:pt x="108" y="26"/>
                        <a:pt x="136" y="21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3" name="Freeform 316">
                  <a:extLst>
                    <a:ext uri="{FF2B5EF4-FFF2-40B4-BE49-F238E27FC236}">
                      <a16:creationId xmlns:a16="http://schemas.microsoft.com/office/drawing/2014/main" id="{71EAD340-CD6C-0E97-8C7C-78456FBCE6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90" y="3889"/>
                  <a:ext cx="120" cy="24"/>
                </a:xfrm>
                <a:custGeom>
                  <a:avLst/>
                  <a:gdLst>
                    <a:gd name="T0" fmla="*/ 120 w 120"/>
                    <a:gd name="T1" fmla="*/ 0 h 24"/>
                    <a:gd name="T2" fmla="*/ 0 w 120"/>
                    <a:gd name="T3" fmla="*/ 13 h 24"/>
                    <a:gd name="T4" fmla="*/ 119 w 120"/>
                    <a:gd name="T5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20" h="24">
                      <a:moveTo>
                        <a:pt x="120" y="0"/>
                      </a:moveTo>
                      <a:cubicBezTo>
                        <a:pt x="100" y="2"/>
                        <a:pt x="0" y="9"/>
                        <a:pt x="0" y="13"/>
                      </a:cubicBezTo>
                      <a:cubicBezTo>
                        <a:pt x="0" y="17"/>
                        <a:pt x="94" y="22"/>
                        <a:pt x="119" y="24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4" name="Freeform 317">
                  <a:extLst>
                    <a:ext uri="{FF2B5EF4-FFF2-40B4-BE49-F238E27FC236}">
                      <a16:creationId xmlns:a16="http://schemas.microsoft.com/office/drawing/2014/main" id="{F14C7123-7F9C-272E-1AED-4B617AEE9E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73" y="3915"/>
                  <a:ext cx="142" cy="41"/>
                </a:xfrm>
                <a:custGeom>
                  <a:avLst/>
                  <a:gdLst>
                    <a:gd name="T0" fmla="*/ 128 w 142"/>
                    <a:gd name="T1" fmla="*/ 14 h 41"/>
                    <a:gd name="T2" fmla="*/ 2 w 142"/>
                    <a:gd name="T3" fmla="*/ 4 h 41"/>
                    <a:gd name="T4" fmla="*/ 142 w 142"/>
                    <a:gd name="T5" fmla="*/ 41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42" h="41">
                      <a:moveTo>
                        <a:pt x="128" y="14"/>
                      </a:moveTo>
                      <a:cubicBezTo>
                        <a:pt x="107" y="12"/>
                        <a:pt x="0" y="0"/>
                        <a:pt x="2" y="4"/>
                      </a:cubicBezTo>
                      <a:cubicBezTo>
                        <a:pt x="4" y="8"/>
                        <a:pt x="113" y="33"/>
                        <a:pt x="142" y="41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5" name="Freeform 318">
                  <a:extLst>
                    <a:ext uri="{FF2B5EF4-FFF2-40B4-BE49-F238E27FC236}">
                      <a16:creationId xmlns:a16="http://schemas.microsoft.com/office/drawing/2014/main" id="{6011C8E3-EDB8-D0FD-0617-B69AACAB2B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59" y="3932"/>
                  <a:ext cx="158" cy="66"/>
                </a:xfrm>
                <a:custGeom>
                  <a:avLst/>
                  <a:gdLst>
                    <a:gd name="T0" fmla="*/ 154 w 158"/>
                    <a:gd name="T1" fmla="*/ 43 h 66"/>
                    <a:gd name="T2" fmla="*/ 1 w 158"/>
                    <a:gd name="T3" fmla="*/ 4 h 66"/>
                    <a:gd name="T4" fmla="*/ 158 w 158"/>
                    <a:gd name="T5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8" h="66">
                      <a:moveTo>
                        <a:pt x="154" y="43"/>
                      </a:moveTo>
                      <a:cubicBezTo>
                        <a:pt x="129" y="37"/>
                        <a:pt x="0" y="0"/>
                        <a:pt x="1" y="4"/>
                      </a:cubicBezTo>
                      <a:cubicBezTo>
                        <a:pt x="2" y="8"/>
                        <a:pt x="125" y="53"/>
                        <a:pt x="158" y="66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6" name="Freeform 319">
                  <a:extLst>
                    <a:ext uri="{FF2B5EF4-FFF2-40B4-BE49-F238E27FC236}">
                      <a16:creationId xmlns:a16="http://schemas.microsoft.com/office/drawing/2014/main" id="{8EB21148-8E83-4E81-56B6-229D290A7F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38" y="3951"/>
                  <a:ext cx="153" cy="70"/>
                </a:xfrm>
                <a:custGeom>
                  <a:avLst/>
                  <a:gdLst>
                    <a:gd name="T0" fmla="*/ 153 w 153"/>
                    <a:gd name="T1" fmla="*/ 67 h 70"/>
                    <a:gd name="T2" fmla="*/ 5 w 153"/>
                    <a:gd name="T3" fmla="*/ 0 h 70"/>
                    <a:gd name="T4" fmla="*/ 122 w 153"/>
                    <a:gd name="T5" fmla="*/ 7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53" h="70">
                      <a:moveTo>
                        <a:pt x="153" y="67"/>
                      </a:moveTo>
                      <a:cubicBezTo>
                        <a:pt x="128" y="56"/>
                        <a:pt x="10" y="0"/>
                        <a:pt x="5" y="0"/>
                      </a:cubicBezTo>
                      <a:cubicBezTo>
                        <a:pt x="0" y="0"/>
                        <a:pt x="98" y="55"/>
                        <a:pt x="122" y="7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7" name="Freeform 320">
                  <a:extLst>
                    <a:ext uri="{FF2B5EF4-FFF2-40B4-BE49-F238E27FC236}">
                      <a16:creationId xmlns:a16="http://schemas.microsoft.com/office/drawing/2014/main" id="{15A8953F-7F3D-FE62-1C32-0047BAD2A5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5246" y="3939"/>
                  <a:ext cx="164" cy="80"/>
                </a:xfrm>
                <a:custGeom>
                  <a:avLst/>
                  <a:gdLst>
                    <a:gd name="T0" fmla="*/ 164 w 164"/>
                    <a:gd name="T1" fmla="*/ 70 h 80"/>
                    <a:gd name="T2" fmla="*/ 1 w 164"/>
                    <a:gd name="T3" fmla="*/ 2 h 80"/>
                    <a:gd name="T4" fmla="*/ 155 w 164"/>
                    <a:gd name="T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64" h="80">
                      <a:moveTo>
                        <a:pt x="164" y="70"/>
                      </a:moveTo>
                      <a:cubicBezTo>
                        <a:pt x="137" y="59"/>
                        <a:pt x="0" y="4"/>
                        <a:pt x="1" y="2"/>
                      </a:cubicBezTo>
                      <a:cubicBezTo>
                        <a:pt x="2" y="0"/>
                        <a:pt x="123" y="64"/>
                        <a:pt x="155" y="80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78" name="AutoShape 321">
                  <a:extLst>
                    <a:ext uri="{FF2B5EF4-FFF2-40B4-BE49-F238E27FC236}">
                      <a16:creationId xmlns:a16="http://schemas.microsoft.com/office/drawing/2014/main" id="{E8C99E12-EB11-F769-0903-1D9BA96052E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547349">
                  <a:off x="4964" y="3666"/>
                  <a:ext cx="17" cy="19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2879" name="AutoShape 322">
                  <a:extLst>
                    <a:ext uri="{FF2B5EF4-FFF2-40B4-BE49-F238E27FC236}">
                      <a16:creationId xmlns:a16="http://schemas.microsoft.com/office/drawing/2014/main" id="{88E43E69-0AA2-F0CF-E5C1-8D79D7E7C09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547349">
                  <a:off x="4664" y="3512"/>
                  <a:ext cx="17" cy="17"/>
                </a:xfrm>
                <a:prstGeom prst="diamond">
                  <a:avLst/>
                </a:prstGeom>
                <a:solidFill>
                  <a:schemeClr val="bg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</p:grpSp>
          <p:sp>
            <p:nvSpPr>
              <p:cNvPr id="2825" name="Line 323">
                <a:extLst>
                  <a:ext uri="{FF2B5EF4-FFF2-40B4-BE49-F238E27FC236}">
                    <a16:creationId xmlns:a16="http://schemas.microsoft.com/office/drawing/2014/main" id="{F5BDA4C5-A7F0-9A0D-ECDB-7E120D15D2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4" y="3312"/>
                <a:ext cx="624" cy="288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grpSp>
          <p:nvGrpSpPr>
            <p:cNvPr id="2653" name="Group 324">
              <a:extLst>
                <a:ext uri="{FF2B5EF4-FFF2-40B4-BE49-F238E27FC236}">
                  <a16:creationId xmlns:a16="http://schemas.microsoft.com/office/drawing/2014/main" id="{FF23D64B-9059-1E27-1F8D-09B1F6CBAFB1}"/>
                </a:ext>
              </a:extLst>
            </p:cNvPr>
            <p:cNvGrpSpPr>
              <a:grpSpLocks/>
            </p:cNvGrpSpPr>
            <p:nvPr/>
          </p:nvGrpSpPr>
          <p:grpSpPr bwMode="auto">
            <a:xfrm rot="20121366" flipH="1">
              <a:off x="6331704" y="4738655"/>
              <a:ext cx="454269" cy="165659"/>
              <a:chOff x="3984" y="2496"/>
              <a:chExt cx="1128" cy="425"/>
            </a:xfrm>
          </p:grpSpPr>
          <p:sp>
            <p:nvSpPr>
              <p:cNvPr id="2768" name="Line 325">
                <a:extLst>
                  <a:ext uri="{FF2B5EF4-FFF2-40B4-BE49-F238E27FC236}">
                    <a16:creationId xmlns:a16="http://schemas.microsoft.com/office/drawing/2014/main" id="{6B86F4EC-41AE-A806-6654-6B311EE98F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4" y="2688"/>
                <a:ext cx="672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69" name="Freeform 326">
                <a:extLst>
                  <a:ext uri="{FF2B5EF4-FFF2-40B4-BE49-F238E27FC236}">
                    <a16:creationId xmlns:a16="http://schemas.microsoft.com/office/drawing/2014/main" id="{CB8E10E5-90D8-3E75-BC07-C7D6188DF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2589"/>
                <a:ext cx="968" cy="263"/>
              </a:xfrm>
              <a:custGeom>
                <a:avLst/>
                <a:gdLst>
                  <a:gd name="T0" fmla="*/ 938 w 968"/>
                  <a:gd name="T1" fmla="*/ 68 h 263"/>
                  <a:gd name="T2" fmla="*/ 959 w 968"/>
                  <a:gd name="T3" fmla="*/ 75 h 263"/>
                  <a:gd name="T4" fmla="*/ 963 w 968"/>
                  <a:gd name="T5" fmla="*/ 102 h 263"/>
                  <a:gd name="T6" fmla="*/ 949 w 968"/>
                  <a:gd name="T7" fmla="*/ 172 h 263"/>
                  <a:gd name="T8" fmla="*/ 850 w 968"/>
                  <a:gd name="T9" fmla="*/ 172 h 263"/>
                  <a:gd name="T10" fmla="*/ 711 w 968"/>
                  <a:gd name="T11" fmla="*/ 185 h 263"/>
                  <a:gd name="T12" fmla="*/ 519 w 968"/>
                  <a:gd name="T13" fmla="*/ 250 h 263"/>
                  <a:gd name="T14" fmla="*/ 287 w 968"/>
                  <a:gd name="T15" fmla="*/ 250 h 263"/>
                  <a:gd name="T16" fmla="*/ 57 w 968"/>
                  <a:gd name="T17" fmla="*/ 172 h 263"/>
                  <a:gd name="T18" fmla="*/ 23 w 968"/>
                  <a:gd name="T19" fmla="*/ 132 h 263"/>
                  <a:gd name="T20" fmla="*/ 89 w 968"/>
                  <a:gd name="T21" fmla="*/ 172 h 263"/>
                  <a:gd name="T22" fmla="*/ 5 w 968"/>
                  <a:gd name="T23" fmla="*/ 108 h 263"/>
                  <a:gd name="T24" fmla="*/ 60 w 968"/>
                  <a:gd name="T25" fmla="*/ 54 h 263"/>
                  <a:gd name="T26" fmla="*/ 156 w 968"/>
                  <a:gd name="T27" fmla="*/ 15 h 263"/>
                  <a:gd name="T28" fmla="*/ 282 w 968"/>
                  <a:gd name="T29" fmla="*/ 2 h 263"/>
                  <a:gd name="T30" fmla="*/ 357 w 968"/>
                  <a:gd name="T31" fmla="*/ 2 h 263"/>
                  <a:gd name="T32" fmla="*/ 480 w 968"/>
                  <a:gd name="T33" fmla="*/ 7 h 263"/>
                  <a:gd name="T34" fmla="*/ 636 w 968"/>
                  <a:gd name="T35" fmla="*/ 32 h 263"/>
                  <a:gd name="T36" fmla="*/ 781 w 968"/>
                  <a:gd name="T37" fmla="*/ 68 h 263"/>
                  <a:gd name="T38" fmla="*/ 938 w 968"/>
                  <a:gd name="T39" fmla="*/ 68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68" h="263">
                    <a:moveTo>
                      <a:pt x="938" y="68"/>
                    </a:moveTo>
                    <a:cubicBezTo>
                      <a:pt x="968" y="69"/>
                      <a:pt x="955" y="69"/>
                      <a:pt x="959" y="75"/>
                    </a:cubicBezTo>
                    <a:cubicBezTo>
                      <a:pt x="963" y="81"/>
                      <a:pt x="965" y="86"/>
                      <a:pt x="963" y="102"/>
                    </a:cubicBezTo>
                    <a:cubicBezTo>
                      <a:pt x="961" y="118"/>
                      <a:pt x="968" y="160"/>
                      <a:pt x="949" y="172"/>
                    </a:cubicBezTo>
                    <a:cubicBezTo>
                      <a:pt x="930" y="183"/>
                      <a:pt x="890" y="169"/>
                      <a:pt x="850" y="172"/>
                    </a:cubicBezTo>
                    <a:cubicBezTo>
                      <a:pt x="810" y="174"/>
                      <a:pt x="766" y="172"/>
                      <a:pt x="711" y="185"/>
                    </a:cubicBezTo>
                    <a:cubicBezTo>
                      <a:pt x="656" y="198"/>
                      <a:pt x="589" y="239"/>
                      <a:pt x="519" y="250"/>
                    </a:cubicBezTo>
                    <a:cubicBezTo>
                      <a:pt x="449" y="261"/>
                      <a:pt x="365" y="263"/>
                      <a:pt x="287" y="250"/>
                    </a:cubicBezTo>
                    <a:cubicBezTo>
                      <a:pt x="211" y="237"/>
                      <a:pt x="101" y="191"/>
                      <a:pt x="57" y="172"/>
                    </a:cubicBezTo>
                    <a:cubicBezTo>
                      <a:pt x="12" y="152"/>
                      <a:pt x="18" y="132"/>
                      <a:pt x="23" y="132"/>
                    </a:cubicBezTo>
                    <a:cubicBezTo>
                      <a:pt x="29" y="132"/>
                      <a:pt x="92" y="176"/>
                      <a:pt x="89" y="172"/>
                    </a:cubicBezTo>
                    <a:cubicBezTo>
                      <a:pt x="87" y="167"/>
                      <a:pt x="10" y="127"/>
                      <a:pt x="5" y="108"/>
                    </a:cubicBezTo>
                    <a:cubicBezTo>
                      <a:pt x="0" y="88"/>
                      <a:pt x="35" y="69"/>
                      <a:pt x="60" y="54"/>
                    </a:cubicBezTo>
                    <a:cubicBezTo>
                      <a:pt x="85" y="38"/>
                      <a:pt x="119" y="23"/>
                      <a:pt x="156" y="15"/>
                    </a:cubicBezTo>
                    <a:cubicBezTo>
                      <a:pt x="192" y="7"/>
                      <a:pt x="248" y="5"/>
                      <a:pt x="282" y="2"/>
                    </a:cubicBezTo>
                    <a:cubicBezTo>
                      <a:pt x="316" y="0"/>
                      <a:pt x="324" y="1"/>
                      <a:pt x="357" y="2"/>
                    </a:cubicBezTo>
                    <a:cubicBezTo>
                      <a:pt x="391" y="2"/>
                      <a:pt x="433" y="2"/>
                      <a:pt x="480" y="7"/>
                    </a:cubicBezTo>
                    <a:cubicBezTo>
                      <a:pt x="526" y="12"/>
                      <a:pt x="586" y="22"/>
                      <a:pt x="636" y="32"/>
                    </a:cubicBezTo>
                    <a:cubicBezTo>
                      <a:pt x="687" y="42"/>
                      <a:pt x="731" y="62"/>
                      <a:pt x="781" y="68"/>
                    </a:cubicBezTo>
                    <a:cubicBezTo>
                      <a:pt x="831" y="74"/>
                      <a:pt x="910" y="67"/>
                      <a:pt x="938" y="6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9EBEB"/>
                  </a:gs>
                  <a:gs pos="100000">
                    <a:srgbClr val="F8F8F8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70" name="Freeform 327">
                <a:extLst>
                  <a:ext uri="{FF2B5EF4-FFF2-40B4-BE49-F238E27FC236}">
                    <a16:creationId xmlns:a16="http://schemas.microsoft.com/office/drawing/2014/main" id="{39EB84F6-42E1-9923-9B17-1AD2D54DF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0" y="2636"/>
                <a:ext cx="59" cy="166"/>
              </a:xfrm>
              <a:custGeom>
                <a:avLst/>
                <a:gdLst>
                  <a:gd name="T0" fmla="*/ 29 w 59"/>
                  <a:gd name="T1" fmla="*/ 0 h 166"/>
                  <a:gd name="T2" fmla="*/ 31 w 59"/>
                  <a:gd name="T3" fmla="*/ 4 h 166"/>
                  <a:gd name="T4" fmla="*/ 35 w 59"/>
                  <a:gd name="T5" fmla="*/ 7 h 166"/>
                  <a:gd name="T6" fmla="*/ 44 w 59"/>
                  <a:gd name="T7" fmla="*/ 21 h 166"/>
                  <a:gd name="T8" fmla="*/ 51 w 59"/>
                  <a:gd name="T9" fmla="*/ 41 h 166"/>
                  <a:gd name="T10" fmla="*/ 56 w 59"/>
                  <a:gd name="T11" fmla="*/ 65 h 166"/>
                  <a:gd name="T12" fmla="*/ 54 w 59"/>
                  <a:gd name="T13" fmla="*/ 109 h 166"/>
                  <a:gd name="T14" fmla="*/ 50 w 59"/>
                  <a:gd name="T15" fmla="*/ 126 h 166"/>
                  <a:gd name="T16" fmla="*/ 30 w 59"/>
                  <a:gd name="T17" fmla="*/ 151 h 166"/>
                  <a:gd name="T18" fmla="*/ 0 w 59"/>
                  <a:gd name="T19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66">
                    <a:moveTo>
                      <a:pt x="29" y="0"/>
                    </a:moveTo>
                    <a:cubicBezTo>
                      <a:pt x="30" y="2"/>
                      <a:pt x="31" y="3"/>
                      <a:pt x="31" y="4"/>
                    </a:cubicBezTo>
                    <a:cubicBezTo>
                      <a:pt x="32" y="5"/>
                      <a:pt x="34" y="5"/>
                      <a:pt x="35" y="7"/>
                    </a:cubicBezTo>
                    <a:cubicBezTo>
                      <a:pt x="38" y="12"/>
                      <a:pt x="38" y="16"/>
                      <a:pt x="44" y="21"/>
                    </a:cubicBezTo>
                    <a:cubicBezTo>
                      <a:pt x="46" y="28"/>
                      <a:pt x="49" y="35"/>
                      <a:pt x="51" y="41"/>
                    </a:cubicBezTo>
                    <a:cubicBezTo>
                      <a:pt x="53" y="50"/>
                      <a:pt x="53" y="58"/>
                      <a:pt x="56" y="65"/>
                    </a:cubicBezTo>
                    <a:cubicBezTo>
                      <a:pt x="56" y="79"/>
                      <a:pt x="59" y="96"/>
                      <a:pt x="54" y="109"/>
                    </a:cubicBezTo>
                    <a:cubicBezTo>
                      <a:pt x="53" y="115"/>
                      <a:pt x="51" y="120"/>
                      <a:pt x="50" y="126"/>
                    </a:cubicBezTo>
                    <a:cubicBezTo>
                      <a:pt x="49" y="132"/>
                      <a:pt x="33" y="146"/>
                      <a:pt x="30" y="151"/>
                    </a:cubicBezTo>
                    <a:cubicBezTo>
                      <a:pt x="22" y="158"/>
                      <a:pt x="4" y="160"/>
                      <a:pt x="0" y="1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71" name="Oval 328">
                <a:extLst>
                  <a:ext uri="{FF2B5EF4-FFF2-40B4-BE49-F238E27FC236}">
                    <a16:creationId xmlns:a16="http://schemas.microsoft.com/office/drawing/2014/main" id="{F7DF125F-E4A3-AEA0-4815-BE7E2C452B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3" y="2643"/>
                <a:ext cx="67" cy="7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2" name="Oval 329">
                <a:extLst>
                  <a:ext uri="{FF2B5EF4-FFF2-40B4-BE49-F238E27FC236}">
                    <a16:creationId xmlns:a16="http://schemas.microsoft.com/office/drawing/2014/main" id="{E110A8D2-0D3C-06B9-C633-B47DBC08F4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76" y="2650"/>
                <a:ext cx="56" cy="5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3" name="Oval 330">
                <a:extLst>
                  <a:ext uri="{FF2B5EF4-FFF2-40B4-BE49-F238E27FC236}">
                    <a16:creationId xmlns:a16="http://schemas.microsoft.com/office/drawing/2014/main" id="{F67B52DA-A42D-69C0-CFE5-703B11615C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60" y="2667"/>
                <a:ext cx="60" cy="115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4" name="Oval 331">
                <a:extLst>
                  <a:ext uri="{FF2B5EF4-FFF2-40B4-BE49-F238E27FC236}">
                    <a16:creationId xmlns:a16="http://schemas.microsoft.com/office/drawing/2014/main" id="{436CBC9F-1700-F9A0-DA2A-9ED841D315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8" y="2656"/>
                <a:ext cx="58" cy="12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5" name="Oval 332">
                <a:extLst>
                  <a:ext uri="{FF2B5EF4-FFF2-40B4-BE49-F238E27FC236}">
                    <a16:creationId xmlns:a16="http://schemas.microsoft.com/office/drawing/2014/main" id="{C9916A2E-B829-5161-5F90-A5B3E53789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2" y="2640"/>
                <a:ext cx="46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6" name="Oval 333">
                <a:extLst>
                  <a:ext uri="{FF2B5EF4-FFF2-40B4-BE49-F238E27FC236}">
                    <a16:creationId xmlns:a16="http://schemas.microsoft.com/office/drawing/2014/main" id="{4DD5EBCC-27AE-F9B7-4673-DAAACB1B3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94" y="2643"/>
                <a:ext cx="42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7" name="Oval 334">
                <a:extLst>
                  <a:ext uri="{FF2B5EF4-FFF2-40B4-BE49-F238E27FC236}">
                    <a16:creationId xmlns:a16="http://schemas.microsoft.com/office/drawing/2014/main" id="{90CE6DA8-09BA-73E4-C4CB-65141F9B8E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07" y="2653"/>
                <a:ext cx="58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8" name="Oval 335">
                <a:extLst>
                  <a:ext uri="{FF2B5EF4-FFF2-40B4-BE49-F238E27FC236}">
                    <a16:creationId xmlns:a16="http://schemas.microsoft.com/office/drawing/2014/main" id="{0CF020E2-0AA9-1A31-DABD-89AED28F3F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8" y="2656"/>
                <a:ext cx="64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79" name="Oval 336">
                <a:extLst>
                  <a:ext uri="{FF2B5EF4-FFF2-40B4-BE49-F238E27FC236}">
                    <a16:creationId xmlns:a16="http://schemas.microsoft.com/office/drawing/2014/main" id="{F0F8C703-8A18-AB52-A510-7B2EF0CF96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67" y="2667"/>
                <a:ext cx="34" cy="7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80" name="Freeform 337">
                <a:extLst>
                  <a:ext uri="{FF2B5EF4-FFF2-40B4-BE49-F238E27FC236}">
                    <a16:creationId xmlns:a16="http://schemas.microsoft.com/office/drawing/2014/main" id="{1004858B-3783-6C34-29E0-1376C81BE3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7" y="2800"/>
                <a:ext cx="97" cy="94"/>
              </a:xfrm>
              <a:custGeom>
                <a:avLst/>
                <a:gdLst>
                  <a:gd name="T0" fmla="*/ 9 w 141"/>
                  <a:gd name="T1" fmla="*/ 8 h 116"/>
                  <a:gd name="T2" fmla="*/ 78 w 141"/>
                  <a:gd name="T3" fmla="*/ 18 h 116"/>
                  <a:gd name="T4" fmla="*/ 110 w 141"/>
                  <a:gd name="T5" fmla="*/ 33 h 116"/>
                  <a:gd name="T6" fmla="*/ 140 w 141"/>
                  <a:gd name="T7" fmla="*/ 60 h 116"/>
                  <a:gd name="T8" fmla="*/ 119 w 141"/>
                  <a:gd name="T9" fmla="*/ 111 h 116"/>
                  <a:gd name="T10" fmla="*/ 65 w 141"/>
                  <a:gd name="T11" fmla="*/ 93 h 116"/>
                  <a:gd name="T12" fmla="*/ 9 w 141"/>
                  <a:gd name="T13" fmla="*/ 36 h 116"/>
                  <a:gd name="T14" fmla="*/ 9 w 141"/>
                  <a:gd name="T15" fmla="*/ 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1" h="116">
                    <a:moveTo>
                      <a:pt x="9" y="8"/>
                    </a:moveTo>
                    <a:cubicBezTo>
                      <a:pt x="17" y="0"/>
                      <a:pt x="61" y="14"/>
                      <a:pt x="78" y="18"/>
                    </a:cubicBezTo>
                    <a:cubicBezTo>
                      <a:pt x="95" y="22"/>
                      <a:pt x="100" y="26"/>
                      <a:pt x="110" y="33"/>
                    </a:cubicBezTo>
                    <a:cubicBezTo>
                      <a:pt x="120" y="40"/>
                      <a:pt x="139" y="47"/>
                      <a:pt x="140" y="60"/>
                    </a:cubicBezTo>
                    <a:cubicBezTo>
                      <a:pt x="141" y="73"/>
                      <a:pt x="131" y="106"/>
                      <a:pt x="119" y="111"/>
                    </a:cubicBezTo>
                    <a:cubicBezTo>
                      <a:pt x="107" y="116"/>
                      <a:pt x="83" y="106"/>
                      <a:pt x="65" y="93"/>
                    </a:cubicBezTo>
                    <a:cubicBezTo>
                      <a:pt x="47" y="80"/>
                      <a:pt x="18" y="50"/>
                      <a:pt x="9" y="36"/>
                    </a:cubicBezTo>
                    <a:cubicBezTo>
                      <a:pt x="0" y="22"/>
                      <a:pt x="9" y="14"/>
                      <a:pt x="9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81" name="Freeform 338">
                <a:extLst>
                  <a:ext uri="{FF2B5EF4-FFF2-40B4-BE49-F238E27FC236}">
                    <a16:creationId xmlns:a16="http://schemas.microsoft.com/office/drawing/2014/main" id="{262787EE-E9FF-DEE4-145B-FEE78D427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" y="2749"/>
                <a:ext cx="187" cy="91"/>
              </a:xfrm>
              <a:custGeom>
                <a:avLst/>
                <a:gdLst>
                  <a:gd name="T0" fmla="*/ 16 w 271"/>
                  <a:gd name="T1" fmla="*/ 22 h 111"/>
                  <a:gd name="T2" fmla="*/ 105 w 271"/>
                  <a:gd name="T3" fmla="*/ 5 h 111"/>
                  <a:gd name="T4" fmla="*/ 210 w 271"/>
                  <a:gd name="T5" fmla="*/ 2 h 111"/>
                  <a:gd name="T6" fmla="*/ 243 w 271"/>
                  <a:gd name="T7" fmla="*/ 14 h 111"/>
                  <a:gd name="T8" fmla="*/ 249 w 271"/>
                  <a:gd name="T9" fmla="*/ 41 h 111"/>
                  <a:gd name="T10" fmla="*/ 111 w 271"/>
                  <a:gd name="T11" fmla="*/ 110 h 111"/>
                  <a:gd name="T12" fmla="*/ 16 w 271"/>
                  <a:gd name="T13" fmla="*/ 50 h 111"/>
                  <a:gd name="T14" fmla="*/ 16 w 271"/>
                  <a:gd name="T15" fmla="*/ 2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111">
                    <a:moveTo>
                      <a:pt x="16" y="22"/>
                    </a:moveTo>
                    <a:cubicBezTo>
                      <a:pt x="31" y="15"/>
                      <a:pt x="73" y="8"/>
                      <a:pt x="105" y="5"/>
                    </a:cubicBezTo>
                    <a:cubicBezTo>
                      <a:pt x="137" y="2"/>
                      <a:pt x="187" y="0"/>
                      <a:pt x="210" y="2"/>
                    </a:cubicBezTo>
                    <a:cubicBezTo>
                      <a:pt x="233" y="4"/>
                      <a:pt x="237" y="8"/>
                      <a:pt x="243" y="14"/>
                    </a:cubicBezTo>
                    <a:cubicBezTo>
                      <a:pt x="249" y="20"/>
                      <a:pt x="271" y="25"/>
                      <a:pt x="249" y="41"/>
                    </a:cubicBezTo>
                    <a:cubicBezTo>
                      <a:pt x="227" y="57"/>
                      <a:pt x="150" y="109"/>
                      <a:pt x="111" y="110"/>
                    </a:cubicBezTo>
                    <a:cubicBezTo>
                      <a:pt x="72" y="111"/>
                      <a:pt x="32" y="65"/>
                      <a:pt x="16" y="50"/>
                    </a:cubicBezTo>
                    <a:cubicBezTo>
                      <a:pt x="0" y="35"/>
                      <a:pt x="16" y="28"/>
                      <a:pt x="16" y="22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82" name="Freeform 339">
                <a:extLst>
                  <a:ext uri="{FF2B5EF4-FFF2-40B4-BE49-F238E27FC236}">
                    <a16:creationId xmlns:a16="http://schemas.microsoft.com/office/drawing/2014/main" id="{403D0F58-277A-E4C1-C0C6-DA26B4616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6" y="2618"/>
                <a:ext cx="56" cy="43"/>
              </a:xfrm>
              <a:custGeom>
                <a:avLst/>
                <a:gdLst>
                  <a:gd name="T0" fmla="*/ 1 w 56"/>
                  <a:gd name="T1" fmla="*/ 36 h 43"/>
                  <a:gd name="T2" fmla="*/ 21 w 56"/>
                  <a:gd name="T3" fmla="*/ 10 h 43"/>
                  <a:gd name="T4" fmla="*/ 42 w 56"/>
                  <a:gd name="T5" fmla="*/ 1 h 43"/>
                  <a:gd name="T6" fmla="*/ 54 w 56"/>
                  <a:gd name="T7" fmla="*/ 6 h 43"/>
                  <a:gd name="T8" fmla="*/ 52 w 56"/>
                  <a:gd name="T9" fmla="*/ 19 h 43"/>
                  <a:gd name="T10" fmla="*/ 42 w 56"/>
                  <a:gd name="T11" fmla="*/ 30 h 43"/>
                  <a:gd name="T12" fmla="*/ 21 w 56"/>
                  <a:gd name="T13" fmla="*/ 42 h 43"/>
                  <a:gd name="T14" fmla="*/ 1 w 56"/>
                  <a:gd name="T15" fmla="*/ 3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43">
                    <a:moveTo>
                      <a:pt x="1" y="36"/>
                    </a:moveTo>
                    <a:cubicBezTo>
                      <a:pt x="1" y="31"/>
                      <a:pt x="14" y="16"/>
                      <a:pt x="21" y="10"/>
                    </a:cubicBezTo>
                    <a:cubicBezTo>
                      <a:pt x="28" y="4"/>
                      <a:pt x="37" y="2"/>
                      <a:pt x="42" y="1"/>
                    </a:cubicBezTo>
                    <a:cubicBezTo>
                      <a:pt x="47" y="0"/>
                      <a:pt x="52" y="3"/>
                      <a:pt x="54" y="6"/>
                    </a:cubicBezTo>
                    <a:cubicBezTo>
                      <a:pt x="56" y="9"/>
                      <a:pt x="54" y="15"/>
                      <a:pt x="52" y="19"/>
                    </a:cubicBezTo>
                    <a:cubicBezTo>
                      <a:pt x="50" y="23"/>
                      <a:pt x="47" y="26"/>
                      <a:pt x="42" y="30"/>
                    </a:cubicBezTo>
                    <a:cubicBezTo>
                      <a:pt x="37" y="34"/>
                      <a:pt x="28" y="41"/>
                      <a:pt x="21" y="42"/>
                    </a:cubicBezTo>
                    <a:cubicBezTo>
                      <a:pt x="14" y="43"/>
                      <a:pt x="0" y="42"/>
                      <a:pt x="1" y="36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83" name="Freeform 340">
                <a:extLst>
                  <a:ext uri="{FF2B5EF4-FFF2-40B4-BE49-F238E27FC236}">
                    <a16:creationId xmlns:a16="http://schemas.microsoft.com/office/drawing/2014/main" id="{F467C49F-8F1C-50BA-7BB6-43847CFC6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1" y="2496"/>
                <a:ext cx="157" cy="130"/>
              </a:xfrm>
              <a:custGeom>
                <a:avLst/>
                <a:gdLst>
                  <a:gd name="T0" fmla="*/ 154 w 157"/>
                  <a:gd name="T1" fmla="*/ 7 h 130"/>
                  <a:gd name="T2" fmla="*/ 131 w 157"/>
                  <a:gd name="T3" fmla="*/ 5 h 130"/>
                  <a:gd name="T4" fmla="*/ 77 w 157"/>
                  <a:gd name="T5" fmla="*/ 37 h 130"/>
                  <a:gd name="T6" fmla="*/ 1 w 157"/>
                  <a:gd name="T7" fmla="*/ 90 h 130"/>
                  <a:gd name="T8" fmla="*/ 69 w 157"/>
                  <a:gd name="T9" fmla="*/ 125 h 130"/>
                  <a:gd name="T10" fmla="*/ 97 w 157"/>
                  <a:gd name="T11" fmla="*/ 120 h 130"/>
                  <a:gd name="T12" fmla="*/ 137 w 157"/>
                  <a:gd name="T13" fmla="*/ 115 h 130"/>
                  <a:gd name="T14" fmla="*/ 149 w 157"/>
                  <a:gd name="T15" fmla="*/ 81 h 130"/>
                  <a:gd name="T16" fmla="*/ 154 w 157"/>
                  <a:gd name="T17" fmla="*/ 51 h 130"/>
                  <a:gd name="T18" fmla="*/ 154 w 157"/>
                  <a:gd name="T19" fmla="*/ 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" h="130">
                    <a:moveTo>
                      <a:pt x="154" y="7"/>
                    </a:moveTo>
                    <a:cubicBezTo>
                      <a:pt x="150" y="0"/>
                      <a:pt x="144" y="0"/>
                      <a:pt x="131" y="5"/>
                    </a:cubicBezTo>
                    <a:cubicBezTo>
                      <a:pt x="118" y="10"/>
                      <a:pt x="98" y="23"/>
                      <a:pt x="77" y="37"/>
                    </a:cubicBezTo>
                    <a:cubicBezTo>
                      <a:pt x="55" y="50"/>
                      <a:pt x="2" y="75"/>
                      <a:pt x="1" y="90"/>
                    </a:cubicBezTo>
                    <a:cubicBezTo>
                      <a:pt x="0" y="105"/>
                      <a:pt x="53" y="120"/>
                      <a:pt x="69" y="125"/>
                    </a:cubicBezTo>
                    <a:cubicBezTo>
                      <a:pt x="85" y="130"/>
                      <a:pt x="86" y="122"/>
                      <a:pt x="97" y="120"/>
                    </a:cubicBezTo>
                    <a:cubicBezTo>
                      <a:pt x="108" y="118"/>
                      <a:pt x="128" y="121"/>
                      <a:pt x="137" y="115"/>
                    </a:cubicBezTo>
                    <a:cubicBezTo>
                      <a:pt x="146" y="109"/>
                      <a:pt x="147" y="91"/>
                      <a:pt x="149" y="81"/>
                    </a:cubicBezTo>
                    <a:cubicBezTo>
                      <a:pt x="152" y="70"/>
                      <a:pt x="153" y="64"/>
                      <a:pt x="154" y="51"/>
                    </a:cubicBezTo>
                    <a:cubicBezTo>
                      <a:pt x="154" y="39"/>
                      <a:pt x="157" y="15"/>
                      <a:pt x="154" y="7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84" name="Freeform 341">
                <a:extLst>
                  <a:ext uri="{FF2B5EF4-FFF2-40B4-BE49-F238E27FC236}">
                    <a16:creationId xmlns:a16="http://schemas.microsoft.com/office/drawing/2014/main" id="{029473A7-BC1A-1501-53A7-531F3BE90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4" y="2569"/>
                <a:ext cx="188" cy="261"/>
              </a:xfrm>
              <a:custGeom>
                <a:avLst/>
                <a:gdLst>
                  <a:gd name="T0" fmla="*/ 170 w 188"/>
                  <a:gd name="T1" fmla="*/ 25 h 261"/>
                  <a:gd name="T2" fmla="*/ 137 w 188"/>
                  <a:gd name="T3" fmla="*/ 1 h 261"/>
                  <a:gd name="T4" fmla="*/ 69 w 188"/>
                  <a:gd name="T5" fmla="*/ 30 h 261"/>
                  <a:gd name="T6" fmla="*/ 8 w 188"/>
                  <a:gd name="T7" fmla="*/ 79 h 261"/>
                  <a:gd name="T8" fmla="*/ 23 w 188"/>
                  <a:gd name="T9" fmla="*/ 107 h 261"/>
                  <a:gd name="T10" fmla="*/ 25 w 188"/>
                  <a:gd name="T11" fmla="*/ 160 h 261"/>
                  <a:gd name="T12" fmla="*/ 14 w 188"/>
                  <a:gd name="T13" fmla="*/ 200 h 261"/>
                  <a:gd name="T14" fmla="*/ 110 w 188"/>
                  <a:gd name="T15" fmla="*/ 252 h 261"/>
                  <a:gd name="T16" fmla="*/ 164 w 188"/>
                  <a:gd name="T17" fmla="*/ 255 h 261"/>
                  <a:gd name="T18" fmla="*/ 185 w 188"/>
                  <a:gd name="T19" fmla="*/ 213 h 261"/>
                  <a:gd name="T20" fmla="*/ 143 w 188"/>
                  <a:gd name="T21" fmla="*/ 133 h 261"/>
                  <a:gd name="T22" fmla="*/ 172 w 188"/>
                  <a:gd name="T23" fmla="*/ 69 h 261"/>
                  <a:gd name="T24" fmla="*/ 170 w 188"/>
                  <a:gd name="T25" fmla="*/ 25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8" h="261">
                    <a:moveTo>
                      <a:pt x="170" y="25"/>
                    </a:moveTo>
                    <a:cubicBezTo>
                      <a:pt x="165" y="14"/>
                      <a:pt x="154" y="0"/>
                      <a:pt x="137" y="1"/>
                    </a:cubicBezTo>
                    <a:cubicBezTo>
                      <a:pt x="121" y="2"/>
                      <a:pt x="90" y="17"/>
                      <a:pt x="69" y="30"/>
                    </a:cubicBezTo>
                    <a:cubicBezTo>
                      <a:pt x="48" y="43"/>
                      <a:pt x="16" y="66"/>
                      <a:pt x="8" y="79"/>
                    </a:cubicBezTo>
                    <a:cubicBezTo>
                      <a:pt x="0" y="92"/>
                      <a:pt x="20" y="94"/>
                      <a:pt x="23" y="107"/>
                    </a:cubicBezTo>
                    <a:cubicBezTo>
                      <a:pt x="26" y="120"/>
                      <a:pt x="26" y="145"/>
                      <a:pt x="25" y="160"/>
                    </a:cubicBezTo>
                    <a:cubicBezTo>
                      <a:pt x="24" y="175"/>
                      <a:pt x="0" y="185"/>
                      <a:pt x="14" y="200"/>
                    </a:cubicBezTo>
                    <a:cubicBezTo>
                      <a:pt x="28" y="215"/>
                      <a:pt x="85" y="243"/>
                      <a:pt x="110" y="252"/>
                    </a:cubicBezTo>
                    <a:cubicBezTo>
                      <a:pt x="135" y="261"/>
                      <a:pt x="152" y="261"/>
                      <a:pt x="164" y="255"/>
                    </a:cubicBezTo>
                    <a:cubicBezTo>
                      <a:pt x="176" y="248"/>
                      <a:pt x="188" y="234"/>
                      <a:pt x="185" y="213"/>
                    </a:cubicBezTo>
                    <a:cubicBezTo>
                      <a:pt x="181" y="193"/>
                      <a:pt x="145" y="156"/>
                      <a:pt x="143" y="133"/>
                    </a:cubicBezTo>
                    <a:cubicBezTo>
                      <a:pt x="141" y="109"/>
                      <a:pt x="168" y="87"/>
                      <a:pt x="172" y="69"/>
                    </a:cubicBezTo>
                    <a:cubicBezTo>
                      <a:pt x="176" y="51"/>
                      <a:pt x="176" y="37"/>
                      <a:pt x="170" y="2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rgbClr val="D1D5D5">
                      <a:gamma/>
                      <a:shade val="3137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85" name="AutoShape 342">
                <a:extLst>
                  <a:ext uri="{FF2B5EF4-FFF2-40B4-BE49-F238E27FC236}">
                    <a16:creationId xmlns:a16="http://schemas.microsoft.com/office/drawing/2014/main" id="{F12A698D-ADEC-E937-3D0B-CA883E141F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2604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86" name="AutoShape 343">
                <a:extLst>
                  <a:ext uri="{FF2B5EF4-FFF2-40B4-BE49-F238E27FC236}">
                    <a16:creationId xmlns:a16="http://schemas.microsoft.com/office/drawing/2014/main" id="{EA6FE634-0ACE-0571-1B41-5FFF25F0EE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85" y="2643"/>
                <a:ext cx="12" cy="12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87" name="AutoShape 344">
                <a:extLst>
                  <a:ext uri="{FF2B5EF4-FFF2-40B4-BE49-F238E27FC236}">
                    <a16:creationId xmlns:a16="http://schemas.microsoft.com/office/drawing/2014/main" id="{AE8F251F-B89B-4E30-F162-FA65F2998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1" y="2643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88" name="AutoShape 345">
                <a:extLst>
                  <a:ext uri="{FF2B5EF4-FFF2-40B4-BE49-F238E27FC236}">
                    <a16:creationId xmlns:a16="http://schemas.microsoft.com/office/drawing/2014/main" id="{D65C91C8-3990-1FFB-489C-E5497A047E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36" y="2643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89" name="AutoShape 346">
                <a:extLst>
                  <a:ext uri="{FF2B5EF4-FFF2-40B4-BE49-F238E27FC236}">
                    <a16:creationId xmlns:a16="http://schemas.microsoft.com/office/drawing/2014/main" id="{26F5D788-0F7E-D5FF-0267-7BC774E71B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35" y="2656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90" name="AutoShape 347">
                <a:extLst>
                  <a:ext uri="{FF2B5EF4-FFF2-40B4-BE49-F238E27FC236}">
                    <a16:creationId xmlns:a16="http://schemas.microsoft.com/office/drawing/2014/main" id="{FDDD741D-C090-1BE5-1B27-22C56A562C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67" y="2682"/>
                <a:ext cx="24" cy="2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91" name="AutoShape 348">
                <a:extLst>
                  <a:ext uri="{FF2B5EF4-FFF2-40B4-BE49-F238E27FC236}">
                    <a16:creationId xmlns:a16="http://schemas.microsoft.com/office/drawing/2014/main" id="{34071256-34EF-A905-6C98-2B2494C4DB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1" y="2604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92" name="AutoShape 349">
                <a:extLst>
                  <a:ext uri="{FF2B5EF4-FFF2-40B4-BE49-F238E27FC236}">
                    <a16:creationId xmlns:a16="http://schemas.microsoft.com/office/drawing/2014/main" id="{7E1340FA-5C71-5E31-C71E-2AC6DCD07F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71" y="2604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93" name="Freeform 350">
                <a:extLst>
                  <a:ext uri="{FF2B5EF4-FFF2-40B4-BE49-F238E27FC236}">
                    <a16:creationId xmlns:a16="http://schemas.microsoft.com/office/drawing/2014/main" id="{2B738D7E-7004-27EB-CE97-EAD2CC9C8382}"/>
                  </a:ext>
                </a:extLst>
              </p:cNvPr>
              <p:cNvSpPr>
                <a:spLocks/>
              </p:cNvSpPr>
              <p:nvPr/>
            </p:nvSpPr>
            <p:spPr bwMode="auto">
              <a:xfrm rot="343489">
                <a:off x="4032" y="2736"/>
                <a:ext cx="91" cy="40"/>
              </a:xfrm>
              <a:custGeom>
                <a:avLst/>
                <a:gdLst>
                  <a:gd name="T0" fmla="*/ 1 w 91"/>
                  <a:gd name="T1" fmla="*/ 6 h 52"/>
                  <a:gd name="T2" fmla="*/ 76 w 91"/>
                  <a:gd name="T3" fmla="*/ 13 h 52"/>
                  <a:gd name="T4" fmla="*/ 79 w 91"/>
                  <a:gd name="T5" fmla="*/ 51 h 52"/>
                  <a:gd name="T6" fmla="*/ 1 w 91"/>
                  <a:gd name="T7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52">
                    <a:moveTo>
                      <a:pt x="1" y="6"/>
                    </a:moveTo>
                    <a:cubicBezTo>
                      <a:pt x="0" y="0"/>
                      <a:pt x="63" y="6"/>
                      <a:pt x="76" y="13"/>
                    </a:cubicBezTo>
                    <a:cubicBezTo>
                      <a:pt x="87" y="20"/>
                      <a:pt x="91" y="52"/>
                      <a:pt x="79" y="51"/>
                    </a:cubicBezTo>
                    <a:cubicBezTo>
                      <a:pt x="67" y="50"/>
                      <a:pt x="2" y="12"/>
                      <a:pt x="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4" name="Freeform 351">
                <a:extLst>
                  <a:ext uri="{FF2B5EF4-FFF2-40B4-BE49-F238E27FC236}">
                    <a16:creationId xmlns:a16="http://schemas.microsoft.com/office/drawing/2014/main" id="{ECC9167E-6FBF-A655-5749-29984E4DE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2768"/>
                <a:ext cx="83" cy="66"/>
              </a:xfrm>
              <a:custGeom>
                <a:avLst/>
                <a:gdLst>
                  <a:gd name="T0" fmla="*/ 71 w 83"/>
                  <a:gd name="T1" fmla="*/ 66 h 66"/>
                  <a:gd name="T2" fmla="*/ 2 w 83"/>
                  <a:gd name="T3" fmla="*/ 1 h 66"/>
                  <a:gd name="T4" fmla="*/ 83 w 83"/>
                  <a:gd name="T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66">
                    <a:moveTo>
                      <a:pt x="71" y="66"/>
                    </a:moveTo>
                    <a:cubicBezTo>
                      <a:pt x="60" y="55"/>
                      <a:pt x="0" y="2"/>
                      <a:pt x="2" y="1"/>
                    </a:cubicBezTo>
                    <a:cubicBezTo>
                      <a:pt x="4" y="0"/>
                      <a:pt x="66" y="45"/>
                      <a:pt x="83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5" name="Freeform 352">
                <a:extLst>
                  <a:ext uri="{FF2B5EF4-FFF2-40B4-BE49-F238E27FC236}">
                    <a16:creationId xmlns:a16="http://schemas.microsoft.com/office/drawing/2014/main" id="{EC484BC3-6C42-5D9C-7AC0-C40160A43F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1" y="2758"/>
                <a:ext cx="90" cy="64"/>
              </a:xfrm>
              <a:custGeom>
                <a:avLst/>
                <a:gdLst>
                  <a:gd name="T0" fmla="*/ 74 w 90"/>
                  <a:gd name="T1" fmla="*/ 64 h 64"/>
                  <a:gd name="T2" fmla="*/ 3 w 90"/>
                  <a:gd name="T3" fmla="*/ 2 h 64"/>
                  <a:gd name="T4" fmla="*/ 90 w 90"/>
                  <a:gd name="T5" fmla="*/ 5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64">
                    <a:moveTo>
                      <a:pt x="74" y="64"/>
                    </a:moveTo>
                    <a:cubicBezTo>
                      <a:pt x="62" y="54"/>
                      <a:pt x="0" y="4"/>
                      <a:pt x="3" y="2"/>
                    </a:cubicBezTo>
                    <a:cubicBezTo>
                      <a:pt x="6" y="0"/>
                      <a:pt x="72" y="44"/>
                      <a:pt x="90" y="5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6" name="Freeform 353">
                <a:extLst>
                  <a:ext uri="{FF2B5EF4-FFF2-40B4-BE49-F238E27FC236}">
                    <a16:creationId xmlns:a16="http://schemas.microsoft.com/office/drawing/2014/main" id="{AC00F5FA-A010-B838-D7C0-A228C0AE12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1" y="2758"/>
                <a:ext cx="83" cy="47"/>
              </a:xfrm>
              <a:custGeom>
                <a:avLst/>
                <a:gdLst>
                  <a:gd name="T0" fmla="*/ 71 w 83"/>
                  <a:gd name="T1" fmla="*/ 47 h 47"/>
                  <a:gd name="T2" fmla="*/ 2 w 83"/>
                  <a:gd name="T3" fmla="*/ 2 h 47"/>
                  <a:gd name="T4" fmla="*/ 83 w 83"/>
                  <a:gd name="T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47">
                    <a:moveTo>
                      <a:pt x="71" y="47"/>
                    </a:moveTo>
                    <a:cubicBezTo>
                      <a:pt x="59" y="40"/>
                      <a:pt x="0" y="4"/>
                      <a:pt x="2" y="2"/>
                    </a:cubicBezTo>
                    <a:cubicBezTo>
                      <a:pt x="4" y="0"/>
                      <a:pt x="66" y="28"/>
                      <a:pt x="83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7" name="Freeform 354">
                <a:extLst>
                  <a:ext uri="{FF2B5EF4-FFF2-40B4-BE49-F238E27FC236}">
                    <a16:creationId xmlns:a16="http://schemas.microsoft.com/office/drawing/2014/main" id="{4762A07C-9D3E-185E-E7DD-43ED63194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" y="2756"/>
                <a:ext cx="67" cy="34"/>
              </a:xfrm>
              <a:custGeom>
                <a:avLst/>
                <a:gdLst>
                  <a:gd name="T0" fmla="*/ 52 w 67"/>
                  <a:gd name="T1" fmla="*/ 34 h 34"/>
                  <a:gd name="T2" fmla="*/ 2 w 67"/>
                  <a:gd name="T3" fmla="*/ 0 h 34"/>
                  <a:gd name="T4" fmla="*/ 67 w 67"/>
                  <a:gd name="T5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34">
                    <a:moveTo>
                      <a:pt x="52" y="34"/>
                    </a:moveTo>
                    <a:cubicBezTo>
                      <a:pt x="44" y="29"/>
                      <a:pt x="0" y="0"/>
                      <a:pt x="2" y="0"/>
                    </a:cubicBezTo>
                    <a:cubicBezTo>
                      <a:pt x="4" y="0"/>
                      <a:pt x="54" y="25"/>
                      <a:pt x="67" y="3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8" name="Freeform 355">
                <a:extLst>
                  <a:ext uri="{FF2B5EF4-FFF2-40B4-BE49-F238E27FC236}">
                    <a16:creationId xmlns:a16="http://schemas.microsoft.com/office/drawing/2014/main" id="{26C7D987-0F2A-6591-7F29-FBB2136FBF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7" y="2749"/>
                <a:ext cx="57" cy="32"/>
              </a:xfrm>
              <a:custGeom>
                <a:avLst/>
                <a:gdLst>
                  <a:gd name="T0" fmla="*/ 49 w 57"/>
                  <a:gd name="T1" fmla="*/ 32 h 32"/>
                  <a:gd name="T2" fmla="*/ 1 w 57"/>
                  <a:gd name="T3" fmla="*/ 2 h 32"/>
                  <a:gd name="T4" fmla="*/ 57 w 57"/>
                  <a:gd name="T5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32">
                    <a:moveTo>
                      <a:pt x="49" y="32"/>
                    </a:moveTo>
                    <a:cubicBezTo>
                      <a:pt x="41" y="27"/>
                      <a:pt x="2" y="0"/>
                      <a:pt x="1" y="2"/>
                    </a:cubicBezTo>
                    <a:cubicBezTo>
                      <a:pt x="0" y="4"/>
                      <a:pt x="45" y="18"/>
                      <a:pt x="57" y="2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99" name="Freeform 356">
                <a:extLst>
                  <a:ext uri="{FF2B5EF4-FFF2-40B4-BE49-F238E27FC236}">
                    <a16:creationId xmlns:a16="http://schemas.microsoft.com/office/drawing/2014/main" id="{3BACBE46-9299-EBD1-03FE-F398784EFF83}"/>
                  </a:ext>
                </a:extLst>
              </p:cNvPr>
              <p:cNvSpPr>
                <a:spLocks/>
              </p:cNvSpPr>
              <p:nvPr/>
            </p:nvSpPr>
            <p:spPr bwMode="auto">
              <a:xfrm rot="583558">
                <a:off x="4099" y="2648"/>
                <a:ext cx="39" cy="36"/>
              </a:xfrm>
              <a:custGeom>
                <a:avLst/>
                <a:gdLst>
                  <a:gd name="T0" fmla="*/ 16 w 39"/>
                  <a:gd name="T1" fmla="*/ 1 h 36"/>
                  <a:gd name="T2" fmla="*/ 8 w 39"/>
                  <a:gd name="T3" fmla="*/ 12 h 36"/>
                  <a:gd name="T4" fmla="*/ 3 w 39"/>
                  <a:gd name="T5" fmla="*/ 26 h 36"/>
                  <a:gd name="T6" fmla="*/ 24 w 39"/>
                  <a:gd name="T7" fmla="*/ 26 h 36"/>
                  <a:gd name="T8" fmla="*/ 38 w 39"/>
                  <a:gd name="T9" fmla="*/ 34 h 36"/>
                  <a:gd name="T10" fmla="*/ 33 w 39"/>
                  <a:gd name="T11" fmla="*/ 16 h 36"/>
                  <a:gd name="T12" fmla="*/ 16 w 39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6">
                    <a:moveTo>
                      <a:pt x="16" y="1"/>
                    </a:moveTo>
                    <a:cubicBezTo>
                      <a:pt x="12" y="0"/>
                      <a:pt x="10" y="8"/>
                      <a:pt x="8" y="12"/>
                    </a:cubicBezTo>
                    <a:cubicBezTo>
                      <a:pt x="6" y="16"/>
                      <a:pt x="0" y="25"/>
                      <a:pt x="3" y="26"/>
                    </a:cubicBezTo>
                    <a:cubicBezTo>
                      <a:pt x="6" y="28"/>
                      <a:pt x="18" y="25"/>
                      <a:pt x="24" y="26"/>
                    </a:cubicBezTo>
                    <a:cubicBezTo>
                      <a:pt x="30" y="27"/>
                      <a:pt x="37" y="36"/>
                      <a:pt x="38" y="34"/>
                    </a:cubicBezTo>
                    <a:cubicBezTo>
                      <a:pt x="39" y="32"/>
                      <a:pt x="37" y="21"/>
                      <a:pt x="33" y="16"/>
                    </a:cubicBezTo>
                    <a:cubicBezTo>
                      <a:pt x="29" y="11"/>
                      <a:pt x="20" y="2"/>
                      <a:pt x="16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0" name="AutoShape 357">
                <a:extLst>
                  <a:ext uri="{FF2B5EF4-FFF2-40B4-BE49-F238E27FC236}">
                    <a16:creationId xmlns:a16="http://schemas.microsoft.com/office/drawing/2014/main" id="{E1F50D06-3C50-698C-0871-34577DA0F3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2640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801" name="Freeform 358">
                <a:extLst>
                  <a:ext uri="{FF2B5EF4-FFF2-40B4-BE49-F238E27FC236}">
                    <a16:creationId xmlns:a16="http://schemas.microsoft.com/office/drawing/2014/main" id="{932530E6-8808-0D09-E999-B0C960B70C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6" y="2678"/>
                <a:ext cx="12" cy="76"/>
              </a:xfrm>
              <a:custGeom>
                <a:avLst/>
                <a:gdLst>
                  <a:gd name="T0" fmla="*/ 6 w 12"/>
                  <a:gd name="T1" fmla="*/ 0 h 76"/>
                  <a:gd name="T2" fmla="*/ 11 w 12"/>
                  <a:gd name="T3" fmla="*/ 37 h 76"/>
                  <a:gd name="T4" fmla="*/ 0 w 12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6">
                    <a:moveTo>
                      <a:pt x="6" y="0"/>
                    </a:moveTo>
                    <a:cubicBezTo>
                      <a:pt x="7" y="6"/>
                      <a:pt x="12" y="24"/>
                      <a:pt x="11" y="37"/>
                    </a:cubicBezTo>
                    <a:cubicBezTo>
                      <a:pt x="10" y="50"/>
                      <a:pt x="2" y="68"/>
                      <a:pt x="0" y="7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2" name="Freeform 359">
                <a:extLst>
                  <a:ext uri="{FF2B5EF4-FFF2-40B4-BE49-F238E27FC236}">
                    <a16:creationId xmlns:a16="http://schemas.microsoft.com/office/drawing/2014/main" id="{1418A752-7CC8-9D64-CAB8-96CFC66C7D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813"/>
                <a:ext cx="74" cy="73"/>
              </a:xfrm>
              <a:custGeom>
                <a:avLst/>
                <a:gdLst>
                  <a:gd name="T0" fmla="*/ 53 w 74"/>
                  <a:gd name="T1" fmla="*/ 66 h 73"/>
                  <a:gd name="T2" fmla="*/ 3 w 74"/>
                  <a:gd name="T3" fmla="*/ 1 h 73"/>
                  <a:gd name="T4" fmla="*/ 74 w 74"/>
                  <a:gd name="T5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73">
                    <a:moveTo>
                      <a:pt x="53" y="66"/>
                    </a:moveTo>
                    <a:cubicBezTo>
                      <a:pt x="45" y="55"/>
                      <a:pt x="0" y="0"/>
                      <a:pt x="3" y="1"/>
                    </a:cubicBezTo>
                    <a:cubicBezTo>
                      <a:pt x="6" y="2"/>
                      <a:pt x="59" y="58"/>
                      <a:pt x="74" y="7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3" name="Freeform 360">
                <a:extLst>
                  <a:ext uri="{FF2B5EF4-FFF2-40B4-BE49-F238E27FC236}">
                    <a16:creationId xmlns:a16="http://schemas.microsoft.com/office/drawing/2014/main" id="{756419A8-F87A-0CE7-B51B-604455754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803"/>
                <a:ext cx="79" cy="77"/>
              </a:xfrm>
              <a:custGeom>
                <a:avLst/>
                <a:gdLst>
                  <a:gd name="T0" fmla="*/ 73 w 79"/>
                  <a:gd name="T1" fmla="*/ 77 h 77"/>
                  <a:gd name="T2" fmla="*/ 1 w 79"/>
                  <a:gd name="T3" fmla="*/ 2 h 77"/>
                  <a:gd name="T4" fmla="*/ 79 w 79"/>
                  <a:gd name="T5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77">
                    <a:moveTo>
                      <a:pt x="73" y="77"/>
                    </a:moveTo>
                    <a:cubicBezTo>
                      <a:pt x="61" y="65"/>
                      <a:pt x="0" y="4"/>
                      <a:pt x="1" y="2"/>
                    </a:cubicBezTo>
                    <a:cubicBezTo>
                      <a:pt x="2" y="0"/>
                      <a:pt x="63" y="51"/>
                      <a:pt x="79" y="6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4" name="Freeform 361">
                <a:extLst>
                  <a:ext uri="{FF2B5EF4-FFF2-40B4-BE49-F238E27FC236}">
                    <a16:creationId xmlns:a16="http://schemas.microsoft.com/office/drawing/2014/main" id="{25C338C8-5910-CE85-04F1-DF0A3794B1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" y="2809"/>
                <a:ext cx="54" cy="50"/>
              </a:xfrm>
              <a:custGeom>
                <a:avLst/>
                <a:gdLst>
                  <a:gd name="T0" fmla="*/ 54 w 54"/>
                  <a:gd name="T1" fmla="*/ 50 h 50"/>
                  <a:gd name="T2" fmla="*/ 0 w 54"/>
                  <a:gd name="T3" fmla="*/ 2 h 50"/>
                  <a:gd name="T4" fmla="*/ 54 w 54"/>
                  <a:gd name="T5" fmla="*/ 3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50">
                    <a:moveTo>
                      <a:pt x="54" y="50"/>
                    </a:moveTo>
                    <a:cubicBezTo>
                      <a:pt x="45" y="42"/>
                      <a:pt x="0" y="4"/>
                      <a:pt x="0" y="2"/>
                    </a:cubicBezTo>
                    <a:cubicBezTo>
                      <a:pt x="0" y="0"/>
                      <a:pt x="43" y="30"/>
                      <a:pt x="54" y="3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5" name="Freeform 362">
                <a:extLst>
                  <a:ext uri="{FF2B5EF4-FFF2-40B4-BE49-F238E27FC236}">
                    <a16:creationId xmlns:a16="http://schemas.microsoft.com/office/drawing/2014/main" id="{BF55497C-4EFC-3A36-85F8-6527650A4B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2502"/>
                <a:ext cx="143" cy="92"/>
              </a:xfrm>
              <a:custGeom>
                <a:avLst/>
                <a:gdLst>
                  <a:gd name="T0" fmla="*/ 143 w 143"/>
                  <a:gd name="T1" fmla="*/ 11 h 92"/>
                  <a:gd name="T2" fmla="*/ 2 w 143"/>
                  <a:gd name="T3" fmla="*/ 90 h 92"/>
                  <a:gd name="T4" fmla="*/ 132 w 143"/>
                  <a:gd name="T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92">
                    <a:moveTo>
                      <a:pt x="143" y="11"/>
                    </a:moveTo>
                    <a:cubicBezTo>
                      <a:pt x="120" y="24"/>
                      <a:pt x="4" y="92"/>
                      <a:pt x="2" y="90"/>
                    </a:cubicBezTo>
                    <a:cubicBezTo>
                      <a:pt x="0" y="88"/>
                      <a:pt x="105" y="19"/>
                      <a:pt x="13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6" name="Freeform 363">
                <a:extLst>
                  <a:ext uri="{FF2B5EF4-FFF2-40B4-BE49-F238E27FC236}">
                    <a16:creationId xmlns:a16="http://schemas.microsoft.com/office/drawing/2014/main" id="{341AB3B4-31EE-D85E-AE54-3DC3202FAA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2573"/>
                <a:ext cx="148" cy="90"/>
              </a:xfrm>
              <a:custGeom>
                <a:avLst/>
                <a:gdLst>
                  <a:gd name="T0" fmla="*/ 133 w 148"/>
                  <a:gd name="T1" fmla="*/ 0 h 90"/>
                  <a:gd name="T2" fmla="*/ 70 w 148"/>
                  <a:gd name="T3" fmla="*/ 27 h 90"/>
                  <a:gd name="T4" fmla="*/ 1 w 148"/>
                  <a:gd name="T5" fmla="*/ 88 h 90"/>
                  <a:gd name="T6" fmla="*/ 79 w 148"/>
                  <a:gd name="T7" fmla="*/ 42 h 90"/>
                  <a:gd name="T8" fmla="*/ 148 w 148"/>
                  <a:gd name="T9" fmla="*/ 1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90">
                    <a:moveTo>
                      <a:pt x="133" y="0"/>
                    </a:moveTo>
                    <a:cubicBezTo>
                      <a:pt x="123" y="5"/>
                      <a:pt x="92" y="12"/>
                      <a:pt x="70" y="27"/>
                    </a:cubicBezTo>
                    <a:cubicBezTo>
                      <a:pt x="48" y="42"/>
                      <a:pt x="0" y="86"/>
                      <a:pt x="1" y="88"/>
                    </a:cubicBezTo>
                    <a:cubicBezTo>
                      <a:pt x="2" y="90"/>
                      <a:pt x="55" y="55"/>
                      <a:pt x="79" y="42"/>
                    </a:cubicBezTo>
                    <a:cubicBezTo>
                      <a:pt x="103" y="29"/>
                      <a:pt x="134" y="17"/>
                      <a:pt x="148" y="1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7" name="Freeform 364">
                <a:extLst>
                  <a:ext uri="{FF2B5EF4-FFF2-40B4-BE49-F238E27FC236}">
                    <a16:creationId xmlns:a16="http://schemas.microsoft.com/office/drawing/2014/main" id="{2D0D94C4-9C36-9054-0CFF-F1FFAD5CA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531"/>
                <a:ext cx="135" cy="72"/>
              </a:xfrm>
              <a:custGeom>
                <a:avLst/>
                <a:gdLst>
                  <a:gd name="T0" fmla="*/ 133 w 135"/>
                  <a:gd name="T1" fmla="*/ 16 h 72"/>
                  <a:gd name="T2" fmla="*/ 0 w 135"/>
                  <a:gd name="T3" fmla="*/ 69 h 72"/>
                  <a:gd name="T4" fmla="*/ 135 w 135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5" h="72">
                    <a:moveTo>
                      <a:pt x="133" y="16"/>
                    </a:moveTo>
                    <a:cubicBezTo>
                      <a:pt x="111" y="25"/>
                      <a:pt x="0" y="72"/>
                      <a:pt x="0" y="69"/>
                    </a:cubicBezTo>
                    <a:cubicBezTo>
                      <a:pt x="0" y="66"/>
                      <a:pt x="107" y="15"/>
                      <a:pt x="135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8" name="Freeform 365">
                <a:extLst>
                  <a:ext uri="{FF2B5EF4-FFF2-40B4-BE49-F238E27FC236}">
                    <a16:creationId xmlns:a16="http://schemas.microsoft.com/office/drawing/2014/main" id="{46CC48DD-2D3F-31E8-3ABF-7BBB8BAE6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1" y="2564"/>
                <a:ext cx="121" cy="47"/>
              </a:xfrm>
              <a:custGeom>
                <a:avLst/>
                <a:gdLst>
                  <a:gd name="T0" fmla="*/ 121 w 121"/>
                  <a:gd name="T1" fmla="*/ 13 h 47"/>
                  <a:gd name="T2" fmla="*/ 0 w 121"/>
                  <a:gd name="T3" fmla="*/ 45 h 47"/>
                  <a:gd name="T4" fmla="*/ 118 w 121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1" h="47">
                    <a:moveTo>
                      <a:pt x="121" y="13"/>
                    </a:moveTo>
                    <a:cubicBezTo>
                      <a:pt x="101" y="18"/>
                      <a:pt x="0" y="47"/>
                      <a:pt x="0" y="45"/>
                    </a:cubicBezTo>
                    <a:cubicBezTo>
                      <a:pt x="0" y="43"/>
                      <a:pt x="94" y="9"/>
                      <a:pt x="11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09" name="Freeform 366">
                <a:extLst>
                  <a:ext uri="{FF2B5EF4-FFF2-40B4-BE49-F238E27FC236}">
                    <a16:creationId xmlns:a16="http://schemas.microsoft.com/office/drawing/2014/main" id="{05589BB8-E859-9BAB-0C8E-161E446ABB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" y="2589"/>
                <a:ext cx="94" cy="29"/>
              </a:xfrm>
              <a:custGeom>
                <a:avLst/>
                <a:gdLst>
                  <a:gd name="T0" fmla="*/ 94 w 94"/>
                  <a:gd name="T1" fmla="*/ 11 h 29"/>
                  <a:gd name="T2" fmla="*/ 0 w 94"/>
                  <a:gd name="T3" fmla="*/ 27 h 29"/>
                  <a:gd name="T4" fmla="*/ 94 w 94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29">
                    <a:moveTo>
                      <a:pt x="94" y="11"/>
                    </a:moveTo>
                    <a:cubicBezTo>
                      <a:pt x="78" y="14"/>
                      <a:pt x="0" y="29"/>
                      <a:pt x="0" y="27"/>
                    </a:cubicBezTo>
                    <a:cubicBezTo>
                      <a:pt x="0" y="25"/>
                      <a:pt x="75" y="6"/>
                      <a:pt x="9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0" name="Freeform 367">
                <a:extLst>
                  <a:ext uri="{FF2B5EF4-FFF2-40B4-BE49-F238E27FC236}">
                    <a16:creationId xmlns:a16="http://schemas.microsoft.com/office/drawing/2014/main" id="{5B1FCBD8-3122-2C09-6D6B-DC6A64CC0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598"/>
                <a:ext cx="152" cy="78"/>
              </a:xfrm>
              <a:custGeom>
                <a:avLst/>
                <a:gdLst>
                  <a:gd name="T0" fmla="*/ 148 w 152"/>
                  <a:gd name="T1" fmla="*/ 0 h 78"/>
                  <a:gd name="T2" fmla="*/ 1 w 152"/>
                  <a:gd name="T3" fmla="*/ 75 h 78"/>
                  <a:gd name="T4" fmla="*/ 152 w 152"/>
                  <a:gd name="T5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8">
                    <a:moveTo>
                      <a:pt x="148" y="0"/>
                    </a:moveTo>
                    <a:cubicBezTo>
                      <a:pt x="124" y="12"/>
                      <a:pt x="0" y="72"/>
                      <a:pt x="1" y="75"/>
                    </a:cubicBezTo>
                    <a:cubicBezTo>
                      <a:pt x="2" y="78"/>
                      <a:pt x="127" y="29"/>
                      <a:pt x="152" y="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1" name="Freeform 368">
                <a:extLst>
                  <a:ext uri="{FF2B5EF4-FFF2-40B4-BE49-F238E27FC236}">
                    <a16:creationId xmlns:a16="http://schemas.microsoft.com/office/drawing/2014/main" id="{1CD4CFAE-FF4F-F254-C3A8-B81E514F4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640"/>
                <a:ext cx="148" cy="48"/>
              </a:xfrm>
              <a:custGeom>
                <a:avLst/>
                <a:gdLst>
                  <a:gd name="T0" fmla="*/ 148 w 148"/>
                  <a:gd name="T1" fmla="*/ 0 h 48"/>
                  <a:gd name="T2" fmla="*/ 2 w 148"/>
                  <a:gd name="T3" fmla="*/ 45 h 48"/>
                  <a:gd name="T4" fmla="*/ 136 w 148"/>
                  <a:gd name="T5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" h="48">
                    <a:moveTo>
                      <a:pt x="148" y="0"/>
                    </a:moveTo>
                    <a:cubicBezTo>
                      <a:pt x="124" y="7"/>
                      <a:pt x="4" y="42"/>
                      <a:pt x="2" y="45"/>
                    </a:cubicBezTo>
                    <a:cubicBezTo>
                      <a:pt x="0" y="48"/>
                      <a:pt x="108" y="26"/>
                      <a:pt x="136" y="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2" name="Freeform 369">
                <a:extLst>
                  <a:ext uri="{FF2B5EF4-FFF2-40B4-BE49-F238E27FC236}">
                    <a16:creationId xmlns:a16="http://schemas.microsoft.com/office/drawing/2014/main" id="{0F41B72B-9CBC-7669-7B17-AC278C81D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0" y="2684"/>
                <a:ext cx="120" cy="24"/>
              </a:xfrm>
              <a:custGeom>
                <a:avLst/>
                <a:gdLst>
                  <a:gd name="T0" fmla="*/ 120 w 120"/>
                  <a:gd name="T1" fmla="*/ 0 h 24"/>
                  <a:gd name="T2" fmla="*/ 0 w 120"/>
                  <a:gd name="T3" fmla="*/ 13 h 24"/>
                  <a:gd name="T4" fmla="*/ 119 w 12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0" h="24">
                    <a:moveTo>
                      <a:pt x="120" y="0"/>
                    </a:moveTo>
                    <a:cubicBezTo>
                      <a:pt x="100" y="2"/>
                      <a:pt x="0" y="9"/>
                      <a:pt x="0" y="13"/>
                    </a:cubicBezTo>
                    <a:cubicBezTo>
                      <a:pt x="0" y="17"/>
                      <a:pt x="94" y="22"/>
                      <a:pt x="119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3" name="Freeform 370">
                <a:extLst>
                  <a:ext uri="{FF2B5EF4-FFF2-40B4-BE49-F238E27FC236}">
                    <a16:creationId xmlns:a16="http://schemas.microsoft.com/office/drawing/2014/main" id="{1BDA581C-2916-6FD8-0C33-3EC502E75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710"/>
                <a:ext cx="142" cy="41"/>
              </a:xfrm>
              <a:custGeom>
                <a:avLst/>
                <a:gdLst>
                  <a:gd name="T0" fmla="*/ 128 w 142"/>
                  <a:gd name="T1" fmla="*/ 14 h 41"/>
                  <a:gd name="T2" fmla="*/ 2 w 142"/>
                  <a:gd name="T3" fmla="*/ 4 h 41"/>
                  <a:gd name="T4" fmla="*/ 142 w 142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2" h="41">
                    <a:moveTo>
                      <a:pt x="128" y="14"/>
                    </a:moveTo>
                    <a:cubicBezTo>
                      <a:pt x="107" y="12"/>
                      <a:pt x="0" y="0"/>
                      <a:pt x="2" y="4"/>
                    </a:cubicBezTo>
                    <a:cubicBezTo>
                      <a:pt x="4" y="8"/>
                      <a:pt x="113" y="33"/>
                      <a:pt x="142" y="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4" name="Freeform 371">
                <a:extLst>
                  <a:ext uri="{FF2B5EF4-FFF2-40B4-BE49-F238E27FC236}">
                    <a16:creationId xmlns:a16="http://schemas.microsoft.com/office/drawing/2014/main" id="{F6134AE8-A4E4-20DE-73F9-86483ADE00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726"/>
                <a:ext cx="158" cy="66"/>
              </a:xfrm>
              <a:custGeom>
                <a:avLst/>
                <a:gdLst>
                  <a:gd name="T0" fmla="*/ 154 w 158"/>
                  <a:gd name="T1" fmla="*/ 43 h 66"/>
                  <a:gd name="T2" fmla="*/ 1 w 158"/>
                  <a:gd name="T3" fmla="*/ 4 h 66"/>
                  <a:gd name="T4" fmla="*/ 158 w 158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66">
                    <a:moveTo>
                      <a:pt x="154" y="43"/>
                    </a:moveTo>
                    <a:cubicBezTo>
                      <a:pt x="129" y="37"/>
                      <a:pt x="0" y="0"/>
                      <a:pt x="1" y="4"/>
                    </a:cubicBezTo>
                    <a:cubicBezTo>
                      <a:pt x="2" y="8"/>
                      <a:pt x="125" y="53"/>
                      <a:pt x="158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5" name="Freeform 372">
                <a:extLst>
                  <a:ext uri="{FF2B5EF4-FFF2-40B4-BE49-F238E27FC236}">
                    <a16:creationId xmlns:a16="http://schemas.microsoft.com/office/drawing/2014/main" id="{BD61A935-3823-D46A-01CF-1E0391B1D1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" y="2753"/>
                <a:ext cx="153" cy="70"/>
              </a:xfrm>
              <a:custGeom>
                <a:avLst/>
                <a:gdLst>
                  <a:gd name="T0" fmla="*/ 153 w 153"/>
                  <a:gd name="T1" fmla="*/ 67 h 70"/>
                  <a:gd name="T2" fmla="*/ 5 w 153"/>
                  <a:gd name="T3" fmla="*/ 0 h 70"/>
                  <a:gd name="T4" fmla="*/ 122 w 153"/>
                  <a:gd name="T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3" h="70">
                    <a:moveTo>
                      <a:pt x="153" y="67"/>
                    </a:moveTo>
                    <a:cubicBezTo>
                      <a:pt x="128" y="56"/>
                      <a:pt x="10" y="0"/>
                      <a:pt x="5" y="0"/>
                    </a:cubicBezTo>
                    <a:cubicBezTo>
                      <a:pt x="0" y="0"/>
                      <a:pt x="98" y="55"/>
                      <a:pt x="122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816" name="Freeform 373">
                <a:extLst>
                  <a:ext uri="{FF2B5EF4-FFF2-40B4-BE49-F238E27FC236}">
                    <a16:creationId xmlns:a16="http://schemas.microsoft.com/office/drawing/2014/main" id="{CEFE1D27-2A97-E6CB-97AC-4BB00F40C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2" y="2737"/>
                <a:ext cx="164" cy="80"/>
              </a:xfrm>
              <a:custGeom>
                <a:avLst/>
                <a:gdLst>
                  <a:gd name="T0" fmla="*/ 164 w 164"/>
                  <a:gd name="T1" fmla="*/ 70 h 80"/>
                  <a:gd name="T2" fmla="*/ 1 w 164"/>
                  <a:gd name="T3" fmla="*/ 2 h 80"/>
                  <a:gd name="T4" fmla="*/ 155 w 164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4" h="80">
                    <a:moveTo>
                      <a:pt x="164" y="70"/>
                    </a:moveTo>
                    <a:cubicBezTo>
                      <a:pt x="137" y="59"/>
                      <a:pt x="0" y="4"/>
                      <a:pt x="1" y="2"/>
                    </a:cubicBezTo>
                    <a:cubicBezTo>
                      <a:pt x="2" y="0"/>
                      <a:pt x="123" y="64"/>
                      <a:pt x="155" y="8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grpSp>
            <p:nvGrpSpPr>
              <p:cNvPr id="2817" name="Group 374">
                <a:extLst>
                  <a:ext uri="{FF2B5EF4-FFF2-40B4-BE49-F238E27FC236}">
                    <a16:creationId xmlns:a16="http://schemas.microsoft.com/office/drawing/2014/main" id="{8DFF4551-445B-9C16-2E0A-96DABC0E716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4" y="2784"/>
                <a:ext cx="115" cy="137"/>
                <a:chOff x="3696" y="2592"/>
                <a:chExt cx="115" cy="137"/>
              </a:xfrm>
            </p:grpSpPr>
            <p:sp>
              <p:nvSpPr>
                <p:cNvPr id="2819" name="Freeform 375">
                  <a:extLst>
                    <a:ext uri="{FF2B5EF4-FFF2-40B4-BE49-F238E27FC236}">
                      <a16:creationId xmlns:a16="http://schemas.microsoft.com/office/drawing/2014/main" id="{9EFC2A7D-6B45-F0B7-4E86-10AF3B7294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6" y="2592"/>
                  <a:ext cx="115" cy="137"/>
                </a:xfrm>
                <a:custGeom>
                  <a:avLst/>
                  <a:gdLst>
                    <a:gd name="T0" fmla="*/ 10 w 166"/>
                    <a:gd name="T1" fmla="*/ 8 h 168"/>
                    <a:gd name="T2" fmla="*/ 79 w 166"/>
                    <a:gd name="T3" fmla="*/ 18 h 168"/>
                    <a:gd name="T4" fmla="*/ 139 w 166"/>
                    <a:gd name="T5" fmla="*/ 57 h 168"/>
                    <a:gd name="T6" fmla="*/ 166 w 166"/>
                    <a:gd name="T7" fmla="*/ 126 h 168"/>
                    <a:gd name="T8" fmla="*/ 138 w 166"/>
                    <a:gd name="T9" fmla="*/ 167 h 168"/>
                    <a:gd name="T10" fmla="*/ 72 w 166"/>
                    <a:gd name="T11" fmla="*/ 131 h 168"/>
                    <a:gd name="T12" fmla="*/ 10 w 166"/>
                    <a:gd name="T13" fmla="*/ 36 h 168"/>
                    <a:gd name="T14" fmla="*/ 10 w 166"/>
                    <a:gd name="T15" fmla="*/ 8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6" h="168">
                      <a:moveTo>
                        <a:pt x="10" y="8"/>
                      </a:moveTo>
                      <a:cubicBezTo>
                        <a:pt x="18" y="0"/>
                        <a:pt x="58" y="10"/>
                        <a:pt x="79" y="18"/>
                      </a:cubicBezTo>
                      <a:cubicBezTo>
                        <a:pt x="100" y="26"/>
                        <a:pt x="125" y="39"/>
                        <a:pt x="139" y="57"/>
                      </a:cubicBezTo>
                      <a:cubicBezTo>
                        <a:pt x="153" y="75"/>
                        <a:pt x="166" y="108"/>
                        <a:pt x="166" y="126"/>
                      </a:cubicBezTo>
                      <a:cubicBezTo>
                        <a:pt x="166" y="144"/>
                        <a:pt x="154" y="166"/>
                        <a:pt x="138" y="167"/>
                      </a:cubicBezTo>
                      <a:cubicBezTo>
                        <a:pt x="122" y="168"/>
                        <a:pt x="93" y="153"/>
                        <a:pt x="72" y="131"/>
                      </a:cubicBezTo>
                      <a:cubicBezTo>
                        <a:pt x="51" y="109"/>
                        <a:pt x="20" y="56"/>
                        <a:pt x="10" y="36"/>
                      </a:cubicBezTo>
                      <a:cubicBezTo>
                        <a:pt x="0" y="16"/>
                        <a:pt x="10" y="14"/>
                        <a:pt x="10" y="8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0" name="Freeform 376">
                  <a:extLst>
                    <a:ext uri="{FF2B5EF4-FFF2-40B4-BE49-F238E27FC236}">
                      <a16:creationId xmlns:a16="http://schemas.microsoft.com/office/drawing/2014/main" id="{DEE43FB5-6C81-A6EB-551E-3F3C115959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1" y="2601"/>
                  <a:ext cx="83" cy="113"/>
                </a:xfrm>
                <a:custGeom>
                  <a:avLst/>
                  <a:gdLst>
                    <a:gd name="T0" fmla="*/ 67 w 83"/>
                    <a:gd name="T1" fmla="*/ 113 h 113"/>
                    <a:gd name="T2" fmla="*/ 3 w 83"/>
                    <a:gd name="T3" fmla="*/ 3 h 113"/>
                    <a:gd name="T4" fmla="*/ 83 w 83"/>
                    <a:gd name="T5" fmla="*/ 94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3" h="113">
                      <a:moveTo>
                        <a:pt x="67" y="113"/>
                      </a:moveTo>
                      <a:cubicBezTo>
                        <a:pt x="56" y="95"/>
                        <a:pt x="0" y="6"/>
                        <a:pt x="3" y="3"/>
                      </a:cubicBezTo>
                      <a:cubicBezTo>
                        <a:pt x="6" y="0"/>
                        <a:pt x="66" y="75"/>
                        <a:pt x="83" y="94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1" name="Freeform 377">
                  <a:extLst>
                    <a:ext uri="{FF2B5EF4-FFF2-40B4-BE49-F238E27FC236}">
                      <a16:creationId xmlns:a16="http://schemas.microsoft.com/office/drawing/2014/main" id="{756ABA08-22A0-8831-C2EF-C51127D451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9" y="2597"/>
                  <a:ext cx="75" cy="96"/>
                </a:xfrm>
                <a:custGeom>
                  <a:avLst/>
                  <a:gdLst>
                    <a:gd name="T0" fmla="*/ 75 w 75"/>
                    <a:gd name="T1" fmla="*/ 96 h 96"/>
                    <a:gd name="T2" fmla="*/ 0 w 75"/>
                    <a:gd name="T3" fmla="*/ 3 h 96"/>
                    <a:gd name="T4" fmla="*/ 75 w 75"/>
                    <a:gd name="T5" fmla="*/ 7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5" h="96">
                      <a:moveTo>
                        <a:pt x="75" y="96"/>
                      </a:moveTo>
                      <a:cubicBezTo>
                        <a:pt x="63" y="81"/>
                        <a:pt x="0" y="6"/>
                        <a:pt x="0" y="3"/>
                      </a:cubicBezTo>
                      <a:cubicBezTo>
                        <a:pt x="0" y="0"/>
                        <a:pt x="59" y="61"/>
                        <a:pt x="75" y="76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2" name="Freeform 378">
                  <a:extLst>
                    <a:ext uri="{FF2B5EF4-FFF2-40B4-BE49-F238E27FC236}">
                      <a16:creationId xmlns:a16="http://schemas.microsoft.com/office/drawing/2014/main" id="{225274A0-C17F-63D5-0788-273142EB03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46" y="2603"/>
                  <a:ext cx="57" cy="61"/>
                </a:xfrm>
                <a:custGeom>
                  <a:avLst/>
                  <a:gdLst>
                    <a:gd name="T0" fmla="*/ 57 w 57"/>
                    <a:gd name="T1" fmla="*/ 61 h 61"/>
                    <a:gd name="T2" fmla="*/ 1 w 57"/>
                    <a:gd name="T3" fmla="*/ 4 h 61"/>
                    <a:gd name="T4" fmla="*/ 49 w 57"/>
                    <a:gd name="T5" fmla="*/ 3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7" h="61">
                      <a:moveTo>
                        <a:pt x="57" y="61"/>
                      </a:moveTo>
                      <a:cubicBezTo>
                        <a:pt x="48" y="52"/>
                        <a:pt x="2" y="8"/>
                        <a:pt x="1" y="4"/>
                      </a:cubicBezTo>
                      <a:cubicBezTo>
                        <a:pt x="0" y="0"/>
                        <a:pt x="39" y="30"/>
                        <a:pt x="49" y="37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823" name="Freeform 379">
                  <a:extLst>
                    <a:ext uri="{FF2B5EF4-FFF2-40B4-BE49-F238E27FC236}">
                      <a16:creationId xmlns:a16="http://schemas.microsoft.com/office/drawing/2014/main" id="{95EFB622-C514-C2D3-F9F5-555BB96202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19" y="2596"/>
                  <a:ext cx="84" cy="128"/>
                </a:xfrm>
                <a:custGeom>
                  <a:avLst/>
                  <a:gdLst>
                    <a:gd name="T0" fmla="*/ 79 w 84"/>
                    <a:gd name="T1" fmla="*/ 128 h 128"/>
                    <a:gd name="T2" fmla="*/ 1 w 84"/>
                    <a:gd name="T3" fmla="*/ 4 h 128"/>
                    <a:gd name="T4" fmla="*/ 84 w 84"/>
                    <a:gd name="T5" fmla="*/ 105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4" h="128">
                      <a:moveTo>
                        <a:pt x="79" y="128"/>
                      </a:moveTo>
                      <a:cubicBezTo>
                        <a:pt x="66" y="108"/>
                        <a:pt x="0" y="8"/>
                        <a:pt x="1" y="4"/>
                      </a:cubicBezTo>
                      <a:cubicBezTo>
                        <a:pt x="2" y="0"/>
                        <a:pt x="67" y="84"/>
                        <a:pt x="84" y="10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2818" name="Line 380">
                <a:extLst>
                  <a:ext uri="{FF2B5EF4-FFF2-40B4-BE49-F238E27FC236}">
                    <a16:creationId xmlns:a16="http://schemas.microsoft.com/office/drawing/2014/main" id="{3BAAE7DA-73FA-4E84-A98F-20E40BE734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24" y="2688"/>
                <a:ext cx="672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grpSp>
          <p:nvGrpSpPr>
            <p:cNvPr id="2654" name="Group 381">
              <a:extLst>
                <a:ext uri="{FF2B5EF4-FFF2-40B4-BE49-F238E27FC236}">
                  <a16:creationId xmlns:a16="http://schemas.microsoft.com/office/drawing/2014/main" id="{4A3B76D5-A200-EE13-11B1-DC5081251A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32950" y="4607687"/>
              <a:ext cx="464144" cy="165659"/>
              <a:chOff x="4224" y="1968"/>
              <a:chExt cx="1128" cy="425"/>
            </a:xfrm>
          </p:grpSpPr>
          <p:sp>
            <p:nvSpPr>
              <p:cNvPr id="2712" name="Line 382">
                <a:extLst>
                  <a:ext uri="{FF2B5EF4-FFF2-40B4-BE49-F238E27FC236}">
                    <a16:creationId xmlns:a16="http://schemas.microsoft.com/office/drawing/2014/main" id="{6BBC90C0-C042-D57E-074F-70D87A191C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4" y="2160"/>
                <a:ext cx="672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13" name="Freeform 383">
                <a:extLst>
                  <a:ext uri="{FF2B5EF4-FFF2-40B4-BE49-F238E27FC236}">
                    <a16:creationId xmlns:a16="http://schemas.microsoft.com/office/drawing/2014/main" id="{CA3F9A25-17A3-85E2-D78F-035025907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2061"/>
                <a:ext cx="968" cy="263"/>
              </a:xfrm>
              <a:custGeom>
                <a:avLst/>
                <a:gdLst>
                  <a:gd name="T0" fmla="*/ 938 w 968"/>
                  <a:gd name="T1" fmla="*/ 68 h 263"/>
                  <a:gd name="T2" fmla="*/ 959 w 968"/>
                  <a:gd name="T3" fmla="*/ 75 h 263"/>
                  <a:gd name="T4" fmla="*/ 963 w 968"/>
                  <a:gd name="T5" fmla="*/ 102 h 263"/>
                  <a:gd name="T6" fmla="*/ 949 w 968"/>
                  <a:gd name="T7" fmla="*/ 172 h 263"/>
                  <a:gd name="T8" fmla="*/ 850 w 968"/>
                  <a:gd name="T9" fmla="*/ 172 h 263"/>
                  <a:gd name="T10" fmla="*/ 711 w 968"/>
                  <a:gd name="T11" fmla="*/ 185 h 263"/>
                  <a:gd name="T12" fmla="*/ 519 w 968"/>
                  <a:gd name="T13" fmla="*/ 250 h 263"/>
                  <a:gd name="T14" fmla="*/ 287 w 968"/>
                  <a:gd name="T15" fmla="*/ 250 h 263"/>
                  <a:gd name="T16" fmla="*/ 57 w 968"/>
                  <a:gd name="T17" fmla="*/ 172 h 263"/>
                  <a:gd name="T18" fmla="*/ 23 w 968"/>
                  <a:gd name="T19" fmla="*/ 132 h 263"/>
                  <a:gd name="T20" fmla="*/ 89 w 968"/>
                  <a:gd name="T21" fmla="*/ 172 h 263"/>
                  <a:gd name="T22" fmla="*/ 5 w 968"/>
                  <a:gd name="T23" fmla="*/ 108 h 263"/>
                  <a:gd name="T24" fmla="*/ 60 w 968"/>
                  <a:gd name="T25" fmla="*/ 54 h 263"/>
                  <a:gd name="T26" fmla="*/ 156 w 968"/>
                  <a:gd name="T27" fmla="*/ 15 h 263"/>
                  <a:gd name="T28" fmla="*/ 282 w 968"/>
                  <a:gd name="T29" fmla="*/ 2 h 263"/>
                  <a:gd name="T30" fmla="*/ 357 w 968"/>
                  <a:gd name="T31" fmla="*/ 2 h 263"/>
                  <a:gd name="T32" fmla="*/ 480 w 968"/>
                  <a:gd name="T33" fmla="*/ 7 h 263"/>
                  <a:gd name="T34" fmla="*/ 636 w 968"/>
                  <a:gd name="T35" fmla="*/ 32 h 263"/>
                  <a:gd name="T36" fmla="*/ 781 w 968"/>
                  <a:gd name="T37" fmla="*/ 68 h 263"/>
                  <a:gd name="T38" fmla="*/ 938 w 968"/>
                  <a:gd name="T39" fmla="*/ 68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68" h="263">
                    <a:moveTo>
                      <a:pt x="938" y="68"/>
                    </a:moveTo>
                    <a:cubicBezTo>
                      <a:pt x="968" y="69"/>
                      <a:pt x="955" y="69"/>
                      <a:pt x="959" y="75"/>
                    </a:cubicBezTo>
                    <a:cubicBezTo>
                      <a:pt x="963" y="81"/>
                      <a:pt x="965" y="86"/>
                      <a:pt x="963" y="102"/>
                    </a:cubicBezTo>
                    <a:cubicBezTo>
                      <a:pt x="961" y="118"/>
                      <a:pt x="968" y="160"/>
                      <a:pt x="949" y="172"/>
                    </a:cubicBezTo>
                    <a:cubicBezTo>
                      <a:pt x="930" y="183"/>
                      <a:pt x="890" y="169"/>
                      <a:pt x="850" y="172"/>
                    </a:cubicBezTo>
                    <a:cubicBezTo>
                      <a:pt x="810" y="174"/>
                      <a:pt x="766" y="172"/>
                      <a:pt x="711" y="185"/>
                    </a:cubicBezTo>
                    <a:cubicBezTo>
                      <a:pt x="656" y="198"/>
                      <a:pt x="589" y="239"/>
                      <a:pt x="519" y="250"/>
                    </a:cubicBezTo>
                    <a:cubicBezTo>
                      <a:pt x="449" y="261"/>
                      <a:pt x="365" y="263"/>
                      <a:pt x="287" y="250"/>
                    </a:cubicBezTo>
                    <a:cubicBezTo>
                      <a:pt x="211" y="237"/>
                      <a:pt x="101" y="191"/>
                      <a:pt x="57" y="172"/>
                    </a:cubicBezTo>
                    <a:cubicBezTo>
                      <a:pt x="12" y="152"/>
                      <a:pt x="18" y="132"/>
                      <a:pt x="23" y="132"/>
                    </a:cubicBezTo>
                    <a:cubicBezTo>
                      <a:pt x="29" y="132"/>
                      <a:pt x="92" y="176"/>
                      <a:pt x="89" y="172"/>
                    </a:cubicBezTo>
                    <a:cubicBezTo>
                      <a:pt x="87" y="167"/>
                      <a:pt x="10" y="127"/>
                      <a:pt x="5" y="108"/>
                    </a:cubicBezTo>
                    <a:cubicBezTo>
                      <a:pt x="0" y="88"/>
                      <a:pt x="35" y="69"/>
                      <a:pt x="60" y="54"/>
                    </a:cubicBezTo>
                    <a:cubicBezTo>
                      <a:pt x="85" y="38"/>
                      <a:pt x="119" y="23"/>
                      <a:pt x="156" y="15"/>
                    </a:cubicBezTo>
                    <a:cubicBezTo>
                      <a:pt x="192" y="7"/>
                      <a:pt x="248" y="5"/>
                      <a:pt x="282" y="2"/>
                    </a:cubicBezTo>
                    <a:cubicBezTo>
                      <a:pt x="316" y="0"/>
                      <a:pt x="324" y="1"/>
                      <a:pt x="357" y="2"/>
                    </a:cubicBezTo>
                    <a:cubicBezTo>
                      <a:pt x="391" y="2"/>
                      <a:pt x="433" y="2"/>
                      <a:pt x="480" y="7"/>
                    </a:cubicBezTo>
                    <a:cubicBezTo>
                      <a:pt x="526" y="12"/>
                      <a:pt x="586" y="22"/>
                      <a:pt x="636" y="32"/>
                    </a:cubicBezTo>
                    <a:cubicBezTo>
                      <a:pt x="687" y="42"/>
                      <a:pt x="731" y="62"/>
                      <a:pt x="781" y="68"/>
                    </a:cubicBezTo>
                    <a:cubicBezTo>
                      <a:pt x="831" y="74"/>
                      <a:pt x="910" y="67"/>
                      <a:pt x="938" y="6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9EBEB"/>
                  </a:gs>
                  <a:gs pos="100000">
                    <a:srgbClr val="F8F8F8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14" name="Freeform 384">
                <a:extLst>
                  <a:ext uri="{FF2B5EF4-FFF2-40B4-BE49-F238E27FC236}">
                    <a16:creationId xmlns:a16="http://schemas.microsoft.com/office/drawing/2014/main" id="{36E1DA85-7516-4A4E-1EBD-716A9D510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0" y="2108"/>
                <a:ext cx="59" cy="166"/>
              </a:xfrm>
              <a:custGeom>
                <a:avLst/>
                <a:gdLst>
                  <a:gd name="T0" fmla="*/ 29 w 59"/>
                  <a:gd name="T1" fmla="*/ 0 h 166"/>
                  <a:gd name="T2" fmla="*/ 31 w 59"/>
                  <a:gd name="T3" fmla="*/ 4 h 166"/>
                  <a:gd name="T4" fmla="*/ 35 w 59"/>
                  <a:gd name="T5" fmla="*/ 7 h 166"/>
                  <a:gd name="T6" fmla="*/ 44 w 59"/>
                  <a:gd name="T7" fmla="*/ 21 h 166"/>
                  <a:gd name="T8" fmla="*/ 51 w 59"/>
                  <a:gd name="T9" fmla="*/ 41 h 166"/>
                  <a:gd name="T10" fmla="*/ 56 w 59"/>
                  <a:gd name="T11" fmla="*/ 65 h 166"/>
                  <a:gd name="T12" fmla="*/ 54 w 59"/>
                  <a:gd name="T13" fmla="*/ 109 h 166"/>
                  <a:gd name="T14" fmla="*/ 50 w 59"/>
                  <a:gd name="T15" fmla="*/ 126 h 166"/>
                  <a:gd name="T16" fmla="*/ 30 w 59"/>
                  <a:gd name="T17" fmla="*/ 151 h 166"/>
                  <a:gd name="T18" fmla="*/ 0 w 59"/>
                  <a:gd name="T19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66">
                    <a:moveTo>
                      <a:pt x="29" y="0"/>
                    </a:moveTo>
                    <a:cubicBezTo>
                      <a:pt x="30" y="2"/>
                      <a:pt x="31" y="3"/>
                      <a:pt x="31" y="4"/>
                    </a:cubicBezTo>
                    <a:cubicBezTo>
                      <a:pt x="32" y="5"/>
                      <a:pt x="34" y="5"/>
                      <a:pt x="35" y="7"/>
                    </a:cubicBezTo>
                    <a:cubicBezTo>
                      <a:pt x="38" y="12"/>
                      <a:pt x="38" y="16"/>
                      <a:pt x="44" y="21"/>
                    </a:cubicBezTo>
                    <a:cubicBezTo>
                      <a:pt x="46" y="28"/>
                      <a:pt x="49" y="35"/>
                      <a:pt x="51" y="41"/>
                    </a:cubicBezTo>
                    <a:cubicBezTo>
                      <a:pt x="53" y="50"/>
                      <a:pt x="53" y="58"/>
                      <a:pt x="56" y="65"/>
                    </a:cubicBezTo>
                    <a:cubicBezTo>
                      <a:pt x="56" y="79"/>
                      <a:pt x="59" y="96"/>
                      <a:pt x="54" y="109"/>
                    </a:cubicBezTo>
                    <a:cubicBezTo>
                      <a:pt x="53" y="115"/>
                      <a:pt x="51" y="120"/>
                      <a:pt x="50" y="126"/>
                    </a:cubicBezTo>
                    <a:cubicBezTo>
                      <a:pt x="49" y="132"/>
                      <a:pt x="33" y="146"/>
                      <a:pt x="30" y="151"/>
                    </a:cubicBezTo>
                    <a:cubicBezTo>
                      <a:pt x="22" y="158"/>
                      <a:pt x="4" y="160"/>
                      <a:pt x="0" y="1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15" name="Oval 385">
                <a:extLst>
                  <a:ext uri="{FF2B5EF4-FFF2-40B4-BE49-F238E27FC236}">
                    <a16:creationId xmlns:a16="http://schemas.microsoft.com/office/drawing/2014/main" id="{CFB0E13A-0108-D7DE-5140-C32E958612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3" y="2115"/>
                <a:ext cx="67" cy="7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16" name="Oval 386">
                <a:extLst>
                  <a:ext uri="{FF2B5EF4-FFF2-40B4-BE49-F238E27FC236}">
                    <a16:creationId xmlns:a16="http://schemas.microsoft.com/office/drawing/2014/main" id="{0634F797-6958-8335-DE8F-8F4C5A6226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6" y="2122"/>
                <a:ext cx="56" cy="5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17" name="Oval 387">
                <a:extLst>
                  <a:ext uri="{FF2B5EF4-FFF2-40B4-BE49-F238E27FC236}">
                    <a16:creationId xmlns:a16="http://schemas.microsoft.com/office/drawing/2014/main" id="{760C3E2E-2D8F-7721-132C-480600EC9B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00" y="2139"/>
                <a:ext cx="60" cy="115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18" name="Oval 388">
                <a:extLst>
                  <a:ext uri="{FF2B5EF4-FFF2-40B4-BE49-F238E27FC236}">
                    <a16:creationId xmlns:a16="http://schemas.microsoft.com/office/drawing/2014/main" id="{E36F99FE-8FC0-DC8C-0CBB-5513992446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78" y="2128"/>
                <a:ext cx="58" cy="12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19" name="Oval 389">
                <a:extLst>
                  <a:ext uri="{FF2B5EF4-FFF2-40B4-BE49-F238E27FC236}">
                    <a16:creationId xmlns:a16="http://schemas.microsoft.com/office/drawing/2014/main" id="{6374DA70-7431-CF4D-A2B2-9076A2EE3A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52" y="2112"/>
                <a:ext cx="46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20" name="Oval 390">
                <a:extLst>
                  <a:ext uri="{FF2B5EF4-FFF2-40B4-BE49-F238E27FC236}">
                    <a16:creationId xmlns:a16="http://schemas.microsoft.com/office/drawing/2014/main" id="{471CE87C-FFB9-05DC-6EE3-296DF1BA0B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34" y="2115"/>
                <a:ext cx="42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21" name="Oval 391">
                <a:extLst>
                  <a:ext uri="{FF2B5EF4-FFF2-40B4-BE49-F238E27FC236}">
                    <a16:creationId xmlns:a16="http://schemas.microsoft.com/office/drawing/2014/main" id="{819237D4-CF03-5027-CF84-9D59BE6373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7" y="2125"/>
                <a:ext cx="58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22" name="Oval 392">
                <a:extLst>
                  <a:ext uri="{FF2B5EF4-FFF2-40B4-BE49-F238E27FC236}">
                    <a16:creationId xmlns:a16="http://schemas.microsoft.com/office/drawing/2014/main" id="{ED7AD4EB-2FFF-F701-A0C8-AE360696FD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08" y="2128"/>
                <a:ext cx="64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23" name="Oval 393">
                <a:extLst>
                  <a:ext uri="{FF2B5EF4-FFF2-40B4-BE49-F238E27FC236}">
                    <a16:creationId xmlns:a16="http://schemas.microsoft.com/office/drawing/2014/main" id="{715EC53B-32AF-4C7C-0A8F-6B721275E9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07" y="2139"/>
                <a:ext cx="34" cy="7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24" name="Freeform 394">
                <a:extLst>
                  <a:ext uri="{FF2B5EF4-FFF2-40B4-BE49-F238E27FC236}">
                    <a16:creationId xmlns:a16="http://schemas.microsoft.com/office/drawing/2014/main" id="{159277BE-6AFD-B1E5-3203-91CD34F43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2272"/>
                <a:ext cx="97" cy="94"/>
              </a:xfrm>
              <a:custGeom>
                <a:avLst/>
                <a:gdLst>
                  <a:gd name="T0" fmla="*/ 9 w 141"/>
                  <a:gd name="T1" fmla="*/ 8 h 116"/>
                  <a:gd name="T2" fmla="*/ 78 w 141"/>
                  <a:gd name="T3" fmla="*/ 18 h 116"/>
                  <a:gd name="T4" fmla="*/ 110 w 141"/>
                  <a:gd name="T5" fmla="*/ 33 h 116"/>
                  <a:gd name="T6" fmla="*/ 140 w 141"/>
                  <a:gd name="T7" fmla="*/ 60 h 116"/>
                  <a:gd name="T8" fmla="*/ 119 w 141"/>
                  <a:gd name="T9" fmla="*/ 111 h 116"/>
                  <a:gd name="T10" fmla="*/ 65 w 141"/>
                  <a:gd name="T11" fmla="*/ 93 h 116"/>
                  <a:gd name="T12" fmla="*/ 9 w 141"/>
                  <a:gd name="T13" fmla="*/ 36 h 116"/>
                  <a:gd name="T14" fmla="*/ 9 w 141"/>
                  <a:gd name="T15" fmla="*/ 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1" h="116">
                    <a:moveTo>
                      <a:pt x="9" y="8"/>
                    </a:moveTo>
                    <a:cubicBezTo>
                      <a:pt x="17" y="0"/>
                      <a:pt x="61" y="14"/>
                      <a:pt x="78" y="18"/>
                    </a:cubicBezTo>
                    <a:cubicBezTo>
                      <a:pt x="95" y="22"/>
                      <a:pt x="100" y="26"/>
                      <a:pt x="110" y="33"/>
                    </a:cubicBezTo>
                    <a:cubicBezTo>
                      <a:pt x="120" y="40"/>
                      <a:pt x="139" y="47"/>
                      <a:pt x="140" y="60"/>
                    </a:cubicBezTo>
                    <a:cubicBezTo>
                      <a:pt x="141" y="73"/>
                      <a:pt x="131" y="106"/>
                      <a:pt x="119" y="111"/>
                    </a:cubicBezTo>
                    <a:cubicBezTo>
                      <a:pt x="107" y="116"/>
                      <a:pt x="83" y="106"/>
                      <a:pt x="65" y="93"/>
                    </a:cubicBezTo>
                    <a:cubicBezTo>
                      <a:pt x="47" y="80"/>
                      <a:pt x="18" y="50"/>
                      <a:pt x="9" y="36"/>
                    </a:cubicBezTo>
                    <a:cubicBezTo>
                      <a:pt x="0" y="22"/>
                      <a:pt x="9" y="14"/>
                      <a:pt x="9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25" name="Freeform 395">
                <a:extLst>
                  <a:ext uri="{FF2B5EF4-FFF2-40B4-BE49-F238E27FC236}">
                    <a16:creationId xmlns:a16="http://schemas.microsoft.com/office/drawing/2014/main" id="{A36B7580-5899-45FD-AEC5-F529D6758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7" y="2221"/>
                <a:ext cx="187" cy="91"/>
              </a:xfrm>
              <a:custGeom>
                <a:avLst/>
                <a:gdLst>
                  <a:gd name="T0" fmla="*/ 16 w 271"/>
                  <a:gd name="T1" fmla="*/ 22 h 111"/>
                  <a:gd name="T2" fmla="*/ 105 w 271"/>
                  <a:gd name="T3" fmla="*/ 5 h 111"/>
                  <a:gd name="T4" fmla="*/ 210 w 271"/>
                  <a:gd name="T5" fmla="*/ 2 h 111"/>
                  <a:gd name="T6" fmla="*/ 243 w 271"/>
                  <a:gd name="T7" fmla="*/ 14 h 111"/>
                  <a:gd name="T8" fmla="*/ 249 w 271"/>
                  <a:gd name="T9" fmla="*/ 41 h 111"/>
                  <a:gd name="T10" fmla="*/ 111 w 271"/>
                  <a:gd name="T11" fmla="*/ 110 h 111"/>
                  <a:gd name="T12" fmla="*/ 16 w 271"/>
                  <a:gd name="T13" fmla="*/ 50 h 111"/>
                  <a:gd name="T14" fmla="*/ 16 w 271"/>
                  <a:gd name="T15" fmla="*/ 2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111">
                    <a:moveTo>
                      <a:pt x="16" y="22"/>
                    </a:moveTo>
                    <a:cubicBezTo>
                      <a:pt x="31" y="15"/>
                      <a:pt x="73" y="8"/>
                      <a:pt x="105" y="5"/>
                    </a:cubicBezTo>
                    <a:cubicBezTo>
                      <a:pt x="137" y="2"/>
                      <a:pt x="187" y="0"/>
                      <a:pt x="210" y="2"/>
                    </a:cubicBezTo>
                    <a:cubicBezTo>
                      <a:pt x="233" y="4"/>
                      <a:pt x="237" y="8"/>
                      <a:pt x="243" y="14"/>
                    </a:cubicBezTo>
                    <a:cubicBezTo>
                      <a:pt x="249" y="20"/>
                      <a:pt x="271" y="25"/>
                      <a:pt x="249" y="41"/>
                    </a:cubicBezTo>
                    <a:cubicBezTo>
                      <a:pt x="227" y="57"/>
                      <a:pt x="150" y="109"/>
                      <a:pt x="111" y="110"/>
                    </a:cubicBezTo>
                    <a:cubicBezTo>
                      <a:pt x="72" y="111"/>
                      <a:pt x="32" y="65"/>
                      <a:pt x="16" y="50"/>
                    </a:cubicBezTo>
                    <a:cubicBezTo>
                      <a:pt x="0" y="35"/>
                      <a:pt x="16" y="28"/>
                      <a:pt x="16" y="22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26" name="Freeform 396">
                <a:extLst>
                  <a:ext uri="{FF2B5EF4-FFF2-40B4-BE49-F238E27FC236}">
                    <a16:creationId xmlns:a16="http://schemas.microsoft.com/office/drawing/2014/main" id="{4F16CA84-407C-76C7-A3FC-DEC562EECD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6" y="2090"/>
                <a:ext cx="56" cy="43"/>
              </a:xfrm>
              <a:custGeom>
                <a:avLst/>
                <a:gdLst>
                  <a:gd name="T0" fmla="*/ 1 w 56"/>
                  <a:gd name="T1" fmla="*/ 36 h 43"/>
                  <a:gd name="T2" fmla="*/ 21 w 56"/>
                  <a:gd name="T3" fmla="*/ 10 h 43"/>
                  <a:gd name="T4" fmla="*/ 42 w 56"/>
                  <a:gd name="T5" fmla="*/ 1 h 43"/>
                  <a:gd name="T6" fmla="*/ 54 w 56"/>
                  <a:gd name="T7" fmla="*/ 6 h 43"/>
                  <a:gd name="T8" fmla="*/ 52 w 56"/>
                  <a:gd name="T9" fmla="*/ 19 h 43"/>
                  <a:gd name="T10" fmla="*/ 42 w 56"/>
                  <a:gd name="T11" fmla="*/ 30 h 43"/>
                  <a:gd name="T12" fmla="*/ 21 w 56"/>
                  <a:gd name="T13" fmla="*/ 42 h 43"/>
                  <a:gd name="T14" fmla="*/ 1 w 56"/>
                  <a:gd name="T15" fmla="*/ 3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43">
                    <a:moveTo>
                      <a:pt x="1" y="36"/>
                    </a:moveTo>
                    <a:cubicBezTo>
                      <a:pt x="1" y="31"/>
                      <a:pt x="14" y="16"/>
                      <a:pt x="21" y="10"/>
                    </a:cubicBezTo>
                    <a:cubicBezTo>
                      <a:pt x="28" y="4"/>
                      <a:pt x="37" y="2"/>
                      <a:pt x="42" y="1"/>
                    </a:cubicBezTo>
                    <a:cubicBezTo>
                      <a:pt x="47" y="0"/>
                      <a:pt x="52" y="3"/>
                      <a:pt x="54" y="6"/>
                    </a:cubicBezTo>
                    <a:cubicBezTo>
                      <a:pt x="56" y="9"/>
                      <a:pt x="54" y="15"/>
                      <a:pt x="52" y="19"/>
                    </a:cubicBezTo>
                    <a:cubicBezTo>
                      <a:pt x="50" y="23"/>
                      <a:pt x="47" y="26"/>
                      <a:pt x="42" y="30"/>
                    </a:cubicBezTo>
                    <a:cubicBezTo>
                      <a:pt x="37" y="34"/>
                      <a:pt x="28" y="41"/>
                      <a:pt x="21" y="42"/>
                    </a:cubicBezTo>
                    <a:cubicBezTo>
                      <a:pt x="14" y="43"/>
                      <a:pt x="0" y="42"/>
                      <a:pt x="1" y="36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27" name="Freeform 397">
                <a:extLst>
                  <a:ext uri="{FF2B5EF4-FFF2-40B4-BE49-F238E27FC236}">
                    <a16:creationId xmlns:a16="http://schemas.microsoft.com/office/drawing/2014/main" id="{C873BFF1-CB95-BC99-5870-34BBFFE6D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" y="1968"/>
                <a:ext cx="157" cy="130"/>
              </a:xfrm>
              <a:custGeom>
                <a:avLst/>
                <a:gdLst>
                  <a:gd name="T0" fmla="*/ 154 w 157"/>
                  <a:gd name="T1" fmla="*/ 7 h 130"/>
                  <a:gd name="T2" fmla="*/ 131 w 157"/>
                  <a:gd name="T3" fmla="*/ 5 h 130"/>
                  <a:gd name="T4" fmla="*/ 77 w 157"/>
                  <a:gd name="T5" fmla="*/ 37 h 130"/>
                  <a:gd name="T6" fmla="*/ 1 w 157"/>
                  <a:gd name="T7" fmla="*/ 90 h 130"/>
                  <a:gd name="T8" fmla="*/ 69 w 157"/>
                  <a:gd name="T9" fmla="*/ 125 h 130"/>
                  <a:gd name="T10" fmla="*/ 97 w 157"/>
                  <a:gd name="T11" fmla="*/ 120 h 130"/>
                  <a:gd name="T12" fmla="*/ 137 w 157"/>
                  <a:gd name="T13" fmla="*/ 115 h 130"/>
                  <a:gd name="T14" fmla="*/ 149 w 157"/>
                  <a:gd name="T15" fmla="*/ 81 h 130"/>
                  <a:gd name="T16" fmla="*/ 154 w 157"/>
                  <a:gd name="T17" fmla="*/ 51 h 130"/>
                  <a:gd name="T18" fmla="*/ 154 w 157"/>
                  <a:gd name="T19" fmla="*/ 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" h="130">
                    <a:moveTo>
                      <a:pt x="154" y="7"/>
                    </a:moveTo>
                    <a:cubicBezTo>
                      <a:pt x="150" y="0"/>
                      <a:pt x="144" y="0"/>
                      <a:pt x="131" y="5"/>
                    </a:cubicBezTo>
                    <a:cubicBezTo>
                      <a:pt x="118" y="10"/>
                      <a:pt x="98" y="23"/>
                      <a:pt x="77" y="37"/>
                    </a:cubicBezTo>
                    <a:cubicBezTo>
                      <a:pt x="55" y="50"/>
                      <a:pt x="2" y="75"/>
                      <a:pt x="1" y="90"/>
                    </a:cubicBezTo>
                    <a:cubicBezTo>
                      <a:pt x="0" y="105"/>
                      <a:pt x="53" y="120"/>
                      <a:pt x="69" y="125"/>
                    </a:cubicBezTo>
                    <a:cubicBezTo>
                      <a:pt x="85" y="130"/>
                      <a:pt x="86" y="122"/>
                      <a:pt x="97" y="120"/>
                    </a:cubicBezTo>
                    <a:cubicBezTo>
                      <a:pt x="108" y="118"/>
                      <a:pt x="128" y="121"/>
                      <a:pt x="137" y="115"/>
                    </a:cubicBezTo>
                    <a:cubicBezTo>
                      <a:pt x="146" y="109"/>
                      <a:pt x="147" y="91"/>
                      <a:pt x="149" y="81"/>
                    </a:cubicBezTo>
                    <a:cubicBezTo>
                      <a:pt x="152" y="70"/>
                      <a:pt x="153" y="64"/>
                      <a:pt x="154" y="51"/>
                    </a:cubicBezTo>
                    <a:cubicBezTo>
                      <a:pt x="154" y="39"/>
                      <a:pt x="157" y="15"/>
                      <a:pt x="154" y="7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28" name="Freeform 398">
                <a:extLst>
                  <a:ext uri="{FF2B5EF4-FFF2-40B4-BE49-F238E27FC236}">
                    <a16:creationId xmlns:a16="http://schemas.microsoft.com/office/drawing/2014/main" id="{FC82F093-7F3D-3E28-EC6A-74008AD39D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" y="2041"/>
                <a:ext cx="188" cy="261"/>
              </a:xfrm>
              <a:custGeom>
                <a:avLst/>
                <a:gdLst>
                  <a:gd name="T0" fmla="*/ 170 w 188"/>
                  <a:gd name="T1" fmla="*/ 25 h 261"/>
                  <a:gd name="T2" fmla="*/ 137 w 188"/>
                  <a:gd name="T3" fmla="*/ 1 h 261"/>
                  <a:gd name="T4" fmla="*/ 69 w 188"/>
                  <a:gd name="T5" fmla="*/ 30 h 261"/>
                  <a:gd name="T6" fmla="*/ 8 w 188"/>
                  <a:gd name="T7" fmla="*/ 79 h 261"/>
                  <a:gd name="T8" fmla="*/ 23 w 188"/>
                  <a:gd name="T9" fmla="*/ 107 h 261"/>
                  <a:gd name="T10" fmla="*/ 25 w 188"/>
                  <a:gd name="T11" fmla="*/ 160 h 261"/>
                  <a:gd name="T12" fmla="*/ 14 w 188"/>
                  <a:gd name="T13" fmla="*/ 200 h 261"/>
                  <a:gd name="T14" fmla="*/ 110 w 188"/>
                  <a:gd name="T15" fmla="*/ 252 h 261"/>
                  <a:gd name="T16" fmla="*/ 164 w 188"/>
                  <a:gd name="T17" fmla="*/ 255 h 261"/>
                  <a:gd name="T18" fmla="*/ 185 w 188"/>
                  <a:gd name="T19" fmla="*/ 213 h 261"/>
                  <a:gd name="T20" fmla="*/ 143 w 188"/>
                  <a:gd name="T21" fmla="*/ 133 h 261"/>
                  <a:gd name="T22" fmla="*/ 172 w 188"/>
                  <a:gd name="T23" fmla="*/ 69 h 261"/>
                  <a:gd name="T24" fmla="*/ 170 w 188"/>
                  <a:gd name="T25" fmla="*/ 25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8" h="261">
                    <a:moveTo>
                      <a:pt x="170" y="25"/>
                    </a:moveTo>
                    <a:cubicBezTo>
                      <a:pt x="165" y="14"/>
                      <a:pt x="154" y="0"/>
                      <a:pt x="137" y="1"/>
                    </a:cubicBezTo>
                    <a:cubicBezTo>
                      <a:pt x="121" y="2"/>
                      <a:pt x="90" y="17"/>
                      <a:pt x="69" y="30"/>
                    </a:cubicBezTo>
                    <a:cubicBezTo>
                      <a:pt x="48" y="43"/>
                      <a:pt x="16" y="66"/>
                      <a:pt x="8" y="79"/>
                    </a:cubicBezTo>
                    <a:cubicBezTo>
                      <a:pt x="0" y="92"/>
                      <a:pt x="20" y="94"/>
                      <a:pt x="23" y="107"/>
                    </a:cubicBezTo>
                    <a:cubicBezTo>
                      <a:pt x="26" y="120"/>
                      <a:pt x="26" y="145"/>
                      <a:pt x="25" y="160"/>
                    </a:cubicBezTo>
                    <a:cubicBezTo>
                      <a:pt x="24" y="175"/>
                      <a:pt x="0" y="185"/>
                      <a:pt x="14" y="200"/>
                    </a:cubicBezTo>
                    <a:cubicBezTo>
                      <a:pt x="28" y="215"/>
                      <a:pt x="85" y="243"/>
                      <a:pt x="110" y="252"/>
                    </a:cubicBezTo>
                    <a:cubicBezTo>
                      <a:pt x="135" y="261"/>
                      <a:pt x="152" y="261"/>
                      <a:pt x="164" y="255"/>
                    </a:cubicBezTo>
                    <a:cubicBezTo>
                      <a:pt x="176" y="248"/>
                      <a:pt x="188" y="234"/>
                      <a:pt x="185" y="213"/>
                    </a:cubicBezTo>
                    <a:cubicBezTo>
                      <a:pt x="181" y="193"/>
                      <a:pt x="145" y="156"/>
                      <a:pt x="143" y="133"/>
                    </a:cubicBezTo>
                    <a:cubicBezTo>
                      <a:pt x="141" y="109"/>
                      <a:pt x="168" y="87"/>
                      <a:pt x="172" y="69"/>
                    </a:cubicBezTo>
                    <a:cubicBezTo>
                      <a:pt x="176" y="51"/>
                      <a:pt x="176" y="37"/>
                      <a:pt x="170" y="2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rgbClr val="D1D5D5">
                      <a:gamma/>
                      <a:shade val="3137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29" name="AutoShape 399">
                <a:extLst>
                  <a:ext uri="{FF2B5EF4-FFF2-40B4-BE49-F238E27FC236}">
                    <a16:creationId xmlns:a16="http://schemas.microsoft.com/office/drawing/2014/main" id="{2D216A2E-ECDF-FE07-BDFC-70CECD199F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77" y="2076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0" name="AutoShape 400">
                <a:extLst>
                  <a:ext uri="{FF2B5EF4-FFF2-40B4-BE49-F238E27FC236}">
                    <a16:creationId xmlns:a16="http://schemas.microsoft.com/office/drawing/2014/main" id="{A336CC0C-DB59-6203-5760-1B5EA8FEC7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5" y="2115"/>
                <a:ext cx="12" cy="12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1" name="AutoShape 401">
                <a:extLst>
                  <a:ext uri="{FF2B5EF4-FFF2-40B4-BE49-F238E27FC236}">
                    <a16:creationId xmlns:a16="http://schemas.microsoft.com/office/drawing/2014/main" id="{CA9041A1-FE02-DC80-ECC4-AFA62C515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11" y="2115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2" name="AutoShape 402">
                <a:extLst>
                  <a:ext uri="{FF2B5EF4-FFF2-40B4-BE49-F238E27FC236}">
                    <a16:creationId xmlns:a16="http://schemas.microsoft.com/office/drawing/2014/main" id="{39B8B940-E20D-BE92-002F-D4A5D1A518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76" y="2115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3" name="AutoShape 403">
                <a:extLst>
                  <a:ext uri="{FF2B5EF4-FFF2-40B4-BE49-F238E27FC236}">
                    <a16:creationId xmlns:a16="http://schemas.microsoft.com/office/drawing/2014/main" id="{22045FD0-1F55-2FA1-B9BC-1EED342B92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5" y="2128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4" name="AutoShape 404">
                <a:extLst>
                  <a:ext uri="{FF2B5EF4-FFF2-40B4-BE49-F238E27FC236}">
                    <a16:creationId xmlns:a16="http://schemas.microsoft.com/office/drawing/2014/main" id="{BC5E6C35-B62F-F895-F064-4AE58ECE94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8" y="2147"/>
                <a:ext cx="24" cy="2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5" name="AutoShape 405">
                <a:extLst>
                  <a:ext uri="{FF2B5EF4-FFF2-40B4-BE49-F238E27FC236}">
                    <a16:creationId xmlns:a16="http://schemas.microsoft.com/office/drawing/2014/main" id="{C2773B80-40E2-ED31-D30F-0F7199344D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1" y="2076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6" name="AutoShape 406">
                <a:extLst>
                  <a:ext uri="{FF2B5EF4-FFF2-40B4-BE49-F238E27FC236}">
                    <a16:creationId xmlns:a16="http://schemas.microsoft.com/office/drawing/2014/main" id="{EEBB62F4-7016-ADE1-C55E-B698DB2434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1" y="2076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37" name="Freeform 407">
                <a:extLst>
                  <a:ext uri="{FF2B5EF4-FFF2-40B4-BE49-F238E27FC236}">
                    <a16:creationId xmlns:a16="http://schemas.microsoft.com/office/drawing/2014/main" id="{4B37F272-0B1F-4E8A-45EC-B8508C2267FF}"/>
                  </a:ext>
                </a:extLst>
              </p:cNvPr>
              <p:cNvSpPr>
                <a:spLocks/>
              </p:cNvSpPr>
              <p:nvPr/>
            </p:nvSpPr>
            <p:spPr bwMode="auto">
              <a:xfrm rot="343489">
                <a:off x="4272" y="2208"/>
                <a:ext cx="91" cy="40"/>
              </a:xfrm>
              <a:custGeom>
                <a:avLst/>
                <a:gdLst>
                  <a:gd name="T0" fmla="*/ 1 w 91"/>
                  <a:gd name="T1" fmla="*/ 6 h 52"/>
                  <a:gd name="T2" fmla="*/ 76 w 91"/>
                  <a:gd name="T3" fmla="*/ 13 h 52"/>
                  <a:gd name="T4" fmla="*/ 79 w 91"/>
                  <a:gd name="T5" fmla="*/ 51 h 52"/>
                  <a:gd name="T6" fmla="*/ 1 w 91"/>
                  <a:gd name="T7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52">
                    <a:moveTo>
                      <a:pt x="1" y="6"/>
                    </a:moveTo>
                    <a:cubicBezTo>
                      <a:pt x="0" y="0"/>
                      <a:pt x="63" y="6"/>
                      <a:pt x="76" y="13"/>
                    </a:cubicBezTo>
                    <a:cubicBezTo>
                      <a:pt x="87" y="20"/>
                      <a:pt x="91" y="52"/>
                      <a:pt x="79" y="51"/>
                    </a:cubicBezTo>
                    <a:cubicBezTo>
                      <a:pt x="67" y="50"/>
                      <a:pt x="2" y="12"/>
                      <a:pt x="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38" name="Freeform 408">
                <a:extLst>
                  <a:ext uri="{FF2B5EF4-FFF2-40B4-BE49-F238E27FC236}">
                    <a16:creationId xmlns:a16="http://schemas.microsoft.com/office/drawing/2014/main" id="{ADEF6062-C83E-A05E-4251-7F755877E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1" y="2240"/>
                <a:ext cx="83" cy="66"/>
              </a:xfrm>
              <a:custGeom>
                <a:avLst/>
                <a:gdLst>
                  <a:gd name="T0" fmla="*/ 71 w 83"/>
                  <a:gd name="T1" fmla="*/ 66 h 66"/>
                  <a:gd name="T2" fmla="*/ 2 w 83"/>
                  <a:gd name="T3" fmla="*/ 1 h 66"/>
                  <a:gd name="T4" fmla="*/ 83 w 83"/>
                  <a:gd name="T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66">
                    <a:moveTo>
                      <a:pt x="71" y="66"/>
                    </a:moveTo>
                    <a:cubicBezTo>
                      <a:pt x="60" y="55"/>
                      <a:pt x="0" y="2"/>
                      <a:pt x="2" y="1"/>
                    </a:cubicBezTo>
                    <a:cubicBezTo>
                      <a:pt x="4" y="0"/>
                      <a:pt x="66" y="45"/>
                      <a:pt x="83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39" name="Freeform 409">
                <a:extLst>
                  <a:ext uri="{FF2B5EF4-FFF2-40B4-BE49-F238E27FC236}">
                    <a16:creationId xmlns:a16="http://schemas.microsoft.com/office/drawing/2014/main" id="{37AA3AAD-3054-9BD6-DEF2-9D587871B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1" y="2230"/>
                <a:ext cx="90" cy="64"/>
              </a:xfrm>
              <a:custGeom>
                <a:avLst/>
                <a:gdLst>
                  <a:gd name="T0" fmla="*/ 74 w 90"/>
                  <a:gd name="T1" fmla="*/ 64 h 64"/>
                  <a:gd name="T2" fmla="*/ 3 w 90"/>
                  <a:gd name="T3" fmla="*/ 2 h 64"/>
                  <a:gd name="T4" fmla="*/ 90 w 90"/>
                  <a:gd name="T5" fmla="*/ 5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64">
                    <a:moveTo>
                      <a:pt x="74" y="64"/>
                    </a:moveTo>
                    <a:cubicBezTo>
                      <a:pt x="62" y="54"/>
                      <a:pt x="0" y="4"/>
                      <a:pt x="3" y="2"/>
                    </a:cubicBezTo>
                    <a:cubicBezTo>
                      <a:pt x="6" y="0"/>
                      <a:pt x="72" y="44"/>
                      <a:pt x="90" y="5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0" name="Freeform 410">
                <a:extLst>
                  <a:ext uri="{FF2B5EF4-FFF2-40B4-BE49-F238E27FC236}">
                    <a16:creationId xmlns:a16="http://schemas.microsoft.com/office/drawing/2014/main" id="{3ADFB379-CB75-D85E-A054-2EBE8D7855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2230"/>
                <a:ext cx="83" cy="47"/>
              </a:xfrm>
              <a:custGeom>
                <a:avLst/>
                <a:gdLst>
                  <a:gd name="T0" fmla="*/ 71 w 83"/>
                  <a:gd name="T1" fmla="*/ 47 h 47"/>
                  <a:gd name="T2" fmla="*/ 2 w 83"/>
                  <a:gd name="T3" fmla="*/ 2 h 47"/>
                  <a:gd name="T4" fmla="*/ 83 w 83"/>
                  <a:gd name="T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47">
                    <a:moveTo>
                      <a:pt x="71" y="47"/>
                    </a:moveTo>
                    <a:cubicBezTo>
                      <a:pt x="59" y="40"/>
                      <a:pt x="0" y="4"/>
                      <a:pt x="2" y="2"/>
                    </a:cubicBezTo>
                    <a:cubicBezTo>
                      <a:pt x="4" y="0"/>
                      <a:pt x="66" y="28"/>
                      <a:pt x="83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1" name="Freeform 411">
                <a:extLst>
                  <a:ext uri="{FF2B5EF4-FFF2-40B4-BE49-F238E27FC236}">
                    <a16:creationId xmlns:a16="http://schemas.microsoft.com/office/drawing/2014/main" id="{105DF271-73F5-D637-7E9B-40333E3535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5" y="2228"/>
                <a:ext cx="67" cy="34"/>
              </a:xfrm>
              <a:custGeom>
                <a:avLst/>
                <a:gdLst>
                  <a:gd name="T0" fmla="*/ 52 w 67"/>
                  <a:gd name="T1" fmla="*/ 34 h 34"/>
                  <a:gd name="T2" fmla="*/ 2 w 67"/>
                  <a:gd name="T3" fmla="*/ 0 h 34"/>
                  <a:gd name="T4" fmla="*/ 67 w 67"/>
                  <a:gd name="T5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34">
                    <a:moveTo>
                      <a:pt x="52" y="34"/>
                    </a:moveTo>
                    <a:cubicBezTo>
                      <a:pt x="44" y="29"/>
                      <a:pt x="0" y="0"/>
                      <a:pt x="2" y="0"/>
                    </a:cubicBezTo>
                    <a:cubicBezTo>
                      <a:pt x="4" y="0"/>
                      <a:pt x="54" y="25"/>
                      <a:pt x="67" y="3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2" name="Freeform 412">
                <a:extLst>
                  <a:ext uri="{FF2B5EF4-FFF2-40B4-BE49-F238E27FC236}">
                    <a16:creationId xmlns:a16="http://schemas.microsoft.com/office/drawing/2014/main" id="{ACDA952C-14A5-4184-447E-80F68A4C12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7" y="2221"/>
                <a:ext cx="57" cy="32"/>
              </a:xfrm>
              <a:custGeom>
                <a:avLst/>
                <a:gdLst>
                  <a:gd name="T0" fmla="*/ 49 w 57"/>
                  <a:gd name="T1" fmla="*/ 32 h 32"/>
                  <a:gd name="T2" fmla="*/ 1 w 57"/>
                  <a:gd name="T3" fmla="*/ 2 h 32"/>
                  <a:gd name="T4" fmla="*/ 57 w 57"/>
                  <a:gd name="T5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32">
                    <a:moveTo>
                      <a:pt x="49" y="32"/>
                    </a:moveTo>
                    <a:cubicBezTo>
                      <a:pt x="41" y="27"/>
                      <a:pt x="2" y="0"/>
                      <a:pt x="1" y="2"/>
                    </a:cubicBezTo>
                    <a:cubicBezTo>
                      <a:pt x="0" y="4"/>
                      <a:pt x="45" y="18"/>
                      <a:pt x="57" y="2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3" name="Freeform 413">
                <a:extLst>
                  <a:ext uri="{FF2B5EF4-FFF2-40B4-BE49-F238E27FC236}">
                    <a16:creationId xmlns:a16="http://schemas.microsoft.com/office/drawing/2014/main" id="{198E9D3A-9B4F-9169-B80B-B75190741F0F}"/>
                  </a:ext>
                </a:extLst>
              </p:cNvPr>
              <p:cNvSpPr>
                <a:spLocks/>
              </p:cNvSpPr>
              <p:nvPr/>
            </p:nvSpPr>
            <p:spPr bwMode="auto">
              <a:xfrm rot="583558">
                <a:off x="4339" y="2120"/>
                <a:ext cx="39" cy="36"/>
              </a:xfrm>
              <a:custGeom>
                <a:avLst/>
                <a:gdLst>
                  <a:gd name="T0" fmla="*/ 16 w 39"/>
                  <a:gd name="T1" fmla="*/ 1 h 36"/>
                  <a:gd name="T2" fmla="*/ 8 w 39"/>
                  <a:gd name="T3" fmla="*/ 12 h 36"/>
                  <a:gd name="T4" fmla="*/ 3 w 39"/>
                  <a:gd name="T5" fmla="*/ 26 h 36"/>
                  <a:gd name="T6" fmla="*/ 24 w 39"/>
                  <a:gd name="T7" fmla="*/ 26 h 36"/>
                  <a:gd name="T8" fmla="*/ 38 w 39"/>
                  <a:gd name="T9" fmla="*/ 34 h 36"/>
                  <a:gd name="T10" fmla="*/ 33 w 39"/>
                  <a:gd name="T11" fmla="*/ 16 h 36"/>
                  <a:gd name="T12" fmla="*/ 16 w 39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6">
                    <a:moveTo>
                      <a:pt x="16" y="1"/>
                    </a:moveTo>
                    <a:cubicBezTo>
                      <a:pt x="12" y="0"/>
                      <a:pt x="10" y="8"/>
                      <a:pt x="8" y="12"/>
                    </a:cubicBezTo>
                    <a:cubicBezTo>
                      <a:pt x="6" y="16"/>
                      <a:pt x="0" y="25"/>
                      <a:pt x="3" y="26"/>
                    </a:cubicBezTo>
                    <a:cubicBezTo>
                      <a:pt x="6" y="28"/>
                      <a:pt x="18" y="25"/>
                      <a:pt x="24" y="26"/>
                    </a:cubicBezTo>
                    <a:cubicBezTo>
                      <a:pt x="30" y="27"/>
                      <a:pt x="37" y="36"/>
                      <a:pt x="38" y="34"/>
                    </a:cubicBezTo>
                    <a:cubicBezTo>
                      <a:pt x="39" y="32"/>
                      <a:pt x="37" y="21"/>
                      <a:pt x="33" y="16"/>
                    </a:cubicBezTo>
                    <a:cubicBezTo>
                      <a:pt x="29" y="11"/>
                      <a:pt x="20" y="2"/>
                      <a:pt x="16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4" name="AutoShape 414">
                <a:extLst>
                  <a:ext uri="{FF2B5EF4-FFF2-40B4-BE49-F238E27FC236}">
                    <a16:creationId xmlns:a16="http://schemas.microsoft.com/office/drawing/2014/main" id="{A8913EE1-9AC7-18B8-0FFA-69243F5C7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60" y="2112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745" name="Freeform 415">
                <a:extLst>
                  <a:ext uri="{FF2B5EF4-FFF2-40B4-BE49-F238E27FC236}">
                    <a16:creationId xmlns:a16="http://schemas.microsoft.com/office/drawing/2014/main" id="{FD36609A-523C-D744-2EAB-8D3A98D80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6" y="2150"/>
                <a:ext cx="12" cy="76"/>
              </a:xfrm>
              <a:custGeom>
                <a:avLst/>
                <a:gdLst>
                  <a:gd name="T0" fmla="*/ 6 w 12"/>
                  <a:gd name="T1" fmla="*/ 0 h 76"/>
                  <a:gd name="T2" fmla="*/ 11 w 12"/>
                  <a:gd name="T3" fmla="*/ 37 h 76"/>
                  <a:gd name="T4" fmla="*/ 0 w 12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6">
                    <a:moveTo>
                      <a:pt x="6" y="0"/>
                    </a:moveTo>
                    <a:cubicBezTo>
                      <a:pt x="7" y="6"/>
                      <a:pt x="12" y="24"/>
                      <a:pt x="11" y="37"/>
                    </a:cubicBezTo>
                    <a:cubicBezTo>
                      <a:pt x="10" y="50"/>
                      <a:pt x="2" y="68"/>
                      <a:pt x="0" y="7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6" name="Freeform 416">
                <a:extLst>
                  <a:ext uri="{FF2B5EF4-FFF2-40B4-BE49-F238E27FC236}">
                    <a16:creationId xmlns:a16="http://schemas.microsoft.com/office/drawing/2014/main" id="{E38BB800-16EB-EBB4-F8F7-60C30811A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9" y="2285"/>
                <a:ext cx="74" cy="73"/>
              </a:xfrm>
              <a:custGeom>
                <a:avLst/>
                <a:gdLst>
                  <a:gd name="T0" fmla="*/ 53 w 74"/>
                  <a:gd name="T1" fmla="*/ 66 h 73"/>
                  <a:gd name="T2" fmla="*/ 3 w 74"/>
                  <a:gd name="T3" fmla="*/ 1 h 73"/>
                  <a:gd name="T4" fmla="*/ 74 w 74"/>
                  <a:gd name="T5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73">
                    <a:moveTo>
                      <a:pt x="53" y="66"/>
                    </a:moveTo>
                    <a:cubicBezTo>
                      <a:pt x="45" y="55"/>
                      <a:pt x="0" y="0"/>
                      <a:pt x="3" y="1"/>
                    </a:cubicBezTo>
                    <a:cubicBezTo>
                      <a:pt x="6" y="2"/>
                      <a:pt x="59" y="58"/>
                      <a:pt x="74" y="7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7" name="Freeform 417">
                <a:extLst>
                  <a:ext uri="{FF2B5EF4-FFF2-40B4-BE49-F238E27FC236}">
                    <a16:creationId xmlns:a16="http://schemas.microsoft.com/office/drawing/2014/main" id="{C154D528-C99D-4B75-D2A2-72EB9F202D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2275"/>
                <a:ext cx="79" cy="77"/>
              </a:xfrm>
              <a:custGeom>
                <a:avLst/>
                <a:gdLst>
                  <a:gd name="T0" fmla="*/ 73 w 79"/>
                  <a:gd name="T1" fmla="*/ 77 h 77"/>
                  <a:gd name="T2" fmla="*/ 1 w 79"/>
                  <a:gd name="T3" fmla="*/ 2 h 77"/>
                  <a:gd name="T4" fmla="*/ 79 w 79"/>
                  <a:gd name="T5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77">
                    <a:moveTo>
                      <a:pt x="73" y="77"/>
                    </a:moveTo>
                    <a:cubicBezTo>
                      <a:pt x="61" y="65"/>
                      <a:pt x="0" y="4"/>
                      <a:pt x="1" y="2"/>
                    </a:cubicBezTo>
                    <a:cubicBezTo>
                      <a:pt x="2" y="0"/>
                      <a:pt x="63" y="51"/>
                      <a:pt x="79" y="6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8" name="Freeform 418">
                <a:extLst>
                  <a:ext uri="{FF2B5EF4-FFF2-40B4-BE49-F238E27FC236}">
                    <a16:creationId xmlns:a16="http://schemas.microsoft.com/office/drawing/2014/main" id="{E70A7D6F-3E09-D378-E44D-E98F345B92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7" y="2281"/>
                <a:ext cx="54" cy="50"/>
              </a:xfrm>
              <a:custGeom>
                <a:avLst/>
                <a:gdLst>
                  <a:gd name="T0" fmla="*/ 54 w 54"/>
                  <a:gd name="T1" fmla="*/ 50 h 50"/>
                  <a:gd name="T2" fmla="*/ 0 w 54"/>
                  <a:gd name="T3" fmla="*/ 2 h 50"/>
                  <a:gd name="T4" fmla="*/ 54 w 54"/>
                  <a:gd name="T5" fmla="*/ 3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50">
                    <a:moveTo>
                      <a:pt x="54" y="50"/>
                    </a:moveTo>
                    <a:cubicBezTo>
                      <a:pt x="45" y="42"/>
                      <a:pt x="0" y="4"/>
                      <a:pt x="0" y="2"/>
                    </a:cubicBezTo>
                    <a:cubicBezTo>
                      <a:pt x="0" y="0"/>
                      <a:pt x="43" y="30"/>
                      <a:pt x="54" y="3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49" name="Freeform 419">
                <a:extLst>
                  <a:ext uri="{FF2B5EF4-FFF2-40B4-BE49-F238E27FC236}">
                    <a16:creationId xmlns:a16="http://schemas.microsoft.com/office/drawing/2014/main" id="{27827B57-E403-2D36-7ADC-EC813B2F6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" y="1974"/>
                <a:ext cx="143" cy="92"/>
              </a:xfrm>
              <a:custGeom>
                <a:avLst/>
                <a:gdLst>
                  <a:gd name="T0" fmla="*/ 143 w 143"/>
                  <a:gd name="T1" fmla="*/ 11 h 92"/>
                  <a:gd name="T2" fmla="*/ 2 w 143"/>
                  <a:gd name="T3" fmla="*/ 90 h 92"/>
                  <a:gd name="T4" fmla="*/ 132 w 143"/>
                  <a:gd name="T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92">
                    <a:moveTo>
                      <a:pt x="143" y="11"/>
                    </a:moveTo>
                    <a:cubicBezTo>
                      <a:pt x="120" y="24"/>
                      <a:pt x="4" y="92"/>
                      <a:pt x="2" y="90"/>
                    </a:cubicBezTo>
                    <a:cubicBezTo>
                      <a:pt x="0" y="88"/>
                      <a:pt x="105" y="19"/>
                      <a:pt x="13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0" name="Freeform 420">
                <a:extLst>
                  <a:ext uri="{FF2B5EF4-FFF2-40B4-BE49-F238E27FC236}">
                    <a16:creationId xmlns:a16="http://schemas.microsoft.com/office/drawing/2014/main" id="{1BECF08F-2869-FE7F-115D-07B38C13CD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7" y="2045"/>
                <a:ext cx="148" cy="90"/>
              </a:xfrm>
              <a:custGeom>
                <a:avLst/>
                <a:gdLst>
                  <a:gd name="T0" fmla="*/ 133 w 148"/>
                  <a:gd name="T1" fmla="*/ 0 h 90"/>
                  <a:gd name="T2" fmla="*/ 70 w 148"/>
                  <a:gd name="T3" fmla="*/ 27 h 90"/>
                  <a:gd name="T4" fmla="*/ 1 w 148"/>
                  <a:gd name="T5" fmla="*/ 88 h 90"/>
                  <a:gd name="T6" fmla="*/ 79 w 148"/>
                  <a:gd name="T7" fmla="*/ 42 h 90"/>
                  <a:gd name="T8" fmla="*/ 148 w 148"/>
                  <a:gd name="T9" fmla="*/ 1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90">
                    <a:moveTo>
                      <a:pt x="133" y="0"/>
                    </a:moveTo>
                    <a:cubicBezTo>
                      <a:pt x="123" y="5"/>
                      <a:pt x="92" y="12"/>
                      <a:pt x="70" y="27"/>
                    </a:cubicBezTo>
                    <a:cubicBezTo>
                      <a:pt x="48" y="42"/>
                      <a:pt x="0" y="86"/>
                      <a:pt x="1" y="88"/>
                    </a:cubicBezTo>
                    <a:cubicBezTo>
                      <a:pt x="2" y="90"/>
                      <a:pt x="55" y="55"/>
                      <a:pt x="79" y="42"/>
                    </a:cubicBezTo>
                    <a:cubicBezTo>
                      <a:pt x="103" y="29"/>
                      <a:pt x="134" y="17"/>
                      <a:pt x="148" y="1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1" name="Freeform 421">
                <a:extLst>
                  <a:ext uri="{FF2B5EF4-FFF2-40B4-BE49-F238E27FC236}">
                    <a16:creationId xmlns:a16="http://schemas.microsoft.com/office/drawing/2014/main" id="{8C60E2B8-40A1-726C-C2EE-DAABCBC87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003"/>
                <a:ext cx="135" cy="72"/>
              </a:xfrm>
              <a:custGeom>
                <a:avLst/>
                <a:gdLst>
                  <a:gd name="T0" fmla="*/ 133 w 135"/>
                  <a:gd name="T1" fmla="*/ 16 h 72"/>
                  <a:gd name="T2" fmla="*/ 0 w 135"/>
                  <a:gd name="T3" fmla="*/ 69 h 72"/>
                  <a:gd name="T4" fmla="*/ 135 w 135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5" h="72">
                    <a:moveTo>
                      <a:pt x="133" y="16"/>
                    </a:moveTo>
                    <a:cubicBezTo>
                      <a:pt x="111" y="25"/>
                      <a:pt x="0" y="72"/>
                      <a:pt x="0" y="69"/>
                    </a:cubicBezTo>
                    <a:cubicBezTo>
                      <a:pt x="0" y="66"/>
                      <a:pt x="107" y="15"/>
                      <a:pt x="135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2" name="Freeform 422">
                <a:extLst>
                  <a:ext uri="{FF2B5EF4-FFF2-40B4-BE49-F238E27FC236}">
                    <a16:creationId xmlns:a16="http://schemas.microsoft.com/office/drawing/2014/main" id="{B5990430-2848-2584-1BDF-DB733762B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2036"/>
                <a:ext cx="121" cy="47"/>
              </a:xfrm>
              <a:custGeom>
                <a:avLst/>
                <a:gdLst>
                  <a:gd name="T0" fmla="*/ 121 w 121"/>
                  <a:gd name="T1" fmla="*/ 13 h 47"/>
                  <a:gd name="T2" fmla="*/ 0 w 121"/>
                  <a:gd name="T3" fmla="*/ 45 h 47"/>
                  <a:gd name="T4" fmla="*/ 118 w 121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1" h="47">
                    <a:moveTo>
                      <a:pt x="121" y="13"/>
                    </a:moveTo>
                    <a:cubicBezTo>
                      <a:pt x="101" y="18"/>
                      <a:pt x="0" y="47"/>
                      <a:pt x="0" y="45"/>
                    </a:cubicBezTo>
                    <a:cubicBezTo>
                      <a:pt x="0" y="43"/>
                      <a:pt x="94" y="9"/>
                      <a:pt x="11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3" name="Freeform 423">
                <a:extLst>
                  <a:ext uri="{FF2B5EF4-FFF2-40B4-BE49-F238E27FC236}">
                    <a16:creationId xmlns:a16="http://schemas.microsoft.com/office/drawing/2014/main" id="{A6788348-7E3F-C45C-377C-41B029770C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2" y="2061"/>
                <a:ext cx="94" cy="29"/>
              </a:xfrm>
              <a:custGeom>
                <a:avLst/>
                <a:gdLst>
                  <a:gd name="T0" fmla="*/ 94 w 94"/>
                  <a:gd name="T1" fmla="*/ 11 h 29"/>
                  <a:gd name="T2" fmla="*/ 0 w 94"/>
                  <a:gd name="T3" fmla="*/ 27 h 29"/>
                  <a:gd name="T4" fmla="*/ 94 w 94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29">
                    <a:moveTo>
                      <a:pt x="94" y="11"/>
                    </a:moveTo>
                    <a:cubicBezTo>
                      <a:pt x="78" y="14"/>
                      <a:pt x="0" y="29"/>
                      <a:pt x="0" y="27"/>
                    </a:cubicBezTo>
                    <a:cubicBezTo>
                      <a:pt x="0" y="25"/>
                      <a:pt x="75" y="6"/>
                      <a:pt x="9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4" name="Freeform 424">
                <a:extLst>
                  <a:ext uri="{FF2B5EF4-FFF2-40B4-BE49-F238E27FC236}">
                    <a16:creationId xmlns:a16="http://schemas.microsoft.com/office/drawing/2014/main" id="{C019B954-14EA-9A8E-2374-1F9CB4D24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2070"/>
                <a:ext cx="152" cy="78"/>
              </a:xfrm>
              <a:custGeom>
                <a:avLst/>
                <a:gdLst>
                  <a:gd name="T0" fmla="*/ 148 w 152"/>
                  <a:gd name="T1" fmla="*/ 0 h 78"/>
                  <a:gd name="T2" fmla="*/ 1 w 152"/>
                  <a:gd name="T3" fmla="*/ 75 h 78"/>
                  <a:gd name="T4" fmla="*/ 152 w 152"/>
                  <a:gd name="T5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8">
                    <a:moveTo>
                      <a:pt x="148" y="0"/>
                    </a:moveTo>
                    <a:cubicBezTo>
                      <a:pt x="124" y="12"/>
                      <a:pt x="0" y="72"/>
                      <a:pt x="1" y="75"/>
                    </a:cubicBezTo>
                    <a:cubicBezTo>
                      <a:pt x="2" y="78"/>
                      <a:pt x="127" y="29"/>
                      <a:pt x="152" y="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5" name="Freeform 425">
                <a:extLst>
                  <a:ext uri="{FF2B5EF4-FFF2-40B4-BE49-F238E27FC236}">
                    <a16:creationId xmlns:a16="http://schemas.microsoft.com/office/drawing/2014/main" id="{BF69562B-E0DC-D6DC-FE45-66F0AC2047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2112"/>
                <a:ext cx="148" cy="48"/>
              </a:xfrm>
              <a:custGeom>
                <a:avLst/>
                <a:gdLst>
                  <a:gd name="T0" fmla="*/ 148 w 148"/>
                  <a:gd name="T1" fmla="*/ 0 h 48"/>
                  <a:gd name="T2" fmla="*/ 2 w 148"/>
                  <a:gd name="T3" fmla="*/ 45 h 48"/>
                  <a:gd name="T4" fmla="*/ 136 w 148"/>
                  <a:gd name="T5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" h="48">
                    <a:moveTo>
                      <a:pt x="148" y="0"/>
                    </a:moveTo>
                    <a:cubicBezTo>
                      <a:pt x="124" y="7"/>
                      <a:pt x="4" y="42"/>
                      <a:pt x="2" y="45"/>
                    </a:cubicBezTo>
                    <a:cubicBezTo>
                      <a:pt x="0" y="48"/>
                      <a:pt x="108" y="26"/>
                      <a:pt x="136" y="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6" name="Freeform 426">
                <a:extLst>
                  <a:ext uri="{FF2B5EF4-FFF2-40B4-BE49-F238E27FC236}">
                    <a16:creationId xmlns:a16="http://schemas.microsoft.com/office/drawing/2014/main" id="{6D5977E7-06F1-8506-E35E-91A39B239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0" y="2156"/>
                <a:ext cx="120" cy="24"/>
              </a:xfrm>
              <a:custGeom>
                <a:avLst/>
                <a:gdLst>
                  <a:gd name="T0" fmla="*/ 120 w 120"/>
                  <a:gd name="T1" fmla="*/ 0 h 24"/>
                  <a:gd name="T2" fmla="*/ 0 w 120"/>
                  <a:gd name="T3" fmla="*/ 13 h 24"/>
                  <a:gd name="T4" fmla="*/ 119 w 12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0" h="24">
                    <a:moveTo>
                      <a:pt x="120" y="0"/>
                    </a:moveTo>
                    <a:cubicBezTo>
                      <a:pt x="100" y="2"/>
                      <a:pt x="0" y="9"/>
                      <a:pt x="0" y="13"/>
                    </a:cubicBezTo>
                    <a:cubicBezTo>
                      <a:pt x="0" y="17"/>
                      <a:pt x="94" y="22"/>
                      <a:pt x="119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7" name="Freeform 427">
                <a:extLst>
                  <a:ext uri="{FF2B5EF4-FFF2-40B4-BE49-F238E27FC236}">
                    <a16:creationId xmlns:a16="http://schemas.microsoft.com/office/drawing/2014/main" id="{B2E610D0-2427-0A67-C06D-FCCCF6D24B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2182"/>
                <a:ext cx="142" cy="41"/>
              </a:xfrm>
              <a:custGeom>
                <a:avLst/>
                <a:gdLst>
                  <a:gd name="T0" fmla="*/ 128 w 142"/>
                  <a:gd name="T1" fmla="*/ 14 h 41"/>
                  <a:gd name="T2" fmla="*/ 2 w 142"/>
                  <a:gd name="T3" fmla="*/ 4 h 41"/>
                  <a:gd name="T4" fmla="*/ 142 w 142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2" h="41">
                    <a:moveTo>
                      <a:pt x="128" y="14"/>
                    </a:moveTo>
                    <a:cubicBezTo>
                      <a:pt x="107" y="12"/>
                      <a:pt x="0" y="0"/>
                      <a:pt x="2" y="4"/>
                    </a:cubicBezTo>
                    <a:cubicBezTo>
                      <a:pt x="4" y="8"/>
                      <a:pt x="113" y="33"/>
                      <a:pt x="142" y="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8" name="Freeform 428">
                <a:extLst>
                  <a:ext uri="{FF2B5EF4-FFF2-40B4-BE49-F238E27FC236}">
                    <a16:creationId xmlns:a16="http://schemas.microsoft.com/office/drawing/2014/main" id="{FDC1CE7C-6A78-D41B-4A95-BFA3B67891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8" y="2198"/>
                <a:ext cx="158" cy="66"/>
              </a:xfrm>
              <a:custGeom>
                <a:avLst/>
                <a:gdLst>
                  <a:gd name="T0" fmla="*/ 154 w 158"/>
                  <a:gd name="T1" fmla="*/ 43 h 66"/>
                  <a:gd name="T2" fmla="*/ 1 w 158"/>
                  <a:gd name="T3" fmla="*/ 4 h 66"/>
                  <a:gd name="T4" fmla="*/ 158 w 158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66">
                    <a:moveTo>
                      <a:pt x="154" y="43"/>
                    </a:moveTo>
                    <a:cubicBezTo>
                      <a:pt x="129" y="37"/>
                      <a:pt x="0" y="0"/>
                      <a:pt x="1" y="4"/>
                    </a:cubicBezTo>
                    <a:cubicBezTo>
                      <a:pt x="2" y="8"/>
                      <a:pt x="125" y="53"/>
                      <a:pt x="158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59" name="Freeform 429">
                <a:extLst>
                  <a:ext uri="{FF2B5EF4-FFF2-40B4-BE49-F238E27FC236}">
                    <a16:creationId xmlns:a16="http://schemas.microsoft.com/office/drawing/2014/main" id="{7AA576E6-E4FE-85D2-282D-6B05020A6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8" y="2225"/>
                <a:ext cx="153" cy="70"/>
              </a:xfrm>
              <a:custGeom>
                <a:avLst/>
                <a:gdLst>
                  <a:gd name="T0" fmla="*/ 153 w 153"/>
                  <a:gd name="T1" fmla="*/ 67 h 70"/>
                  <a:gd name="T2" fmla="*/ 5 w 153"/>
                  <a:gd name="T3" fmla="*/ 0 h 70"/>
                  <a:gd name="T4" fmla="*/ 122 w 153"/>
                  <a:gd name="T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3" h="70">
                    <a:moveTo>
                      <a:pt x="153" y="67"/>
                    </a:moveTo>
                    <a:cubicBezTo>
                      <a:pt x="128" y="56"/>
                      <a:pt x="10" y="0"/>
                      <a:pt x="5" y="0"/>
                    </a:cubicBezTo>
                    <a:cubicBezTo>
                      <a:pt x="0" y="0"/>
                      <a:pt x="98" y="55"/>
                      <a:pt x="122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60" name="Freeform 430">
                <a:extLst>
                  <a:ext uri="{FF2B5EF4-FFF2-40B4-BE49-F238E27FC236}">
                    <a16:creationId xmlns:a16="http://schemas.microsoft.com/office/drawing/2014/main" id="{082CE722-1F6A-8BD7-FFB2-E49775E45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2" y="2209"/>
                <a:ext cx="164" cy="80"/>
              </a:xfrm>
              <a:custGeom>
                <a:avLst/>
                <a:gdLst>
                  <a:gd name="T0" fmla="*/ 164 w 164"/>
                  <a:gd name="T1" fmla="*/ 70 h 80"/>
                  <a:gd name="T2" fmla="*/ 1 w 164"/>
                  <a:gd name="T3" fmla="*/ 2 h 80"/>
                  <a:gd name="T4" fmla="*/ 155 w 164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4" h="80">
                    <a:moveTo>
                      <a:pt x="164" y="70"/>
                    </a:moveTo>
                    <a:cubicBezTo>
                      <a:pt x="137" y="59"/>
                      <a:pt x="0" y="4"/>
                      <a:pt x="1" y="2"/>
                    </a:cubicBezTo>
                    <a:cubicBezTo>
                      <a:pt x="2" y="0"/>
                      <a:pt x="123" y="64"/>
                      <a:pt x="155" y="8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grpSp>
            <p:nvGrpSpPr>
              <p:cNvPr id="2761" name="Group 431">
                <a:extLst>
                  <a:ext uri="{FF2B5EF4-FFF2-40B4-BE49-F238E27FC236}">
                    <a16:creationId xmlns:a16="http://schemas.microsoft.com/office/drawing/2014/main" id="{D5A1E81A-24DB-D169-F824-C1F9292490E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64" y="2256"/>
                <a:ext cx="115" cy="137"/>
                <a:chOff x="3696" y="2592"/>
                <a:chExt cx="115" cy="137"/>
              </a:xfrm>
            </p:grpSpPr>
            <p:sp>
              <p:nvSpPr>
                <p:cNvPr id="2763" name="Freeform 432">
                  <a:extLst>
                    <a:ext uri="{FF2B5EF4-FFF2-40B4-BE49-F238E27FC236}">
                      <a16:creationId xmlns:a16="http://schemas.microsoft.com/office/drawing/2014/main" id="{8A7E11ED-1782-44F1-875D-08751716BF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6" y="2592"/>
                  <a:ext cx="115" cy="137"/>
                </a:xfrm>
                <a:custGeom>
                  <a:avLst/>
                  <a:gdLst>
                    <a:gd name="T0" fmla="*/ 10 w 166"/>
                    <a:gd name="T1" fmla="*/ 8 h 168"/>
                    <a:gd name="T2" fmla="*/ 79 w 166"/>
                    <a:gd name="T3" fmla="*/ 18 h 168"/>
                    <a:gd name="T4" fmla="*/ 139 w 166"/>
                    <a:gd name="T5" fmla="*/ 57 h 168"/>
                    <a:gd name="T6" fmla="*/ 166 w 166"/>
                    <a:gd name="T7" fmla="*/ 126 h 168"/>
                    <a:gd name="T8" fmla="*/ 138 w 166"/>
                    <a:gd name="T9" fmla="*/ 167 h 168"/>
                    <a:gd name="T10" fmla="*/ 72 w 166"/>
                    <a:gd name="T11" fmla="*/ 131 h 168"/>
                    <a:gd name="T12" fmla="*/ 10 w 166"/>
                    <a:gd name="T13" fmla="*/ 36 h 168"/>
                    <a:gd name="T14" fmla="*/ 10 w 166"/>
                    <a:gd name="T15" fmla="*/ 8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6" h="168">
                      <a:moveTo>
                        <a:pt x="10" y="8"/>
                      </a:moveTo>
                      <a:cubicBezTo>
                        <a:pt x="18" y="0"/>
                        <a:pt x="58" y="10"/>
                        <a:pt x="79" y="18"/>
                      </a:cubicBezTo>
                      <a:cubicBezTo>
                        <a:pt x="100" y="26"/>
                        <a:pt x="125" y="39"/>
                        <a:pt x="139" y="57"/>
                      </a:cubicBezTo>
                      <a:cubicBezTo>
                        <a:pt x="153" y="75"/>
                        <a:pt x="166" y="108"/>
                        <a:pt x="166" y="126"/>
                      </a:cubicBezTo>
                      <a:cubicBezTo>
                        <a:pt x="166" y="144"/>
                        <a:pt x="154" y="166"/>
                        <a:pt x="138" y="167"/>
                      </a:cubicBezTo>
                      <a:cubicBezTo>
                        <a:pt x="122" y="168"/>
                        <a:pt x="93" y="153"/>
                        <a:pt x="72" y="131"/>
                      </a:cubicBezTo>
                      <a:cubicBezTo>
                        <a:pt x="51" y="109"/>
                        <a:pt x="20" y="56"/>
                        <a:pt x="10" y="36"/>
                      </a:cubicBezTo>
                      <a:cubicBezTo>
                        <a:pt x="0" y="16"/>
                        <a:pt x="10" y="14"/>
                        <a:pt x="10" y="8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764" name="Freeform 433">
                  <a:extLst>
                    <a:ext uri="{FF2B5EF4-FFF2-40B4-BE49-F238E27FC236}">
                      <a16:creationId xmlns:a16="http://schemas.microsoft.com/office/drawing/2014/main" id="{17F20A19-4BC6-4C72-2769-F9DFCF8B22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1" y="2601"/>
                  <a:ext cx="83" cy="113"/>
                </a:xfrm>
                <a:custGeom>
                  <a:avLst/>
                  <a:gdLst>
                    <a:gd name="T0" fmla="*/ 67 w 83"/>
                    <a:gd name="T1" fmla="*/ 113 h 113"/>
                    <a:gd name="T2" fmla="*/ 3 w 83"/>
                    <a:gd name="T3" fmla="*/ 3 h 113"/>
                    <a:gd name="T4" fmla="*/ 83 w 83"/>
                    <a:gd name="T5" fmla="*/ 94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3" h="113">
                      <a:moveTo>
                        <a:pt x="67" y="113"/>
                      </a:moveTo>
                      <a:cubicBezTo>
                        <a:pt x="56" y="95"/>
                        <a:pt x="0" y="6"/>
                        <a:pt x="3" y="3"/>
                      </a:cubicBezTo>
                      <a:cubicBezTo>
                        <a:pt x="6" y="0"/>
                        <a:pt x="66" y="75"/>
                        <a:pt x="83" y="94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765" name="Freeform 434">
                  <a:extLst>
                    <a:ext uri="{FF2B5EF4-FFF2-40B4-BE49-F238E27FC236}">
                      <a16:creationId xmlns:a16="http://schemas.microsoft.com/office/drawing/2014/main" id="{A790549E-EE17-6641-617D-5ABCC7ADBD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9" y="2597"/>
                  <a:ext cx="75" cy="96"/>
                </a:xfrm>
                <a:custGeom>
                  <a:avLst/>
                  <a:gdLst>
                    <a:gd name="T0" fmla="*/ 75 w 75"/>
                    <a:gd name="T1" fmla="*/ 96 h 96"/>
                    <a:gd name="T2" fmla="*/ 0 w 75"/>
                    <a:gd name="T3" fmla="*/ 3 h 96"/>
                    <a:gd name="T4" fmla="*/ 75 w 75"/>
                    <a:gd name="T5" fmla="*/ 76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5" h="96">
                      <a:moveTo>
                        <a:pt x="75" y="96"/>
                      </a:moveTo>
                      <a:cubicBezTo>
                        <a:pt x="63" y="81"/>
                        <a:pt x="0" y="6"/>
                        <a:pt x="0" y="3"/>
                      </a:cubicBezTo>
                      <a:cubicBezTo>
                        <a:pt x="0" y="0"/>
                        <a:pt x="59" y="61"/>
                        <a:pt x="75" y="76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766" name="Freeform 435">
                  <a:extLst>
                    <a:ext uri="{FF2B5EF4-FFF2-40B4-BE49-F238E27FC236}">
                      <a16:creationId xmlns:a16="http://schemas.microsoft.com/office/drawing/2014/main" id="{567E5A83-DF38-FEE2-C5D0-D9FDC34F6A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46" y="2603"/>
                  <a:ext cx="57" cy="61"/>
                </a:xfrm>
                <a:custGeom>
                  <a:avLst/>
                  <a:gdLst>
                    <a:gd name="T0" fmla="*/ 57 w 57"/>
                    <a:gd name="T1" fmla="*/ 61 h 61"/>
                    <a:gd name="T2" fmla="*/ 1 w 57"/>
                    <a:gd name="T3" fmla="*/ 4 h 61"/>
                    <a:gd name="T4" fmla="*/ 49 w 57"/>
                    <a:gd name="T5" fmla="*/ 3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7" h="61">
                      <a:moveTo>
                        <a:pt x="57" y="61"/>
                      </a:moveTo>
                      <a:cubicBezTo>
                        <a:pt x="48" y="52"/>
                        <a:pt x="2" y="8"/>
                        <a:pt x="1" y="4"/>
                      </a:cubicBezTo>
                      <a:cubicBezTo>
                        <a:pt x="0" y="0"/>
                        <a:pt x="39" y="30"/>
                        <a:pt x="49" y="37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2767" name="Freeform 436">
                  <a:extLst>
                    <a:ext uri="{FF2B5EF4-FFF2-40B4-BE49-F238E27FC236}">
                      <a16:creationId xmlns:a16="http://schemas.microsoft.com/office/drawing/2014/main" id="{CFB6CCFD-B352-19BE-0976-FC0A3C5654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19" y="2596"/>
                  <a:ext cx="84" cy="128"/>
                </a:xfrm>
                <a:custGeom>
                  <a:avLst/>
                  <a:gdLst>
                    <a:gd name="T0" fmla="*/ 79 w 84"/>
                    <a:gd name="T1" fmla="*/ 128 h 128"/>
                    <a:gd name="T2" fmla="*/ 1 w 84"/>
                    <a:gd name="T3" fmla="*/ 4 h 128"/>
                    <a:gd name="T4" fmla="*/ 84 w 84"/>
                    <a:gd name="T5" fmla="*/ 105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84" h="128">
                      <a:moveTo>
                        <a:pt x="79" y="128"/>
                      </a:moveTo>
                      <a:cubicBezTo>
                        <a:pt x="66" y="108"/>
                        <a:pt x="0" y="8"/>
                        <a:pt x="1" y="4"/>
                      </a:cubicBezTo>
                      <a:cubicBezTo>
                        <a:pt x="2" y="0"/>
                        <a:pt x="67" y="84"/>
                        <a:pt x="84" y="105"/>
                      </a:cubicBezTo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D1D5D5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2762" name="Line 437">
                <a:extLst>
                  <a:ext uri="{FF2B5EF4-FFF2-40B4-BE49-F238E27FC236}">
                    <a16:creationId xmlns:a16="http://schemas.microsoft.com/office/drawing/2014/main" id="{00493640-25D3-5F94-8CEC-172C51261E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4" y="2160"/>
                <a:ext cx="672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grpSp>
          <p:nvGrpSpPr>
            <p:cNvPr id="2655" name="Group 438">
              <a:extLst>
                <a:ext uri="{FF2B5EF4-FFF2-40B4-BE49-F238E27FC236}">
                  <a16:creationId xmlns:a16="http://schemas.microsoft.com/office/drawing/2014/main" id="{D482FFB8-96F1-BDE3-C286-8AEA86673D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71206" y="4813493"/>
              <a:ext cx="464144" cy="166048"/>
              <a:chOff x="4368" y="2832"/>
              <a:chExt cx="1128" cy="426"/>
            </a:xfrm>
          </p:grpSpPr>
          <p:sp>
            <p:nvSpPr>
              <p:cNvPr id="2656" name="Freeform 439">
                <a:extLst>
                  <a:ext uri="{FF2B5EF4-FFF2-40B4-BE49-F238E27FC236}">
                    <a16:creationId xmlns:a16="http://schemas.microsoft.com/office/drawing/2014/main" id="{F2410B75-E7D7-AD5E-BDE4-F373AEE16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8" y="2925"/>
                <a:ext cx="968" cy="263"/>
              </a:xfrm>
              <a:custGeom>
                <a:avLst/>
                <a:gdLst>
                  <a:gd name="T0" fmla="*/ 938 w 968"/>
                  <a:gd name="T1" fmla="*/ 68 h 263"/>
                  <a:gd name="T2" fmla="*/ 959 w 968"/>
                  <a:gd name="T3" fmla="*/ 75 h 263"/>
                  <a:gd name="T4" fmla="*/ 963 w 968"/>
                  <a:gd name="T5" fmla="*/ 102 h 263"/>
                  <a:gd name="T6" fmla="*/ 949 w 968"/>
                  <a:gd name="T7" fmla="*/ 172 h 263"/>
                  <a:gd name="T8" fmla="*/ 850 w 968"/>
                  <a:gd name="T9" fmla="*/ 172 h 263"/>
                  <a:gd name="T10" fmla="*/ 711 w 968"/>
                  <a:gd name="T11" fmla="*/ 185 h 263"/>
                  <a:gd name="T12" fmla="*/ 519 w 968"/>
                  <a:gd name="T13" fmla="*/ 250 h 263"/>
                  <a:gd name="T14" fmla="*/ 287 w 968"/>
                  <a:gd name="T15" fmla="*/ 250 h 263"/>
                  <a:gd name="T16" fmla="*/ 57 w 968"/>
                  <a:gd name="T17" fmla="*/ 172 h 263"/>
                  <a:gd name="T18" fmla="*/ 23 w 968"/>
                  <a:gd name="T19" fmla="*/ 132 h 263"/>
                  <a:gd name="T20" fmla="*/ 89 w 968"/>
                  <a:gd name="T21" fmla="*/ 172 h 263"/>
                  <a:gd name="T22" fmla="*/ 5 w 968"/>
                  <a:gd name="T23" fmla="*/ 108 h 263"/>
                  <a:gd name="T24" fmla="*/ 60 w 968"/>
                  <a:gd name="T25" fmla="*/ 54 h 263"/>
                  <a:gd name="T26" fmla="*/ 156 w 968"/>
                  <a:gd name="T27" fmla="*/ 15 h 263"/>
                  <a:gd name="T28" fmla="*/ 282 w 968"/>
                  <a:gd name="T29" fmla="*/ 2 h 263"/>
                  <a:gd name="T30" fmla="*/ 357 w 968"/>
                  <a:gd name="T31" fmla="*/ 2 h 263"/>
                  <a:gd name="T32" fmla="*/ 480 w 968"/>
                  <a:gd name="T33" fmla="*/ 7 h 263"/>
                  <a:gd name="T34" fmla="*/ 636 w 968"/>
                  <a:gd name="T35" fmla="*/ 32 h 263"/>
                  <a:gd name="T36" fmla="*/ 781 w 968"/>
                  <a:gd name="T37" fmla="*/ 68 h 263"/>
                  <a:gd name="T38" fmla="*/ 938 w 968"/>
                  <a:gd name="T39" fmla="*/ 68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68" h="263">
                    <a:moveTo>
                      <a:pt x="938" y="68"/>
                    </a:moveTo>
                    <a:cubicBezTo>
                      <a:pt x="968" y="69"/>
                      <a:pt x="955" y="69"/>
                      <a:pt x="959" y="75"/>
                    </a:cubicBezTo>
                    <a:cubicBezTo>
                      <a:pt x="963" y="81"/>
                      <a:pt x="965" y="86"/>
                      <a:pt x="963" y="102"/>
                    </a:cubicBezTo>
                    <a:cubicBezTo>
                      <a:pt x="961" y="118"/>
                      <a:pt x="968" y="160"/>
                      <a:pt x="949" y="172"/>
                    </a:cubicBezTo>
                    <a:cubicBezTo>
                      <a:pt x="930" y="183"/>
                      <a:pt x="890" y="169"/>
                      <a:pt x="850" y="172"/>
                    </a:cubicBezTo>
                    <a:cubicBezTo>
                      <a:pt x="810" y="174"/>
                      <a:pt x="766" y="172"/>
                      <a:pt x="711" y="185"/>
                    </a:cubicBezTo>
                    <a:cubicBezTo>
                      <a:pt x="656" y="198"/>
                      <a:pt x="589" y="239"/>
                      <a:pt x="519" y="250"/>
                    </a:cubicBezTo>
                    <a:cubicBezTo>
                      <a:pt x="449" y="261"/>
                      <a:pt x="365" y="263"/>
                      <a:pt x="287" y="250"/>
                    </a:cubicBezTo>
                    <a:cubicBezTo>
                      <a:pt x="211" y="237"/>
                      <a:pt x="101" y="191"/>
                      <a:pt x="57" y="172"/>
                    </a:cubicBezTo>
                    <a:cubicBezTo>
                      <a:pt x="12" y="152"/>
                      <a:pt x="18" y="132"/>
                      <a:pt x="23" y="132"/>
                    </a:cubicBezTo>
                    <a:cubicBezTo>
                      <a:pt x="29" y="132"/>
                      <a:pt x="92" y="176"/>
                      <a:pt x="89" y="172"/>
                    </a:cubicBezTo>
                    <a:cubicBezTo>
                      <a:pt x="87" y="167"/>
                      <a:pt x="10" y="127"/>
                      <a:pt x="5" y="108"/>
                    </a:cubicBezTo>
                    <a:cubicBezTo>
                      <a:pt x="0" y="88"/>
                      <a:pt x="35" y="69"/>
                      <a:pt x="60" y="54"/>
                    </a:cubicBezTo>
                    <a:cubicBezTo>
                      <a:pt x="85" y="38"/>
                      <a:pt x="119" y="23"/>
                      <a:pt x="156" y="15"/>
                    </a:cubicBezTo>
                    <a:cubicBezTo>
                      <a:pt x="192" y="7"/>
                      <a:pt x="248" y="5"/>
                      <a:pt x="282" y="2"/>
                    </a:cubicBezTo>
                    <a:cubicBezTo>
                      <a:pt x="316" y="0"/>
                      <a:pt x="324" y="1"/>
                      <a:pt x="357" y="2"/>
                    </a:cubicBezTo>
                    <a:cubicBezTo>
                      <a:pt x="391" y="2"/>
                      <a:pt x="433" y="2"/>
                      <a:pt x="480" y="7"/>
                    </a:cubicBezTo>
                    <a:cubicBezTo>
                      <a:pt x="526" y="12"/>
                      <a:pt x="586" y="22"/>
                      <a:pt x="636" y="32"/>
                    </a:cubicBezTo>
                    <a:cubicBezTo>
                      <a:pt x="687" y="42"/>
                      <a:pt x="731" y="62"/>
                      <a:pt x="781" y="68"/>
                    </a:cubicBezTo>
                    <a:cubicBezTo>
                      <a:pt x="831" y="74"/>
                      <a:pt x="910" y="67"/>
                      <a:pt x="938" y="6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9EBEB"/>
                  </a:gs>
                  <a:gs pos="100000">
                    <a:srgbClr val="F8F8F8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57" name="Freeform 440">
                <a:extLst>
                  <a:ext uri="{FF2B5EF4-FFF2-40B4-BE49-F238E27FC236}">
                    <a16:creationId xmlns:a16="http://schemas.microsoft.com/office/drawing/2014/main" id="{B48F1AFC-9FFD-5AA5-A303-E027F7ABCE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4" y="2972"/>
                <a:ext cx="59" cy="166"/>
              </a:xfrm>
              <a:custGeom>
                <a:avLst/>
                <a:gdLst>
                  <a:gd name="T0" fmla="*/ 29 w 59"/>
                  <a:gd name="T1" fmla="*/ 0 h 166"/>
                  <a:gd name="T2" fmla="*/ 31 w 59"/>
                  <a:gd name="T3" fmla="*/ 4 h 166"/>
                  <a:gd name="T4" fmla="*/ 35 w 59"/>
                  <a:gd name="T5" fmla="*/ 7 h 166"/>
                  <a:gd name="T6" fmla="*/ 44 w 59"/>
                  <a:gd name="T7" fmla="*/ 21 h 166"/>
                  <a:gd name="T8" fmla="*/ 51 w 59"/>
                  <a:gd name="T9" fmla="*/ 41 h 166"/>
                  <a:gd name="T10" fmla="*/ 56 w 59"/>
                  <a:gd name="T11" fmla="*/ 65 h 166"/>
                  <a:gd name="T12" fmla="*/ 54 w 59"/>
                  <a:gd name="T13" fmla="*/ 109 h 166"/>
                  <a:gd name="T14" fmla="*/ 50 w 59"/>
                  <a:gd name="T15" fmla="*/ 126 h 166"/>
                  <a:gd name="T16" fmla="*/ 30 w 59"/>
                  <a:gd name="T17" fmla="*/ 151 h 166"/>
                  <a:gd name="T18" fmla="*/ 0 w 59"/>
                  <a:gd name="T19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66">
                    <a:moveTo>
                      <a:pt x="29" y="0"/>
                    </a:moveTo>
                    <a:cubicBezTo>
                      <a:pt x="30" y="2"/>
                      <a:pt x="31" y="3"/>
                      <a:pt x="31" y="4"/>
                    </a:cubicBezTo>
                    <a:cubicBezTo>
                      <a:pt x="32" y="5"/>
                      <a:pt x="34" y="5"/>
                      <a:pt x="35" y="7"/>
                    </a:cubicBezTo>
                    <a:cubicBezTo>
                      <a:pt x="38" y="12"/>
                      <a:pt x="38" y="16"/>
                      <a:pt x="44" y="21"/>
                    </a:cubicBezTo>
                    <a:cubicBezTo>
                      <a:pt x="46" y="28"/>
                      <a:pt x="49" y="35"/>
                      <a:pt x="51" y="41"/>
                    </a:cubicBezTo>
                    <a:cubicBezTo>
                      <a:pt x="53" y="50"/>
                      <a:pt x="53" y="58"/>
                      <a:pt x="56" y="65"/>
                    </a:cubicBezTo>
                    <a:cubicBezTo>
                      <a:pt x="56" y="79"/>
                      <a:pt x="59" y="96"/>
                      <a:pt x="54" y="109"/>
                    </a:cubicBezTo>
                    <a:cubicBezTo>
                      <a:pt x="53" y="115"/>
                      <a:pt x="51" y="120"/>
                      <a:pt x="50" y="126"/>
                    </a:cubicBezTo>
                    <a:cubicBezTo>
                      <a:pt x="49" y="132"/>
                      <a:pt x="33" y="146"/>
                      <a:pt x="30" y="151"/>
                    </a:cubicBezTo>
                    <a:cubicBezTo>
                      <a:pt x="22" y="158"/>
                      <a:pt x="4" y="160"/>
                      <a:pt x="0" y="1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58" name="Oval 441">
                <a:extLst>
                  <a:ext uri="{FF2B5EF4-FFF2-40B4-BE49-F238E27FC236}">
                    <a16:creationId xmlns:a16="http://schemas.microsoft.com/office/drawing/2014/main" id="{5D5CEA0B-59A5-C73D-6E68-3FD89095CC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57" y="2979"/>
                <a:ext cx="67" cy="7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59" name="Oval 442">
                <a:extLst>
                  <a:ext uri="{FF2B5EF4-FFF2-40B4-BE49-F238E27FC236}">
                    <a16:creationId xmlns:a16="http://schemas.microsoft.com/office/drawing/2014/main" id="{A6FDC459-2D45-323C-FE53-8F45EA7583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60" y="2986"/>
                <a:ext cx="56" cy="5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0" name="Oval 443">
                <a:extLst>
                  <a:ext uri="{FF2B5EF4-FFF2-40B4-BE49-F238E27FC236}">
                    <a16:creationId xmlns:a16="http://schemas.microsoft.com/office/drawing/2014/main" id="{D0CBAD52-AAC2-2631-EA72-9051FB96EC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4" y="3003"/>
                <a:ext cx="60" cy="115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1" name="Oval 444">
                <a:extLst>
                  <a:ext uri="{FF2B5EF4-FFF2-40B4-BE49-F238E27FC236}">
                    <a16:creationId xmlns:a16="http://schemas.microsoft.com/office/drawing/2014/main" id="{27B2FEC5-8974-F873-9A96-1106E56C9F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2" y="2992"/>
                <a:ext cx="58" cy="12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2" name="Oval 445">
                <a:extLst>
                  <a:ext uri="{FF2B5EF4-FFF2-40B4-BE49-F238E27FC236}">
                    <a16:creationId xmlns:a16="http://schemas.microsoft.com/office/drawing/2014/main" id="{0BDE179F-770A-F2AB-DFCC-900482151E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96" y="2976"/>
                <a:ext cx="46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3" name="Oval 446">
                <a:extLst>
                  <a:ext uri="{FF2B5EF4-FFF2-40B4-BE49-F238E27FC236}">
                    <a16:creationId xmlns:a16="http://schemas.microsoft.com/office/drawing/2014/main" id="{2CCA4953-7A19-4C3D-0EAB-EAC82EDA08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8" y="2979"/>
                <a:ext cx="42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4" name="Oval 447">
                <a:extLst>
                  <a:ext uri="{FF2B5EF4-FFF2-40B4-BE49-F238E27FC236}">
                    <a16:creationId xmlns:a16="http://schemas.microsoft.com/office/drawing/2014/main" id="{29A299A6-5FC5-F0D4-0536-ECB332D46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1" y="2989"/>
                <a:ext cx="58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5" name="Oval 448">
                <a:extLst>
                  <a:ext uri="{FF2B5EF4-FFF2-40B4-BE49-F238E27FC236}">
                    <a16:creationId xmlns:a16="http://schemas.microsoft.com/office/drawing/2014/main" id="{7870F504-1EBE-76C1-752A-FD1E077326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52" y="2992"/>
                <a:ext cx="64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6" name="Oval 449">
                <a:extLst>
                  <a:ext uri="{FF2B5EF4-FFF2-40B4-BE49-F238E27FC236}">
                    <a16:creationId xmlns:a16="http://schemas.microsoft.com/office/drawing/2014/main" id="{788E24E1-AE28-C54D-4AD1-8BAF1A5F58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51" y="3003"/>
                <a:ext cx="34" cy="7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67" name="Freeform 450">
                <a:extLst>
                  <a:ext uri="{FF2B5EF4-FFF2-40B4-BE49-F238E27FC236}">
                    <a16:creationId xmlns:a16="http://schemas.microsoft.com/office/drawing/2014/main" id="{618F5B41-F72E-FA02-49D8-B06D263E94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3121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68" name="Freeform 451">
                <a:extLst>
                  <a:ext uri="{FF2B5EF4-FFF2-40B4-BE49-F238E27FC236}">
                    <a16:creationId xmlns:a16="http://schemas.microsoft.com/office/drawing/2014/main" id="{4F1B2A8C-C300-E754-82F9-0727161EE0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1" y="3136"/>
                <a:ext cx="97" cy="94"/>
              </a:xfrm>
              <a:custGeom>
                <a:avLst/>
                <a:gdLst>
                  <a:gd name="T0" fmla="*/ 9 w 141"/>
                  <a:gd name="T1" fmla="*/ 8 h 116"/>
                  <a:gd name="T2" fmla="*/ 78 w 141"/>
                  <a:gd name="T3" fmla="*/ 18 h 116"/>
                  <a:gd name="T4" fmla="*/ 110 w 141"/>
                  <a:gd name="T5" fmla="*/ 33 h 116"/>
                  <a:gd name="T6" fmla="*/ 140 w 141"/>
                  <a:gd name="T7" fmla="*/ 60 h 116"/>
                  <a:gd name="T8" fmla="*/ 119 w 141"/>
                  <a:gd name="T9" fmla="*/ 111 h 116"/>
                  <a:gd name="T10" fmla="*/ 65 w 141"/>
                  <a:gd name="T11" fmla="*/ 93 h 116"/>
                  <a:gd name="T12" fmla="*/ 9 w 141"/>
                  <a:gd name="T13" fmla="*/ 36 h 116"/>
                  <a:gd name="T14" fmla="*/ 9 w 141"/>
                  <a:gd name="T15" fmla="*/ 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1" h="116">
                    <a:moveTo>
                      <a:pt x="9" y="8"/>
                    </a:moveTo>
                    <a:cubicBezTo>
                      <a:pt x="17" y="0"/>
                      <a:pt x="61" y="14"/>
                      <a:pt x="78" y="18"/>
                    </a:cubicBezTo>
                    <a:cubicBezTo>
                      <a:pt x="95" y="22"/>
                      <a:pt x="100" y="26"/>
                      <a:pt x="110" y="33"/>
                    </a:cubicBezTo>
                    <a:cubicBezTo>
                      <a:pt x="120" y="40"/>
                      <a:pt x="139" y="47"/>
                      <a:pt x="140" y="60"/>
                    </a:cubicBezTo>
                    <a:cubicBezTo>
                      <a:pt x="141" y="73"/>
                      <a:pt x="131" y="106"/>
                      <a:pt x="119" y="111"/>
                    </a:cubicBezTo>
                    <a:cubicBezTo>
                      <a:pt x="107" y="116"/>
                      <a:pt x="83" y="106"/>
                      <a:pt x="65" y="93"/>
                    </a:cubicBezTo>
                    <a:cubicBezTo>
                      <a:pt x="47" y="80"/>
                      <a:pt x="18" y="50"/>
                      <a:pt x="9" y="36"/>
                    </a:cubicBezTo>
                    <a:cubicBezTo>
                      <a:pt x="0" y="22"/>
                      <a:pt x="9" y="14"/>
                      <a:pt x="9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69" name="Freeform 452">
                <a:extLst>
                  <a:ext uri="{FF2B5EF4-FFF2-40B4-BE49-F238E27FC236}">
                    <a16:creationId xmlns:a16="http://schemas.microsoft.com/office/drawing/2014/main" id="{8BDF43D9-9ED8-F510-333E-4A41B8A20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1" y="3085"/>
                <a:ext cx="187" cy="91"/>
              </a:xfrm>
              <a:custGeom>
                <a:avLst/>
                <a:gdLst>
                  <a:gd name="T0" fmla="*/ 16 w 271"/>
                  <a:gd name="T1" fmla="*/ 22 h 111"/>
                  <a:gd name="T2" fmla="*/ 105 w 271"/>
                  <a:gd name="T3" fmla="*/ 5 h 111"/>
                  <a:gd name="T4" fmla="*/ 210 w 271"/>
                  <a:gd name="T5" fmla="*/ 2 h 111"/>
                  <a:gd name="T6" fmla="*/ 243 w 271"/>
                  <a:gd name="T7" fmla="*/ 14 h 111"/>
                  <a:gd name="T8" fmla="*/ 249 w 271"/>
                  <a:gd name="T9" fmla="*/ 41 h 111"/>
                  <a:gd name="T10" fmla="*/ 111 w 271"/>
                  <a:gd name="T11" fmla="*/ 110 h 111"/>
                  <a:gd name="T12" fmla="*/ 16 w 271"/>
                  <a:gd name="T13" fmla="*/ 50 h 111"/>
                  <a:gd name="T14" fmla="*/ 16 w 271"/>
                  <a:gd name="T15" fmla="*/ 2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111">
                    <a:moveTo>
                      <a:pt x="16" y="22"/>
                    </a:moveTo>
                    <a:cubicBezTo>
                      <a:pt x="31" y="15"/>
                      <a:pt x="73" y="8"/>
                      <a:pt x="105" y="5"/>
                    </a:cubicBezTo>
                    <a:cubicBezTo>
                      <a:pt x="137" y="2"/>
                      <a:pt x="187" y="0"/>
                      <a:pt x="210" y="2"/>
                    </a:cubicBezTo>
                    <a:cubicBezTo>
                      <a:pt x="233" y="4"/>
                      <a:pt x="237" y="8"/>
                      <a:pt x="243" y="14"/>
                    </a:cubicBezTo>
                    <a:cubicBezTo>
                      <a:pt x="249" y="20"/>
                      <a:pt x="271" y="25"/>
                      <a:pt x="249" y="41"/>
                    </a:cubicBezTo>
                    <a:cubicBezTo>
                      <a:pt x="227" y="57"/>
                      <a:pt x="150" y="109"/>
                      <a:pt x="111" y="110"/>
                    </a:cubicBezTo>
                    <a:cubicBezTo>
                      <a:pt x="72" y="111"/>
                      <a:pt x="32" y="65"/>
                      <a:pt x="16" y="50"/>
                    </a:cubicBezTo>
                    <a:cubicBezTo>
                      <a:pt x="0" y="35"/>
                      <a:pt x="16" y="28"/>
                      <a:pt x="16" y="22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70" name="Freeform 453">
                <a:extLst>
                  <a:ext uri="{FF2B5EF4-FFF2-40B4-BE49-F238E27FC236}">
                    <a16:creationId xmlns:a16="http://schemas.microsoft.com/office/drawing/2014/main" id="{E8D174DC-0F78-A667-3BFF-9D8E699DF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50" y="2954"/>
                <a:ext cx="56" cy="43"/>
              </a:xfrm>
              <a:custGeom>
                <a:avLst/>
                <a:gdLst>
                  <a:gd name="T0" fmla="*/ 1 w 56"/>
                  <a:gd name="T1" fmla="*/ 36 h 43"/>
                  <a:gd name="T2" fmla="*/ 21 w 56"/>
                  <a:gd name="T3" fmla="*/ 10 h 43"/>
                  <a:gd name="T4" fmla="*/ 42 w 56"/>
                  <a:gd name="T5" fmla="*/ 1 h 43"/>
                  <a:gd name="T6" fmla="*/ 54 w 56"/>
                  <a:gd name="T7" fmla="*/ 6 h 43"/>
                  <a:gd name="T8" fmla="*/ 52 w 56"/>
                  <a:gd name="T9" fmla="*/ 19 h 43"/>
                  <a:gd name="T10" fmla="*/ 42 w 56"/>
                  <a:gd name="T11" fmla="*/ 30 h 43"/>
                  <a:gd name="T12" fmla="*/ 21 w 56"/>
                  <a:gd name="T13" fmla="*/ 42 h 43"/>
                  <a:gd name="T14" fmla="*/ 1 w 56"/>
                  <a:gd name="T15" fmla="*/ 3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43">
                    <a:moveTo>
                      <a:pt x="1" y="36"/>
                    </a:moveTo>
                    <a:cubicBezTo>
                      <a:pt x="1" y="31"/>
                      <a:pt x="14" y="16"/>
                      <a:pt x="21" y="10"/>
                    </a:cubicBezTo>
                    <a:cubicBezTo>
                      <a:pt x="28" y="4"/>
                      <a:pt x="37" y="2"/>
                      <a:pt x="42" y="1"/>
                    </a:cubicBezTo>
                    <a:cubicBezTo>
                      <a:pt x="47" y="0"/>
                      <a:pt x="52" y="3"/>
                      <a:pt x="54" y="6"/>
                    </a:cubicBezTo>
                    <a:cubicBezTo>
                      <a:pt x="56" y="9"/>
                      <a:pt x="54" y="15"/>
                      <a:pt x="52" y="19"/>
                    </a:cubicBezTo>
                    <a:cubicBezTo>
                      <a:pt x="50" y="23"/>
                      <a:pt x="47" y="26"/>
                      <a:pt x="42" y="30"/>
                    </a:cubicBezTo>
                    <a:cubicBezTo>
                      <a:pt x="37" y="34"/>
                      <a:pt x="28" y="41"/>
                      <a:pt x="21" y="42"/>
                    </a:cubicBezTo>
                    <a:cubicBezTo>
                      <a:pt x="14" y="43"/>
                      <a:pt x="0" y="42"/>
                      <a:pt x="1" y="36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71" name="Freeform 454">
                <a:extLst>
                  <a:ext uri="{FF2B5EF4-FFF2-40B4-BE49-F238E27FC236}">
                    <a16:creationId xmlns:a16="http://schemas.microsoft.com/office/drawing/2014/main" id="{0764945D-A20A-7290-CB0D-51804E354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5" y="2832"/>
                <a:ext cx="157" cy="130"/>
              </a:xfrm>
              <a:custGeom>
                <a:avLst/>
                <a:gdLst>
                  <a:gd name="T0" fmla="*/ 154 w 157"/>
                  <a:gd name="T1" fmla="*/ 7 h 130"/>
                  <a:gd name="T2" fmla="*/ 131 w 157"/>
                  <a:gd name="T3" fmla="*/ 5 h 130"/>
                  <a:gd name="T4" fmla="*/ 77 w 157"/>
                  <a:gd name="T5" fmla="*/ 37 h 130"/>
                  <a:gd name="T6" fmla="*/ 1 w 157"/>
                  <a:gd name="T7" fmla="*/ 90 h 130"/>
                  <a:gd name="T8" fmla="*/ 69 w 157"/>
                  <a:gd name="T9" fmla="*/ 125 h 130"/>
                  <a:gd name="T10" fmla="*/ 97 w 157"/>
                  <a:gd name="T11" fmla="*/ 120 h 130"/>
                  <a:gd name="T12" fmla="*/ 137 w 157"/>
                  <a:gd name="T13" fmla="*/ 115 h 130"/>
                  <a:gd name="T14" fmla="*/ 149 w 157"/>
                  <a:gd name="T15" fmla="*/ 81 h 130"/>
                  <a:gd name="T16" fmla="*/ 154 w 157"/>
                  <a:gd name="T17" fmla="*/ 51 h 130"/>
                  <a:gd name="T18" fmla="*/ 154 w 157"/>
                  <a:gd name="T19" fmla="*/ 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" h="130">
                    <a:moveTo>
                      <a:pt x="154" y="7"/>
                    </a:moveTo>
                    <a:cubicBezTo>
                      <a:pt x="150" y="0"/>
                      <a:pt x="144" y="0"/>
                      <a:pt x="131" y="5"/>
                    </a:cubicBezTo>
                    <a:cubicBezTo>
                      <a:pt x="118" y="10"/>
                      <a:pt x="98" y="23"/>
                      <a:pt x="77" y="37"/>
                    </a:cubicBezTo>
                    <a:cubicBezTo>
                      <a:pt x="55" y="50"/>
                      <a:pt x="2" y="75"/>
                      <a:pt x="1" y="90"/>
                    </a:cubicBezTo>
                    <a:cubicBezTo>
                      <a:pt x="0" y="105"/>
                      <a:pt x="53" y="120"/>
                      <a:pt x="69" y="125"/>
                    </a:cubicBezTo>
                    <a:cubicBezTo>
                      <a:pt x="85" y="130"/>
                      <a:pt x="86" y="122"/>
                      <a:pt x="97" y="120"/>
                    </a:cubicBezTo>
                    <a:cubicBezTo>
                      <a:pt x="108" y="118"/>
                      <a:pt x="128" y="121"/>
                      <a:pt x="137" y="115"/>
                    </a:cubicBezTo>
                    <a:cubicBezTo>
                      <a:pt x="146" y="109"/>
                      <a:pt x="147" y="91"/>
                      <a:pt x="149" y="81"/>
                    </a:cubicBezTo>
                    <a:cubicBezTo>
                      <a:pt x="152" y="70"/>
                      <a:pt x="153" y="64"/>
                      <a:pt x="154" y="51"/>
                    </a:cubicBezTo>
                    <a:cubicBezTo>
                      <a:pt x="154" y="39"/>
                      <a:pt x="157" y="15"/>
                      <a:pt x="154" y="7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72" name="Freeform 455">
                <a:extLst>
                  <a:ext uri="{FF2B5EF4-FFF2-40B4-BE49-F238E27FC236}">
                    <a16:creationId xmlns:a16="http://schemas.microsoft.com/office/drawing/2014/main" id="{FED2974C-D634-59F4-FFD9-39620ACD8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8" y="2905"/>
                <a:ext cx="188" cy="261"/>
              </a:xfrm>
              <a:custGeom>
                <a:avLst/>
                <a:gdLst>
                  <a:gd name="T0" fmla="*/ 170 w 188"/>
                  <a:gd name="T1" fmla="*/ 25 h 261"/>
                  <a:gd name="T2" fmla="*/ 137 w 188"/>
                  <a:gd name="T3" fmla="*/ 1 h 261"/>
                  <a:gd name="T4" fmla="*/ 69 w 188"/>
                  <a:gd name="T5" fmla="*/ 30 h 261"/>
                  <a:gd name="T6" fmla="*/ 8 w 188"/>
                  <a:gd name="T7" fmla="*/ 79 h 261"/>
                  <a:gd name="T8" fmla="*/ 23 w 188"/>
                  <a:gd name="T9" fmla="*/ 107 h 261"/>
                  <a:gd name="T10" fmla="*/ 25 w 188"/>
                  <a:gd name="T11" fmla="*/ 160 h 261"/>
                  <a:gd name="T12" fmla="*/ 14 w 188"/>
                  <a:gd name="T13" fmla="*/ 200 h 261"/>
                  <a:gd name="T14" fmla="*/ 110 w 188"/>
                  <a:gd name="T15" fmla="*/ 252 h 261"/>
                  <a:gd name="T16" fmla="*/ 164 w 188"/>
                  <a:gd name="T17" fmla="*/ 255 h 261"/>
                  <a:gd name="T18" fmla="*/ 185 w 188"/>
                  <a:gd name="T19" fmla="*/ 213 h 261"/>
                  <a:gd name="T20" fmla="*/ 143 w 188"/>
                  <a:gd name="T21" fmla="*/ 133 h 261"/>
                  <a:gd name="T22" fmla="*/ 172 w 188"/>
                  <a:gd name="T23" fmla="*/ 69 h 261"/>
                  <a:gd name="T24" fmla="*/ 170 w 188"/>
                  <a:gd name="T25" fmla="*/ 25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8" h="261">
                    <a:moveTo>
                      <a:pt x="170" y="25"/>
                    </a:moveTo>
                    <a:cubicBezTo>
                      <a:pt x="165" y="14"/>
                      <a:pt x="154" y="0"/>
                      <a:pt x="137" y="1"/>
                    </a:cubicBezTo>
                    <a:cubicBezTo>
                      <a:pt x="121" y="2"/>
                      <a:pt x="90" y="17"/>
                      <a:pt x="69" y="30"/>
                    </a:cubicBezTo>
                    <a:cubicBezTo>
                      <a:pt x="48" y="43"/>
                      <a:pt x="16" y="66"/>
                      <a:pt x="8" y="79"/>
                    </a:cubicBezTo>
                    <a:cubicBezTo>
                      <a:pt x="0" y="92"/>
                      <a:pt x="20" y="94"/>
                      <a:pt x="23" y="107"/>
                    </a:cubicBezTo>
                    <a:cubicBezTo>
                      <a:pt x="26" y="120"/>
                      <a:pt x="26" y="145"/>
                      <a:pt x="25" y="160"/>
                    </a:cubicBezTo>
                    <a:cubicBezTo>
                      <a:pt x="24" y="175"/>
                      <a:pt x="0" y="185"/>
                      <a:pt x="14" y="200"/>
                    </a:cubicBezTo>
                    <a:cubicBezTo>
                      <a:pt x="28" y="215"/>
                      <a:pt x="85" y="243"/>
                      <a:pt x="110" y="252"/>
                    </a:cubicBezTo>
                    <a:cubicBezTo>
                      <a:pt x="135" y="261"/>
                      <a:pt x="152" y="261"/>
                      <a:pt x="164" y="255"/>
                    </a:cubicBezTo>
                    <a:cubicBezTo>
                      <a:pt x="176" y="248"/>
                      <a:pt x="188" y="234"/>
                      <a:pt x="185" y="213"/>
                    </a:cubicBezTo>
                    <a:cubicBezTo>
                      <a:pt x="181" y="193"/>
                      <a:pt x="145" y="156"/>
                      <a:pt x="143" y="133"/>
                    </a:cubicBezTo>
                    <a:cubicBezTo>
                      <a:pt x="141" y="109"/>
                      <a:pt x="168" y="87"/>
                      <a:pt x="172" y="69"/>
                    </a:cubicBezTo>
                    <a:cubicBezTo>
                      <a:pt x="176" y="51"/>
                      <a:pt x="176" y="37"/>
                      <a:pt x="170" y="2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rgbClr val="D1D5D5">
                      <a:gamma/>
                      <a:shade val="3137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73" name="AutoShape 456">
                <a:extLst>
                  <a:ext uri="{FF2B5EF4-FFF2-40B4-BE49-F238E27FC236}">
                    <a16:creationId xmlns:a16="http://schemas.microsoft.com/office/drawing/2014/main" id="{1208BB02-2086-ACCD-7D88-7B2563AD0C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21" y="2940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4" name="AutoShape 457">
                <a:extLst>
                  <a:ext uri="{FF2B5EF4-FFF2-40B4-BE49-F238E27FC236}">
                    <a16:creationId xmlns:a16="http://schemas.microsoft.com/office/drawing/2014/main" id="{ED2675F2-764D-5B59-31F9-14ECC09214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69" y="2979"/>
                <a:ext cx="12" cy="12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5" name="AutoShape 458">
                <a:extLst>
                  <a:ext uri="{FF2B5EF4-FFF2-40B4-BE49-F238E27FC236}">
                    <a16:creationId xmlns:a16="http://schemas.microsoft.com/office/drawing/2014/main" id="{FA7D1BB0-8472-CB9B-E987-00C131B3E7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55" y="2979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6" name="AutoShape 459">
                <a:extLst>
                  <a:ext uri="{FF2B5EF4-FFF2-40B4-BE49-F238E27FC236}">
                    <a16:creationId xmlns:a16="http://schemas.microsoft.com/office/drawing/2014/main" id="{830C3A5C-9674-669B-507D-3455F3E1E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20" y="2979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7" name="AutoShape 460">
                <a:extLst>
                  <a:ext uri="{FF2B5EF4-FFF2-40B4-BE49-F238E27FC236}">
                    <a16:creationId xmlns:a16="http://schemas.microsoft.com/office/drawing/2014/main" id="{3E358711-480A-AB92-8C7B-E2B7B1065E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9" y="2992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8" name="AutoShape 461">
                <a:extLst>
                  <a:ext uri="{FF2B5EF4-FFF2-40B4-BE49-F238E27FC236}">
                    <a16:creationId xmlns:a16="http://schemas.microsoft.com/office/drawing/2014/main" id="{84DE9FEE-4A94-3E8A-9A5F-4F8530021E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18" y="3018"/>
                <a:ext cx="24" cy="2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79" name="AutoShape 462">
                <a:extLst>
                  <a:ext uri="{FF2B5EF4-FFF2-40B4-BE49-F238E27FC236}">
                    <a16:creationId xmlns:a16="http://schemas.microsoft.com/office/drawing/2014/main" id="{B42B5388-CEED-80BE-E211-1E155EBBB7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85" y="2940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80" name="AutoShape 463">
                <a:extLst>
                  <a:ext uri="{FF2B5EF4-FFF2-40B4-BE49-F238E27FC236}">
                    <a16:creationId xmlns:a16="http://schemas.microsoft.com/office/drawing/2014/main" id="{31C5547C-AA6B-C1E2-C1BC-79059867A3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2" y="2940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81" name="AutoShape 464">
                <a:extLst>
                  <a:ext uri="{FF2B5EF4-FFF2-40B4-BE49-F238E27FC236}">
                    <a16:creationId xmlns:a16="http://schemas.microsoft.com/office/drawing/2014/main" id="{DC7967FB-A7BA-8952-4EA7-F874880D2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55" y="2940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82" name="Freeform 465">
                <a:extLst>
                  <a:ext uri="{FF2B5EF4-FFF2-40B4-BE49-F238E27FC236}">
                    <a16:creationId xmlns:a16="http://schemas.microsoft.com/office/drawing/2014/main" id="{07B0BBD1-8A31-B6B7-2B54-A0A52922C85B}"/>
                  </a:ext>
                </a:extLst>
              </p:cNvPr>
              <p:cNvSpPr>
                <a:spLocks/>
              </p:cNvSpPr>
              <p:nvPr/>
            </p:nvSpPr>
            <p:spPr bwMode="auto">
              <a:xfrm rot="343489">
                <a:off x="4416" y="3072"/>
                <a:ext cx="91" cy="40"/>
              </a:xfrm>
              <a:custGeom>
                <a:avLst/>
                <a:gdLst>
                  <a:gd name="T0" fmla="*/ 1 w 91"/>
                  <a:gd name="T1" fmla="*/ 6 h 52"/>
                  <a:gd name="T2" fmla="*/ 76 w 91"/>
                  <a:gd name="T3" fmla="*/ 13 h 52"/>
                  <a:gd name="T4" fmla="*/ 79 w 91"/>
                  <a:gd name="T5" fmla="*/ 51 h 52"/>
                  <a:gd name="T6" fmla="*/ 1 w 91"/>
                  <a:gd name="T7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52">
                    <a:moveTo>
                      <a:pt x="1" y="6"/>
                    </a:moveTo>
                    <a:cubicBezTo>
                      <a:pt x="0" y="0"/>
                      <a:pt x="63" y="6"/>
                      <a:pt x="76" y="13"/>
                    </a:cubicBezTo>
                    <a:cubicBezTo>
                      <a:pt x="87" y="20"/>
                      <a:pt x="91" y="52"/>
                      <a:pt x="79" y="51"/>
                    </a:cubicBezTo>
                    <a:cubicBezTo>
                      <a:pt x="67" y="50"/>
                      <a:pt x="2" y="12"/>
                      <a:pt x="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3" name="Freeform 466">
                <a:extLst>
                  <a:ext uri="{FF2B5EF4-FFF2-40B4-BE49-F238E27FC236}">
                    <a16:creationId xmlns:a16="http://schemas.microsoft.com/office/drawing/2014/main" id="{96E76A62-F75A-D556-7FA4-BF7BCDA93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3104"/>
                <a:ext cx="83" cy="66"/>
              </a:xfrm>
              <a:custGeom>
                <a:avLst/>
                <a:gdLst>
                  <a:gd name="T0" fmla="*/ 71 w 83"/>
                  <a:gd name="T1" fmla="*/ 66 h 66"/>
                  <a:gd name="T2" fmla="*/ 2 w 83"/>
                  <a:gd name="T3" fmla="*/ 1 h 66"/>
                  <a:gd name="T4" fmla="*/ 83 w 83"/>
                  <a:gd name="T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66">
                    <a:moveTo>
                      <a:pt x="71" y="66"/>
                    </a:moveTo>
                    <a:cubicBezTo>
                      <a:pt x="60" y="55"/>
                      <a:pt x="0" y="2"/>
                      <a:pt x="2" y="1"/>
                    </a:cubicBezTo>
                    <a:cubicBezTo>
                      <a:pt x="4" y="0"/>
                      <a:pt x="66" y="45"/>
                      <a:pt x="83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4" name="Freeform 467">
                <a:extLst>
                  <a:ext uri="{FF2B5EF4-FFF2-40B4-BE49-F238E27FC236}">
                    <a16:creationId xmlns:a16="http://schemas.microsoft.com/office/drawing/2014/main" id="{DAF2354A-14AA-3F7B-AEB0-B11A817AA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5" y="3094"/>
                <a:ext cx="90" cy="64"/>
              </a:xfrm>
              <a:custGeom>
                <a:avLst/>
                <a:gdLst>
                  <a:gd name="T0" fmla="*/ 74 w 90"/>
                  <a:gd name="T1" fmla="*/ 64 h 64"/>
                  <a:gd name="T2" fmla="*/ 3 w 90"/>
                  <a:gd name="T3" fmla="*/ 2 h 64"/>
                  <a:gd name="T4" fmla="*/ 90 w 90"/>
                  <a:gd name="T5" fmla="*/ 5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64">
                    <a:moveTo>
                      <a:pt x="74" y="64"/>
                    </a:moveTo>
                    <a:cubicBezTo>
                      <a:pt x="62" y="54"/>
                      <a:pt x="0" y="4"/>
                      <a:pt x="3" y="2"/>
                    </a:cubicBezTo>
                    <a:cubicBezTo>
                      <a:pt x="6" y="0"/>
                      <a:pt x="72" y="44"/>
                      <a:pt x="90" y="5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5" name="Freeform 468">
                <a:extLst>
                  <a:ext uri="{FF2B5EF4-FFF2-40B4-BE49-F238E27FC236}">
                    <a16:creationId xmlns:a16="http://schemas.microsoft.com/office/drawing/2014/main" id="{3EF7EB83-5520-31EA-2645-46CEC355F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5" y="3094"/>
                <a:ext cx="83" cy="47"/>
              </a:xfrm>
              <a:custGeom>
                <a:avLst/>
                <a:gdLst>
                  <a:gd name="T0" fmla="*/ 71 w 83"/>
                  <a:gd name="T1" fmla="*/ 47 h 47"/>
                  <a:gd name="T2" fmla="*/ 2 w 83"/>
                  <a:gd name="T3" fmla="*/ 2 h 47"/>
                  <a:gd name="T4" fmla="*/ 83 w 83"/>
                  <a:gd name="T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47">
                    <a:moveTo>
                      <a:pt x="71" y="47"/>
                    </a:moveTo>
                    <a:cubicBezTo>
                      <a:pt x="59" y="40"/>
                      <a:pt x="0" y="4"/>
                      <a:pt x="2" y="2"/>
                    </a:cubicBezTo>
                    <a:cubicBezTo>
                      <a:pt x="4" y="0"/>
                      <a:pt x="66" y="28"/>
                      <a:pt x="83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6" name="Freeform 469">
                <a:extLst>
                  <a:ext uri="{FF2B5EF4-FFF2-40B4-BE49-F238E27FC236}">
                    <a16:creationId xmlns:a16="http://schemas.microsoft.com/office/drawing/2014/main" id="{43DBCB73-C1FE-B67B-5589-5121ECCC8B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9" y="3092"/>
                <a:ext cx="67" cy="34"/>
              </a:xfrm>
              <a:custGeom>
                <a:avLst/>
                <a:gdLst>
                  <a:gd name="T0" fmla="*/ 52 w 67"/>
                  <a:gd name="T1" fmla="*/ 34 h 34"/>
                  <a:gd name="T2" fmla="*/ 2 w 67"/>
                  <a:gd name="T3" fmla="*/ 0 h 34"/>
                  <a:gd name="T4" fmla="*/ 67 w 67"/>
                  <a:gd name="T5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34">
                    <a:moveTo>
                      <a:pt x="52" y="34"/>
                    </a:moveTo>
                    <a:cubicBezTo>
                      <a:pt x="44" y="29"/>
                      <a:pt x="0" y="0"/>
                      <a:pt x="2" y="0"/>
                    </a:cubicBezTo>
                    <a:cubicBezTo>
                      <a:pt x="4" y="0"/>
                      <a:pt x="54" y="25"/>
                      <a:pt x="67" y="3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7" name="Freeform 470">
                <a:extLst>
                  <a:ext uri="{FF2B5EF4-FFF2-40B4-BE49-F238E27FC236}">
                    <a16:creationId xmlns:a16="http://schemas.microsoft.com/office/drawing/2014/main" id="{5BF4F2A8-61A9-FAE9-AC38-3FB5C66A0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1" y="3085"/>
                <a:ext cx="57" cy="32"/>
              </a:xfrm>
              <a:custGeom>
                <a:avLst/>
                <a:gdLst>
                  <a:gd name="T0" fmla="*/ 49 w 57"/>
                  <a:gd name="T1" fmla="*/ 32 h 32"/>
                  <a:gd name="T2" fmla="*/ 1 w 57"/>
                  <a:gd name="T3" fmla="*/ 2 h 32"/>
                  <a:gd name="T4" fmla="*/ 57 w 57"/>
                  <a:gd name="T5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32">
                    <a:moveTo>
                      <a:pt x="49" y="32"/>
                    </a:moveTo>
                    <a:cubicBezTo>
                      <a:pt x="41" y="27"/>
                      <a:pt x="2" y="0"/>
                      <a:pt x="1" y="2"/>
                    </a:cubicBezTo>
                    <a:cubicBezTo>
                      <a:pt x="0" y="4"/>
                      <a:pt x="45" y="18"/>
                      <a:pt x="57" y="2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8" name="Freeform 471">
                <a:extLst>
                  <a:ext uri="{FF2B5EF4-FFF2-40B4-BE49-F238E27FC236}">
                    <a16:creationId xmlns:a16="http://schemas.microsoft.com/office/drawing/2014/main" id="{EB884DA8-9507-FCA2-34D9-E8445C2F3D99}"/>
                  </a:ext>
                </a:extLst>
              </p:cNvPr>
              <p:cNvSpPr>
                <a:spLocks/>
              </p:cNvSpPr>
              <p:nvPr/>
            </p:nvSpPr>
            <p:spPr bwMode="auto">
              <a:xfrm rot="583558">
                <a:off x="4483" y="2984"/>
                <a:ext cx="39" cy="36"/>
              </a:xfrm>
              <a:custGeom>
                <a:avLst/>
                <a:gdLst>
                  <a:gd name="T0" fmla="*/ 16 w 39"/>
                  <a:gd name="T1" fmla="*/ 1 h 36"/>
                  <a:gd name="T2" fmla="*/ 8 w 39"/>
                  <a:gd name="T3" fmla="*/ 12 h 36"/>
                  <a:gd name="T4" fmla="*/ 3 w 39"/>
                  <a:gd name="T5" fmla="*/ 26 h 36"/>
                  <a:gd name="T6" fmla="*/ 24 w 39"/>
                  <a:gd name="T7" fmla="*/ 26 h 36"/>
                  <a:gd name="T8" fmla="*/ 38 w 39"/>
                  <a:gd name="T9" fmla="*/ 34 h 36"/>
                  <a:gd name="T10" fmla="*/ 33 w 39"/>
                  <a:gd name="T11" fmla="*/ 16 h 36"/>
                  <a:gd name="T12" fmla="*/ 16 w 39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6">
                    <a:moveTo>
                      <a:pt x="16" y="1"/>
                    </a:moveTo>
                    <a:cubicBezTo>
                      <a:pt x="12" y="0"/>
                      <a:pt x="10" y="8"/>
                      <a:pt x="8" y="12"/>
                    </a:cubicBezTo>
                    <a:cubicBezTo>
                      <a:pt x="6" y="16"/>
                      <a:pt x="0" y="25"/>
                      <a:pt x="3" y="26"/>
                    </a:cubicBezTo>
                    <a:cubicBezTo>
                      <a:pt x="6" y="28"/>
                      <a:pt x="18" y="25"/>
                      <a:pt x="24" y="26"/>
                    </a:cubicBezTo>
                    <a:cubicBezTo>
                      <a:pt x="30" y="27"/>
                      <a:pt x="37" y="36"/>
                      <a:pt x="38" y="34"/>
                    </a:cubicBezTo>
                    <a:cubicBezTo>
                      <a:pt x="39" y="32"/>
                      <a:pt x="37" y="21"/>
                      <a:pt x="33" y="16"/>
                    </a:cubicBezTo>
                    <a:cubicBezTo>
                      <a:pt x="29" y="11"/>
                      <a:pt x="20" y="2"/>
                      <a:pt x="16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89" name="AutoShape 472">
                <a:extLst>
                  <a:ext uri="{FF2B5EF4-FFF2-40B4-BE49-F238E27FC236}">
                    <a16:creationId xmlns:a16="http://schemas.microsoft.com/office/drawing/2014/main" id="{60E3E3D4-6F95-3BC8-A702-0A0E802283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04" y="2976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2690" name="Freeform 473">
                <a:extLst>
                  <a:ext uri="{FF2B5EF4-FFF2-40B4-BE49-F238E27FC236}">
                    <a16:creationId xmlns:a16="http://schemas.microsoft.com/office/drawing/2014/main" id="{535B9B16-7C5C-4FEC-F743-F1DBB097B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1" y="3129"/>
                <a:ext cx="79" cy="87"/>
              </a:xfrm>
              <a:custGeom>
                <a:avLst/>
                <a:gdLst>
                  <a:gd name="T0" fmla="*/ 79 w 79"/>
                  <a:gd name="T1" fmla="*/ 87 h 87"/>
                  <a:gd name="T2" fmla="*/ 0 w 79"/>
                  <a:gd name="T3" fmla="*/ 2 h 87"/>
                  <a:gd name="T4" fmla="*/ 78 w 79"/>
                  <a:gd name="T5" fmla="*/ 7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87">
                    <a:moveTo>
                      <a:pt x="79" y="87"/>
                    </a:moveTo>
                    <a:cubicBezTo>
                      <a:pt x="66" y="73"/>
                      <a:pt x="0" y="4"/>
                      <a:pt x="0" y="2"/>
                    </a:cubicBezTo>
                    <a:cubicBezTo>
                      <a:pt x="0" y="0"/>
                      <a:pt x="62" y="57"/>
                      <a:pt x="78" y="72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1" name="Freeform 474">
                <a:extLst>
                  <a:ext uri="{FF2B5EF4-FFF2-40B4-BE49-F238E27FC236}">
                    <a16:creationId xmlns:a16="http://schemas.microsoft.com/office/drawing/2014/main" id="{F1229E3F-92DB-3D0C-6793-E7A3DD204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5" y="3127"/>
                <a:ext cx="92" cy="127"/>
              </a:xfrm>
              <a:custGeom>
                <a:avLst/>
                <a:gdLst>
                  <a:gd name="T0" fmla="*/ 86 w 92"/>
                  <a:gd name="T1" fmla="*/ 127 h 127"/>
                  <a:gd name="T2" fmla="*/ 1 w 92"/>
                  <a:gd name="T3" fmla="*/ 2 h 127"/>
                  <a:gd name="T4" fmla="*/ 92 w 92"/>
                  <a:gd name="T5" fmla="*/ 11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2" h="127">
                    <a:moveTo>
                      <a:pt x="86" y="127"/>
                    </a:moveTo>
                    <a:cubicBezTo>
                      <a:pt x="72" y="106"/>
                      <a:pt x="0" y="4"/>
                      <a:pt x="1" y="2"/>
                    </a:cubicBezTo>
                    <a:cubicBezTo>
                      <a:pt x="2" y="0"/>
                      <a:pt x="73" y="92"/>
                      <a:pt x="92" y="11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2" name="Freeform 475">
                <a:extLst>
                  <a:ext uri="{FF2B5EF4-FFF2-40B4-BE49-F238E27FC236}">
                    <a16:creationId xmlns:a16="http://schemas.microsoft.com/office/drawing/2014/main" id="{EA6039E9-823B-5691-22AD-58F205E842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" y="3136"/>
                <a:ext cx="97" cy="116"/>
              </a:xfrm>
              <a:custGeom>
                <a:avLst/>
                <a:gdLst>
                  <a:gd name="T0" fmla="*/ 65 w 97"/>
                  <a:gd name="T1" fmla="*/ 109 h 116"/>
                  <a:gd name="T2" fmla="*/ 5 w 97"/>
                  <a:gd name="T3" fmla="*/ 1 h 116"/>
                  <a:gd name="T4" fmla="*/ 97 w 9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7" h="116">
                    <a:moveTo>
                      <a:pt x="65" y="109"/>
                    </a:moveTo>
                    <a:cubicBezTo>
                      <a:pt x="55" y="92"/>
                      <a:pt x="0" y="0"/>
                      <a:pt x="5" y="1"/>
                    </a:cubicBezTo>
                    <a:cubicBezTo>
                      <a:pt x="10" y="2"/>
                      <a:pt x="78" y="92"/>
                      <a:pt x="97" y="11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3" name="Freeform 476">
                <a:extLst>
                  <a:ext uri="{FF2B5EF4-FFF2-40B4-BE49-F238E27FC236}">
                    <a16:creationId xmlns:a16="http://schemas.microsoft.com/office/drawing/2014/main" id="{DD684F26-CF0D-7207-F5D3-52F5E8EE6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3133"/>
                <a:ext cx="62" cy="58"/>
              </a:xfrm>
              <a:custGeom>
                <a:avLst/>
                <a:gdLst>
                  <a:gd name="T0" fmla="*/ 62 w 62"/>
                  <a:gd name="T1" fmla="*/ 58 h 58"/>
                  <a:gd name="T2" fmla="*/ 2 w 62"/>
                  <a:gd name="T3" fmla="*/ 4 h 58"/>
                  <a:gd name="T4" fmla="*/ 50 w 62"/>
                  <a:gd name="T5" fmla="*/ 3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58">
                    <a:moveTo>
                      <a:pt x="62" y="58"/>
                    </a:moveTo>
                    <a:cubicBezTo>
                      <a:pt x="52" y="49"/>
                      <a:pt x="4" y="8"/>
                      <a:pt x="2" y="4"/>
                    </a:cubicBezTo>
                    <a:cubicBezTo>
                      <a:pt x="0" y="0"/>
                      <a:pt x="40" y="29"/>
                      <a:pt x="50" y="3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4" name="Freeform 477">
                <a:extLst>
                  <a:ext uri="{FF2B5EF4-FFF2-40B4-BE49-F238E27FC236}">
                    <a16:creationId xmlns:a16="http://schemas.microsoft.com/office/drawing/2014/main" id="{51D443C6-9EB6-C675-220D-3A00C2DF9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0" y="3014"/>
                <a:ext cx="12" cy="76"/>
              </a:xfrm>
              <a:custGeom>
                <a:avLst/>
                <a:gdLst>
                  <a:gd name="T0" fmla="*/ 6 w 12"/>
                  <a:gd name="T1" fmla="*/ 0 h 76"/>
                  <a:gd name="T2" fmla="*/ 11 w 12"/>
                  <a:gd name="T3" fmla="*/ 37 h 76"/>
                  <a:gd name="T4" fmla="*/ 0 w 12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6">
                    <a:moveTo>
                      <a:pt x="6" y="0"/>
                    </a:moveTo>
                    <a:cubicBezTo>
                      <a:pt x="7" y="6"/>
                      <a:pt x="12" y="24"/>
                      <a:pt x="11" y="37"/>
                    </a:cubicBezTo>
                    <a:cubicBezTo>
                      <a:pt x="10" y="50"/>
                      <a:pt x="2" y="68"/>
                      <a:pt x="0" y="7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5" name="Freeform 478">
                <a:extLst>
                  <a:ext uri="{FF2B5EF4-FFF2-40B4-BE49-F238E27FC236}">
                    <a16:creationId xmlns:a16="http://schemas.microsoft.com/office/drawing/2014/main" id="{08136693-1CBE-D996-AB74-4A043716BD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" y="3149"/>
                <a:ext cx="74" cy="73"/>
              </a:xfrm>
              <a:custGeom>
                <a:avLst/>
                <a:gdLst>
                  <a:gd name="T0" fmla="*/ 53 w 74"/>
                  <a:gd name="T1" fmla="*/ 66 h 73"/>
                  <a:gd name="T2" fmla="*/ 3 w 74"/>
                  <a:gd name="T3" fmla="*/ 1 h 73"/>
                  <a:gd name="T4" fmla="*/ 74 w 74"/>
                  <a:gd name="T5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73">
                    <a:moveTo>
                      <a:pt x="53" y="66"/>
                    </a:moveTo>
                    <a:cubicBezTo>
                      <a:pt x="45" y="55"/>
                      <a:pt x="0" y="0"/>
                      <a:pt x="3" y="1"/>
                    </a:cubicBezTo>
                    <a:cubicBezTo>
                      <a:pt x="6" y="2"/>
                      <a:pt x="59" y="58"/>
                      <a:pt x="74" y="7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6" name="Freeform 479">
                <a:extLst>
                  <a:ext uri="{FF2B5EF4-FFF2-40B4-BE49-F238E27FC236}">
                    <a16:creationId xmlns:a16="http://schemas.microsoft.com/office/drawing/2014/main" id="{196D7518-D64E-D6E2-071A-C921F8BABF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3139"/>
                <a:ext cx="79" cy="77"/>
              </a:xfrm>
              <a:custGeom>
                <a:avLst/>
                <a:gdLst>
                  <a:gd name="T0" fmla="*/ 73 w 79"/>
                  <a:gd name="T1" fmla="*/ 77 h 77"/>
                  <a:gd name="T2" fmla="*/ 1 w 79"/>
                  <a:gd name="T3" fmla="*/ 2 h 77"/>
                  <a:gd name="T4" fmla="*/ 79 w 79"/>
                  <a:gd name="T5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77">
                    <a:moveTo>
                      <a:pt x="73" y="77"/>
                    </a:moveTo>
                    <a:cubicBezTo>
                      <a:pt x="61" y="65"/>
                      <a:pt x="0" y="4"/>
                      <a:pt x="1" y="2"/>
                    </a:cubicBezTo>
                    <a:cubicBezTo>
                      <a:pt x="2" y="0"/>
                      <a:pt x="63" y="51"/>
                      <a:pt x="79" y="6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7" name="Freeform 480">
                <a:extLst>
                  <a:ext uri="{FF2B5EF4-FFF2-40B4-BE49-F238E27FC236}">
                    <a16:creationId xmlns:a16="http://schemas.microsoft.com/office/drawing/2014/main" id="{D526C3FC-FE36-E4D3-4F72-8500DB8D6F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1" y="3145"/>
                <a:ext cx="54" cy="50"/>
              </a:xfrm>
              <a:custGeom>
                <a:avLst/>
                <a:gdLst>
                  <a:gd name="T0" fmla="*/ 54 w 54"/>
                  <a:gd name="T1" fmla="*/ 50 h 50"/>
                  <a:gd name="T2" fmla="*/ 0 w 54"/>
                  <a:gd name="T3" fmla="*/ 2 h 50"/>
                  <a:gd name="T4" fmla="*/ 54 w 54"/>
                  <a:gd name="T5" fmla="*/ 3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4" h="50">
                    <a:moveTo>
                      <a:pt x="54" y="50"/>
                    </a:moveTo>
                    <a:cubicBezTo>
                      <a:pt x="45" y="42"/>
                      <a:pt x="0" y="4"/>
                      <a:pt x="0" y="2"/>
                    </a:cubicBezTo>
                    <a:cubicBezTo>
                      <a:pt x="0" y="0"/>
                      <a:pt x="43" y="30"/>
                      <a:pt x="54" y="3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8" name="Freeform 481">
                <a:extLst>
                  <a:ext uri="{FF2B5EF4-FFF2-40B4-BE49-F238E27FC236}">
                    <a16:creationId xmlns:a16="http://schemas.microsoft.com/office/drawing/2014/main" id="{2B6C7B76-01EC-320F-D742-7DFF20217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2838"/>
                <a:ext cx="143" cy="92"/>
              </a:xfrm>
              <a:custGeom>
                <a:avLst/>
                <a:gdLst>
                  <a:gd name="T0" fmla="*/ 143 w 143"/>
                  <a:gd name="T1" fmla="*/ 11 h 92"/>
                  <a:gd name="T2" fmla="*/ 2 w 143"/>
                  <a:gd name="T3" fmla="*/ 90 h 92"/>
                  <a:gd name="T4" fmla="*/ 132 w 143"/>
                  <a:gd name="T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92">
                    <a:moveTo>
                      <a:pt x="143" y="11"/>
                    </a:moveTo>
                    <a:cubicBezTo>
                      <a:pt x="120" y="24"/>
                      <a:pt x="4" y="92"/>
                      <a:pt x="2" y="90"/>
                    </a:cubicBezTo>
                    <a:cubicBezTo>
                      <a:pt x="0" y="88"/>
                      <a:pt x="105" y="19"/>
                      <a:pt x="13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99" name="Freeform 482">
                <a:extLst>
                  <a:ext uri="{FF2B5EF4-FFF2-40B4-BE49-F238E27FC236}">
                    <a16:creationId xmlns:a16="http://schemas.microsoft.com/office/drawing/2014/main" id="{75C8AA72-0465-37D9-CEC5-F473A7E363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2909"/>
                <a:ext cx="148" cy="90"/>
              </a:xfrm>
              <a:custGeom>
                <a:avLst/>
                <a:gdLst>
                  <a:gd name="T0" fmla="*/ 133 w 148"/>
                  <a:gd name="T1" fmla="*/ 0 h 90"/>
                  <a:gd name="T2" fmla="*/ 70 w 148"/>
                  <a:gd name="T3" fmla="*/ 27 h 90"/>
                  <a:gd name="T4" fmla="*/ 1 w 148"/>
                  <a:gd name="T5" fmla="*/ 88 h 90"/>
                  <a:gd name="T6" fmla="*/ 79 w 148"/>
                  <a:gd name="T7" fmla="*/ 42 h 90"/>
                  <a:gd name="T8" fmla="*/ 148 w 148"/>
                  <a:gd name="T9" fmla="*/ 1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90">
                    <a:moveTo>
                      <a:pt x="133" y="0"/>
                    </a:moveTo>
                    <a:cubicBezTo>
                      <a:pt x="123" y="5"/>
                      <a:pt x="92" y="12"/>
                      <a:pt x="70" y="27"/>
                    </a:cubicBezTo>
                    <a:cubicBezTo>
                      <a:pt x="48" y="42"/>
                      <a:pt x="0" y="86"/>
                      <a:pt x="1" y="88"/>
                    </a:cubicBezTo>
                    <a:cubicBezTo>
                      <a:pt x="2" y="90"/>
                      <a:pt x="55" y="55"/>
                      <a:pt x="79" y="42"/>
                    </a:cubicBezTo>
                    <a:cubicBezTo>
                      <a:pt x="103" y="29"/>
                      <a:pt x="134" y="17"/>
                      <a:pt x="148" y="1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0" name="Freeform 483">
                <a:extLst>
                  <a:ext uri="{FF2B5EF4-FFF2-40B4-BE49-F238E27FC236}">
                    <a16:creationId xmlns:a16="http://schemas.microsoft.com/office/drawing/2014/main" id="{A389EB03-AD70-DAA2-F9BB-DF83590F5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3" y="2867"/>
                <a:ext cx="135" cy="72"/>
              </a:xfrm>
              <a:custGeom>
                <a:avLst/>
                <a:gdLst>
                  <a:gd name="T0" fmla="*/ 133 w 135"/>
                  <a:gd name="T1" fmla="*/ 16 h 72"/>
                  <a:gd name="T2" fmla="*/ 0 w 135"/>
                  <a:gd name="T3" fmla="*/ 69 h 72"/>
                  <a:gd name="T4" fmla="*/ 135 w 135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5" h="72">
                    <a:moveTo>
                      <a:pt x="133" y="16"/>
                    </a:moveTo>
                    <a:cubicBezTo>
                      <a:pt x="111" y="25"/>
                      <a:pt x="0" y="72"/>
                      <a:pt x="0" y="69"/>
                    </a:cubicBezTo>
                    <a:cubicBezTo>
                      <a:pt x="0" y="66"/>
                      <a:pt x="107" y="15"/>
                      <a:pt x="135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1" name="Freeform 484">
                <a:extLst>
                  <a:ext uri="{FF2B5EF4-FFF2-40B4-BE49-F238E27FC236}">
                    <a16:creationId xmlns:a16="http://schemas.microsoft.com/office/drawing/2014/main" id="{F8399491-724A-C9C1-A083-1A5D1044C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" y="2900"/>
                <a:ext cx="121" cy="47"/>
              </a:xfrm>
              <a:custGeom>
                <a:avLst/>
                <a:gdLst>
                  <a:gd name="T0" fmla="*/ 121 w 121"/>
                  <a:gd name="T1" fmla="*/ 13 h 47"/>
                  <a:gd name="T2" fmla="*/ 0 w 121"/>
                  <a:gd name="T3" fmla="*/ 45 h 47"/>
                  <a:gd name="T4" fmla="*/ 118 w 121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1" h="47">
                    <a:moveTo>
                      <a:pt x="121" y="13"/>
                    </a:moveTo>
                    <a:cubicBezTo>
                      <a:pt x="101" y="18"/>
                      <a:pt x="0" y="47"/>
                      <a:pt x="0" y="45"/>
                    </a:cubicBezTo>
                    <a:cubicBezTo>
                      <a:pt x="0" y="43"/>
                      <a:pt x="94" y="9"/>
                      <a:pt x="11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2" name="Freeform 485">
                <a:extLst>
                  <a:ext uri="{FF2B5EF4-FFF2-40B4-BE49-F238E27FC236}">
                    <a16:creationId xmlns:a16="http://schemas.microsoft.com/office/drawing/2014/main" id="{E750C8F0-730F-9312-C4F1-3D0F19E92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6" y="2925"/>
                <a:ext cx="94" cy="29"/>
              </a:xfrm>
              <a:custGeom>
                <a:avLst/>
                <a:gdLst>
                  <a:gd name="T0" fmla="*/ 94 w 94"/>
                  <a:gd name="T1" fmla="*/ 11 h 29"/>
                  <a:gd name="T2" fmla="*/ 0 w 94"/>
                  <a:gd name="T3" fmla="*/ 27 h 29"/>
                  <a:gd name="T4" fmla="*/ 94 w 94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29">
                    <a:moveTo>
                      <a:pt x="94" y="11"/>
                    </a:moveTo>
                    <a:cubicBezTo>
                      <a:pt x="78" y="14"/>
                      <a:pt x="0" y="29"/>
                      <a:pt x="0" y="27"/>
                    </a:cubicBezTo>
                    <a:cubicBezTo>
                      <a:pt x="0" y="25"/>
                      <a:pt x="75" y="6"/>
                      <a:pt x="9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3" name="Freeform 486">
                <a:extLst>
                  <a:ext uri="{FF2B5EF4-FFF2-40B4-BE49-F238E27FC236}">
                    <a16:creationId xmlns:a16="http://schemas.microsoft.com/office/drawing/2014/main" id="{E680D840-C08B-89EA-5018-687B52F1B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2934"/>
                <a:ext cx="152" cy="78"/>
              </a:xfrm>
              <a:custGeom>
                <a:avLst/>
                <a:gdLst>
                  <a:gd name="T0" fmla="*/ 148 w 152"/>
                  <a:gd name="T1" fmla="*/ 0 h 78"/>
                  <a:gd name="T2" fmla="*/ 1 w 152"/>
                  <a:gd name="T3" fmla="*/ 75 h 78"/>
                  <a:gd name="T4" fmla="*/ 152 w 152"/>
                  <a:gd name="T5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8">
                    <a:moveTo>
                      <a:pt x="148" y="0"/>
                    </a:moveTo>
                    <a:cubicBezTo>
                      <a:pt x="124" y="12"/>
                      <a:pt x="0" y="72"/>
                      <a:pt x="1" y="75"/>
                    </a:cubicBezTo>
                    <a:cubicBezTo>
                      <a:pt x="2" y="78"/>
                      <a:pt x="127" y="29"/>
                      <a:pt x="152" y="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4" name="Freeform 487">
                <a:extLst>
                  <a:ext uri="{FF2B5EF4-FFF2-40B4-BE49-F238E27FC236}">
                    <a16:creationId xmlns:a16="http://schemas.microsoft.com/office/drawing/2014/main" id="{3F183D1A-36EE-2829-158E-EB0C06A60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2976"/>
                <a:ext cx="148" cy="48"/>
              </a:xfrm>
              <a:custGeom>
                <a:avLst/>
                <a:gdLst>
                  <a:gd name="T0" fmla="*/ 148 w 148"/>
                  <a:gd name="T1" fmla="*/ 0 h 48"/>
                  <a:gd name="T2" fmla="*/ 2 w 148"/>
                  <a:gd name="T3" fmla="*/ 45 h 48"/>
                  <a:gd name="T4" fmla="*/ 136 w 148"/>
                  <a:gd name="T5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" h="48">
                    <a:moveTo>
                      <a:pt x="148" y="0"/>
                    </a:moveTo>
                    <a:cubicBezTo>
                      <a:pt x="124" y="7"/>
                      <a:pt x="4" y="42"/>
                      <a:pt x="2" y="45"/>
                    </a:cubicBezTo>
                    <a:cubicBezTo>
                      <a:pt x="0" y="48"/>
                      <a:pt x="108" y="26"/>
                      <a:pt x="136" y="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5" name="Freeform 488">
                <a:extLst>
                  <a:ext uri="{FF2B5EF4-FFF2-40B4-BE49-F238E27FC236}">
                    <a16:creationId xmlns:a16="http://schemas.microsoft.com/office/drawing/2014/main" id="{59E11D7A-AB1E-F6CF-673B-207819923C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4" y="3020"/>
                <a:ext cx="120" cy="24"/>
              </a:xfrm>
              <a:custGeom>
                <a:avLst/>
                <a:gdLst>
                  <a:gd name="T0" fmla="*/ 120 w 120"/>
                  <a:gd name="T1" fmla="*/ 0 h 24"/>
                  <a:gd name="T2" fmla="*/ 0 w 120"/>
                  <a:gd name="T3" fmla="*/ 13 h 24"/>
                  <a:gd name="T4" fmla="*/ 119 w 12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0" h="24">
                    <a:moveTo>
                      <a:pt x="120" y="0"/>
                    </a:moveTo>
                    <a:cubicBezTo>
                      <a:pt x="100" y="2"/>
                      <a:pt x="0" y="9"/>
                      <a:pt x="0" y="13"/>
                    </a:cubicBezTo>
                    <a:cubicBezTo>
                      <a:pt x="0" y="17"/>
                      <a:pt x="94" y="22"/>
                      <a:pt x="119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6" name="Freeform 489">
                <a:extLst>
                  <a:ext uri="{FF2B5EF4-FFF2-40B4-BE49-F238E27FC236}">
                    <a16:creationId xmlns:a16="http://schemas.microsoft.com/office/drawing/2014/main" id="{7B199A71-A5A8-CCBE-AB59-D9DF3C31D7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3046"/>
                <a:ext cx="142" cy="41"/>
              </a:xfrm>
              <a:custGeom>
                <a:avLst/>
                <a:gdLst>
                  <a:gd name="T0" fmla="*/ 128 w 142"/>
                  <a:gd name="T1" fmla="*/ 14 h 41"/>
                  <a:gd name="T2" fmla="*/ 2 w 142"/>
                  <a:gd name="T3" fmla="*/ 4 h 41"/>
                  <a:gd name="T4" fmla="*/ 142 w 142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2" h="41">
                    <a:moveTo>
                      <a:pt x="128" y="14"/>
                    </a:moveTo>
                    <a:cubicBezTo>
                      <a:pt x="107" y="12"/>
                      <a:pt x="0" y="0"/>
                      <a:pt x="2" y="4"/>
                    </a:cubicBezTo>
                    <a:cubicBezTo>
                      <a:pt x="4" y="8"/>
                      <a:pt x="113" y="33"/>
                      <a:pt x="142" y="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7" name="Freeform 490">
                <a:extLst>
                  <a:ext uri="{FF2B5EF4-FFF2-40B4-BE49-F238E27FC236}">
                    <a16:creationId xmlns:a16="http://schemas.microsoft.com/office/drawing/2014/main" id="{8A323C49-5411-E8C8-3272-563345E692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2" y="3062"/>
                <a:ext cx="158" cy="66"/>
              </a:xfrm>
              <a:custGeom>
                <a:avLst/>
                <a:gdLst>
                  <a:gd name="T0" fmla="*/ 154 w 158"/>
                  <a:gd name="T1" fmla="*/ 43 h 66"/>
                  <a:gd name="T2" fmla="*/ 1 w 158"/>
                  <a:gd name="T3" fmla="*/ 4 h 66"/>
                  <a:gd name="T4" fmla="*/ 158 w 158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66">
                    <a:moveTo>
                      <a:pt x="154" y="43"/>
                    </a:moveTo>
                    <a:cubicBezTo>
                      <a:pt x="129" y="37"/>
                      <a:pt x="0" y="0"/>
                      <a:pt x="1" y="4"/>
                    </a:cubicBezTo>
                    <a:cubicBezTo>
                      <a:pt x="2" y="8"/>
                      <a:pt x="125" y="53"/>
                      <a:pt x="158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8" name="Freeform 491">
                <a:extLst>
                  <a:ext uri="{FF2B5EF4-FFF2-40B4-BE49-F238E27FC236}">
                    <a16:creationId xmlns:a16="http://schemas.microsoft.com/office/drawing/2014/main" id="{970C0F42-D554-F244-BE82-A5F0F3D275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2" y="3089"/>
                <a:ext cx="153" cy="70"/>
              </a:xfrm>
              <a:custGeom>
                <a:avLst/>
                <a:gdLst>
                  <a:gd name="T0" fmla="*/ 153 w 153"/>
                  <a:gd name="T1" fmla="*/ 67 h 70"/>
                  <a:gd name="T2" fmla="*/ 5 w 153"/>
                  <a:gd name="T3" fmla="*/ 0 h 70"/>
                  <a:gd name="T4" fmla="*/ 122 w 153"/>
                  <a:gd name="T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3" h="70">
                    <a:moveTo>
                      <a:pt x="153" y="67"/>
                    </a:moveTo>
                    <a:cubicBezTo>
                      <a:pt x="128" y="56"/>
                      <a:pt x="10" y="0"/>
                      <a:pt x="5" y="0"/>
                    </a:cubicBezTo>
                    <a:cubicBezTo>
                      <a:pt x="0" y="0"/>
                      <a:pt x="98" y="55"/>
                      <a:pt x="122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09" name="Freeform 492">
                <a:extLst>
                  <a:ext uri="{FF2B5EF4-FFF2-40B4-BE49-F238E27FC236}">
                    <a16:creationId xmlns:a16="http://schemas.microsoft.com/office/drawing/2014/main" id="{E3F67E06-03E2-A10A-F4E0-D650D09CB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3073"/>
                <a:ext cx="164" cy="80"/>
              </a:xfrm>
              <a:custGeom>
                <a:avLst/>
                <a:gdLst>
                  <a:gd name="T0" fmla="*/ 164 w 164"/>
                  <a:gd name="T1" fmla="*/ 70 h 80"/>
                  <a:gd name="T2" fmla="*/ 1 w 164"/>
                  <a:gd name="T3" fmla="*/ 2 h 80"/>
                  <a:gd name="T4" fmla="*/ 155 w 164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4" h="80">
                    <a:moveTo>
                      <a:pt x="164" y="70"/>
                    </a:moveTo>
                    <a:cubicBezTo>
                      <a:pt x="137" y="59"/>
                      <a:pt x="0" y="4"/>
                      <a:pt x="1" y="2"/>
                    </a:cubicBezTo>
                    <a:cubicBezTo>
                      <a:pt x="2" y="0"/>
                      <a:pt x="123" y="64"/>
                      <a:pt x="155" y="8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10" name="Line 493">
                <a:extLst>
                  <a:ext uri="{FF2B5EF4-FFF2-40B4-BE49-F238E27FC236}">
                    <a16:creationId xmlns:a16="http://schemas.microsoft.com/office/drawing/2014/main" id="{DBF69AA1-B600-8E10-5F02-8B25F3D9B4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08" y="3024"/>
                <a:ext cx="672" cy="0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711" name="AutoShape 494">
                <a:extLst>
                  <a:ext uri="{FF2B5EF4-FFF2-40B4-BE49-F238E27FC236}">
                    <a16:creationId xmlns:a16="http://schemas.microsoft.com/office/drawing/2014/main" id="{FAA45660-28F1-D30D-8241-86A3816D66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0" y="3024"/>
                <a:ext cx="12" cy="12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</p:grpSp>
      </p:grpSp>
      <p:grpSp>
        <p:nvGrpSpPr>
          <p:cNvPr id="2595" name="Group 495">
            <a:extLst>
              <a:ext uri="{FF2B5EF4-FFF2-40B4-BE49-F238E27FC236}">
                <a16:creationId xmlns:a16="http://schemas.microsoft.com/office/drawing/2014/main" id="{30F926F0-6300-E118-7B6E-3EF916D27AD8}"/>
              </a:ext>
            </a:extLst>
          </p:cNvPr>
          <p:cNvGrpSpPr>
            <a:grpSpLocks/>
          </p:cNvGrpSpPr>
          <p:nvPr/>
        </p:nvGrpSpPr>
        <p:grpSpPr bwMode="auto">
          <a:xfrm rot="20793083" flipH="1">
            <a:off x="6032702" y="5323166"/>
            <a:ext cx="393605" cy="139832"/>
            <a:chOff x="4224" y="1968"/>
            <a:chExt cx="1128" cy="425"/>
          </a:xfrm>
        </p:grpSpPr>
        <p:sp>
          <p:nvSpPr>
            <p:cNvPr id="2596" name="Line 496">
              <a:extLst>
                <a:ext uri="{FF2B5EF4-FFF2-40B4-BE49-F238E27FC236}">
                  <a16:creationId xmlns:a16="http://schemas.microsoft.com/office/drawing/2014/main" id="{946A9AC0-FFA4-2114-9E9B-5650C0CB15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7" name="Freeform 497">
              <a:extLst>
                <a:ext uri="{FF2B5EF4-FFF2-40B4-BE49-F238E27FC236}">
                  <a16:creationId xmlns:a16="http://schemas.microsoft.com/office/drawing/2014/main" id="{07D63DC4-3874-3556-D0E7-55DCD5CC5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" y="2061"/>
              <a:ext cx="968" cy="263"/>
            </a:xfrm>
            <a:custGeom>
              <a:avLst/>
              <a:gdLst>
                <a:gd name="T0" fmla="*/ 938 w 968"/>
                <a:gd name="T1" fmla="*/ 68 h 263"/>
                <a:gd name="T2" fmla="*/ 959 w 968"/>
                <a:gd name="T3" fmla="*/ 75 h 263"/>
                <a:gd name="T4" fmla="*/ 963 w 968"/>
                <a:gd name="T5" fmla="*/ 102 h 263"/>
                <a:gd name="T6" fmla="*/ 949 w 968"/>
                <a:gd name="T7" fmla="*/ 172 h 263"/>
                <a:gd name="T8" fmla="*/ 850 w 968"/>
                <a:gd name="T9" fmla="*/ 172 h 263"/>
                <a:gd name="T10" fmla="*/ 711 w 968"/>
                <a:gd name="T11" fmla="*/ 185 h 263"/>
                <a:gd name="T12" fmla="*/ 519 w 968"/>
                <a:gd name="T13" fmla="*/ 250 h 263"/>
                <a:gd name="T14" fmla="*/ 287 w 968"/>
                <a:gd name="T15" fmla="*/ 250 h 263"/>
                <a:gd name="T16" fmla="*/ 57 w 968"/>
                <a:gd name="T17" fmla="*/ 172 h 263"/>
                <a:gd name="T18" fmla="*/ 23 w 968"/>
                <a:gd name="T19" fmla="*/ 132 h 263"/>
                <a:gd name="T20" fmla="*/ 89 w 968"/>
                <a:gd name="T21" fmla="*/ 172 h 263"/>
                <a:gd name="T22" fmla="*/ 5 w 968"/>
                <a:gd name="T23" fmla="*/ 108 h 263"/>
                <a:gd name="T24" fmla="*/ 60 w 968"/>
                <a:gd name="T25" fmla="*/ 54 h 263"/>
                <a:gd name="T26" fmla="*/ 156 w 968"/>
                <a:gd name="T27" fmla="*/ 15 h 263"/>
                <a:gd name="T28" fmla="*/ 282 w 968"/>
                <a:gd name="T29" fmla="*/ 2 h 263"/>
                <a:gd name="T30" fmla="*/ 357 w 968"/>
                <a:gd name="T31" fmla="*/ 2 h 263"/>
                <a:gd name="T32" fmla="*/ 480 w 968"/>
                <a:gd name="T33" fmla="*/ 7 h 263"/>
                <a:gd name="T34" fmla="*/ 636 w 968"/>
                <a:gd name="T35" fmla="*/ 32 h 263"/>
                <a:gd name="T36" fmla="*/ 781 w 968"/>
                <a:gd name="T37" fmla="*/ 68 h 263"/>
                <a:gd name="T38" fmla="*/ 938 w 968"/>
                <a:gd name="T39" fmla="*/ 6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263">
                  <a:moveTo>
                    <a:pt x="938" y="68"/>
                  </a:moveTo>
                  <a:cubicBezTo>
                    <a:pt x="968" y="69"/>
                    <a:pt x="955" y="69"/>
                    <a:pt x="959" y="75"/>
                  </a:cubicBezTo>
                  <a:cubicBezTo>
                    <a:pt x="963" y="81"/>
                    <a:pt x="965" y="86"/>
                    <a:pt x="963" y="102"/>
                  </a:cubicBezTo>
                  <a:cubicBezTo>
                    <a:pt x="961" y="118"/>
                    <a:pt x="968" y="160"/>
                    <a:pt x="949" y="172"/>
                  </a:cubicBezTo>
                  <a:cubicBezTo>
                    <a:pt x="930" y="183"/>
                    <a:pt x="890" y="169"/>
                    <a:pt x="850" y="172"/>
                  </a:cubicBezTo>
                  <a:cubicBezTo>
                    <a:pt x="810" y="174"/>
                    <a:pt x="766" y="172"/>
                    <a:pt x="711" y="185"/>
                  </a:cubicBezTo>
                  <a:cubicBezTo>
                    <a:pt x="656" y="198"/>
                    <a:pt x="589" y="239"/>
                    <a:pt x="519" y="250"/>
                  </a:cubicBezTo>
                  <a:cubicBezTo>
                    <a:pt x="449" y="261"/>
                    <a:pt x="365" y="263"/>
                    <a:pt x="287" y="250"/>
                  </a:cubicBezTo>
                  <a:cubicBezTo>
                    <a:pt x="211" y="237"/>
                    <a:pt x="101" y="191"/>
                    <a:pt x="57" y="172"/>
                  </a:cubicBezTo>
                  <a:cubicBezTo>
                    <a:pt x="12" y="152"/>
                    <a:pt x="18" y="132"/>
                    <a:pt x="23" y="132"/>
                  </a:cubicBezTo>
                  <a:cubicBezTo>
                    <a:pt x="29" y="132"/>
                    <a:pt x="92" y="176"/>
                    <a:pt x="89" y="172"/>
                  </a:cubicBezTo>
                  <a:cubicBezTo>
                    <a:pt x="87" y="167"/>
                    <a:pt x="10" y="127"/>
                    <a:pt x="5" y="108"/>
                  </a:cubicBezTo>
                  <a:cubicBezTo>
                    <a:pt x="0" y="88"/>
                    <a:pt x="35" y="69"/>
                    <a:pt x="60" y="54"/>
                  </a:cubicBezTo>
                  <a:cubicBezTo>
                    <a:pt x="85" y="38"/>
                    <a:pt x="119" y="23"/>
                    <a:pt x="156" y="15"/>
                  </a:cubicBezTo>
                  <a:cubicBezTo>
                    <a:pt x="192" y="7"/>
                    <a:pt x="248" y="5"/>
                    <a:pt x="282" y="2"/>
                  </a:cubicBezTo>
                  <a:cubicBezTo>
                    <a:pt x="316" y="0"/>
                    <a:pt x="324" y="1"/>
                    <a:pt x="357" y="2"/>
                  </a:cubicBezTo>
                  <a:cubicBezTo>
                    <a:pt x="391" y="2"/>
                    <a:pt x="433" y="2"/>
                    <a:pt x="480" y="7"/>
                  </a:cubicBezTo>
                  <a:cubicBezTo>
                    <a:pt x="526" y="12"/>
                    <a:pt x="586" y="22"/>
                    <a:pt x="636" y="32"/>
                  </a:cubicBezTo>
                  <a:cubicBezTo>
                    <a:pt x="687" y="42"/>
                    <a:pt x="731" y="62"/>
                    <a:pt x="781" y="68"/>
                  </a:cubicBezTo>
                  <a:cubicBezTo>
                    <a:pt x="831" y="74"/>
                    <a:pt x="910" y="67"/>
                    <a:pt x="938" y="68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BEB"/>
                </a:gs>
                <a:gs pos="100000">
                  <a:srgbClr val="F8F8F8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8" name="Freeform 498">
              <a:extLst>
                <a:ext uri="{FF2B5EF4-FFF2-40B4-BE49-F238E27FC236}">
                  <a16:creationId xmlns:a16="http://schemas.microsoft.com/office/drawing/2014/main" id="{61CF09C0-A72E-B564-8BAF-F4689A5D83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" y="2108"/>
              <a:ext cx="59" cy="166"/>
            </a:xfrm>
            <a:custGeom>
              <a:avLst/>
              <a:gdLst>
                <a:gd name="T0" fmla="*/ 29 w 59"/>
                <a:gd name="T1" fmla="*/ 0 h 166"/>
                <a:gd name="T2" fmla="*/ 31 w 59"/>
                <a:gd name="T3" fmla="*/ 4 h 166"/>
                <a:gd name="T4" fmla="*/ 35 w 59"/>
                <a:gd name="T5" fmla="*/ 7 h 166"/>
                <a:gd name="T6" fmla="*/ 44 w 59"/>
                <a:gd name="T7" fmla="*/ 21 h 166"/>
                <a:gd name="T8" fmla="*/ 51 w 59"/>
                <a:gd name="T9" fmla="*/ 41 h 166"/>
                <a:gd name="T10" fmla="*/ 56 w 59"/>
                <a:gd name="T11" fmla="*/ 65 h 166"/>
                <a:gd name="T12" fmla="*/ 54 w 59"/>
                <a:gd name="T13" fmla="*/ 109 h 166"/>
                <a:gd name="T14" fmla="*/ 50 w 59"/>
                <a:gd name="T15" fmla="*/ 126 h 166"/>
                <a:gd name="T16" fmla="*/ 30 w 59"/>
                <a:gd name="T17" fmla="*/ 151 h 166"/>
                <a:gd name="T18" fmla="*/ 0 w 59"/>
                <a:gd name="T1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166">
                  <a:moveTo>
                    <a:pt x="29" y="0"/>
                  </a:moveTo>
                  <a:cubicBezTo>
                    <a:pt x="30" y="2"/>
                    <a:pt x="31" y="3"/>
                    <a:pt x="31" y="4"/>
                  </a:cubicBezTo>
                  <a:cubicBezTo>
                    <a:pt x="32" y="5"/>
                    <a:pt x="34" y="5"/>
                    <a:pt x="35" y="7"/>
                  </a:cubicBezTo>
                  <a:cubicBezTo>
                    <a:pt x="38" y="12"/>
                    <a:pt x="38" y="16"/>
                    <a:pt x="44" y="21"/>
                  </a:cubicBezTo>
                  <a:cubicBezTo>
                    <a:pt x="46" y="28"/>
                    <a:pt x="49" y="35"/>
                    <a:pt x="51" y="41"/>
                  </a:cubicBezTo>
                  <a:cubicBezTo>
                    <a:pt x="53" y="50"/>
                    <a:pt x="53" y="58"/>
                    <a:pt x="56" y="65"/>
                  </a:cubicBezTo>
                  <a:cubicBezTo>
                    <a:pt x="56" y="79"/>
                    <a:pt x="59" y="96"/>
                    <a:pt x="54" y="109"/>
                  </a:cubicBezTo>
                  <a:cubicBezTo>
                    <a:pt x="53" y="115"/>
                    <a:pt x="51" y="120"/>
                    <a:pt x="50" y="126"/>
                  </a:cubicBezTo>
                  <a:cubicBezTo>
                    <a:pt x="49" y="132"/>
                    <a:pt x="33" y="146"/>
                    <a:pt x="30" y="151"/>
                  </a:cubicBezTo>
                  <a:cubicBezTo>
                    <a:pt x="22" y="158"/>
                    <a:pt x="4" y="160"/>
                    <a:pt x="0" y="1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599" name="Oval 499">
              <a:extLst>
                <a:ext uri="{FF2B5EF4-FFF2-40B4-BE49-F238E27FC236}">
                  <a16:creationId xmlns:a16="http://schemas.microsoft.com/office/drawing/2014/main" id="{C4A5C4AA-D2FB-6258-A4BB-9772E11D44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3" y="2115"/>
              <a:ext cx="67" cy="7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0" name="Oval 500">
              <a:extLst>
                <a:ext uri="{FF2B5EF4-FFF2-40B4-BE49-F238E27FC236}">
                  <a16:creationId xmlns:a16="http://schemas.microsoft.com/office/drawing/2014/main" id="{118DD72A-2F19-27C9-60DC-5D5626D8B8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6" y="2122"/>
              <a:ext cx="56" cy="5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1" name="Oval 501">
              <a:extLst>
                <a:ext uri="{FF2B5EF4-FFF2-40B4-BE49-F238E27FC236}">
                  <a16:creationId xmlns:a16="http://schemas.microsoft.com/office/drawing/2014/main" id="{220274B2-084A-2F0C-EC9E-3557BDDC1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0" y="2139"/>
              <a:ext cx="60" cy="11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2" name="Oval 502">
              <a:extLst>
                <a:ext uri="{FF2B5EF4-FFF2-40B4-BE49-F238E27FC236}">
                  <a16:creationId xmlns:a16="http://schemas.microsoft.com/office/drawing/2014/main" id="{982E781F-1422-5EC5-09DD-38B2017D9F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8" y="2128"/>
              <a:ext cx="58" cy="121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3" name="Oval 503">
              <a:extLst>
                <a:ext uri="{FF2B5EF4-FFF2-40B4-BE49-F238E27FC236}">
                  <a16:creationId xmlns:a16="http://schemas.microsoft.com/office/drawing/2014/main" id="{9B6F1787-62A9-5F29-0BB1-FBA8F9495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2112"/>
              <a:ext cx="46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4" name="Oval 504">
              <a:extLst>
                <a:ext uri="{FF2B5EF4-FFF2-40B4-BE49-F238E27FC236}">
                  <a16:creationId xmlns:a16="http://schemas.microsoft.com/office/drawing/2014/main" id="{0ABDB8CB-CECA-DF46-56AA-56C867A45F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4" y="2115"/>
              <a:ext cx="42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5" name="Oval 505">
              <a:extLst>
                <a:ext uri="{FF2B5EF4-FFF2-40B4-BE49-F238E27FC236}">
                  <a16:creationId xmlns:a16="http://schemas.microsoft.com/office/drawing/2014/main" id="{BCC8DFA7-3120-BE97-490B-80FF8C4AA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2125"/>
              <a:ext cx="58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6" name="Oval 506">
              <a:extLst>
                <a:ext uri="{FF2B5EF4-FFF2-40B4-BE49-F238E27FC236}">
                  <a16:creationId xmlns:a16="http://schemas.microsoft.com/office/drawing/2014/main" id="{335A4A79-E3C0-6D70-3170-F6D0FFD78B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" y="2128"/>
              <a:ext cx="64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7" name="Oval 507">
              <a:extLst>
                <a:ext uri="{FF2B5EF4-FFF2-40B4-BE49-F238E27FC236}">
                  <a16:creationId xmlns:a16="http://schemas.microsoft.com/office/drawing/2014/main" id="{9D019D0D-33B4-2C9A-278B-B56FB1693A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7" y="2139"/>
              <a:ext cx="34" cy="7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08" name="Freeform 508">
              <a:extLst>
                <a:ext uri="{FF2B5EF4-FFF2-40B4-BE49-F238E27FC236}">
                  <a16:creationId xmlns:a16="http://schemas.microsoft.com/office/drawing/2014/main" id="{995DAE0D-7EDD-90F2-C7E1-9D8005C156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7" y="2272"/>
              <a:ext cx="97" cy="94"/>
            </a:xfrm>
            <a:custGeom>
              <a:avLst/>
              <a:gdLst>
                <a:gd name="T0" fmla="*/ 9 w 141"/>
                <a:gd name="T1" fmla="*/ 8 h 116"/>
                <a:gd name="T2" fmla="*/ 78 w 141"/>
                <a:gd name="T3" fmla="*/ 18 h 116"/>
                <a:gd name="T4" fmla="*/ 110 w 141"/>
                <a:gd name="T5" fmla="*/ 33 h 116"/>
                <a:gd name="T6" fmla="*/ 140 w 141"/>
                <a:gd name="T7" fmla="*/ 60 h 116"/>
                <a:gd name="T8" fmla="*/ 119 w 141"/>
                <a:gd name="T9" fmla="*/ 111 h 116"/>
                <a:gd name="T10" fmla="*/ 65 w 141"/>
                <a:gd name="T11" fmla="*/ 93 h 116"/>
                <a:gd name="T12" fmla="*/ 9 w 141"/>
                <a:gd name="T13" fmla="*/ 36 h 116"/>
                <a:gd name="T14" fmla="*/ 9 w 141"/>
                <a:gd name="T15" fmla="*/ 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116">
                  <a:moveTo>
                    <a:pt x="9" y="8"/>
                  </a:moveTo>
                  <a:cubicBezTo>
                    <a:pt x="17" y="0"/>
                    <a:pt x="61" y="14"/>
                    <a:pt x="78" y="18"/>
                  </a:cubicBezTo>
                  <a:cubicBezTo>
                    <a:pt x="95" y="22"/>
                    <a:pt x="100" y="26"/>
                    <a:pt x="110" y="33"/>
                  </a:cubicBezTo>
                  <a:cubicBezTo>
                    <a:pt x="120" y="40"/>
                    <a:pt x="139" y="47"/>
                    <a:pt x="140" y="60"/>
                  </a:cubicBezTo>
                  <a:cubicBezTo>
                    <a:pt x="141" y="73"/>
                    <a:pt x="131" y="106"/>
                    <a:pt x="119" y="111"/>
                  </a:cubicBezTo>
                  <a:cubicBezTo>
                    <a:pt x="107" y="116"/>
                    <a:pt x="83" y="106"/>
                    <a:pt x="65" y="93"/>
                  </a:cubicBezTo>
                  <a:cubicBezTo>
                    <a:pt x="47" y="80"/>
                    <a:pt x="18" y="50"/>
                    <a:pt x="9" y="36"/>
                  </a:cubicBezTo>
                  <a:cubicBezTo>
                    <a:pt x="0" y="22"/>
                    <a:pt x="9" y="14"/>
                    <a:pt x="9" y="8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09" name="Freeform 509">
              <a:extLst>
                <a:ext uri="{FF2B5EF4-FFF2-40B4-BE49-F238E27FC236}">
                  <a16:creationId xmlns:a16="http://schemas.microsoft.com/office/drawing/2014/main" id="{F6F1A685-1619-AFE6-0DBA-EA243D945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" y="2221"/>
              <a:ext cx="187" cy="9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10" name="Freeform 510">
              <a:extLst>
                <a:ext uri="{FF2B5EF4-FFF2-40B4-BE49-F238E27FC236}">
                  <a16:creationId xmlns:a16="http://schemas.microsoft.com/office/drawing/2014/main" id="{98C394C5-835D-F9F2-1EC5-599B24EC36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" y="2090"/>
              <a:ext cx="56" cy="43"/>
            </a:xfrm>
            <a:custGeom>
              <a:avLst/>
              <a:gdLst>
                <a:gd name="T0" fmla="*/ 1 w 56"/>
                <a:gd name="T1" fmla="*/ 36 h 43"/>
                <a:gd name="T2" fmla="*/ 21 w 56"/>
                <a:gd name="T3" fmla="*/ 10 h 43"/>
                <a:gd name="T4" fmla="*/ 42 w 56"/>
                <a:gd name="T5" fmla="*/ 1 h 43"/>
                <a:gd name="T6" fmla="*/ 54 w 56"/>
                <a:gd name="T7" fmla="*/ 6 h 43"/>
                <a:gd name="T8" fmla="*/ 52 w 56"/>
                <a:gd name="T9" fmla="*/ 19 h 43"/>
                <a:gd name="T10" fmla="*/ 42 w 56"/>
                <a:gd name="T11" fmla="*/ 30 h 43"/>
                <a:gd name="T12" fmla="*/ 21 w 56"/>
                <a:gd name="T13" fmla="*/ 42 h 43"/>
                <a:gd name="T14" fmla="*/ 1 w 56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43">
                  <a:moveTo>
                    <a:pt x="1" y="36"/>
                  </a:moveTo>
                  <a:cubicBezTo>
                    <a:pt x="1" y="31"/>
                    <a:pt x="14" y="16"/>
                    <a:pt x="21" y="10"/>
                  </a:cubicBezTo>
                  <a:cubicBezTo>
                    <a:pt x="28" y="4"/>
                    <a:pt x="37" y="2"/>
                    <a:pt x="42" y="1"/>
                  </a:cubicBezTo>
                  <a:cubicBezTo>
                    <a:pt x="47" y="0"/>
                    <a:pt x="52" y="3"/>
                    <a:pt x="54" y="6"/>
                  </a:cubicBezTo>
                  <a:cubicBezTo>
                    <a:pt x="56" y="9"/>
                    <a:pt x="54" y="15"/>
                    <a:pt x="52" y="19"/>
                  </a:cubicBezTo>
                  <a:cubicBezTo>
                    <a:pt x="50" y="23"/>
                    <a:pt x="47" y="26"/>
                    <a:pt x="42" y="30"/>
                  </a:cubicBezTo>
                  <a:cubicBezTo>
                    <a:pt x="37" y="34"/>
                    <a:pt x="28" y="41"/>
                    <a:pt x="21" y="42"/>
                  </a:cubicBezTo>
                  <a:cubicBezTo>
                    <a:pt x="14" y="43"/>
                    <a:pt x="0" y="42"/>
                    <a:pt x="1" y="3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11" name="Freeform 511">
              <a:extLst>
                <a:ext uri="{FF2B5EF4-FFF2-40B4-BE49-F238E27FC236}">
                  <a16:creationId xmlns:a16="http://schemas.microsoft.com/office/drawing/2014/main" id="{F98FF7F8-9A0A-00A9-32C3-CB44A4A2F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1" y="1968"/>
              <a:ext cx="157" cy="130"/>
            </a:xfrm>
            <a:custGeom>
              <a:avLst/>
              <a:gdLst>
                <a:gd name="T0" fmla="*/ 154 w 157"/>
                <a:gd name="T1" fmla="*/ 7 h 130"/>
                <a:gd name="T2" fmla="*/ 131 w 157"/>
                <a:gd name="T3" fmla="*/ 5 h 130"/>
                <a:gd name="T4" fmla="*/ 77 w 157"/>
                <a:gd name="T5" fmla="*/ 37 h 130"/>
                <a:gd name="T6" fmla="*/ 1 w 157"/>
                <a:gd name="T7" fmla="*/ 90 h 130"/>
                <a:gd name="T8" fmla="*/ 69 w 157"/>
                <a:gd name="T9" fmla="*/ 125 h 130"/>
                <a:gd name="T10" fmla="*/ 97 w 157"/>
                <a:gd name="T11" fmla="*/ 120 h 130"/>
                <a:gd name="T12" fmla="*/ 137 w 157"/>
                <a:gd name="T13" fmla="*/ 115 h 130"/>
                <a:gd name="T14" fmla="*/ 149 w 157"/>
                <a:gd name="T15" fmla="*/ 81 h 130"/>
                <a:gd name="T16" fmla="*/ 154 w 157"/>
                <a:gd name="T17" fmla="*/ 51 h 130"/>
                <a:gd name="T18" fmla="*/ 154 w 157"/>
                <a:gd name="T19" fmla="*/ 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30">
                  <a:moveTo>
                    <a:pt x="154" y="7"/>
                  </a:moveTo>
                  <a:cubicBezTo>
                    <a:pt x="150" y="0"/>
                    <a:pt x="144" y="0"/>
                    <a:pt x="131" y="5"/>
                  </a:cubicBezTo>
                  <a:cubicBezTo>
                    <a:pt x="118" y="10"/>
                    <a:pt x="98" y="23"/>
                    <a:pt x="77" y="37"/>
                  </a:cubicBezTo>
                  <a:cubicBezTo>
                    <a:pt x="55" y="50"/>
                    <a:pt x="2" y="75"/>
                    <a:pt x="1" y="90"/>
                  </a:cubicBezTo>
                  <a:cubicBezTo>
                    <a:pt x="0" y="105"/>
                    <a:pt x="53" y="120"/>
                    <a:pt x="69" y="125"/>
                  </a:cubicBezTo>
                  <a:cubicBezTo>
                    <a:pt x="85" y="130"/>
                    <a:pt x="86" y="122"/>
                    <a:pt x="97" y="120"/>
                  </a:cubicBezTo>
                  <a:cubicBezTo>
                    <a:pt x="108" y="118"/>
                    <a:pt x="128" y="121"/>
                    <a:pt x="137" y="115"/>
                  </a:cubicBezTo>
                  <a:cubicBezTo>
                    <a:pt x="146" y="109"/>
                    <a:pt x="147" y="91"/>
                    <a:pt x="149" y="81"/>
                  </a:cubicBezTo>
                  <a:cubicBezTo>
                    <a:pt x="152" y="70"/>
                    <a:pt x="153" y="64"/>
                    <a:pt x="154" y="51"/>
                  </a:cubicBezTo>
                  <a:cubicBezTo>
                    <a:pt x="154" y="39"/>
                    <a:pt x="157" y="15"/>
                    <a:pt x="154" y="7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12" name="Freeform 512">
              <a:extLst>
                <a:ext uri="{FF2B5EF4-FFF2-40B4-BE49-F238E27FC236}">
                  <a16:creationId xmlns:a16="http://schemas.microsoft.com/office/drawing/2014/main" id="{89C4FD8C-E68A-CB85-0855-A7DBE40CA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" y="2041"/>
              <a:ext cx="188" cy="261"/>
            </a:xfrm>
            <a:custGeom>
              <a:avLst/>
              <a:gdLst>
                <a:gd name="T0" fmla="*/ 170 w 188"/>
                <a:gd name="T1" fmla="*/ 25 h 261"/>
                <a:gd name="T2" fmla="*/ 137 w 188"/>
                <a:gd name="T3" fmla="*/ 1 h 261"/>
                <a:gd name="T4" fmla="*/ 69 w 188"/>
                <a:gd name="T5" fmla="*/ 30 h 261"/>
                <a:gd name="T6" fmla="*/ 8 w 188"/>
                <a:gd name="T7" fmla="*/ 79 h 261"/>
                <a:gd name="T8" fmla="*/ 23 w 188"/>
                <a:gd name="T9" fmla="*/ 107 h 261"/>
                <a:gd name="T10" fmla="*/ 25 w 188"/>
                <a:gd name="T11" fmla="*/ 160 h 261"/>
                <a:gd name="T12" fmla="*/ 14 w 188"/>
                <a:gd name="T13" fmla="*/ 200 h 261"/>
                <a:gd name="T14" fmla="*/ 110 w 188"/>
                <a:gd name="T15" fmla="*/ 252 h 261"/>
                <a:gd name="T16" fmla="*/ 164 w 188"/>
                <a:gd name="T17" fmla="*/ 255 h 261"/>
                <a:gd name="T18" fmla="*/ 185 w 188"/>
                <a:gd name="T19" fmla="*/ 213 h 261"/>
                <a:gd name="T20" fmla="*/ 143 w 188"/>
                <a:gd name="T21" fmla="*/ 133 h 261"/>
                <a:gd name="T22" fmla="*/ 172 w 188"/>
                <a:gd name="T23" fmla="*/ 69 h 261"/>
                <a:gd name="T24" fmla="*/ 170 w 188"/>
                <a:gd name="T25" fmla="*/ 25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261">
                  <a:moveTo>
                    <a:pt x="170" y="25"/>
                  </a:moveTo>
                  <a:cubicBezTo>
                    <a:pt x="165" y="14"/>
                    <a:pt x="154" y="0"/>
                    <a:pt x="137" y="1"/>
                  </a:cubicBezTo>
                  <a:cubicBezTo>
                    <a:pt x="121" y="2"/>
                    <a:pt x="90" y="17"/>
                    <a:pt x="69" y="30"/>
                  </a:cubicBezTo>
                  <a:cubicBezTo>
                    <a:pt x="48" y="43"/>
                    <a:pt x="16" y="66"/>
                    <a:pt x="8" y="79"/>
                  </a:cubicBezTo>
                  <a:cubicBezTo>
                    <a:pt x="0" y="92"/>
                    <a:pt x="20" y="94"/>
                    <a:pt x="23" y="107"/>
                  </a:cubicBezTo>
                  <a:cubicBezTo>
                    <a:pt x="26" y="120"/>
                    <a:pt x="26" y="145"/>
                    <a:pt x="25" y="160"/>
                  </a:cubicBezTo>
                  <a:cubicBezTo>
                    <a:pt x="24" y="175"/>
                    <a:pt x="0" y="185"/>
                    <a:pt x="14" y="200"/>
                  </a:cubicBezTo>
                  <a:cubicBezTo>
                    <a:pt x="28" y="215"/>
                    <a:pt x="85" y="243"/>
                    <a:pt x="110" y="252"/>
                  </a:cubicBezTo>
                  <a:cubicBezTo>
                    <a:pt x="135" y="261"/>
                    <a:pt x="152" y="261"/>
                    <a:pt x="164" y="255"/>
                  </a:cubicBezTo>
                  <a:cubicBezTo>
                    <a:pt x="176" y="248"/>
                    <a:pt x="188" y="234"/>
                    <a:pt x="185" y="213"/>
                  </a:cubicBezTo>
                  <a:cubicBezTo>
                    <a:pt x="181" y="193"/>
                    <a:pt x="145" y="156"/>
                    <a:pt x="143" y="133"/>
                  </a:cubicBezTo>
                  <a:cubicBezTo>
                    <a:pt x="141" y="109"/>
                    <a:pt x="168" y="87"/>
                    <a:pt x="172" y="69"/>
                  </a:cubicBezTo>
                  <a:cubicBezTo>
                    <a:pt x="176" y="51"/>
                    <a:pt x="176" y="37"/>
                    <a:pt x="17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3137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13" name="AutoShape 513">
              <a:extLst>
                <a:ext uri="{FF2B5EF4-FFF2-40B4-BE49-F238E27FC236}">
                  <a16:creationId xmlns:a16="http://schemas.microsoft.com/office/drawing/2014/main" id="{94856511-E786-C37E-9CC1-D4047F4539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" y="2076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4" name="AutoShape 514">
              <a:extLst>
                <a:ext uri="{FF2B5EF4-FFF2-40B4-BE49-F238E27FC236}">
                  <a16:creationId xmlns:a16="http://schemas.microsoft.com/office/drawing/2014/main" id="{2545E867-51F1-6E42-8DBF-4DDCE3A73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" y="2115"/>
              <a:ext cx="12" cy="12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5" name="AutoShape 515">
              <a:extLst>
                <a:ext uri="{FF2B5EF4-FFF2-40B4-BE49-F238E27FC236}">
                  <a16:creationId xmlns:a16="http://schemas.microsoft.com/office/drawing/2014/main" id="{B2FA2203-0E98-0105-94D6-A16B05DD5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1" y="2115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6" name="AutoShape 516">
              <a:extLst>
                <a:ext uri="{FF2B5EF4-FFF2-40B4-BE49-F238E27FC236}">
                  <a16:creationId xmlns:a16="http://schemas.microsoft.com/office/drawing/2014/main" id="{44D9D472-DB1B-8485-9196-E0540D55BE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6" y="2115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7" name="AutoShape 517">
              <a:extLst>
                <a:ext uri="{FF2B5EF4-FFF2-40B4-BE49-F238E27FC236}">
                  <a16:creationId xmlns:a16="http://schemas.microsoft.com/office/drawing/2014/main" id="{0813C02C-888A-AE29-9C8E-D9E1CEFA9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5" y="2128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8" name="AutoShape 518">
              <a:extLst>
                <a:ext uri="{FF2B5EF4-FFF2-40B4-BE49-F238E27FC236}">
                  <a16:creationId xmlns:a16="http://schemas.microsoft.com/office/drawing/2014/main" id="{CA4049CC-6817-3F9D-5400-70BF00CD07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147"/>
              <a:ext cx="24" cy="29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19" name="AutoShape 519">
              <a:extLst>
                <a:ext uri="{FF2B5EF4-FFF2-40B4-BE49-F238E27FC236}">
                  <a16:creationId xmlns:a16="http://schemas.microsoft.com/office/drawing/2014/main" id="{916989FF-62AB-7BE2-1B4F-E59E57383C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" y="2076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20" name="AutoShape 520">
              <a:extLst>
                <a:ext uri="{FF2B5EF4-FFF2-40B4-BE49-F238E27FC236}">
                  <a16:creationId xmlns:a16="http://schemas.microsoft.com/office/drawing/2014/main" id="{1FD7061F-E9FD-817D-B91D-07FC97A48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2076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21" name="Freeform 521">
              <a:extLst>
                <a:ext uri="{FF2B5EF4-FFF2-40B4-BE49-F238E27FC236}">
                  <a16:creationId xmlns:a16="http://schemas.microsoft.com/office/drawing/2014/main" id="{0A1EBABE-AC10-E630-3B77-D881B4A3FFDF}"/>
                </a:ext>
              </a:extLst>
            </p:cNvPr>
            <p:cNvSpPr>
              <a:spLocks/>
            </p:cNvSpPr>
            <p:nvPr/>
          </p:nvSpPr>
          <p:spPr bwMode="auto">
            <a:xfrm rot="343489">
              <a:off x="4272" y="2208"/>
              <a:ext cx="91" cy="40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2" name="Freeform 522">
              <a:extLst>
                <a:ext uri="{FF2B5EF4-FFF2-40B4-BE49-F238E27FC236}">
                  <a16:creationId xmlns:a16="http://schemas.microsoft.com/office/drawing/2014/main" id="{3D5A4C6C-00AB-8936-C6CB-C29A280633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1" y="2240"/>
              <a:ext cx="83" cy="66"/>
            </a:xfrm>
            <a:custGeom>
              <a:avLst/>
              <a:gdLst>
                <a:gd name="T0" fmla="*/ 71 w 83"/>
                <a:gd name="T1" fmla="*/ 66 h 66"/>
                <a:gd name="T2" fmla="*/ 2 w 83"/>
                <a:gd name="T3" fmla="*/ 1 h 66"/>
                <a:gd name="T4" fmla="*/ 83 w 83"/>
                <a:gd name="T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6">
                  <a:moveTo>
                    <a:pt x="71" y="66"/>
                  </a:moveTo>
                  <a:cubicBezTo>
                    <a:pt x="60" y="55"/>
                    <a:pt x="0" y="2"/>
                    <a:pt x="2" y="1"/>
                  </a:cubicBezTo>
                  <a:cubicBezTo>
                    <a:pt x="4" y="0"/>
                    <a:pt x="66" y="45"/>
                    <a:pt x="83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3" name="Freeform 523">
              <a:extLst>
                <a:ext uri="{FF2B5EF4-FFF2-40B4-BE49-F238E27FC236}">
                  <a16:creationId xmlns:a16="http://schemas.microsoft.com/office/drawing/2014/main" id="{CBC2B28E-A856-089B-60D2-1FA764437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1" y="2230"/>
              <a:ext cx="90" cy="64"/>
            </a:xfrm>
            <a:custGeom>
              <a:avLst/>
              <a:gdLst>
                <a:gd name="T0" fmla="*/ 74 w 90"/>
                <a:gd name="T1" fmla="*/ 64 h 64"/>
                <a:gd name="T2" fmla="*/ 3 w 90"/>
                <a:gd name="T3" fmla="*/ 2 h 64"/>
                <a:gd name="T4" fmla="*/ 90 w 90"/>
                <a:gd name="T5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64">
                  <a:moveTo>
                    <a:pt x="74" y="64"/>
                  </a:moveTo>
                  <a:cubicBezTo>
                    <a:pt x="62" y="54"/>
                    <a:pt x="0" y="4"/>
                    <a:pt x="3" y="2"/>
                  </a:cubicBezTo>
                  <a:cubicBezTo>
                    <a:pt x="6" y="0"/>
                    <a:pt x="72" y="44"/>
                    <a:pt x="90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4" name="Freeform 524">
              <a:extLst>
                <a:ext uri="{FF2B5EF4-FFF2-40B4-BE49-F238E27FC236}">
                  <a16:creationId xmlns:a16="http://schemas.microsoft.com/office/drawing/2014/main" id="{D5AF7F3C-DAAB-3BB1-52B8-90003F257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2230"/>
              <a:ext cx="83" cy="47"/>
            </a:xfrm>
            <a:custGeom>
              <a:avLst/>
              <a:gdLst>
                <a:gd name="T0" fmla="*/ 71 w 83"/>
                <a:gd name="T1" fmla="*/ 47 h 47"/>
                <a:gd name="T2" fmla="*/ 2 w 83"/>
                <a:gd name="T3" fmla="*/ 2 h 47"/>
                <a:gd name="T4" fmla="*/ 83 w 83"/>
                <a:gd name="T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47">
                  <a:moveTo>
                    <a:pt x="71" y="47"/>
                  </a:moveTo>
                  <a:cubicBezTo>
                    <a:pt x="59" y="40"/>
                    <a:pt x="0" y="4"/>
                    <a:pt x="2" y="2"/>
                  </a:cubicBezTo>
                  <a:cubicBezTo>
                    <a:pt x="4" y="0"/>
                    <a:pt x="66" y="28"/>
                    <a:pt x="83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5" name="Freeform 525">
              <a:extLst>
                <a:ext uri="{FF2B5EF4-FFF2-40B4-BE49-F238E27FC236}">
                  <a16:creationId xmlns:a16="http://schemas.microsoft.com/office/drawing/2014/main" id="{418348A0-0D2A-B2F3-E79F-A95A2519C5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228"/>
              <a:ext cx="67" cy="34"/>
            </a:xfrm>
            <a:custGeom>
              <a:avLst/>
              <a:gdLst>
                <a:gd name="T0" fmla="*/ 52 w 67"/>
                <a:gd name="T1" fmla="*/ 34 h 34"/>
                <a:gd name="T2" fmla="*/ 2 w 67"/>
                <a:gd name="T3" fmla="*/ 0 h 34"/>
                <a:gd name="T4" fmla="*/ 67 w 67"/>
                <a:gd name="T5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4">
                  <a:moveTo>
                    <a:pt x="52" y="34"/>
                  </a:moveTo>
                  <a:cubicBezTo>
                    <a:pt x="44" y="29"/>
                    <a:pt x="0" y="0"/>
                    <a:pt x="2" y="0"/>
                  </a:cubicBezTo>
                  <a:cubicBezTo>
                    <a:pt x="4" y="0"/>
                    <a:pt x="54" y="25"/>
                    <a:pt x="67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6" name="Freeform 526">
              <a:extLst>
                <a:ext uri="{FF2B5EF4-FFF2-40B4-BE49-F238E27FC236}">
                  <a16:creationId xmlns:a16="http://schemas.microsoft.com/office/drawing/2014/main" id="{0022687F-6763-46DE-5100-8A8FD97B62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7" y="2221"/>
              <a:ext cx="57" cy="32"/>
            </a:xfrm>
            <a:custGeom>
              <a:avLst/>
              <a:gdLst>
                <a:gd name="T0" fmla="*/ 49 w 57"/>
                <a:gd name="T1" fmla="*/ 32 h 32"/>
                <a:gd name="T2" fmla="*/ 1 w 57"/>
                <a:gd name="T3" fmla="*/ 2 h 32"/>
                <a:gd name="T4" fmla="*/ 57 w 57"/>
                <a:gd name="T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49" y="32"/>
                  </a:moveTo>
                  <a:cubicBezTo>
                    <a:pt x="41" y="27"/>
                    <a:pt x="2" y="0"/>
                    <a:pt x="1" y="2"/>
                  </a:cubicBezTo>
                  <a:cubicBezTo>
                    <a:pt x="0" y="4"/>
                    <a:pt x="45" y="18"/>
                    <a:pt x="57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7" name="Freeform 527">
              <a:extLst>
                <a:ext uri="{FF2B5EF4-FFF2-40B4-BE49-F238E27FC236}">
                  <a16:creationId xmlns:a16="http://schemas.microsoft.com/office/drawing/2014/main" id="{CE97FE9F-F08C-582D-1F63-6E0A37B4F390}"/>
                </a:ext>
              </a:extLst>
            </p:cNvPr>
            <p:cNvSpPr>
              <a:spLocks/>
            </p:cNvSpPr>
            <p:nvPr/>
          </p:nvSpPr>
          <p:spPr bwMode="auto">
            <a:xfrm rot="583558">
              <a:off x="4339" y="2120"/>
              <a:ext cx="39" cy="36"/>
            </a:xfrm>
            <a:custGeom>
              <a:avLst/>
              <a:gdLst>
                <a:gd name="T0" fmla="*/ 16 w 39"/>
                <a:gd name="T1" fmla="*/ 1 h 36"/>
                <a:gd name="T2" fmla="*/ 8 w 39"/>
                <a:gd name="T3" fmla="*/ 12 h 36"/>
                <a:gd name="T4" fmla="*/ 3 w 39"/>
                <a:gd name="T5" fmla="*/ 26 h 36"/>
                <a:gd name="T6" fmla="*/ 24 w 39"/>
                <a:gd name="T7" fmla="*/ 26 h 36"/>
                <a:gd name="T8" fmla="*/ 38 w 39"/>
                <a:gd name="T9" fmla="*/ 34 h 36"/>
                <a:gd name="T10" fmla="*/ 33 w 39"/>
                <a:gd name="T11" fmla="*/ 16 h 36"/>
                <a:gd name="T12" fmla="*/ 16 w 39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6">
                  <a:moveTo>
                    <a:pt x="16" y="1"/>
                  </a:moveTo>
                  <a:cubicBezTo>
                    <a:pt x="12" y="0"/>
                    <a:pt x="10" y="8"/>
                    <a:pt x="8" y="12"/>
                  </a:cubicBezTo>
                  <a:cubicBezTo>
                    <a:pt x="6" y="16"/>
                    <a:pt x="0" y="25"/>
                    <a:pt x="3" y="26"/>
                  </a:cubicBezTo>
                  <a:cubicBezTo>
                    <a:pt x="6" y="28"/>
                    <a:pt x="18" y="25"/>
                    <a:pt x="24" y="26"/>
                  </a:cubicBezTo>
                  <a:cubicBezTo>
                    <a:pt x="30" y="27"/>
                    <a:pt x="37" y="36"/>
                    <a:pt x="38" y="34"/>
                  </a:cubicBezTo>
                  <a:cubicBezTo>
                    <a:pt x="39" y="32"/>
                    <a:pt x="37" y="21"/>
                    <a:pt x="33" y="16"/>
                  </a:cubicBezTo>
                  <a:cubicBezTo>
                    <a:pt x="29" y="11"/>
                    <a:pt x="20" y="2"/>
                    <a:pt x="1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28" name="AutoShape 528">
              <a:extLst>
                <a:ext uri="{FF2B5EF4-FFF2-40B4-BE49-F238E27FC236}">
                  <a16:creationId xmlns:a16="http://schemas.microsoft.com/office/drawing/2014/main" id="{833575BE-9437-8692-8F2C-4D228F479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" y="2112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629" name="Freeform 529">
              <a:extLst>
                <a:ext uri="{FF2B5EF4-FFF2-40B4-BE49-F238E27FC236}">
                  <a16:creationId xmlns:a16="http://schemas.microsoft.com/office/drawing/2014/main" id="{69E99AA6-99FA-8F39-A0C7-39C0D0291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" y="2150"/>
              <a:ext cx="12" cy="76"/>
            </a:xfrm>
            <a:custGeom>
              <a:avLst/>
              <a:gdLst>
                <a:gd name="T0" fmla="*/ 6 w 12"/>
                <a:gd name="T1" fmla="*/ 0 h 76"/>
                <a:gd name="T2" fmla="*/ 11 w 12"/>
                <a:gd name="T3" fmla="*/ 37 h 76"/>
                <a:gd name="T4" fmla="*/ 0 w 12"/>
                <a:gd name="T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76">
                  <a:moveTo>
                    <a:pt x="6" y="0"/>
                  </a:moveTo>
                  <a:cubicBezTo>
                    <a:pt x="7" y="6"/>
                    <a:pt x="12" y="24"/>
                    <a:pt x="11" y="37"/>
                  </a:cubicBezTo>
                  <a:cubicBezTo>
                    <a:pt x="10" y="50"/>
                    <a:pt x="2" y="68"/>
                    <a:pt x="0" y="7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0" name="Freeform 530">
              <a:extLst>
                <a:ext uri="{FF2B5EF4-FFF2-40B4-BE49-F238E27FC236}">
                  <a16:creationId xmlns:a16="http://schemas.microsoft.com/office/drawing/2014/main" id="{0C2F1DE9-36AA-ECF2-0BCC-10334D94BE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9" y="2285"/>
              <a:ext cx="74" cy="73"/>
            </a:xfrm>
            <a:custGeom>
              <a:avLst/>
              <a:gdLst>
                <a:gd name="T0" fmla="*/ 53 w 74"/>
                <a:gd name="T1" fmla="*/ 66 h 73"/>
                <a:gd name="T2" fmla="*/ 3 w 74"/>
                <a:gd name="T3" fmla="*/ 1 h 73"/>
                <a:gd name="T4" fmla="*/ 74 w 74"/>
                <a:gd name="T5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73">
                  <a:moveTo>
                    <a:pt x="53" y="66"/>
                  </a:moveTo>
                  <a:cubicBezTo>
                    <a:pt x="45" y="55"/>
                    <a:pt x="0" y="0"/>
                    <a:pt x="3" y="1"/>
                  </a:cubicBezTo>
                  <a:cubicBezTo>
                    <a:pt x="6" y="2"/>
                    <a:pt x="59" y="58"/>
                    <a:pt x="74" y="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1" name="Freeform 531">
              <a:extLst>
                <a:ext uri="{FF2B5EF4-FFF2-40B4-BE49-F238E27FC236}">
                  <a16:creationId xmlns:a16="http://schemas.microsoft.com/office/drawing/2014/main" id="{FEE4196C-5D6D-4A2B-0DC2-0453BC89EF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" y="2275"/>
              <a:ext cx="79" cy="77"/>
            </a:xfrm>
            <a:custGeom>
              <a:avLst/>
              <a:gdLst>
                <a:gd name="T0" fmla="*/ 73 w 79"/>
                <a:gd name="T1" fmla="*/ 77 h 77"/>
                <a:gd name="T2" fmla="*/ 1 w 79"/>
                <a:gd name="T3" fmla="*/ 2 h 77"/>
                <a:gd name="T4" fmla="*/ 79 w 79"/>
                <a:gd name="T5" fmla="*/ 6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7">
                  <a:moveTo>
                    <a:pt x="73" y="77"/>
                  </a:moveTo>
                  <a:cubicBezTo>
                    <a:pt x="61" y="65"/>
                    <a:pt x="0" y="4"/>
                    <a:pt x="1" y="2"/>
                  </a:cubicBezTo>
                  <a:cubicBezTo>
                    <a:pt x="2" y="0"/>
                    <a:pt x="63" y="51"/>
                    <a:pt x="79" y="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2" name="Freeform 532">
              <a:extLst>
                <a:ext uri="{FF2B5EF4-FFF2-40B4-BE49-F238E27FC236}">
                  <a16:creationId xmlns:a16="http://schemas.microsoft.com/office/drawing/2014/main" id="{C09FFF3E-867E-B28B-FDED-57FAD9BC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7" y="2281"/>
              <a:ext cx="54" cy="50"/>
            </a:xfrm>
            <a:custGeom>
              <a:avLst/>
              <a:gdLst>
                <a:gd name="T0" fmla="*/ 54 w 54"/>
                <a:gd name="T1" fmla="*/ 50 h 50"/>
                <a:gd name="T2" fmla="*/ 0 w 54"/>
                <a:gd name="T3" fmla="*/ 2 h 50"/>
                <a:gd name="T4" fmla="*/ 54 w 54"/>
                <a:gd name="T5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0">
                  <a:moveTo>
                    <a:pt x="54" y="50"/>
                  </a:moveTo>
                  <a:cubicBezTo>
                    <a:pt x="45" y="42"/>
                    <a:pt x="0" y="4"/>
                    <a:pt x="0" y="2"/>
                  </a:cubicBezTo>
                  <a:cubicBezTo>
                    <a:pt x="0" y="0"/>
                    <a:pt x="43" y="30"/>
                    <a:pt x="5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3" name="Freeform 533">
              <a:extLst>
                <a:ext uri="{FF2B5EF4-FFF2-40B4-BE49-F238E27FC236}">
                  <a16:creationId xmlns:a16="http://schemas.microsoft.com/office/drawing/2014/main" id="{F25AC96E-0D3E-264E-A0A9-65E675D4A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" y="1974"/>
              <a:ext cx="143" cy="92"/>
            </a:xfrm>
            <a:custGeom>
              <a:avLst/>
              <a:gdLst>
                <a:gd name="T0" fmla="*/ 143 w 143"/>
                <a:gd name="T1" fmla="*/ 11 h 92"/>
                <a:gd name="T2" fmla="*/ 2 w 143"/>
                <a:gd name="T3" fmla="*/ 90 h 92"/>
                <a:gd name="T4" fmla="*/ 132 w 143"/>
                <a:gd name="T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92">
                  <a:moveTo>
                    <a:pt x="143" y="11"/>
                  </a:moveTo>
                  <a:cubicBezTo>
                    <a:pt x="120" y="24"/>
                    <a:pt x="4" y="92"/>
                    <a:pt x="2" y="90"/>
                  </a:cubicBezTo>
                  <a:cubicBezTo>
                    <a:pt x="0" y="88"/>
                    <a:pt x="105" y="19"/>
                    <a:pt x="13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4" name="Freeform 534">
              <a:extLst>
                <a:ext uri="{FF2B5EF4-FFF2-40B4-BE49-F238E27FC236}">
                  <a16:creationId xmlns:a16="http://schemas.microsoft.com/office/drawing/2014/main" id="{9FD32F2C-9954-6C75-27F7-3A826AB33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7" y="2045"/>
              <a:ext cx="148" cy="90"/>
            </a:xfrm>
            <a:custGeom>
              <a:avLst/>
              <a:gdLst>
                <a:gd name="T0" fmla="*/ 133 w 148"/>
                <a:gd name="T1" fmla="*/ 0 h 90"/>
                <a:gd name="T2" fmla="*/ 70 w 148"/>
                <a:gd name="T3" fmla="*/ 27 h 90"/>
                <a:gd name="T4" fmla="*/ 1 w 148"/>
                <a:gd name="T5" fmla="*/ 88 h 90"/>
                <a:gd name="T6" fmla="*/ 79 w 148"/>
                <a:gd name="T7" fmla="*/ 42 h 90"/>
                <a:gd name="T8" fmla="*/ 148 w 148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90">
                  <a:moveTo>
                    <a:pt x="133" y="0"/>
                  </a:moveTo>
                  <a:cubicBezTo>
                    <a:pt x="123" y="5"/>
                    <a:pt x="92" y="12"/>
                    <a:pt x="70" y="27"/>
                  </a:cubicBezTo>
                  <a:cubicBezTo>
                    <a:pt x="48" y="42"/>
                    <a:pt x="0" y="86"/>
                    <a:pt x="1" y="88"/>
                  </a:cubicBezTo>
                  <a:cubicBezTo>
                    <a:pt x="2" y="90"/>
                    <a:pt x="55" y="55"/>
                    <a:pt x="79" y="42"/>
                  </a:cubicBezTo>
                  <a:cubicBezTo>
                    <a:pt x="103" y="29"/>
                    <a:pt x="134" y="17"/>
                    <a:pt x="148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5" name="Freeform 535">
              <a:extLst>
                <a:ext uri="{FF2B5EF4-FFF2-40B4-BE49-F238E27FC236}">
                  <a16:creationId xmlns:a16="http://schemas.microsoft.com/office/drawing/2014/main" id="{C37BB378-E3C1-EEDC-D8E2-0026BCE61F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003"/>
              <a:ext cx="135" cy="72"/>
            </a:xfrm>
            <a:custGeom>
              <a:avLst/>
              <a:gdLst>
                <a:gd name="T0" fmla="*/ 133 w 135"/>
                <a:gd name="T1" fmla="*/ 16 h 72"/>
                <a:gd name="T2" fmla="*/ 0 w 135"/>
                <a:gd name="T3" fmla="*/ 69 h 72"/>
                <a:gd name="T4" fmla="*/ 135 w 135"/>
                <a:gd name="T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72">
                  <a:moveTo>
                    <a:pt x="133" y="16"/>
                  </a:moveTo>
                  <a:cubicBezTo>
                    <a:pt x="111" y="25"/>
                    <a:pt x="0" y="72"/>
                    <a:pt x="0" y="69"/>
                  </a:cubicBezTo>
                  <a:cubicBezTo>
                    <a:pt x="0" y="66"/>
                    <a:pt x="107" y="15"/>
                    <a:pt x="13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6" name="Freeform 536">
              <a:extLst>
                <a:ext uri="{FF2B5EF4-FFF2-40B4-BE49-F238E27FC236}">
                  <a16:creationId xmlns:a16="http://schemas.microsoft.com/office/drawing/2014/main" id="{BB8DF1A9-61E5-2257-4021-1A91B3D117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2036"/>
              <a:ext cx="121" cy="47"/>
            </a:xfrm>
            <a:custGeom>
              <a:avLst/>
              <a:gdLst>
                <a:gd name="T0" fmla="*/ 121 w 121"/>
                <a:gd name="T1" fmla="*/ 13 h 47"/>
                <a:gd name="T2" fmla="*/ 0 w 121"/>
                <a:gd name="T3" fmla="*/ 45 h 47"/>
                <a:gd name="T4" fmla="*/ 118 w 121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47">
                  <a:moveTo>
                    <a:pt x="121" y="13"/>
                  </a:moveTo>
                  <a:cubicBezTo>
                    <a:pt x="101" y="18"/>
                    <a:pt x="0" y="47"/>
                    <a:pt x="0" y="45"/>
                  </a:cubicBezTo>
                  <a:cubicBezTo>
                    <a:pt x="0" y="43"/>
                    <a:pt x="94" y="9"/>
                    <a:pt x="11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7" name="Freeform 537">
              <a:extLst>
                <a:ext uri="{FF2B5EF4-FFF2-40B4-BE49-F238E27FC236}">
                  <a16:creationId xmlns:a16="http://schemas.microsoft.com/office/drawing/2014/main" id="{CE43542A-AAF7-59CE-43F8-AC1803B477B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2" y="2061"/>
              <a:ext cx="94" cy="29"/>
            </a:xfrm>
            <a:custGeom>
              <a:avLst/>
              <a:gdLst>
                <a:gd name="T0" fmla="*/ 94 w 94"/>
                <a:gd name="T1" fmla="*/ 11 h 29"/>
                <a:gd name="T2" fmla="*/ 0 w 94"/>
                <a:gd name="T3" fmla="*/ 27 h 29"/>
                <a:gd name="T4" fmla="*/ 94 w 94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" h="29">
                  <a:moveTo>
                    <a:pt x="94" y="11"/>
                  </a:moveTo>
                  <a:cubicBezTo>
                    <a:pt x="78" y="14"/>
                    <a:pt x="0" y="29"/>
                    <a:pt x="0" y="27"/>
                  </a:cubicBezTo>
                  <a:cubicBezTo>
                    <a:pt x="0" y="25"/>
                    <a:pt x="75" y="6"/>
                    <a:pt x="9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8" name="Freeform 538">
              <a:extLst>
                <a:ext uri="{FF2B5EF4-FFF2-40B4-BE49-F238E27FC236}">
                  <a16:creationId xmlns:a16="http://schemas.microsoft.com/office/drawing/2014/main" id="{0B43923D-327A-F640-BB1E-A78A4BB0F8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070"/>
              <a:ext cx="152" cy="78"/>
            </a:xfrm>
            <a:custGeom>
              <a:avLst/>
              <a:gdLst>
                <a:gd name="T0" fmla="*/ 148 w 152"/>
                <a:gd name="T1" fmla="*/ 0 h 78"/>
                <a:gd name="T2" fmla="*/ 1 w 152"/>
                <a:gd name="T3" fmla="*/ 75 h 78"/>
                <a:gd name="T4" fmla="*/ 152 w 152"/>
                <a:gd name="T5" fmla="*/ 2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78">
                  <a:moveTo>
                    <a:pt x="148" y="0"/>
                  </a:moveTo>
                  <a:cubicBezTo>
                    <a:pt x="124" y="12"/>
                    <a:pt x="0" y="72"/>
                    <a:pt x="1" y="75"/>
                  </a:cubicBezTo>
                  <a:cubicBezTo>
                    <a:pt x="2" y="78"/>
                    <a:pt x="127" y="29"/>
                    <a:pt x="152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39" name="Freeform 539">
              <a:extLst>
                <a:ext uri="{FF2B5EF4-FFF2-40B4-BE49-F238E27FC236}">
                  <a16:creationId xmlns:a16="http://schemas.microsoft.com/office/drawing/2014/main" id="{C6A5736D-1CFA-D38B-AF31-033C4C132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12"/>
              <a:ext cx="148" cy="48"/>
            </a:xfrm>
            <a:custGeom>
              <a:avLst/>
              <a:gdLst>
                <a:gd name="T0" fmla="*/ 148 w 148"/>
                <a:gd name="T1" fmla="*/ 0 h 48"/>
                <a:gd name="T2" fmla="*/ 2 w 148"/>
                <a:gd name="T3" fmla="*/ 45 h 48"/>
                <a:gd name="T4" fmla="*/ 136 w 148"/>
                <a:gd name="T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8">
                  <a:moveTo>
                    <a:pt x="148" y="0"/>
                  </a:moveTo>
                  <a:cubicBezTo>
                    <a:pt x="124" y="7"/>
                    <a:pt x="4" y="42"/>
                    <a:pt x="2" y="45"/>
                  </a:cubicBezTo>
                  <a:cubicBezTo>
                    <a:pt x="0" y="48"/>
                    <a:pt x="108" y="26"/>
                    <a:pt x="136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40" name="Freeform 540">
              <a:extLst>
                <a:ext uri="{FF2B5EF4-FFF2-40B4-BE49-F238E27FC236}">
                  <a16:creationId xmlns:a16="http://schemas.microsoft.com/office/drawing/2014/main" id="{93F00F95-2352-BD37-25FE-800E3DA6C3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0" y="2156"/>
              <a:ext cx="120" cy="24"/>
            </a:xfrm>
            <a:custGeom>
              <a:avLst/>
              <a:gdLst>
                <a:gd name="T0" fmla="*/ 120 w 120"/>
                <a:gd name="T1" fmla="*/ 0 h 24"/>
                <a:gd name="T2" fmla="*/ 0 w 120"/>
                <a:gd name="T3" fmla="*/ 13 h 24"/>
                <a:gd name="T4" fmla="*/ 119 w 12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24">
                  <a:moveTo>
                    <a:pt x="120" y="0"/>
                  </a:moveTo>
                  <a:cubicBezTo>
                    <a:pt x="100" y="2"/>
                    <a:pt x="0" y="9"/>
                    <a:pt x="0" y="13"/>
                  </a:cubicBezTo>
                  <a:cubicBezTo>
                    <a:pt x="0" y="17"/>
                    <a:pt x="94" y="22"/>
                    <a:pt x="119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41" name="Freeform 541">
              <a:extLst>
                <a:ext uri="{FF2B5EF4-FFF2-40B4-BE49-F238E27FC236}">
                  <a16:creationId xmlns:a16="http://schemas.microsoft.com/office/drawing/2014/main" id="{BDC01F3F-D50F-B31B-20CB-C0131A087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82"/>
              <a:ext cx="142" cy="41"/>
            </a:xfrm>
            <a:custGeom>
              <a:avLst/>
              <a:gdLst>
                <a:gd name="T0" fmla="*/ 128 w 142"/>
                <a:gd name="T1" fmla="*/ 14 h 41"/>
                <a:gd name="T2" fmla="*/ 2 w 142"/>
                <a:gd name="T3" fmla="*/ 4 h 41"/>
                <a:gd name="T4" fmla="*/ 142 w 142"/>
                <a:gd name="T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" h="41">
                  <a:moveTo>
                    <a:pt x="128" y="14"/>
                  </a:moveTo>
                  <a:cubicBezTo>
                    <a:pt x="107" y="12"/>
                    <a:pt x="0" y="0"/>
                    <a:pt x="2" y="4"/>
                  </a:cubicBezTo>
                  <a:cubicBezTo>
                    <a:pt x="4" y="8"/>
                    <a:pt x="113" y="33"/>
                    <a:pt x="142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42" name="Freeform 542">
              <a:extLst>
                <a:ext uri="{FF2B5EF4-FFF2-40B4-BE49-F238E27FC236}">
                  <a16:creationId xmlns:a16="http://schemas.microsoft.com/office/drawing/2014/main" id="{C69C93B5-13D0-006F-5969-720E10922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98"/>
              <a:ext cx="158" cy="66"/>
            </a:xfrm>
            <a:custGeom>
              <a:avLst/>
              <a:gdLst>
                <a:gd name="T0" fmla="*/ 154 w 158"/>
                <a:gd name="T1" fmla="*/ 43 h 66"/>
                <a:gd name="T2" fmla="*/ 1 w 158"/>
                <a:gd name="T3" fmla="*/ 4 h 66"/>
                <a:gd name="T4" fmla="*/ 158 w 158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66">
                  <a:moveTo>
                    <a:pt x="154" y="43"/>
                  </a:moveTo>
                  <a:cubicBezTo>
                    <a:pt x="129" y="37"/>
                    <a:pt x="0" y="0"/>
                    <a:pt x="1" y="4"/>
                  </a:cubicBezTo>
                  <a:cubicBezTo>
                    <a:pt x="2" y="8"/>
                    <a:pt x="125" y="53"/>
                    <a:pt x="158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43" name="Freeform 543">
              <a:extLst>
                <a:ext uri="{FF2B5EF4-FFF2-40B4-BE49-F238E27FC236}">
                  <a16:creationId xmlns:a16="http://schemas.microsoft.com/office/drawing/2014/main" id="{2A6A6555-E550-F209-E39E-D37F851E09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2225"/>
              <a:ext cx="153" cy="70"/>
            </a:xfrm>
            <a:custGeom>
              <a:avLst/>
              <a:gdLst>
                <a:gd name="T0" fmla="*/ 153 w 153"/>
                <a:gd name="T1" fmla="*/ 67 h 70"/>
                <a:gd name="T2" fmla="*/ 5 w 153"/>
                <a:gd name="T3" fmla="*/ 0 h 70"/>
                <a:gd name="T4" fmla="*/ 122 w 153"/>
                <a:gd name="T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3" h="70">
                  <a:moveTo>
                    <a:pt x="153" y="67"/>
                  </a:moveTo>
                  <a:cubicBezTo>
                    <a:pt x="128" y="56"/>
                    <a:pt x="10" y="0"/>
                    <a:pt x="5" y="0"/>
                  </a:cubicBezTo>
                  <a:cubicBezTo>
                    <a:pt x="0" y="0"/>
                    <a:pt x="98" y="55"/>
                    <a:pt x="122" y="7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644" name="Freeform 544">
              <a:extLst>
                <a:ext uri="{FF2B5EF4-FFF2-40B4-BE49-F238E27FC236}">
                  <a16:creationId xmlns:a16="http://schemas.microsoft.com/office/drawing/2014/main" id="{340308D6-58A1-5BDC-6320-582C48D1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" y="2209"/>
              <a:ext cx="164" cy="80"/>
            </a:xfrm>
            <a:custGeom>
              <a:avLst/>
              <a:gdLst>
                <a:gd name="T0" fmla="*/ 164 w 164"/>
                <a:gd name="T1" fmla="*/ 70 h 80"/>
                <a:gd name="T2" fmla="*/ 1 w 164"/>
                <a:gd name="T3" fmla="*/ 2 h 80"/>
                <a:gd name="T4" fmla="*/ 155 w 164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80">
                  <a:moveTo>
                    <a:pt x="164" y="70"/>
                  </a:moveTo>
                  <a:cubicBezTo>
                    <a:pt x="137" y="59"/>
                    <a:pt x="0" y="4"/>
                    <a:pt x="1" y="2"/>
                  </a:cubicBezTo>
                  <a:cubicBezTo>
                    <a:pt x="2" y="0"/>
                    <a:pt x="123" y="64"/>
                    <a:pt x="155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2645" name="Group 545">
              <a:extLst>
                <a:ext uri="{FF2B5EF4-FFF2-40B4-BE49-F238E27FC236}">
                  <a16:creationId xmlns:a16="http://schemas.microsoft.com/office/drawing/2014/main" id="{66D269FA-D6E5-1646-C9C6-8A9D20C226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256"/>
              <a:ext cx="115" cy="137"/>
              <a:chOff x="3696" y="2592"/>
              <a:chExt cx="115" cy="137"/>
            </a:xfrm>
          </p:grpSpPr>
          <p:sp>
            <p:nvSpPr>
              <p:cNvPr id="2647" name="Freeform 546">
                <a:extLst>
                  <a:ext uri="{FF2B5EF4-FFF2-40B4-BE49-F238E27FC236}">
                    <a16:creationId xmlns:a16="http://schemas.microsoft.com/office/drawing/2014/main" id="{A7E1089E-A0AB-61BB-C2CD-DFA776A183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592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48" name="Freeform 547">
                <a:extLst>
                  <a:ext uri="{FF2B5EF4-FFF2-40B4-BE49-F238E27FC236}">
                    <a16:creationId xmlns:a16="http://schemas.microsoft.com/office/drawing/2014/main" id="{A9ED4554-67B8-1070-FA9A-96A2A13AB4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2601"/>
                <a:ext cx="83" cy="113"/>
              </a:xfrm>
              <a:custGeom>
                <a:avLst/>
                <a:gdLst>
                  <a:gd name="T0" fmla="*/ 67 w 83"/>
                  <a:gd name="T1" fmla="*/ 113 h 113"/>
                  <a:gd name="T2" fmla="*/ 3 w 83"/>
                  <a:gd name="T3" fmla="*/ 3 h 113"/>
                  <a:gd name="T4" fmla="*/ 83 w 83"/>
                  <a:gd name="T5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13">
                    <a:moveTo>
                      <a:pt x="67" y="113"/>
                    </a:moveTo>
                    <a:cubicBezTo>
                      <a:pt x="56" y="95"/>
                      <a:pt x="0" y="6"/>
                      <a:pt x="3" y="3"/>
                    </a:cubicBezTo>
                    <a:cubicBezTo>
                      <a:pt x="6" y="0"/>
                      <a:pt x="66" y="75"/>
                      <a:pt x="83" y="94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49" name="Freeform 548">
                <a:extLst>
                  <a:ext uri="{FF2B5EF4-FFF2-40B4-BE49-F238E27FC236}">
                    <a16:creationId xmlns:a16="http://schemas.microsoft.com/office/drawing/2014/main" id="{923FC883-AC5B-38E1-CF90-CAC710EF3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597"/>
                <a:ext cx="75" cy="96"/>
              </a:xfrm>
              <a:custGeom>
                <a:avLst/>
                <a:gdLst>
                  <a:gd name="T0" fmla="*/ 75 w 75"/>
                  <a:gd name="T1" fmla="*/ 96 h 96"/>
                  <a:gd name="T2" fmla="*/ 0 w 75"/>
                  <a:gd name="T3" fmla="*/ 3 h 96"/>
                  <a:gd name="T4" fmla="*/ 75 w 75"/>
                  <a:gd name="T5" fmla="*/ 7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96">
                    <a:moveTo>
                      <a:pt x="75" y="96"/>
                    </a:moveTo>
                    <a:cubicBezTo>
                      <a:pt x="63" y="81"/>
                      <a:pt x="0" y="6"/>
                      <a:pt x="0" y="3"/>
                    </a:cubicBezTo>
                    <a:cubicBezTo>
                      <a:pt x="0" y="0"/>
                      <a:pt x="59" y="61"/>
                      <a:pt x="75" y="7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50" name="Freeform 549">
                <a:extLst>
                  <a:ext uri="{FF2B5EF4-FFF2-40B4-BE49-F238E27FC236}">
                    <a16:creationId xmlns:a16="http://schemas.microsoft.com/office/drawing/2014/main" id="{EFC8715D-65B6-48E1-3ADD-1822D3520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603"/>
                <a:ext cx="57" cy="61"/>
              </a:xfrm>
              <a:custGeom>
                <a:avLst/>
                <a:gdLst>
                  <a:gd name="T0" fmla="*/ 57 w 57"/>
                  <a:gd name="T1" fmla="*/ 61 h 61"/>
                  <a:gd name="T2" fmla="*/ 1 w 57"/>
                  <a:gd name="T3" fmla="*/ 4 h 61"/>
                  <a:gd name="T4" fmla="*/ 49 w 57"/>
                  <a:gd name="T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61">
                    <a:moveTo>
                      <a:pt x="57" y="61"/>
                    </a:moveTo>
                    <a:cubicBezTo>
                      <a:pt x="48" y="52"/>
                      <a:pt x="2" y="8"/>
                      <a:pt x="1" y="4"/>
                    </a:cubicBezTo>
                    <a:cubicBezTo>
                      <a:pt x="0" y="0"/>
                      <a:pt x="39" y="30"/>
                      <a:pt x="49" y="37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651" name="Freeform 550">
                <a:extLst>
                  <a:ext uri="{FF2B5EF4-FFF2-40B4-BE49-F238E27FC236}">
                    <a16:creationId xmlns:a16="http://schemas.microsoft.com/office/drawing/2014/main" id="{9BEDFA3E-4556-382E-EE9F-9749CCA49B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9" y="2596"/>
                <a:ext cx="84" cy="128"/>
              </a:xfrm>
              <a:custGeom>
                <a:avLst/>
                <a:gdLst>
                  <a:gd name="T0" fmla="*/ 79 w 84"/>
                  <a:gd name="T1" fmla="*/ 128 h 128"/>
                  <a:gd name="T2" fmla="*/ 1 w 84"/>
                  <a:gd name="T3" fmla="*/ 4 h 128"/>
                  <a:gd name="T4" fmla="*/ 84 w 84"/>
                  <a:gd name="T5" fmla="*/ 10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128">
                    <a:moveTo>
                      <a:pt x="79" y="128"/>
                    </a:moveTo>
                    <a:cubicBezTo>
                      <a:pt x="66" y="108"/>
                      <a:pt x="0" y="8"/>
                      <a:pt x="1" y="4"/>
                    </a:cubicBezTo>
                    <a:cubicBezTo>
                      <a:pt x="2" y="0"/>
                      <a:pt x="67" y="84"/>
                      <a:pt x="84" y="10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2646" name="Line 551">
              <a:extLst>
                <a:ext uri="{FF2B5EF4-FFF2-40B4-BE49-F238E27FC236}">
                  <a16:creationId xmlns:a16="http://schemas.microsoft.com/office/drawing/2014/main" id="{2FBAF7D3-A7B1-6C7A-D6FD-7BB1C5C431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884" name="Group 495">
            <a:extLst>
              <a:ext uri="{FF2B5EF4-FFF2-40B4-BE49-F238E27FC236}">
                <a16:creationId xmlns:a16="http://schemas.microsoft.com/office/drawing/2014/main" id="{7798649D-BD8C-E059-44BD-B5C58366AE4E}"/>
              </a:ext>
            </a:extLst>
          </p:cNvPr>
          <p:cNvGrpSpPr>
            <a:grpSpLocks/>
          </p:cNvGrpSpPr>
          <p:nvPr/>
        </p:nvGrpSpPr>
        <p:grpSpPr bwMode="auto">
          <a:xfrm rot="20793083" flipH="1">
            <a:off x="4661407" y="4396489"/>
            <a:ext cx="393605" cy="139832"/>
            <a:chOff x="4224" y="1968"/>
            <a:chExt cx="1128" cy="425"/>
          </a:xfrm>
        </p:grpSpPr>
        <p:sp>
          <p:nvSpPr>
            <p:cNvPr id="2885" name="Line 496">
              <a:extLst>
                <a:ext uri="{FF2B5EF4-FFF2-40B4-BE49-F238E27FC236}">
                  <a16:creationId xmlns:a16="http://schemas.microsoft.com/office/drawing/2014/main" id="{BA77DC3E-D782-E617-1511-0B3B0EC052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886" name="Freeform 497">
              <a:extLst>
                <a:ext uri="{FF2B5EF4-FFF2-40B4-BE49-F238E27FC236}">
                  <a16:creationId xmlns:a16="http://schemas.microsoft.com/office/drawing/2014/main" id="{9E7C2CCC-0916-2AD3-7994-EAD77CEB6D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" y="2061"/>
              <a:ext cx="968" cy="263"/>
            </a:xfrm>
            <a:custGeom>
              <a:avLst/>
              <a:gdLst>
                <a:gd name="T0" fmla="*/ 938 w 968"/>
                <a:gd name="T1" fmla="*/ 68 h 263"/>
                <a:gd name="T2" fmla="*/ 959 w 968"/>
                <a:gd name="T3" fmla="*/ 75 h 263"/>
                <a:gd name="T4" fmla="*/ 963 w 968"/>
                <a:gd name="T5" fmla="*/ 102 h 263"/>
                <a:gd name="T6" fmla="*/ 949 w 968"/>
                <a:gd name="T7" fmla="*/ 172 h 263"/>
                <a:gd name="T8" fmla="*/ 850 w 968"/>
                <a:gd name="T9" fmla="*/ 172 h 263"/>
                <a:gd name="T10" fmla="*/ 711 w 968"/>
                <a:gd name="T11" fmla="*/ 185 h 263"/>
                <a:gd name="T12" fmla="*/ 519 w 968"/>
                <a:gd name="T13" fmla="*/ 250 h 263"/>
                <a:gd name="T14" fmla="*/ 287 w 968"/>
                <a:gd name="T15" fmla="*/ 250 h 263"/>
                <a:gd name="T16" fmla="*/ 57 w 968"/>
                <a:gd name="T17" fmla="*/ 172 h 263"/>
                <a:gd name="T18" fmla="*/ 23 w 968"/>
                <a:gd name="T19" fmla="*/ 132 h 263"/>
                <a:gd name="T20" fmla="*/ 89 w 968"/>
                <a:gd name="T21" fmla="*/ 172 h 263"/>
                <a:gd name="T22" fmla="*/ 5 w 968"/>
                <a:gd name="T23" fmla="*/ 108 h 263"/>
                <a:gd name="T24" fmla="*/ 60 w 968"/>
                <a:gd name="T25" fmla="*/ 54 h 263"/>
                <a:gd name="T26" fmla="*/ 156 w 968"/>
                <a:gd name="T27" fmla="*/ 15 h 263"/>
                <a:gd name="T28" fmla="*/ 282 w 968"/>
                <a:gd name="T29" fmla="*/ 2 h 263"/>
                <a:gd name="T30" fmla="*/ 357 w 968"/>
                <a:gd name="T31" fmla="*/ 2 h 263"/>
                <a:gd name="T32" fmla="*/ 480 w 968"/>
                <a:gd name="T33" fmla="*/ 7 h 263"/>
                <a:gd name="T34" fmla="*/ 636 w 968"/>
                <a:gd name="T35" fmla="*/ 32 h 263"/>
                <a:gd name="T36" fmla="*/ 781 w 968"/>
                <a:gd name="T37" fmla="*/ 68 h 263"/>
                <a:gd name="T38" fmla="*/ 938 w 968"/>
                <a:gd name="T39" fmla="*/ 6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263">
                  <a:moveTo>
                    <a:pt x="938" y="68"/>
                  </a:moveTo>
                  <a:cubicBezTo>
                    <a:pt x="968" y="69"/>
                    <a:pt x="955" y="69"/>
                    <a:pt x="959" y="75"/>
                  </a:cubicBezTo>
                  <a:cubicBezTo>
                    <a:pt x="963" y="81"/>
                    <a:pt x="965" y="86"/>
                    <a:pt x="963" y="102"/>
                  </a:cubicBezTo>
                  <a:cubicBezTo>
                    <a:pt x="961" y="118"/>
                    <a:pt x="968" y="160"/>
                    <a:pt x="949" y="172"/>
                  </a:cubicBezTo>
                  <a:cubicBezTo>
                    <a:pt x="930" y="183"/>
                    <a:pt x="890" y="169"/>
                    <a:pt x="850" y="172"/>
                  </a:cubicBezTo>
                  <a:cubicBezTo>
                    <a:pt x="810" y="174"/>
                    <a:pt x="766" y="172"/>
                    <a:pt x="711" y="185"/>
                  </a:cubicBezTo>
                  <a:cubicBezTo>
                    <a:pt x="656" y="198"/>
                    <a:pt x="589" y="239"/>
                    <a:pt x="519" y="250"/>
                  </a:cubicBezTo>
                  <a:cubicBezTo>
                    <a:pt x="449" y="261"/>
                    <a:pt x="365" y="263"/>
                    <a:pt x="287" y="250"/>
                  </a:cubicBezTo>
                  <a:cubicBezTo>
                    <a:pt x="211" y="237"/>
                    <a:pt x="101" y="191"/>
                    <a:pt x="57" y="172"/>
                  </a:cubicBezTo>
                  <a:cubicBezTo>
                    <a:pt x="12" y="152"/>
                    <a:pt x="18" y="132"/>
                    <a:pt x="23" y="132"/>
                  </a:cubicBezTo>
                  <a:cubicBezTo>
                    <a:pt x="29" y="132"/>
                    <a:pt x="92" y="176"/>
                    <a:pt x="89" y="172"/>
                  </a:cubicBezTo>
                  <a:cubicBezTo>
                    <a:pt x="87" y="167"/>
                    <a:pt x="10" y="127"/>
                    <a:pt x="5" y="108"/>
                  </a:cubicBezTo>
                  <a:cubicBezTo>
                    <a:pt x="0" y="88"/>
                    <a:pt x="35" y="69"/>
                    <a:pt x="60" y="54"/>
                  </a:cubicBezTo>
                  <a:cubicBezTo>
                    <a:pt x="85" y="38"/>
                    <a:pt x="119" y="23"/>
                    <a:pt x="156" y="15"/>
                  </a:cubicBezTo>
                  <a:cubicBezTo>
                    <a:pt x="192" y="7"/>
                    <a:pt x="248" y="5"/>
                    <a:pt x="282" y="2"/>
                  </a:cubicBezTo>
                  <a:cubicBezTo>
                    <a:pt x="316" y="0"/>
                    <a:pt x="324" y="1"/>
                    <a:pt x="357" y="2"/>
                  </a:cubicBezTo>
                  <a:cubicBezTo>
                    <a:pt x="391" y="2"/>
                    <a:pt x="433" y="2"/>
                    <a:pt x="480" y="7"/>
                  </a:cubicBezTo>
                  <a:cubicBezTo>
                    <a:pt x="526" y="12"/>
                    <a:pt x="586" y="22"/>
                    <a:pt x="636" y="32"/>
                  </a:cubicBezTo>
                  <a:cubicBezTo>
                    <a:pt x="687" y="42"/>
                    <a:pt x="731" y="62"/>
                    <a:pt x="781" y="68"/>
                  </a:cubicBezTo>
                  <a:cubicBezTo>
                    <a:pt x="831" y="74"/>
                    <a:pt x="910" y="67"/>
                    <a:pt x="938" y="68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BEB"/>
                </a:gs>
                <a:gs pos="100000">
                  <a:srgbClr val="F8F8F8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887" name="Freeform 498">
              <a:extLst>
                <a:ext uri="{FF2B5EF4-FFF2-40B4-BE49-F238E27FC236}">
                  <a16:creationId xmlns:a16="http://schemas.microsoft.com/office/drawing/2014/main" id="{71510539-AE01-EF2E-6822-8179DBE59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" y="2108"/>
              <a:ext cx="59" cy="166"/>
            </a:xfrm>
            <a:custGeom>
              <a:avLst/>
              <a:gdLst>
                <a:gd name="T0" fmla="*/ 29 w 59"/>
                <a:gd name="T1" fmla="*/ 0 h 166"/>
                <a:gd name="T2" fmla="*/ 31 w 59"/>
                <a:gd name="T3" fmla="*/ 4 h 166"/>
                <a:gd name="T4" fmla="*/ 35 w 59"/>
                <a:gd name="T5" fmla="*/ 7 h 166"/>
                <a:gd name="T6" fmla="*/ 44 w 59"/>
                <a:gd name="T7" fmla="*/ 21 h 166"/>
                <a:gd name="T8" fmla="*/ 51 w 59"/>
                <a:gd name="T9" fmla="*/ 41 h 166"/>
                <a:gd name="T10" fmla="*/ 56 w 59"/>
                <a:gd name="T11" fmla="*/ 65 h 166"/>
                <a:gd name="T12" fmla="*/ 54 w 59"/>
                <a:gd name="T13" fmla="*/ 109 h 166"/>
                <a:gd name="T14" fmla="*/ 50 w 59"/>
                <a:gd name="T15" fmla="*/ 126 h 166"/>
                <a:gd name="T16" fmla="*/ 30 w 59"/>
                <a:gd name="T17" fmla="*/ 151 h 166"/>
                <a:gd name="T18" fmla="*/ 0 w 59"/>
                <a:gd name="T1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166">
                  <a:moveTo>
                    <a:pt x="29" y="0"/>
                  </a:moveTo>
                  <a:cubicBezTo>
                    <a:pt x="30" y="2"/>
                    <a:pt x="31" y="3"/>
                    <a:pt x="31" y="4"/>
                  </a:cubicBezTo>
                  <a:cubicBezTo>
                    <a:pt x="32" y="5"/>
                    <a:pt x="34" y="5"/>
                    <a:pt x="35" y="7"/>
                  </a:cubicBezTo>
                  <a:cubicBezTo>
                    <a:pt x="38" y="12"/>
                    <a:pt x="38" y="16"/>
                    <a:pt x="44" y="21"/>
                  </a:cubicBezTo>
                  <a:cubicBezTo>
                    <a:pt x="46" y="28"/>
                    <a:pt x="49" y="35"/>
                    <a:pt x="51" y="41"/>
                  </a:cubicBezTo>
                  <a:cubicBezTo>
                    <a:pt x="53" y="50"/>
                    <a:pt x="53" y="58"/>
                    <a:pt x="56" y="65"/>
                  </a:cubicBezTo>
                  <a:cubicBezTo>
                    <a:pt x="56" y="79"/>
                    <a:pt x="59" y="96"/>
                    <a:pt x="54" y="109"/>
                  </a:cubicBezTo>
                  <a:cubicBezTo>
                    <a:pt x="53" y="115"/>
                    <a:pt x="51" y="120"/>
                    <a:pt x="50" y="126"/>
                  </a:cubicBezTo>
                  <a:cubicBezTo>
                    <a:pt x="49" y="132"/>
                    <a:pt x="33" y="146"/>
                    <a:pt x="30" y="151"/>
                  </a:cubicBezTo>
                  <a:cubicBezTo>
                    <a:pt x="22" y="158"/>
                    <a:pt x="4" y="160"/>
                    <a:pt x="0" y="1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888" name="Oval 499">
              <a:extLst>
                <a:ext uri="{FF2B5EF4-FFF2-40B4-BE49-F238E27FC236}">
                  <a16:creationId xmlns:a16="http://schemas.microsoft.com/office/drawing/2014/main" id="{A1A888FA-2952-0FD9-C673-A5B0E8391F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3" y="2115"/>
              <a:ext cx="67" cy="7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89" name="Oval 500">
              <a:extLst>
                <a:ext uri="{FF2B5EF4-FFF2-40B4-BE49-F238E27FC236}">
                  <a16:creationId xmlns:a16="http://schemas.microsoft.com/office/drawing/2014/main" id="{F6651DF0-ED28-0A13-E30E-8012A3B3F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6" y="2122"/>
              <a:ext cx="56" cy="5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0" name="Oval 501">
              <a:extLst>
                <a:ext uri="{FF2B5EF4-FFF2-40B4-BE49-F238E27FC236}">
                  <a16:creationId xmlns:a16="http://schemas.microsoft.com/office/drawing/2014/main" id="{32671B4D-3C68-485C-9E4E-DAF59F5BBD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0" y="2139"/>
              <a:ext cx="60" cy="11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1" name="Oval 502">
              <a:extLst>
                <a:ext uri="{FF2B5EF4-FFF2-40B4-BE49-F238E27FC236}">
                  <a16:creationId xmlns:a16="http://schemas.microsoft.com/office/drawing/2014/main" id="{8DB97676-4E06-16DB-859D-0E93CC8E3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8" y="2128"/>
              <a:ext cx="58" cy="121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2" name="Oval 503">
              <a:extLst>
                <a:ext uri="{FF2B5EF4-FFF2-40B4-BE49-F238E27FC236}">
                  <a16:creationId xmlns:a16="http://schemas.microsoft.com/office/drawing/2014/main" id="{BEF563B6-F564-AF09-6D34-953A53277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2112"/>
              <a:ext cx="46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3" name="Oval 504">
              <a:extLst>
                <a:ext uri="{FF2B5EF4-FFF2-40B4-BE49-F238E27FC236}">
                  <a16:creationId xmlns:a16="http://schemas.microsoft.com/office/drawing/2014/main" id="{0DF31CBB-A879-7FF8-230C-9BA61A7C5B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4" y="2115"/>
              <a:ext cx="42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4" name="Oval 505">
              <a:extLst>
                <a:ext uri="{FF2B5EF4-FFF2-40B4-BE49-F238E27FC236}">
                  <a16:creationId xmlns:a16="http://schemas.microsoft.com/office/drawing/2014/main" id="{E4EF30F7-5060-AAE3-0404-35536B5550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2125"/>
              <a:ext cx="58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5" name="Oval 506">
              <a:extLst>
                <a:ext uri="{FF2B5EF4-FFF2-40B4-BE49-F238E27FC236}">
                  <a16:creationId xmlns:a16="http://schemas.microsoft.com/office/drawing/2014/main" id="{AE7164B8-6453-1FD6-2941-2CF8A35DE2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" y="2128"/>
              <a:ext cx="64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6" name="Oval 507">
              <a:extLst>
                <a:ext uri="{FF2B5EF4-FFF2-40B4-BE49-F238E27FC236}">
                  <a16:creationId xmlns:a16="http://schemas.microsoft.com/office/drawing/2014/main" id="{0FD8EEC9-86DF-FA74-2775-45171F5680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7" y="2139"/>
              <a:ext cx="34" cy="7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897" name="Freeform 508">
              <a:extLst>
                <a:ext uri="{FF2B5EF4-FFF2-40B4-BE49-F238E27FC236}">
                  <a16:creationId xmlns:a16="http://schemas.microsoft.com/office/drawing/2014/main" id="{E14F769C-99AC-F92B-5B87-45C0CA02F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7" y="2272"/>
              <a:ext cx="97" cy="94"/>
            </a:xfrm>
            <a:custGeom>
              <a:avLst/>
              <a:gdLst>
                <a:gd name="T0" fmla="*/ 9 w 141"/>
                <a:gd name="T1" fmla="*/ 8 h 116"/>
                <a:gd name="T2" fmla="*/ 78 w 141"/>
                <a:gd name="T3" fmla="*/ 18 h 116"/>
                <a:gd name="T4" fmla="*/ 110 w 141"/>
                <a:gd name="T5" fmla="*/ 33 h 116"/>
                <a:gd name="T6" fmla="*/ 140 w 141"/>
                <a:gd name="T7" fmla="*/ 60 h 116"/>
                <a:gd name="T8" fmla="*/ 119 w 141"/>
                <a:gd name="T9" fmla="*/ 111 h 116"/>
                <a:gd name="T10" fmla="*/ 65 w 141"/>
                <a:gd name="T11" fmla="*/ 93 h 116"/>
                <a:gd name="T12" fmla="*/ 9 w 141"/>
                <a:gd name="T13" fmla="*/ 36 h 116"/>
                <a:gd name="T14" fmla="*/ 9 w 141"/>
                <a:gd name="T15" fmla="*/ 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116">
                  <a:moveTo>
                    <a:pt x="9" y="8"/>
                  </a:moveTo>
                  <a:cubicBezTo>
                    <a:pt x="17" y="0"/>
                    <a:pt x="61" y="14"/>
                    <a:pt x="78" y="18"/>
                  </a:cubicBezTo>
                  <a:cubicBezTo>
                    <a:pt x="95" y="22"/>
                    <a:pt x="100" y="26"/>
                    <a:pt x="110" y="33"/>
                  </a:cubicBezTo>
                  <a:cubicBezTo>
                    <a:pt x="120" y="40"/>
                    <a:pt x="139" y="47"/>
                    <a:pt x="140" y="60"/>
                  </a:cubicBezTo>
                  <a:cubicBezTo>
                    <a:pt x="141" y="73"/>
                    <a:pt x="131" y="106"/>
                    <a:pt x="119" y="111"/>
                  </a:cubicBezTo>
                  <a:cubicBezTo>
                    <a:pt x="107" y="116"/>
                    <a:pt x="83" y="106"/>
                    <a:pt x="65" y="93"/>
                  </a:cubicBezTo>
                  <a:cubicBezTo>
                    <a:pt x="47" y="80"/>
                    <a:pt x="18" y="50"/>
                    <a:pt x="9" y="36"/>
                  </a:cubicBezTo>
                  <a:cubicBezTo>
                    <a:pt x="0" y="22"/>
                    <a:pt x="9" y="14"/>
                    <a:pt x="9" y="8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898" name="Freeform 509">
              <a:extLst>
                <a:ext uri="{FF2B5EF4-FFF2-40B4-BE49-F238E27FC236}">
                  <a16:creationId xmlns:a16="http://schemas.microsoft.com/office/drawing/2014/main" id="{4227E114-6894-6CB9-7EAD-0B84AD482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" y="2221"/>
              <a:ext cx="187" cy="9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899" name="Freeform 510">
              <a:extLst>
                <a:ext uri="{FF2B5EF4-FFF2-40B4-BE49-F238E27FC236}">
                  <a16:creationId xmlns:a16="http://schemas.microsoft.com/office/drawing/2014/main" id="{F37261BF-8CCD-D758-BD5E-994B4814E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" y="2090"/>
              <a:ext cx="56" cy="43"/>
            </a:xfrm>
            <a:custGeom>
              <a:avLst/>
              <a:gdLst>
                <a:gd name="T0" fmla="*/ 1 w 56"/>
                <a:gd name="T1" fmla="*/ 36 h 43"/>
                <a:gd name="T2" fmla="*/ 21 w 56"/>
                <a:gd name="T3" fmla="*/ 10 h 43"/>
                <a:gd name="T4" fmla="*/ 42 w 56"/>
                <a:gd name="T5" fmla="*/ 1 h 43"/>
                <a:gd name="T6" fmla="*/ 54 w 56"/>
                <a:gd name="T7" fmla="*/ 6 h 43"/>
                <a:gd name="T8" fmla="*/ 52 w 56"/>
                <a:gd name="T9" fmla="*/ 19 h 43"/>
                <a:gd name="T10" fmla="*/ 42 w 56"/>
                <a:gd name="T11" fmla="*/ 30 h 43"/>
                <a:gd name="T12" fmla="*/ 21 w 56"/>
                <a:gd name="T13" fmla="*/ 42 h 43"/>
                <a:gd name="T14" fmla="*/ 1 w 56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43">
                  <a:moveTo>
                    <a:pt x="1" y="36"/>
                  </a:moveTo>
                  <a:cubicBezTo>
                    <a:pt x="1" y="31"/>
                    <a:pt x="14" y="16"/>
                    <a:pt x="21" y="10"/>
                  </a:cubicBezTo>
                  <a:cubicBezTo>
                    <a:pt x="28" y="4"/>
                    <a:pt x="37" y="2"/>
                    <a:pt x="42" y="1"/>
                  </a:cubicBezTo>
                  <a:cubicBezTo>
                    <a:pt x="47" y="0"/>
                    <a:pt x="52" y="3"/>
                    <a:pt x="54" y="6"/>
                  </a:cubicBezTo>
                  <a:cubicBezTo>
                    <a:pt x="56" y="9"/>
                    <a:pt x="54" y="15"/>
                    <a:pt x="52" y="19"/>
                  </a:cubicBezTo>
                  <a:cubicBezTo>
                    <a:pt x="50" y="23"/>
                    <a:pt x="47" y="26"/>
                    <a:pt x="42" y="30"/>
                  </a:cubicBezTo>
                  <a:cubicBezTo>
                    <a:pt x="37" y="34"/>
                    <a:pt x="28" y="41"/>
                    <a:pt x="21" y="42"/>
                  </a:cubicBezTo>
                  <a:cubicBezTo>
                    <a:pt x="14" y="43"/>
                    <a:pt x="0" y="42"/>
                    <a:pt x="1" y="3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00" name="Freeform 511">
              <a:extLst>
                <a:ext uri="{FF2B5EF4-FFF2-40B4-BE49-F238E27FC236}">
                  <a16:creationId xmlns:a16="http://schemas.microsoft.com/office/drawing/2014/main" id="{7D32541B-1939-665D-25E1-D3FF0BB176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1" y="1968"/>
              <a:ext cx="157" cy="130"/>
            </a:xfrm>
            <a:custGeom>
              <a:avLst/>
              <a:gdLst>
                <a:gd name="T0" fmla="*/ 154 w 157"/>
                <a:gd name="T1" fmla="*/ 7 h 130"/>
                <a:gd name="T2" fmla="*/ 131 w 157"/>
                <a:gd name="T3" fmla="*/ 5 h 130"/>
                <a:gd name="T4" fmla="*/ 77 w 157"/>
                <a:gd name="T5" fmla="*/ 37 h 130"/>
                <a:gd name="T6" fmla="*/ 1 w 157"/>
                <a:gd name="T7" fmla="*/ 90 h 130"/>
                <a:gd name="T8" fmla="*/ 69 w 157"/>
                <a:gd name="T9" fmla="*/ 125 h 130"/>
                <a:gd name="T10" fmla="*/ 97 w 157"/>
                <a:gd name="T11" fmla="*/ 120 h 130"/>
                <a:gd name="T12" fmla="*/ 137 w 157"/>
                <a:gd name="T13" fmla="*/ 115 h 130"/>
                <a:gd name="T14" fmla="*/ 149 w 157"/>
                <a:gd name="T15" fmla="*/ 81 h 130"/>
                <a:gd name="T16" fmla="*/ 154 w 157"/>
                <a:gd name="T17" fmla="*/ 51 h 130"/>
                <a:gd name="T18" fmla="*/ 154 w 157"/>
                <a:gd name="T19" fmla="*/ 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30">
                  <a:moveTo>
                    <a:pt x="154" y="7"/>
                  </a:moveTo>
                  <a:cubicBezTo>
                    <a:pt x="150" y="0"/>
                    <a:pt x="144" y="0"/>
                    <a:pt x="131" y="5"/>
                  </a:cubicBezTo>
                  <a:cubicBezTo>
                    <a:pt x="118" y="10"/>
                    <a:pt x="98" y="23"/>
                    <a:pt x="77" y="37"/>
                  </a:cubicBezTo>
                  <a:cubicBezTo>
                    <a:pt x="55" y="50"/>
                    <a:pt x="2" y="75"/>
                    <a:pt x="1" y="90"/>
                  </a:cubicBezTo>
                  <a:cubicBezTo>
                    <a:pt x="0" y="105"/>
                    <a:pt x="53" y="120"/>
                    <a:pt x="69" y="125"/>
                  </a:cubicBezTo>
                  <a:cubicBezTo>
                    <a:pt x="85" y="130"/>
                    <a:pt x="86" y="122"/>
                    <a:pt x="97" y="120"/>
                  </a:cubicBezTo>
                  <a:cubicBezTo>
                    <a:pt x="108" y="118"/>
                    <a:pt x="128" y="121"/>
                    <a:pt x="137" y="115"/>
                  </a:cubicBezTo>
                  <a:cubicBezTo>
                    <a:pt x="146" y="109"/>
                    <a:pt x="147" y="91"/>
                    <a:pt x="149" y="81"/>
                  </a:cubicBezTo>
                  <a:cubicBezTo>
                    <a:pt x="152" y="70"/>
                    <a:pt x="153" y="64"/>
                    <a:pt x="154" y="51"/>
                  </a:cubicBezTo>
                  <a:cubicBezTo>
                    <a:pt x="154" y="39"/>
                    <a:pt x="157" y="15"/>
                    <a:pt x="154" y="7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01" name="Freeform 512">
              <a:extLst>
                <a:ext uri="{FF2B5EF4-FFF2-40B4-BE49-F238E27FC236}">
                  <a16:creationId xmlns:a16="http://schemas.microsoft.com/office/drawing/2014/main" id="{BB2E5D5C-DA99-7834-C9EA-9C22A22EB3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" y="2041"/>
              <a:ext cx="188" cy="261"/>
            </a:xfrm>
            <a:custGeom>
              <a:avLst/>
              <a:gdLst>
                <a:gd name="T0" fmla="*/ 170 w 188"/>
                <a:gd name="T1" fmla="*/ 25 h 261"/>
                <a:gd name="T2" fmla="*/ 137 w 188"/>
                <a:gd name="T3" fmla="*/ 1 h 261"/>
                <a:gd name="T4" fmla="*/ 69 w 188"/>
                <a:gd name="T5" fmla="*/ 30 h 261"/>
                <a:gd name="T6" fmla="*/ 8 w 188"/>
                <a:gd name="T7" fmla="*/ 79 h 261"/>
                <a:gd name="T8" fmla="*/ 23 w 188"/>
                <a:gd name="T9" fmla="*/ 107 h 261"/>
                <a:gd name="T10" fmla="*/ 25 w 188"/>
                <a:gd name="T11" fmla="*/ 160 h 261"/>
                <a:gd name="T12" fmla="*/ 14 w 188"/>
                <a:gd name="T13" fmla="*/ 200 h 261"/>
                <a:gd name="T14" fmla="*/ 110 w 188"/>
                <a:gd name="T15" fmla="*/ 252 h 261"/>
                <a:gd name="T16" fmla="*/ 164 w 188"/>
                <a:gd name="T17" fmla="*/ 255 h 261"/>
                <a:gd name="T18" fmla="*/ 185 w 188"/>
                <a:gd name="T19" fmla="*/ 213 h 261"/>
                <a:gd name="T20" fmla="*/ 143 w 188"/>
                <a:gd name="T21" fmla="*/ 133 h 261"/>
                <a:gd name="T22" fmla="*/ 172 w 188"/>
                <a:gd name="T23" fmla="*/ 69 h 261"/>
                <a:gd name="T24" fmla="*/ 170 w 188"/>
                <a:gd name="T25" fmla="*/ 25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261">
                  <a:moveTo>
                    <a:pt x="170" y="25"/>
                  </a:moveTo>
                  <a:cubicBezTo>
                    <a:pt x="165" y="14"/>
                    <a:pt x="154" y="0"/>
                    <a:pt x="137" y="1"/>
                  </a:cubicBezTo>
                  <a:cubicBezTo>
                    <a:pt x="121" y="2"/>
                    <a:pt x="90" y="17"/>
                    <a:pt x="69" y="30"/>
                  </a:cubicBezTo>
                  <a:cubicBezTo>
                    <a:pt x="48" y="43"/>
                    <a:pt x="16" y="66"/>
                    <a:pt x="8" y="79"/>
                  </a:cubicBezTo>
                  <a:cubicBezTo>
                    <a:pt x="0" y="92"/>
                    <a:pt x="20" y="94"/>
                    <a:pt x="23" y="107"/>
                  </a:cubicBezTo>
                  <a:cubicBezTo>
                    <a:pt x="26" y="120"/>
                    <a:pt x="26" y="145"/>
                    <a:pt x="25" y="160"/>
                  </a:cubicBezTo>
                  <a:cubicBezTo>
                    <a:pt x="24" y="175"/>
                    <a:pt x="0" y="185"/>
                    <a:pt x="14" y="200"/>
                  </a:cubicBezTo>
                  <a:cubicBezTo>
                    <a:pt x="28" y="215"/>
                    <a:pt x="85" y="243"/>
                    <a:pt x="110" y="252"/>
                  </a:cubicBezTo>
                  <a:cubicBezTo>
                    <a:pt x="135" y="261"/>
                    <a:pt x="152" y="261"/>
                    <a:pt x="164" y="255"/>
                  </a:cubicBezTo>
                  <a:cubicBezTo>
                    <a:pt x="176" y="248"/>
                    <a:pt x="188" y="234"/>
                    <a:pt x="185" y="213"/>
                  </a:cubicBezTo>
                  <a:cubicBezTo>
                    <a:pt x="181" y="193"/>
                    <a:pt x="145" y="156"/>
                    <a:pt x="143" y="133"/>
                  </a:cubicBezTo>
                  <a:cubicBezTo>
                    <a:pt x="141" y="109"/>
                    <a:pt x="168" y="87"/>
                    <a:pt x="172" y="69"/>
                  </a:cubicBezTo>
                  <a:cubicBezTo>
                    <a:pt x="176" y="51"/>
                    <a:pt x="176" y="37"/>
                    <a:pt x="17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3137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02" name="AutoShape 513">
              <a:extLst>
                <a:ext uri="{FF2B5EF4-FFF2-40B4-BE49-F238E27FC236}">
                  <a16:creationId xmlns:a16="http://schemas.microsoft.com/office/drawing/2014/main" id="{DD0BD662-9411-ED94-7EF5-A3C3399E36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" y="2076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3" name="AutoShape 514">
              <a:extLst>
                <a:ext uri="{FF2B5EF4-FFF2-40B4-BE49-F238E27FC236}">
                  <a16:creationId xmlns:a16="http://schemas.microsoft.com/office/drawing/2014/main" id="{C6360371-391A-F8F3-65F2-23E41395BB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" y="2115"/>
              <a:ext cx="12" cy="12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4" name="AutoShape 515">
              <a:extLst>
                <a:ext uri="{FF2B5EF4-FFF2-40B4-BE49-F238E27FC236}">
                  <a16:creationId xmlns:a16="http://schemas.microsoft.com/office/drawing/2014/main" id="{B6F0909B-7B2F-1C8C-AB9D-0CA1FBE064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1" y="2115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5" name="AutoShape 516">
              <a:extLst>
                <a:ext uri="{FF2B5EF4-FFF2-40B4-BE49-F238E27FC236}">
                  <a16:creationId xmlns:a16="http://schemas.microsoft.com/office/drawing/2014/main" id="{DA0276A8-3D3A-F597-2F3D-C198CCEF54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6" y="2115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6" name="AutoShape 517">
              <a:extLst>
                <a:ext uri="{FF2B5EF4-FFF2-40B4-BE49-F238E27FC236}">
                  <a16:creationId xmlns:a16="http://schemas.microsoft.com/office/drawing/2014/main" id="{7094CD47-C140-F8BB-DE85-81953BB505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5" y="2128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7" name="AutoShape 518">
              <a:extLst>
                <a:ext uri="{FF2B5EF4-FFF2-40B4-BE49-F238E27FC236}">
                  <a16:creationId xmlns:a16="http://schemas.microsoft.com/office/drawing/2014/main" id="{5F772FAD-482A-6B9A-D935-34006E5619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147"/>
              <a:ext cx="24" cy="29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8" name="AutoShape 519">
              <a:extLst>
                <a:ext uri="{FF2B5EF4-FFF2-40B4-BE49-F238E27FC236}">
                  <a16:creationId xmlns:a16="http://schemas.microsoft.com/office/drawing/2014/main" id="{977CB7AF-6323-2C1A-0700-95EFC0F8D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" y="2076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09" name="AutoShape 520">
              <a:extLst>
                <a:ext uri="{FF2B5EF4-FFF2-40B4-BE49-F238E27FC236}">
                  <a16:creationId xmlns:a16="http://schemas.microsoft.com/office/drawing/2014/main" id="{40ECC071-02AE-3B49-15A6-34AF47E6CB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2076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10" name="Freeform 521">
              <a:extLst>
                <a:ext uri="{FF2B5EF4-FFF2-40B4-BE49-F238E27FC236}">
                  <a16:creationId xmlns:a16="http://schemas.microsoft.com/office/drawing/2014/main" id="{E9E440D1-2DE3-C8A3-A73D-0483AE72405B}"/>
                </a:ext>
              </a:extLst>
            </p:cNvPr>
            <p:cNvSpPr>
              <a:spLocks/>
            </p:cNvSpPr>
            <p:nvPr/>
          </p:nvSpPr>
          <p:spPr bwMode="auto">
            <a:xfrm rot="343489">
              <a:off x="4272" y="2208"/>
              <a:ext cx="91" cy="40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1" name="Freeform 522">
              <a:extLst>
                <a:ext uri="{FF2B5EF4-FFF2-40B4-BE49-F238E27FC236}">
                  <a16:creationId xmlns:a16="http://schemas.microsoft.com/office/drawing/2014/main" id="{16D1EECE-A759-AB51-D794-B9826D540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1" y="2240"/>
              <a:ext cx="83" cy="66"/>
            </a:xfrm>
            <a:custGeom>
              <a:avLst/>
              <a:gdLst>
                <a:gd name="T0" fmla="*/ 71 w 83"/>
                <a:gd name="T1" fmla="*/ 66 h 66"/>
                <a:gd name="T2" fmla="*/ 2 w 83"/>
                <a:gd name="T3" fmla="*/ 1 h 66"/>
                <a:gd name="T4" fmla="*/ 83 w 83"/>
                <a:gd name="T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6">
                  <a:moveTo>
                    <a:pt x="71" y="66"/>
                  </a:moveTo>
                  <a:cubicBezTo>
                    <a:pt x="60" y="55"/>
                    <a:pt x="0" y="2"/>
                    <a:pt x="2" y="1"/>
                  </a:cubicBezTo>
                  <a:cubicBezTo>
                    <a:pt x="4" y="0"/>
                    <a:pt x="66" y="45"/>
                    <a:pt x="83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2" name="Freeform 523">
              <a:extLst>
                <a:ext uri="{FF2B5EF4-FFF2-40B4-BE49-F238E27FC236}">
                  <a16:creationId xmlns:a16="http://schemas.microsoft.com/office/drawing/2014/main" id="{5AD304EF-D3E0-1261-90B3-E2875CA6ED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1" y="2230"/>
              <a:ext cx="90" cy="64"/>
            </a:xfrm>
            <a:custGeom>
              <a:avLst/>
              <a:gdLst>
                <a:gd name="T0" fmla="*/ 74 w 90"/>
                <a:gd name="T1" fmla="*/ 64 h 64"/>
                <a:gd name="T2" fmla="*/ 3 w 90"/>
                <a:gd name="T3" fmla="*/ 2 h 64"/>
                <a:gd name="T4" fmla="*/ 90 w 90"/>
                <a:gd name="T5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64">
                  <a:moveTo>
                    <a:pt x="74" y="64"/>
                  </a:moveTo>
                  <a:cubicBezTo>
                    <a:pt x="62" y="54"/>
                    <a:pt x="0" y="4"/>
                    <a:pt x="3" y="2"/>
                  </a:cubicBezTo>
                  <a:cubicBezTo>
                    <a:pt x="6" y="0"/>
                    <a:pt x="72" y="44"/>
                    <a:pt x="90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3" name="Freeform 524">
              <a:extLst>
                <a:ext uri="{FF2B5EF4-FFF2-40B4-BE49-F238E27FC236}">
                  <a16:creationId xmlns:a16="http://schemas.microsoft.com/office/drawing/2014/main" id="{91D54780-E31A-9512-B91A-527F020422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2230"/>
              <a:ext cx="83" cy="47"/>
            </a:xfrm>
            <a:custGeom>
              <a:avLst/>
              <a:gdLst>
                <a:gd name="T0" fmla="*/ 71 w 83"/>
                <a:gd name="T1" fmla="*/ 47 h 47"/>
                <a:gd name="T2" fmla="*/ 2 w 83"/>
                <a:gd name="T3" fmla="*/ 2 h 47"/>
                <a:gd name="T4" fmla="*/ 83 w 83"/>
                <a:gd name="T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47">
                  <a:moveTo>
                    <a:pt x="71" y="47"/>
                  </a:moveTo>
                  <a:cubicBezTo>
                    <a:pt x="59" y="40"/>
                    <a:pt x="0" y="4"/>
                    <a:pt x="2" y="2"/>
                  </a:cubicBezTo>
                  <a:cubicBezTo>
                    <a:pt x="4" y="0"/>
                    <a:pt x="66" y="28"/>
                    <a:pt x="83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4" name="Freeform 525">
              <a:extLst>
                <a:ext uri="{FF2B5EF4-FFF2-40B4-BE49-F238E27FC236}">
                  <a16:creationId xmlns:a16="http://schemas.microsoft.com/office/drawing/2014/main" id="{F80D087A-FBB9-70C3-054D-9B9FD9B42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228"/>
              <a:ext cx="67" cy="34"/>
            </a:xfrm>
            <a:custGeom>
              <a:avLst/>
              <a:gdLst>
                <a:gd name="T0" fmla="*/ 52 w 67"/>
                <a:gd name="T1" fmla="*/ 34 h 34"/>
                <a:gd name="T2" fmla="*/ 2 w 67"/>
                <a:gd name="T3" fmla="*/ 0 h 34"/>
                <a:gd name="T4" fmla="*/ 67 w 67"/>
                <a:gd name="T5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4">
                  <a:moveTo>
                    <a:pt x="52" y="34"/>
                  </a:moveTo>
                  <a:cubicBezTo>
                    <a:pt x="44" y="29"/>
                    <a:pt x="0" y="0"/>
                    <a:pt x="2" y="0"/>
                  </a:cubicBezTo>
                  <a:cubicBezTo>
                    <a:pt x="4" y="0"/>
                    <a:pt x="54" y="25"/>
                    <a:pt x="67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5" name="Freeform 526">
              <a:extLst>
                <a:ext uri="{FF2B5EF4-FFF2-40B4-BE49-F238E27FC236}">
                  <a16:creationId xmlns:a16="http://schemas.microsoft.com/office/drawing/2014/main" id="{E7EE9B24-6477-982D-AA84-44FE288DF0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7" y="2221"/>
              <a:ext cx="57" cy="32"/>
            </a:xfrm>
            <a:custGeom>
              <a:avLst/>
              <a:gdLst>
                <a:gd name="T0" fmla="*/ 49 w 57"/>
                <a:gd name="T1" fmla="*/ 32 h 32"/>
                <a:gd name="T2" fmla="*/ 1 w 57"/>
                <a:gd name="T3" fmla="*/ 2 h 32"/>
                <a:gd name="T4" fmla="*/ 57 w 57"/>
                <a:gd name="T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49" y="32"/>
                  </a:moveTo>
                  <a:cubicBezTo>
                    <a:pt x="41" y="27"/>
                    <a:pt x="2" y="0"/>
                    <a:pt x="1" y="2"/>
                  </a:cubicBezTo>
                  <a:cubicBezTo>
                    <a:pt x="0" y="4"/>
                    <a:pt x="45" y="18"/>
                    <a:pt x="57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6" name="Freeform 527">
              <a:extLst>
                <a:ext uri="{FF2B5EF4-FFF2-40B4-BE49-F238E27FC236}">
                  <a16:creationId xmlns:a16="http://schemas.microsoft.com/office/drawing/2014/main" id="{4911799D-C629-AC76-F45D-DFFC1083C6D7}"/>
                </a:ext>
              </a:extLst>
            </p:cNvPr>
            <p:cNvSpPr>
              <a:spLocks/>
            </p:cNvSpPr>
            <p:nvPr/>
          </p:nvSpPr>
          <p:spPr bwMode="auto">
            <a:xfrm rot="583558">
              <a:off x="4339" y="2120"/>
              <a:ext cx="39" cy="36"/>
            </a:xfrm>
            <a:custGeom>
              <a:avLst/>
              <a:gdLst>
                <a:gd name="T0" fmla="*/ 16 w 39"/>
                <a:gd name="T1" fmla="*/ 1 h 36"/>
                <a:gd name="T2" fmla="*/ 8 w 39"/>
                <a:gd name="T3" fmla="*/ 12 h 36"/>
                <a:gd name="T4" fmla="*/ 3 w 39"/>
                <a:gd name="T5" fmla="*/ 26 h 36"/>
                <a:gd name="T6" fmla="*/ 24 w 39"/>
                <a:gd name="T7" fmla="*/ 26 h 36"/>
                <a:gd name="T8" fmla="*/ 38 w 39"/>
                <a:gd name="T9" fmla="*/ 34 h 36"/>
                <a:gd name="T10" fmla="*/ 33 w 39"/>
                <a:gd name="T11" fmla="*/ 16 h 36"/>
                <a:gd name="T12" fmla="*/ 16 w 39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6">
                  <a:moveTo>
                    <a:pt x="16" y="1"/>
                  </a:moveTo>
                  <a:cubicBezTo>
                    <a:pt x="12" y="0"/>
                    <a:pt x="10" y="8"/>
                    <a:pt x="8" y="12"/>
                  </a:cubicBezTo>
                  <a:cubicBezTo>
                    <a:pt x="6" y="16"/>
                    <a:pt x="0" y="25"/>
                    <a:pt x="3" y="26"/>
                  </a:cubicBezTo>
                  <a:cubicBezTo>
                    <a:pt x="6" y="28"/>
                    <a:pt x="18" y="25"/>
                    <a:pt x="24" y="26"/>
                  </a:cubicBezTo>
                  <a:cubicBezTo>
                    <a:pt x="30" y="27"/>
                    <a:pt x="37" y="36"/>
                    <a:pt x="38" y="34"/>
                  </a:cubicBezTo>
                  <a:cubicBezTo>
                    <a:pt x="39" y="32"/>
                    <a:pt x="37" y="21"/>
                    <a:pt x="33" y="16"/>
                  </a:cubicBezTo>
                  <a:cubicBezTo>
                    <a:pt x="29" y="11"/>
                    <a:pt x="20" y="2"/>
                    <a:pt x="1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7" name="AutoShape 528">
              <a:extLst>
                <a:ext uri="{FF2B5EF4-FFF2-40B4-BE49-F238E27FC236}">
                  <a16:creationId xmlns:a16="http://schemas.microsoft.com/office/drawing/2014/main" id="{7C59E226-633B-F0D1-5E57-CC86ED5740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" y="2112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18" name="Freeform 529">
              <a:extLst>
                <a:ext uri="{FF2B5EF4-FFF2-40B4-BE49-F238E27FC236}">
                  <a16:creationId xmlns:a16="http://schemas.microsoft.com/office/drawing/2014/main" id="{29A6CB07-D5D4-076C-033A-967E423EE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" y="2150"/>
              <a:ext cx="12" cy="76"/>
            </a:xfrm>
            <a:custGeom>
              <a:avLst/>
              <a:gdLst>
                <a:gd name="T0" fmla="*/ 6 w 12"/>
                <a:gd name="T1" fmla="*/ 0 h 76"/>
                <a:gd name="T2" fmla="*/ 11 w 12"/>
                <a:gd name="T3" fmla="*/ 37 h 76"/>
                <a:gd name="T4" fmla="*/ 0 w 12"/>
                <a:gd name="T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76">
                  <a:moveTo>
                    <a:pt x="6" y="0"/>
                  </a:moveTo>
                  <a:cubicBezTo>
                    <a:pt x="7" y="6"/>
                    <a:pt x="12" y="24"/>
                    <a:pt x="11" y="37"/>
                  </a:cubicBezTo>
                  <a:cubicBezTo>
                    <a:pt x="10" y="50"/>
                    <a:pt x="2" y="68"/>
                    <a:pt x="0" y="7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19" name="Freeform 530">
              <a:extLst>
                <a:ext uri="{FF2B5EF4-FFF2-40B4-BE49-F238E27FC236}">
                  <a16:creationId xmlns:a16="http://schemas.microsoft.com/office/drawing/2014/main" id="{12AA09DC-B46B-2AA2-A819-906DEB0763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9" y="2285"/>
              <a:ext cx="74" cy="73"/>
            </a:xfrm>
            <a:custGeom>
              <a:avLst/>
              <a:gdLst>
                <a:gd name="T0" fmla="*/ 53 w 74"/>
                <a:gd name="T1" fmla="*/ 66 h 73"/>
                <a:gd name="T2" fmla="*/ 3 w 74"/>
                <a:gd name="T3" fmla="*/ 1 h 73"/>
                <a:gd name="T4" fmla="*/ 74 w 74"/>
                <a:gd name="T5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73">
                  <a:moveTo>
                    <a:pt x="53" y="66"/>
                  </a:moveTo>
                  <a:cubicBezTo>
                    <a:pt x="45" y="55"/>
                    <a:pt x="0" y="0"/>
                    <a:pt x="3" y="1"/>
                  </a:cubicBezTo>
                  <a:cubicBezTo>
                    <a:pt x="6" y="2"/>
                    <a:pt x="59" y="58"/>
                    <a:pt x="74" y="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0" name="Freeform 531">
              <a:extLst>
                <a:ext uri="{FF2B5EF4-FFF2-40B4-BE49-F238E27FC236}">
                  <a16:creationId xmlns:a16="http://schemas.microsoft.com/office/drawing/2014/main" id="{CEA67101-761D-F3BA-EF2D-940EB9AA9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" y="2275"/>
              <a:ext cx="79" cy="77"/>
            </a:xfrm>
            <a:custGeom>
              <a:avLst/>
              <a:gdLst>
                <a:gd name="T0" fmla="*/ 73 w 79"/>
                <a:gd name="T1" fmla="*/ 77 h 77"/>
                <a:gd name="T2" fmla="*/ 1 w 79"/>
                <a:gd name="T3" fmla="*/ 2 h 77"/>
                <a:gd name="T4" fmla="*/ 79 w 79"/>
                <a:gd name="T5" fmla="*/ 6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7">
                  <a:moveTo>
                    <a:pt x="73" y="77"/>
                  </a:moveTo>
                  <a:cubicBezTo>
                    <a:pt x="61" y="65"/>
                    <a:pt x="0" y="4"/>
                    <a:pt x="1" y="2"/>
                  </a:cubicBezTo>
                  <a:cubicBezTo>
                    <a:pt x="2" y="0"/>
                    <a:pt x="63" y="51"/>
                    <a:pt x="79" y="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1" name="Freeform 532">
              <a:extLst>
                <a:ext uri="{FF2B5EF4-FFF2-40B4-BE49-F238E27FC236}">
                  <a16:creationId xmlns:a16="http://schemas.microsoft.com/office/drawing/2014/main" id="{5B2BD5E1-ADA5-0A61-4F84-5740A7577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7" y="2281"/>
              <a:ext cx="54" cy="50"/>
            </a:xfrm>
            <a:custGeom>
              <a:avLst/>
              <a:gdLst>
                <a:gd name="T0" fmla="*/ 54 w 54"/>
                <a:gd name="T1" fmla="*/ 50 h 50"/>
                <a:gd name="T2" fmla="*/ 0 w 54"/>
                <a:gd name="T3" fmla="*/ 2 h 50"/>
                <a:gd name="T4" fmla="*/ 54 w 54"/>
                <a:gd name="T5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0">
                  <a:moveTo>
                    <a:pt x="54" y="50"/>
                  </a:moveTo>
                  <a:cubicBezTo>
                    <a:pt x="45" y="42"/>
                    <a:pt x="0" y="4"/>
                    <a:pt x="0" y="2"/>
                  </a:cubicBezTo>
                  <a:cubicBezTo>
                    <a:pt x="0" y="0"/>
                    <a:pt x="43" y="30"/>
                    <a:pt x="5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2" name="Freeform 533">
              <a:extLst>
                <a:ext uri="{FF2B5EF4-FFF2-40B4-BE49-F238E27FC236}">
                  <a16:creationId xmlns:a16="http://schemas.microsoft.com/office/drawing/2014/main" id="{3A539FAE-9642-2609-3DA5-B71B0263C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" y="1974"/>
              <a:ext cx="143" cy="92"/>
            </a:xfrm>
            <a:custGeom>
              <a:avLst/>
              <a:gdLst>
                <a:gd name="T0" fmla="*/ 143 w 143"/>
                <a:gd name="T1" fmla="*/ 11 h 92"/>
                <a:gd name="T2" fmla="*/ 2 w 143"/>
                <a:gd name="T3" fmla="*/ 90 h 92"/>
                <a:gd name="T4" fmla="*/ 132 w 143"/>
                <a:gd name="T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92">
                  <a:moveTo>
                    <a:pt x="143" y="11"/>
                  </a:moveTo>
                  <a:cubicBezTo>
                    <a:pt x="120" y="24"/>
                    <a:pt x="4" y="92"/>
                    <a:pt x="2" y="90"/>
                  </a:cubicBezTo>
                  <a:cubicBezTo>
                    <a:pt x="0" y="88"/>
                    <a:pt x="105" y="19"/>
                    <a:pt x="13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3" name="Freeform 534">
              <a:extLst>
                <a:ext uri="{FF2B5EF4-FFF2-40B4-BE49-F238E27FC236}">
                  <a16:creationId xmlns:a16="http://schemas.microsoft.com/office/drawing/2014/main" id="{DFE50E60-B2A2-6F75-5861-9F22A676DA7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7" y="2045"/>
              <a:ext cx="148" cy="90"/>
            </a:xfrm>
            <a:custGeom>
              <a:avLst/>
              <a:gdLst>
                <a:gd name="T0" fmla="*/ 133 w 148"/>
                <a:gd name="T1" fmla="*/ 0 h 90"/>
                <a:gd name="T2" fmla="*/ 70 w 148"/>
                <a:gd name="T3" fmla="*/ 27 h 90"/>
                <a:gd name="T4" fmla="*/ 1 w 148"/>
                <a:gd name="T5" fmla="*/ 88 h 90"/>
                <a:gd name="T6" fmla="*/ 79 w 148"/>
                <a:gd name="T7" fmla="*/ 42 h 90"/>
                <a:gd name="T8" fmla="*/ 148 w 148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90">
                  <a:moveTo>
                    <a:pt x="133" y="0"/>
                  </a:moveTo>
                  <a:cubicBezTo>
                    <a:pt x="123" y="5"/>
                    <a:pt x="92" y="12"/>
                    <a:pt x="70" y="27"/>
                  </a:cubicBezTo>
                  <a:cubicBezTo>
                    <a:pt x="48" y="42"/>
                    <a:pt x="0" y="86"/>
                    <a:pt x="1" y="88"/>
                  </a:cubicBezTo>
                  <a:cubicBezTo>
                    <a:pt x="2" y="90"/>
                    <a:pt x="55" y="55"/>
                    <a:pt x="79" y="42"/>
                  </a:cubicBezTo>
                  <a:cubicBezTo>
                    <a:pt x="103" y="29"/>
                    <a:pt x="134" y="17"/>
                    <a:pt x="148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4" name="Freeform 535">
              <a:extLst>
                <a:ext uri="{FF2B5EF4-FFF2-40B4-BE49-F238E27FC236}">
                  <a16:creationId xmlns:a16="http://schemas.microsoft.com/office/drawing/2014/main" id="{AAB753A7-A168-2AE3-CD7D-CB2DC91F4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003"/>
              <a:ext cx="135" cy="72"/>
            </a:xfrm>
            <a:custGeom>
              <a:avLst/>
              <a:gdLst>
                <a:gd name="T0" fmla="*/ 133 w 135"/>
                <a:gd name="T1" fmla="*/ 16 h 72"/>
                <a:gd name="T2" fmla="*/ 0 w 135"/>
                <a:gd name="T3" fmla="*/ 69 h 72"/>
                <a:gd name="T4" fmla="*/ 135 w 135"/>
                <a:gd name="T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72">
                  <a:moveTo>
                    <a:pt x="133" y="16"/>
                  </a:moveTo>
                  <a:cubicBezTo>
                    <a:pt x="111" y="25"/>
                    <a:pt x="0" y="72"/>
                    <a:pt x="0" y="69"/>
                  </a:cubicBezTo>
                  <a:cubicBezTo>
                    <a:pt x="0" y="66"/>
                    <a:pt x="107" y="15"/>
                    <a:pt x="13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5" name="Freeform 536">
              <a:extLst>
                <a:ext uri="{FF2B5EF4-FFF2-40B4-BE49-F238E27FC236}">
                  <a16:creationId xmlns:a16="http://schemas.microsoft.com/office/drawing/2014/main" id="{0071DBB2-26C5-A915-0CBE-BDC0D91C77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2036"/>
              <a:ext cx="121" cy="47"/>
            </a:xfrm>
            <a:custGeom>
              <a:avLst/>
              <a:gdLst>
                <a:gd name="T0" fmla="*/ 121 w 121"/>
                <a:gd name="T1" fmla="*/ 13 h 47"/>
                <a:gd name="T2" fmla="*/ 0 w 121"/>
                <a:gd name="T3" fmla="*/ 45 h 47"/>
                <a:gd name="T4" fmla="*/ 118 w 121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47">
                  <a:moveTo>
                    <a:pt x="121" y="13"/>
                  </a:moveTo>
                  <a:cubicBezTo>
                    <a:pt x="101" y="18"/>
                    <a:pt x="0" y="47"/>
                    <a:pt x="0" y="45"/>
                  </a:cubicBezTo>
                  <a:cubicBezTo>
                    <a:pt x="0" y="43"/>
                    <a:pt x="94" y="9"/>
                    <a:pt x="11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6" name="Freeform 537">
              <a:extLst>
                <a:ext uri="{FF2B5EF4-FFF2-40B4-BE49-F238E27FC236}">
                  <a16:creationId xmlns:a16="http://schemas.microsoft.com/office/drawing/2014/main" id="{C9D7A18F-57BB-23EA-75D3-FF47288B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2" y="2061"/>
              <a:ext cx="94" cy="29"/>
            </a:xfrm>
            <a:custGeom>
              <a:avLst/>
              <a:gdLst>
                <a:gd name="T0" fmla="*/ 94 w 94"/>
                <a:gd name="T1" fmla="*/ 11 h 29"/>
                <a:gd name="T2" fmla="*/ 0 w 94"/>
                <a:gd name="T3" fmla="*/ 27 h 29"/>
                <a:gd name="T4" fmla="*/ 94 w 94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" h="29">
                  <a:moveTo>
                    <a:pt x="94" y="11"/>
                  </a:moveTo>
                  <a:cubicBezTo>
                    <a:pt x="78" y="14"/>
                    <a:pt x="0" y="29"/>
                    <a:pt x="0" y="27"/>
                  </a:cubicBezTo>
                  <a:cubicBezTo>
                    <a:pt x="0" y="25"/>
                    <a:pt x="75" y="6"/>
                    <a:pt x="9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7" name="Freeform 538">
              <a:extLst>
                <a:ext uri="{FF2B5EF4-FFF2-40B4-BE49-F238E27FC236}">
                  <a16:creationId xmlns:a16="http://schemas.microsoft.com/office/drawing/2014/main" id="{AE0CF3AF-89AE-06AE-3E7F-0169951E70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070"/>
              <a:ext cx="152" cy="78"/>
            </a:xfrm>
            <a:custGeom>
              <a:avLst/>
              <a:gdLst>
                <a:gd name="T0" fmla="*/ 148 w 152"/>
                <a:gd name="T1" fmla="*/ 0 h 78"/>
                <a:gd name="T2" fmla="*/ 1 w 152"/>
                <a:gd name="T3" fmla="*/ 75 h 78"/>
                <a:gd name="T4" fmla="*/ 152 w 152"/>
                <a:gd name="T5" fmla="*/ 2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78">
                  <a:moveTo>
                    <a:pt x="148" y="0"/>
                  </a:moveTo>
                  <a:cubicBezTo>
                    <a:pt x="124" y="12"/>
                    <a:pt x="0" y="72"/>
                    <a:pt x="1" y="75"/>
                  </a:cubicBezTo>
                  <a:cubicBezTo>
                    <a:pt x="2" y="78"/>
                    <a:pt x="127" y="29"/>
                    <a:pt x="152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8" name="Freeform 539">
              <a:extLst>
                <a:ext uri="{FF2B5EF4-FFF2-40B4-BE49-F238E27FC236}">
                  <a16:creationId xmlns:a16="http://schemas.microsoft.com/office/drawing/2014/main" id="{62D17E12-55FB-2195-D573-D28D30951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12"/>
              <a:ext cx="148" cy="48"/>
            </a:xfrm>
            <a:custGeom>
              <a:avLst/>
              <a:gdLst>
                <a:gd name="T0" fmla="*/ 148 w 148"/>
                <a:gd name="T1" fmla="*/ 0 h 48"/>
                <a:gd name="T2" fmla="*/ 2 w 148"/>
                <a:gd name="T3" fmla="*/ 45 h 48"/>
                <a:gd name="T4" fmla="*/ 136 w 148"/>
                <a:gd name="T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8">
                  <a:moveTo>
                    <a:pt x="148" y="0"/>
                  </a:moveTo>
                  <a:cubicBezTo>
                    <a:pt x="124" y="7"/>
                    <a:pt x="4" y="42"/>
                    <a:pt x="2" y="45"/>
                  </a:cubicBezTo>
                  <a:cubicBezTo>
                    <a:pt x="0" y="48"/>
                    <a:pt x="108" y="26"/>
                    <a:pt x="136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29" name="Freeform 540">
              <a:extLst>
                <a:ext uri="{FF2B5EF4-FFF2-40B4-BE49-F238E27FC236}">
                  <a16:creationId xmlns:a16="http://schemas.microsoft.com/office/drawing/2014/main" id="{3D6F5746-9343-A19C-D7DB-0E6408751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0" y="2156"/>
              <a:ext cx="120" cy="24"/>
            </a:xfrm>
            <a:custGeom>
              <a:avLst/>
              <a:gdLst>
                <a:gd name="T0" fmla="*/ 120 w 120"/>
                <a:gd name="T1" fmla="*/ 0 h 24"/>
                <a:gd name="T2" fmla="*/ 0 w 120"/>
                <a:gd name="T3" fmla="*/ 13 h 24"/>
                <a:gd name="T4" fmla="*/ 119 w 12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24">
                  <a:moveTo>
                    <a:pt x="120" y="0"/>
                  </a:moveTo>
                  <a:cubicBezTo>
                    <a:pt x="100" y="2"/>
                    <a:pt x="0" y="9"/>
                    <a:pt x="0" y="13"/>
                  </a:cubicBezTo>
                  <a:cubicBezTo>
                    <a:pt x="0" y="17"/>
                    <a:pt x="94" y="22"/>
                    <a:pt x="119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30" name="Freeform 541">
              <a:extLst>
                <a:ext uri="{FF2B5EF4-FFF2-40B4-BE49-F238E27FC236}">
                  <a16:creationId xmlns:a16="http://schemas.microsoft.com/office/drawing/2014/main" id="{5A67732A-E335-E13F-856C-0F1B01179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82"/>
              <a:ext cx="142" cy="41"/>
            </a:xfrm>
            <a:custGeom>
              <a:avLst/>
              <a:gdLst>
                <a:gd name="T0" fmla="*/ 128 w 142"/>
                <a:gd name="T1" fmla="*/ 14 h 41"/>
                <a:gd name="T2" fmla="*/ 2 w 142"/>
                <a:gd name="T3" fmla="*/ 4 h 41"/>
                <a:gd name="T4" fmla="*/ 142 w 142"/>
                <a:gd name="T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" h="41">
                  <a:moveTo>
                    <a:pt x="128" y="14"/>
                  </a:moveTo>
                  <a:cubicBezTo>
                    <a:pt x="107" y="12"/>
                    <a:pt x="0" y="0"/>
                    <a:pt x="2" y="4"/>
                  </a:cubicBezTo>
                  <a:cubicBezTo>
                    <a:pt x="4" y="8"/>
                    <a:pt x="113" y="33"/>
                    <a:pt x="142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31" name="Freeform 542">
              <a:extLst>
                <a:ext uri="{FF2B5EF4-FFF2-40B4-BE49-F238E27FC236}">
                  <a16:creationId xmlns:a16="http://schemas.microsoft.com/office/drawing/2014/main" id="{CFD0F76D-1DB6-4924-EC79-CAA0EB268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98"/>
              <a:ext cx="158" cy="66"/>
            </a:xfrm>
            <a:custGeom>
              <a:avLst/>
              <a:gdLst>
                <a:gd name="T0" fmla="*/ 154 w 158"/>
                <a:gd name="T1" fmla="*/ 43 h 66"/>
                <a:gd name="T2" fmla="*/ 1 w 158"/>
                <a:gd name="T3" fmla="*/ 4 h 66"/>
                <a:gd name="T4" fmla="*/ 158 w 158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66">
                  <a:moveTo>
                    <a:pt x="154" y="43"/>
                  </a:moveTo>
                  <a:cubicBezTo>
                    <a:pt x="129" y="37"/>
                    <a:pt x="0" y="0"/>
                    <a:pt x="1" y="4"/>
                  </a:cubicBezTo>
                  <a:cubicBezTo>
                    <a:pt x="2" y="8"/>
                    <a:pt x="125" y="53"/>
                    <a:pt x="158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32" name="Freeform 543">
              <a:extLst>
                <a:ext uri="{FF2B5EF4-FFF2-40B4-BE49-F238E27FC236}">
                  <a16:creationId xmlns:a16="http://schemas.microsoft.com/office/drawing/2014/main" id="{057FC522-571B-15AB-2679-C27CB7FF2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2225"/>
              <a:ext cx="153" cy="70"/>
            </a:xfrm>
            <a:custGeom>
              <a:avLst/>
              <a:gdLst>
                <a:gd name="T0" fmla="*/ 153 w 153"/>
                <a:gd name="T1" fmla="*/ 67 h 70"/>
                <a:gd name="T2" fmla="*/ 5 w 153"/>
                <a:gd name="T3" fmla="*/ 0 h 70"/>
                <a:gd name="T4" fmla="*/ 122 w 153"/>
                <a:gd name="T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3" h="70">
                  <a:moveTo>
                    <a:pt x="153" y="67"/>
                  </a:moveTo>
                  <a:cubicBezTo>
                    <a:pt x="128" y="56"/>
                    <a:pt x="10" y="0"/>
                    <a:pt x="5" y="0"/>
                  </a:cubicBezTo>
                  <a:cubicBezTo>
                    <a:pt x="0" y="0"/>
                    <a:pt x="98" y="55"/>
                    <a:pt x="122" y="7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33" name="Freeform 544">
              <a:extLst>
                <a:ext uri="{FF2B5EF4-FFF2-40B4-BE49-F238E27FC236}">
                  <a16:creationId xmlns:a16="http://schemas.microsoft.com/office/drawing/2014/main" id="{F3E8AF5C-8EA2-3A7D-E1B7-441062FF5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" y="2209"/>
              <a:ext cx="164" cy="80"/>
            </a:xfrm>
            <a:custGeom>
              <a:avLst/>
              <a:gdLst>
                <a:gd name="T0" fmla="*/ 164 w 164"/>
                <a:gd name="T1" fmla="*/ 70 h 80"/>
                <a:gd name="T2" fmla="*/ 1 w 164"/>
                <a:gd name="T3" fmla="*/ 2 h 80"/>
                <a:gd name="T4" fmla="*/ 155 w 164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80">
                  <a:moveTo>
                    <a:pt x="164" y="70"/>
                  </a:moveTo>
                  <a:cubicBezTo>
                    <a:pt x="137" y="59"/>
                    <a:pt x="0" y="4"/>
                    <a:pt x="1" y="2"/>
                  </a:cubicBezTo>
                  <a:cubicBezTo>
                    <a:pt x="2" y="0"/>
                    <a:pt x="123" y="64"/>
                    <a:pt x="155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2934" name="Group 545">
              <a:extLst>
                <a:ext uri="{FF2B5EF4-FFF2-40B4-BE49-F238E27FC236}">
                  <a16:creationId xmlns:a16="http://schemas.microsoft.com/office/drawing/2014/main" id="{FE353673-16EC-C85C-931E-61ED175BB7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256"/>
              <a:ext cx="115" cy="137"/>
              <a:chOff x="3696" y="2592"/>
              <a:chExt cx="115" cy="137"/>
            </a:xfrm>
          </p:grpSpPr>
          <p:sp>
            <p:nvSpPr>
              <p:cNvPr id="2936" name="Freeform 546">
                <a:extLst>
                  <a:ext uri="{FF2B5EF4-FFF2-40B4-BE49-F238E27FC236}">
                    <a16:creationId xmlns:a16="http://schemas.microsoft.com/office/drawing/2014/main" id="{F77BB58E-5979-1258-5129-7009222E0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592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37" name="Freeform 547">
                <a:extLst>
                  <a:ext uri="{FF2B5EF4-FFF2-40B4-BE49-F238E27FC236}">
                    <a16:creationId xmlns:a16="http://schemas.microsoft.com/office/drawing/2014/main" id="{68400B0D-16EB-76EC-79F0-26A033973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2601"/>
                <a:ext cx="83" cy="113"/>
              </a:xfrm>
              <a:custGeom>
                <a:avLst/>
                <a:gdLst>
                  <a:gd name="T0" fmla="*/ 67 w 83"/>
                  <a:gd name="T1" fmla="*/ 113 h 113"/>
                  <a:gd name="T2" fmla="*/ 3 w 83"/>
                  <a:gd name="T3" fmla="*/ 3 h 113"/>
                  <a:gd name="T4" fmla="*/ 83 w 83"/>
                  <a:gd name="T5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13">
                    <a:moveTo>
                      <a:pt x="67" y="113"/>
                    </a:moveTo>
                    <a:cubicBezTo>
                      <a:pt x="56" y="95"/>
                      <a:pt x="0" y="6"/>
                      <a:pt x="3" y="3"/>
                    </a:cubicBezTo>
                    <a:cubicBezTo>
                      <a:pt x="6" y="0"/>
                      <a:pt x="66" y="75"/>
                      <a:pt x="83" y="94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38" name="Freeform 548">
                <a:extLst>
                  <a:ext uri="{FF2B5EF4-FFF2-40B4-BE49-F238E27FC236}">
                    <a16:creationId xmlns:a16="http://schemas.microsoft.com/office/drawing/2014/main" id="{0C6F0AE5-525A-7D61-4592-7305C609D4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597"/>
                <a:ext cx="75" cy="96"/>
              </a:xfrm>
              <a:custGeom>
                <a:avLst/>
                <a:gdLst>
                  <a:gd name="T0" fmla="*/ 75 w 75"/>
                  <a:gd name="T1" fmla="*/ 96 h 96"/>
                  <a:gd name="T2" fmla="*/ 0 w 75"/>
                  <a:gd name="T3" fmla="*/ 3 h 96"/>
                  <a:gd name="T4" fmla="*/ 75 w 75"/>
                  <a:gd name="T5" fmla="*/ 7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96">
                    <a:moveTo>
                      <a:pt x="75" y="96"/>
                    </a:moveTo>
                    <a:cubicBezTo>
                      <a:pt x="63" y="81"/>
                      <a:pt x="0" y="6"/>
                      <a:pt x="0" y="3"/>
                    </a:cubicBezTo>
                    <a:cubicBezTo>
                      <a:pt x="0" y="0"/>
                      <a:pt x="59" y="61"/>
                      <a:pt x="75" y="7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39" name="Freeform 549">
                <a:extLst>
                  <a:ext uri="{FF2B5EF4-FFF2-40B4-BE49-F238E27FC236}">
                    <a16:creationId xmlns:a16="http://schemas.microsoft.com/office/drawing/2014/main" id="{DC3239AD-77CE-04FB-CDC9-93CAC42C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603"/>
                <a:ext cx="57" cy="61"/>
              </a:xfrm>
              <a:custGeom>
                <a:avLst/>
                <a:gdLst>
                  <a:gd name="T0" fmla="*/ 57 w 57"/>
                  <a:gd name="T1" fmla="*/ 61 h 61"/>
                  <a:gd name="T2" fmla="*/ 1 w 57"/>
                  <a:gd name="T3" fmla="*/ 4 h 61"/>
                  <a:gd name="T4" fmla="*/ 49 w 57"/>
                  <a:gd name="T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61">
                    <a:moveTo>
                      <a:pt x="57" y="61"/>
                    </a:moveTo>
                    <a:cubicBezTo>
                      <a:pt x="48" y="52"/>
                      <a:pt x="2" y="8"/>
                      <a:pt x="1" y="4"/>
                    </a:cubicBezTo>
                    <a:cubicBezTo>
                      <a:pt x="0" y="0"/>
                      <a:pt x="39" y="30"/>
                      <a:pt x="49" y="37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40" name="Freeform 550">
                <a:extLst>
                  <a:ext uri="{FF2B5EF4-FFF2-40B4-BE49-F238E27FC236}">
                    <a16:creationId xmlns:a16="http://schemas.microsoft.com/office/drawing/2014/main" id="{DC7EA84B-5850-65BB-F373-4D9EA98CD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9" y="2596"/>
                <a:ext cx="84" cy="128"/>
              </a:xfrm>
              <a:custGeom>
                <a:avLst/>
                <a:gdLst>
                  <a:gd name="T0" fmla="*/ 79 w 84"/>
                  <a:gd name="T1" fmla="*/ 128 h 128"/>
                  <a:gd name="T2" fmla="*/ 1 w 84"/>
                  <a:gd name="T3" fmla="*/ 4 h 128"/>
                  <a:gd name="T4" fmla="*/ 84 w 84"/>
                  <a:gd name="T5" fmla="*/ 10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128">
                    <a:moveTo>
                      <a:pt x="79" y="128"/>
                    </a:moveTo>
                    <a:cubicBezTo>
                      <a:pt x="66" y="108"/>
                      <a:pt x="0" y="8"/>
                      <a:pt x="1" y="4"/>
                    </a:cubicBezTo>
                    <a:cubicBezTo>
                      <a:pt x="2" y="0"/>
                      <a:pt x="67" y="84"/>
                      <a:pt x="84" y="10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2935" name="Line 551">
              <a:extLst>
                <a:ext uri="{FF2B5EF4-FFF2-40B4-BE49-F238E27FC236}">
                  <a16:creationId xmlns:a16="http://schemas.microsoft.com/office/drawing/2014/main" id="{37725D64-0DE5-2855-D3F4-609F68A6EA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942" name="Group 381">
            <a:extLst>
              <a:ext uri="{FF2B5EF4-FFF2-40B4-BE49-F238E27FC236}">
                <a16:creationId xmlns:a16="http://schemas.microsoft.com/office/drawing/2014/main" id="{D2166446-57E1-4C24-2F0B-588373E0F4B7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4233449" y="5055120"/>
            <a:ext cx="464144" cy="165659"/>
            <a:chOff x="4224" y="1968"/>
            <a:chExt cx="1128" cy="425"/>
          </a:xfrm>
        </p:grpSpPr>
        <p:sp>
          <p:nvSpPr>
            <p:cNvPr id="2943" name="Line 382">
              <a:extLst>
                <a:ext uri="{FF2B5EF4-FFF2-40B4-BE49-F238E27FC236}">
                  <a16:creationId xmlns:a16="http://schemas.microsoft.com/office/drawing/2014/main" id="{C13FFFD5-ECBA-0AE2-C42A-D8BB117CD1F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44" name="Freeform 383">
              <a:extLst>
                <a:ext uri="{FF2B5EF4-FFF2-40B4-BE49-F238E27FC236}">
                  <a16:creationId xmlns:a16="http://schemas.microsoft.com/office/drawing/2014/main" id="{78979A3C-E4AB-BB7C-EBBC-7C8E65E4F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" y="2061"/>
              <a:ext cx="968" cy="263"/>
            </a:xfrm>
            <a:custGeom>
              <a:avLst/>
              <a:gdLst>
                <a:gd name="T0" fmla="*/ 938 w 968"/>
                <a:gd name="T1" fmla="*/ 68 h 263"/>
                <a:gd name="T2" fmla="*/ 959 w 968"/>
                <a:gd name="T3" fmla="*/ 75 h 263"/>
                <a:gd name="T4" fmla="*/ 963 w 968"/>
                <a:gd name="T5" fmla="*/ 102 h 263"/>
                <a:gd name="T6" fmla="*/ 949 w 968"/>
                <a:gd name="T7" fmla="*/ 172 h 263"/>
                <a:gd name="T8" fmla="*/ 850 w 968"/>
                <a:gd name="T9" fmla="*/ 172 h 263"/>
                <a:gd name="T10" fmla="*/ 711 w 968"/>
                <a:gd name="T11" fmla="*/ 185 h 263"/>
                <a:gd name="T12" fmla="*/ 519 w 968"/>
                <a:gd name="T13" fmla="*/ 250 h 263"/>
                <a:gd name="T14" fmla="*/ 287 w 968"/>
                <a:gd name="T15" fmla="*/ 250 h 263"/>
                <a:gd name="T16" fmla="*/ 57 w 968"/>
                <a:gd name="T17" fmla="*/ 172 h 263"/>
                <a:gd name="T18" fmla="*/ 23 w 968"/>
                <a:gd name="T19" fmla="*/ 132 h 263"/>
                <a:gd name="T20" fmla="*/ 89 w 968"/>
                <a:gd name="T21" fmla="*/ 172 h 263"/>
                <a:gd name="T22" fmla="*/ 5 w 968"/>
                <a:gd name="T23" fmla="*/ 108 h 263"/>
                <a:gd name="T24" fmla="*/ 60 w 968"/>
                <a:gd name="T25" fmla="*/ 54 h 263"/>
                <a:gd name="T26" fmla="*/ 156 w 968"/>
                <a:gd name="T27" fmla="*/ 15 h 263"/>
                <a:gd name="T28" fmla="*/ 282 w 968"/>
                <a:gd name="T29" fmla="*/ 2 h 263"/>
                <a:gd name="T30" fmla="*/ 357 w 968"/>
                <a:gd name="T31" fmla="*/ 2 h 263"/>
                <a:gd name="T32" fmla="*/ 480 w 968"/>
                <a:gd name="T33" fmla="*/ 7 h 263"/>
                <a:gd name="T34" fmla="*/ 636 w 968"/>
                <a:gd name="T35" fmla="*/ 32 h 263"/>
                <a:gd name="T36" fmla="*/ 781 w 968"/>
                <a:gd name="T37" fmla="*/ 68 h 263"/>
                <a:gd name="T38" fmla="*/ 938 w 968"/>
                <a:gd name="T39" fmla="*/ 6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263">
                  <a:moveTo>
                    <a:pt x="938" y="68"/>
                  </a:moveTo>
                  <a:cubicBezTo>
                    <a:pt x="968" y="69"/>
                    <a:pt x="955" y="69"/>
                    <a:pt x="959" y="75"/>
                  </a:cubicBezTo>
                  <a:cubicBezTo>
                    <a:pt x="963" y="81"/>
                    <a:pt x="965" y="86"/>
                    <a:pt x="963" y="102"/>
                  </a:cubicBezTo>
                  <a:cubicBezTo>
                    <a:pt x="961" y="118"/>
                    <a:pt x="968" y="160"/>
                    <a:pt x="949" y="172"/>
                  </a:cubicBezTo>
                  <a:cubicBezTo>
                    <a:pt x="930" y="183"/>
                    <a:pt x="890" y="169"/>
                    <a:pt x="850" y="172"/>
                  </a:cubicBezTo>
                  <a:cubicBezTo>
                    <a:pt x="810" y="174"/>
                    <a:pt x="766" y="172"/>
                    <a:pt x="711" y="185"/>
                  </a:cubicBezTo>
                  <a:cubicBezTo>
                    <a:pt x="656" y="198"/>
                    <a:pt x="589" y="239"/>
                    <a:pt x="519" y="250"/>
                  </a:cubicBezTo>
                  <a:cubicBezTo>
                    <a:pt x="449" y="261"/>
                    <a:pt x="365" y="263"/>
                    <a:pt x="287" y="250"/>
                  </a:cubicBezTo>
                  <a:cubicBezTo>
                    <a:pt x="211" y="237"/>
                    <a:pt x="101" y="191"/>
                    <a:pt x="57" y="172"/>
                  </a:cubicBezTo>
                  <a:cubicBezTo>
                    <a:pt x="12" y="152"/>
                    <a:pt x="18" y="132"/>
                    <a:pt x="23" y="132"/>
                  </a:cubicBezTo>
                  <a:cubicBezTo>
                    <a:pt x="29" y="132"/>
                    <a:pt x="92" y="176"/>
                    <a:pt x="89" y="172"/>
                  </a:cubicBezTo>
                  <a:cubicBezTo>
                    <a:pt x="87" y="167"/>
                    <a:pt x="10" y="127"/>
                    <a:pt x="5" y="108"/>
                  </a:cubicBezTo>
                  <a:cubicBezTo>
                    <a:pt x="0" y="88"/>
                    <a:pt x="35" y="69"/>
                    <a:pt x="60" y="54"/>
                  </a:cubicBezTo>
                  <a:cubicBezTo>
                    <a:pt x="85" y="38"/>
                    <a:pt x="119" y="23"/>
                    <a:pt x="156" y="15"/>
                  </a:cubicBezTo>
                  <a:cubicBezTo>
                    <a:pt x="192" y="7"/>
                    <a:pt x="248" y="5"/>
                    <a:pt x="282" y="2"/>
                  </a:cubicBezTo>
                  <a:cubicBezTo>
                    <a:pt x="316" y="0"/>
                    <a:pt x="324" y="1"/>
                    <a:pt x="357" y="2"/>
                  </a:cubicBezTo>
                  <a:cubicBezTo>
                    <a:pt x="391" y="2"/>
                    <a:pt x="433" y="2"/>
                    <a:pt x="480" y="7"/>
                  </a:cubicBezTo>
                  <a:cubicBezTo>
                    <a:pt x="526" y="12"/>
                    <a:pt x="586" y="22"/>
                    <a:pt x="636" y="32"/>
                  </a:cubicBezTo>
                  <a:cubicBezTo>
                    <a:pt x="687" y="42"/>
                    <a:pt x="731" y="62"/>
                    <a:pt x="781" y="68"/>
                  </a:cubicBezTo>
                  <a:cubicBezTo>
                    <a:pt x="831" y="74"/>
                    <a:pt x="910" y="67"/>
                    <a:pt x="938" y="68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BEB"/>
                </a:gs>
                <a:gs pos="100000">
                  <a:srgbClr val="F8F8F8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45" name="Freeform 384">
              <a:extLst>
                <a:ext uri="{FF2B5EF4-FFF2-40B4-BE49-F238E27FC236}">
                  <a16:creationId xmlns:a16="http://schemas.microsoft.com/office/drawing/2014/main" id="{F08FF865-C55B-E064-4C6F-7346C136E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" y="2108"/>
              <a:ext cx="59" cy="166"/>
            </a:xfrm>
            <a:custGeom>
              <a:avLst/>
              <a:gdLst>
                <a:gd name="T0" fmla="*/ 29 w 59"/>
                <a:gd name="T1" fmla="*/ 0 h 166"/>
                <a:gd name="T2" fmla="*/ 31 w 59"/>
                <a:gd name="T3" fmla="*/ 4 h 166"/>
                <a:gd name="T4" fmla="*/ 35 w 59"/>
                <a:gd name="T5" fmla="*/ 7 h 166"/>
                <a:gd name="T6" fmla="*/ 44 w 59"/>
                <a:gd name="T7" fmla="*/ 21 h 166"/>
                <a:gd name="T8" fmla="*/ 51 w 59"/>
                <a:gd name="T9" fmla="*/ 41 h 166"/>
                <a:gd name="T10" fmla="*/ 56 w 59"/>
                <a:gd name="T11" fmla="*/ 65 h 166"/>
                <a:gd name="T12" fmla="*/ 54 w 59"/>
                <a:gd name="T13" fmla="*/ 109 h 166"/>
                <a:gd name="T14" fmla="*/ 50 w 59"/>
                <a:gd name="T15" fmla="*/ 126 h 166"/>
                <a:gd name="T16" fmla="*/ 30 w 59"/>
                <a:gd name="T17" fmla="*/ 151 h 166"/>
                <a:gd name="T18" fmla="*/ 0 w 59"/>
                <a:gd name="T1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166">
                  <a:moveTo>
                    <a:pt x="29" y="0"/>
                  </a:moveTo>
                  <a:cubicBezTo>
                    <a:pt x="30" y="2"/>
                    <a:pt x="31" y="3"/>
                    <a:pt x="31" y="4"/>
                  </a:cubicBezTo>
                  <a:cubicBezTo>
                    <a:pt x="32" y="5"/>
                    <a:pt x="34" y="5"/>
                    <a:pt x="35" y="7"/>
                  </a:cubicBezTo>
                  <a:cubicBezTo>
                    <a:pt x="38" y="12"/>
                    <a:pt x="38" y="16"/>
                    <a:pt x="44" y="21"/>
                  </a:cubicBezTo>
                  <a:cubicBezTo>
                    <a:pt x="46" y="28"/>
                    <a:pt x="49" y="35"/>
                    <a:pt x="51" y="41"/>
                  </a:cubicBezTo>
                  <a:cubicBezTo>
                    <a:pt x="53" y="50"/>
                    <a:pt x="53" y="58"/>
                    <a:pt x="56" y="65"/>
                  </a:cubicBezTo>
                  <a:cubicBezTo>
                    <a:pt x="56" y="79"/>
                    <a:pt x="59" y="96"/>
                    <a:pt x="54" y="109"/>
                  </a:cubicBezTo>
                  <a:cubicBezTo>
                    <a:pt x="53" y="115"/>
                    <a:pt x="51" y="120"/>
                    <a:pt x="50" y="126"/>
                  </a:cubicBezTo>
                  <a:cubicBezTo>
                    <a:pt x="49" y="132"/>
                    <a:pt x="33" y="146"/>
                    <a:pt x="30" y="151"/>
                  </a:cubicBezTo>
                  <a:cubicBezTo>
                    <a:pt x="22" y="158"/>
                    <a:pt x="4" y="160"/>
                    <a:pt x="0" y="1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46" name="Oval 385">
              <a:extLst>
                <a:ext uri="{FF2B5EF4-FFF2-40B4-BE49-F238E27FC236}">
                  <a16:creationId xmlns:a16="http://schemas.microsoft.com/office/drawing/2014/main" id="{6F55C4B4-3200-66A9-1DA0-EE49456D21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3" y="2115"/>
              <a:ext cx="67" cy="7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47" name="Oval 386">
              <a:extLst>
                <a:ext uri="{FF2B5EF4-FFF2-40B4-BE49-F238E27FC236}">
                  <a16:creationId xmlns:a16="http://schemas.microsoft.com/office/drawing/2014/main" id="{27D5CFDE-4AA2-E88B-11B5-8F7EBCBE6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6" y="2122"/>
              <a:ext cx="56" cy="5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48" name="Oval 387">
              <a:extLst>
                <a:ext uri="{FF2B5EF4-FFF2-40B4-BE49-F238E27FC236}">
                  <a16:creationId xmlns:a16="http://schemas.microsoft.com/office/drawing/2014/main" id="{E0873F59-4420-C125-C1FB-0DCACC41D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0" y="2139"/>
              <a:ext cx="60" cy="11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49" name="Oval 388">
              <a:extLst>
                <a:ext uri="{FF2B5EF4-FFF2-40B4-BE49-F238E27FC236}">
                  <a16:creationId xmlns:a16="http://schemas.microsoft.com/office/drawing/2014/main" id="{6C147EFB-A569-3123-71A0-C2D856A7C7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8" y="2128"/>
              <a:ext cx="58" cy="121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0" name="Oval 389">
              <a:extLst>
                <a:ext uri="{FF2B5EF4-FFF2-40B4-BE49-F238E27FC236}">
                  <a16:creationId xmlns:a16="http://schemas.microsoft.com/office/drawing/2014/main" id="{2677B5A6-1F15-5036-A75E-3465E366CD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2112"/>
              <a:ext cx="46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1" name="Oval 390">
              <a:extLst>
                <a:ext uri="{FF2B5EF4-FFF2-40B4-BE49-F238E27FC236}">
                  <a16:creationId xmlns:a16="http://schemas.microsoft.com/office/drawing/2014/main" id="{962B48AD-A2B2-9A17-8F37-9A9CB91C3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4" y="2115"/>
              <a:ext cx="42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2" name="Oval 391">
              <a:extLst>
                <a:ext uri="{FF2B5EF4-FFF2-40B4-BE49-F238E27FC236}">
                  <a16:creationId xmlns:a16="http://schemas.microsoft.com/office/drawing/2014/main" id="{F23F6A5E-9D45-AE76-B438-189BB9582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2125"/>
              <a:ext cx="58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3" name="Oval 392">
              <a:extLst>
                <a:ext uri="{FF2B5EF4-FFF2-40B4-BE49-F238E27FC236}">
                  <a16:creationId xmlns:a16="http://schemas.microsoft.com/office/drawing/2014/main" id="{4B822D8A-AECD-8D92-D4E1-820CF0E205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" y="2128"/>
              <a:ext cx="64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4" name="Oval 393">
              <a:extLst>
                <a:ext uri="{FF2B5EF4-FFF2-40B4-BE49-F238E27FC236}">
                  <a16:creationId xmlns:a16="http://schemas.microsoft.com/office/drawing/2014/main" id="{E6AFF744-2BCF-D9AB-1777-58ACAB368B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7" y="2139"/>
              <a:ext cx="34" cy="7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55" name="Freeform 394">
              <a:extLst>
                <a:ext uri="{FF2B5EF4-FFF2-40B4-BE49-F238E27FC236}">
                  <a16:creationId xmlns:a16="http://schemas.microsoft.com/office/drawing/2014/main" id="{4E38EADF-1132-BBC7-A357-A9C387332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7" y="2272"/>
              <a:ext cx="97" cy="94"/>
            </a:xfrm>
            <a:custGeom>
              <a:avLst/>
              <a:gdLst>
                <a:gd name="T0" fmla="*/ 9 w 141"/>
                <a:gd name="T1" fmla="*/ 8 h 116"/>
                <a:gd name="T2" fmla="*/ 78 w 141"/>
                <a:gd name="T3" fmla="*/ 18 h 116"/>
                <a:gd name="T4" fmla="*/ 110 w 141"/>
                <a:gd name="T5" fmla="*/ 33 h 116"/>
                <a:gd name="T6" fmla="*/ 140 w 141"/>
                <a:gd name="T7" fmla="*/ 60 h 116"/>
                <a:gd name="T8" fmla="*/ 119 w 141"/>
                <a:gd name="T9" fmla="*/ 111 h 116"/>
                <a:gd name="T10" fmla="*/ 65 w 141"/>
                <a:gd name="T11" fmla="*/ 93 h 116"/>
                <a:gd name="T12" fmla="*/ 9 w 141"/>
                <a:gd name="T13" fmla="*/ 36 h 116"/>
                <a:gd name="T14" fmla="*/ 9 w 141"/>
                <a:gd name="T15" fmla="*/ 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116">
                  <a:moveTo>
                    <a:pt x="9" y="8"/>
                  </a:moveTo>
                  <a:cubicBezTo>
                    <a:pt x="17" y="0"/>
                    <a:pt x="61" y="14"/>
                    <a:pt x="78" y="18"/>
                  </a:cubicBezTo>
                  <a:cubicBezTo>
                    <a:pt x="95" y="22"/>
                    <a:pt x="100" y="26"/>
                    <a:pt x="110" y="33"/>
                  </a:cubicBezTo>
                  <a:cubicBezTo>
                    <a:pt x="120" y="40"/>
                    <a:pt x="139" y="47"/>
                    <a:pt x="140" y="60"/>
                  </a:cubicBezTo>
                  <a:cubicBezTo>
                    <a:pt x="141" y="73"/>
                    <a:pt x="131" y="106"/>
                    <a:pt x="119" y="111"/>
                  </a:cubicBezTo>
                  <a:cubicBezTo>
                    <a:pt x="107" y="116"/>
                    <a:pt x="83" y="106"/>
                    <a:pt x="65" y="93"/>
                  </a:cubicBezTo>
                  <a:cubicBezTo>
                    <a:pt x="47" y="80"/>
                    <a:pt x="18" y="50"/>
                    <a:pt x="9" y="36"/>
                  </a:cubicBezTo>
                  <a:cubicBezTo>
                    <a:pt x="0" y="22"/>
                    <a:pt x="9" y="14"/>
                    <a:pt x="9" y="8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56" name="Freeform 395">
              <a:extLst>
                <a:ext uri="{FF2B5EF4-FFF2-40B4-BE49-F238E27FC236}">
                  <a16:creationId xmlns:a16="http://schemas.microsoft.com/office/drawing/2014/main" id="{3D73CE70-6628-3E30-A4F7-1A27D076C4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" y="2221"/>
              <a:ext cx="187" cy="9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57" name="Freeform 396">
              <a:extLst>
                <a:ext uri="{FF2B5EF4-FFF2-40B4-BE49-F238E27FC236}">
                  <a16:creationId xmlns:a16="http://schemas.microsoft.com/office/drawing/2014/main" id="{01180709-4585-2C53-5370-D38301B744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" y="2090"/>
              <a:ext cx="56" cy="43"/>
            </a:xfrm>
            <a:custGeom>
              <a:avLst/>
              <a:gdLst>
                <a:gd name="T0" fmla="*/ 1 w 56"/>
                <a:gd name="T1" fmla="*/ 36 h 43"/>
                <a:gd name="T2" fmla="*/ 21 w 56"/>
                <a:gd name="T3" fmla="*/ 10 h 43"/>
                <a:gd name="T4" fmla="*/ 42 w 56"/>
                <a:gd name="T5" fmla="*/ 1 h 43"/>
                <a:gd name="T6" fmla="*/ 54 w 56"/>
                <a:gd name="T7" fmla="*/ 6 h 43"/>
                <a:gd name="T8" fmla="*/ 52 w 56"/>
                <a:gd name="T9" fmla="*/ 19 h 43"/>
                <a:gd name="T10" fmla="*/ 42 w 56"/>
                <a:gd name="T11" fmla="*/ 30 h 43"/>
                <a:gd name="T12" fmla="*/ 21 w 56"/>
                <a:gd name="T13" fmla="*/ 42 h 43"/>
                <a:gd name="T14" fmla="*/ 1 w 56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43">
                  <a:moveTo>
                    <a:pt x="1" y="36"/>
                  </a:moveTo>
                  <a:cubicBezTo>
                    <a:pt x="1" y="31"/>
                    <a:pt x="14" y="16"/>
                    <a:pt x="21" y="10"/>
                  </a:cubicBezTo>
                  <a:cubicBezTo>
                    <a:pt x="28" y="4"/>
                    <a:pt x="37" y="2"/>
                    <a:pt x="42" y="1"/>
                  </a:cubicBezTo>
                  <a:cubicBezTo>
                    <a:pt x="47" y="0"/>
                    <a:pt x="52" y="3"/>
                    <a:pt x="54" y="6"/>
                  </a:cubicBezTo>
                  <a:cubicBezTo>
                    <a:pt x="56" y="9"/>
                    <a:pt x="54" y="15"/>
                    <a:pt x="52" y="19"/>
                  </a:cubicBezTo>
                  <a:cubicBezTo>
                    <a:pt x="50" y="23"/>
                    <a:pt x="47" y="26"/>
                    <a:pt x="42" y="30"/>
                  </a:cubicBezTo>
                  <a:cubicBezTo>
                    <a:pt x="37" y="34"/>
                    <a:pt x="28" y="41"/>
                    <a:pt x="21" y="42"/>
                  </a:cubicBezTo>
                  <a:cubicBezTo>
                    <a:pt x="14" y="43"/>
                    <a:pt x="0" y="42"/>
                    <a:pt x="1" y="3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58" name="Freeform 397">
              <a:extLst>
                <a:ext uri="{FF2B5EF4-FFF2-40B4-BE49-F238E27FC236}">
                  <a16:creationId xmlns:a16="http://schemas.microsoft.com/office/drawing/2014/main" id="{C740B213-2C85-141D-3FDD-5C0D5CA0A2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1" y="1968"/>
              <a:ext cx="157" cy="130"/>
            </a:xfrm>
            <a:custGeom>
              <a:avLst/>
              <a:gdLst>
                <a:gd name="T0" fmla="*/ 154 w 157"/>
                <a:gd name="T1" fmla="*/ 7 h 130"/>
                <a:gd name="T2" fmla="*/ 131 w 157"/>
                <a:gd name="T3" fmla="*/ 5 h 130"/>
                <a:gd name="T4" fmla="*/ 77 w 157"/>
                <a:gd name="T5" fmla="*/ 37 h 130"/>
                <a:gd name="T6" fmla="*/ 1 w 157"/>
                <a:gd name="T7" fmla="*/ 90 h 130"/>
                <a:gd name="T8" fmla="*/ 69 w 157"/>
                <a:gd name="T9" fmla="*/ 125 h 130"/>
                <a:gd name="T10" fmla="*/ 97 w 157"/>
                <a:gd name="T11" fmla="*/ 120 h 130"/>
                <a:gd name="T12" fmla="*/ 137 w 157"/>
                <a:gd name="T13" fmla="*/ 115 h 130"/>
                <a:gd name="T14" fmla="*/ 149 w 157"/>
                <a:gd name="T15" fmla="*/ 81 h 130"/>
                <a:gd name="T16" fmla="*/ 154 w 157"/>
                <a:gd name="T17" fmla="*/ 51 h 130"/>
                <a:gd name="T18" fmla="*/ 154 w 157"/>
                <a:gd name="T19" fmla="*/ 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30">
                  <a:moveTo>
                    <a:pt x="154" y="7"/>
                  </a:moveTo>
                  <a:cubicBezTo>
                    <a:pt x="150" y="0"/>
                    <a:pt x="144" y="0"/>
                    <a:pt x="131" y="5"/>
                  </a:cubicBezTo>
                  <a:cubicBezTo>
                    <a:pt x="118" y="10"/>
                    <a:pt x="98" y="23"/>
                    <a:pt x="77" y="37"/>
                  </a:cubicBezTo>
                  <a:cubicBezTo>
                    <a:pt x="55" y="50"/>
                    <a:pt x="2" y="75"/>
                    <a:pt x="1" y="90"/>
                  </a:cubicBezTo>
                  <a:cubicBezTo>
                    <a:pt x="0" y="105"/>
                    <a:pt x="53" y="120"/>
                    <a:pt x="69" y="125"/>
                  </a:cubicBezTo>
                  <a:cubicBezTo>
                    <a:pt x="85" y="130"/>
                    <a:pt x="86" y="122"/>
                    <a:pt x="97" y="120"/>
                  </a:cubicBezTo>
                  <a:cubicBezTo>
                    <a:pt x="108" y="118"/>
                    <a:pt x="128" y="121"/>
                    <a:pt x="137" y="115"/>
                  </a:cubicBezTo>
                  <a:cubicBezTo>
                    <a:pt x="146" y="109"/>
                    <a:pt x="147" y="91"/>
                    <a:pt x="149" y="81"/>
                  </a:cubicBezTo>
                  <a:cubicBezTo>
                    <a:pt x="152" y="70"/>
                    <a:pt x="153" y="64"/>
                    <a:pt x="154" y="51"/>
                  </a:cubicBezTo>
                  <a:cubicBezTo>
                    <a:pt x="154" y="39"/>
                    <a:pt x="157" y="15"/>
                    <a:pt x="154" y="7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59" name="Freeform 398">
              <a:extLst>
                <a:ext uri="{FF2B5EF4-FFF2-40B4-BE49-F238E27FC236}">
                  <a16:creationId xmlns:a16="http://schemas.microsoft.com/office/drawing/2014/main" id="{15D5D025-F6B2-9C5B-2E4A-124896FBAE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" y="2041"/>
              <a:ext cx="188" cy="261"/>
            </a:xfrm>
            <a:custGeom>
              <a:avLst/>
              <a:gdLst>
                <a:gd name="T0" fmla="*/ 170 w 188"/>
                <a:gd name="T1" fmla="*/ 25 h 261"/>
                <a:gd name="T2" fmla="*/ 137 w 188"/>
                <a:gd name="T3" fmla="*/ 1 h 261"/>
                <a:gd name="T4" fmla="*/ 69 w 188"/>
                <a:gd name="T5" fmla="*/ 30 h 261"/>
                <a:gd name="T6" fmla="*/ 8 w 188"/>
                <a:gd name="T7" fmla="*/ 79 h 261"/>
                <a:gd name="T8" fmla="*/ 23 w 188"/>
                <a:gd name="T9" fmla="*/ 107 h 261"/>
                <a:gd name="T10" fmla="*/ 25 w 188"/>
                <a:gd name="T11" fmla="*/ 160 h 261"/>
                <a:gd name="T12" fmla="*/ 14 w 188"/>
                <a:gd name="T13" fmla="*/ 200 h 261"/>
                <a:gd name="T14" fmla="*/ 110 w 188"/>
                <a:gd name="T15" fmla="*/ 252 h 261"/>
                <a:gd name="T16" fmla="*/ 164 w 188"/>
                <a:gd name="T17" fmla="*/ 255 h 261"/>
                <a:gd name="T18" fmla="*/ 185 w 188"/>
                <a:gd name="T19" fmla="*/ 213 h 261"/>
                <a:gd name="T20" fmla="*/ 143 w 188"/>
                <a:gd name="T21" fmla="*/ 133 h 261"/>
                <a:gd name="T22" fmla="*/ 172 w 188"/>
                <a:gd name="T23" fmla="*/ 69 h 261"/>
                <a:gd name="T24" fmla="*/ 170 w 188"/>
                <a:gd name="T25" fmla="*/ 25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261">
                  <a:moveTo>
                    <a:pt x="170" y="25"/>
                  </a:moveTo>
                  <a:cubicBezTo>
                    <a:pt x="165" y="14"/>
                    <a:pt x="154" y="0"/>
                    <a:pt x="137" y="1"/>
                  </a:cubicBezTo>
                  <a:cubicBezTo>
                    <a:pt x="121" y="2"/>
                    <a:pt x="90" y="17"/>
                    <a:pt x="69" y="30"/>
                  </a:cubicBezTo>
                  <a:cubicBezTo>
                    <a:pt x="48" y="43"/>
                    <a:pt x="16" y="66"/>
                    <a:pt x="8" y="79"/>
                  </a:cubicBezTo>
                  <a:cubicBezTo>
                    <a:pt x="0" y="92"/>
                    <a:pt x="20" y="94"/>
                    <a:pt x="23" y="107"/>
                  </a:cubicBezTo>
                  <a:cubicBezTo>
                    <a:pt x="26" y="120"/>
                    <a:pt x="26" y="145"/>
                    <a:pt x="25" y="160"/>
                  </a:cubicBezTo>
                  <a:cubicBezTo>
                    <a:pt x="24" y="175"/>
                    <a:pt x="0" y="185"/>
                    <a:pt x="14" y="200"/>
                  </a:cubicBezTo>
                  <a:cubicBezTo>
                    <a:pt x="28" y="215"/>
                    <a:pt x="85" y="243"/>
                    <a:pt x="110" y="252"/>
                  </a:cubicBezTo>
                  <a:cubicBezTo>
                    <a:pt x="135" y="261"/>
                    <a:pt x="152" y="261"/>
                    <a:pt x="164" y="255"/>
                  </a:cubicBezTo>
                  <a:cubicBezTo>
                    <a:pt x="176" y="248"/>
                    <a:pt x="188" y="234"/>
                    <a:pt x="185" y="213"/>
                  </a:cubicBezTo>
                  <a:cubicBezTo>
                    <a:pt x="181" y="193"/>
                    <a:pt x="145" y="156"/>
                    <a:pt x="143" y="133"/>
                  </a:cubicBezTo>
                  <a:cubicBezTo>
                    <a:pt x="141" y="109"/>
                    <a:pt x="168" y="87"/>
                    <a:pt x="172" y="69"/>
                  </a:cubicBezTo>
                  <a:cubicBezTo>
                    <a:pt x="176" y="51"/>
                    <a:pt x="176" y="37"/>
                    <a:pt x="17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3137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60" name="AutoShape 399">
              <a:extLst>
                <a:ext uri="{FF2B5EF4-FFF2-40B4-BE49-F238E27FC236}">
                  <a16:creationId xmlns:a16="http://schemas.microsoft.com/office/drawing/2014/main" id="{24BABEC1-20FF-4E32-5B06-D1BBF80555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" y="2076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1" name="AutoShape 400">
              <a:extLst>
                <a:ext uri="{FF2B5EF4-FFF2-40B4-BE49-F238E27FC236}">
                  <a16:creationId xmlns:a16="http://schemas.microsoft.com/office/drawing/2014/main" id="{547A6393-35BF-DC0F-CC88-965C80F6A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" y="2115"/>
              <a:ext cx="12" cy="12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2" name="AutoShape 401">
              <a:extLst>
                <a:ext uri="{FF2B5EF4-FFF2-40B4-BE49-F238E27FC236}">
                  <a16:creationId xmlns:a16="http://schemas.microsoft.com/office/drawing/2014/main" id="{2074084E-B214-5752-562B-F3F3FA1D11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1" y="2115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3" name="AutoShape 402">
              <a:extLst>
                <a:ext uri="{FF2B5EF4-FFF2-40B4-BE49-F238E27FC236}">
                  <a16:creationId xmlns:a16="http://schemas.microsoft.com/office/drawing/2014/main" id="{2A5E4AE5-E56F-A54E-750E-E035EDAE12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6" y="2115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4" name="AutoShape 403">
              <a:extLst>
                <a:ext uri="{FF2B5EF4-FFF2-40B4-BE49-F238E27FC236}">
                  <a16:creationId xmlns:a16="http://schemas.microsoft.com/office/drawing/2014/main" id="{6DC91AF7-29C0-591B-0B4C-045BC8A095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5" y="2128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5" name="AutoShape 404">
              <a:extLst>
                <a:ext uri="{FF2B5EF4-FFF2-40B4-BE49-F238E27FC236}">
                  <a16:creationId xmlns:a16="http://schemas.microsoft.com/office/drawing/2014/main" id="{864B2A58-E6C2-7BE7-97AA-ED005DD649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147"/>
              <a:ext cx="24" cy="29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6" name="AutoShape 405">
              <a:extLst>
                <a:ext uri="{FF2B5EF4-FFF2-40B4-BE49-F238E27FC236}">
                  <a16:creationId xmlns:a16="http://schemas.microsoft.com/office/drawing/2014/main" id="{0E6A40C5-BFF2-E614-0940-3C905006EB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" y="2076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7" name="AutoShape 406">
              <a:extLst>
                <a:ext uri="{FF2B5EF4-FFF2-40B4-BE49-F238E27FC236}">
                  <a16:creationId xmlns:a16="http://schemas.microsoft.com/office/drawing/2014/main" id="{5D913F39-A09C-DE43-8B38-ACB56D5455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2076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68" name="Freeform 407">
              <a:extLst>
                <a:ext uri="{FF2B5EF4-FFF2-40B4-BE49-F238E27FC236}">
                  <a16:creationId xmlns:a16="http://schemas.microsoft.com/office/drawing/2014/main" id="{F25B9C80-C26C-ED2C-A2C2-818D52D29D7C}"/>
                </a:ext>
              </a:extLst>
            </p:cNvPr>
            <p:cNvSpPr>
              <a:spLocks/>
            </p:cNvSpPr>
            <p:nvPr/>
          </p:nvSpPr>
          <p:spPr bwMode="auto">
            <a:xfrm rot="343489">
              <a:off x="4272" y="2208"/>
              <a:ext cx="91" cy="40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69" name="Freeform 408">
              <a:extLst>
                <a:ext uri="{FF2B5EF4-FFF2-40B4-BE49-F238E27FC236}">
                  <a16:creationId xmlns:a16="http://schemas.microsoft.com/office/drawing/2014/main" id="{3E586D75-6F28-0BEE-FD79-46F53A57CA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1" y="2240"/>
              <a:ext cx="83" cy="66"/>
            </a:xfrm>
            <a:custGeom>
              <a:avLst/>
              <a:gdLst>
                <a:gd name="T0" fmla="*/ 71 w 83"/>
                <a:gd name="T1" fmla="*/ 66 h 66"/>
                <a:gd name="T2" fmla="*/ 2 w 83"/>
                <a:gd name="T3" fmla="*/ 1 h 66"/>
                <a:gd name="T4" fmla="*/ 83 w 83"/>
                <a:gd name="T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6">
                  <a:moveTo>
                    <a:pt x="71" y="66"/>
                  </a:moveTo>
                  <a:cubicBezTo>
                    <a:pt x="60" y="55"/>
                    <a:pt x="0" y="2"/>
                    <a:pt x="2" y="1"/>
                  </a:cubicBezTo>
                  <a:cubicBezTo>
                    <a:pt x="4" y="0"/>
                    <a:pt x="66" y="45"/>
                    <a:pt x="83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0" name="Freeform 409">
              <a:extLst>
                <a:ext uri="{FF2B5EF4-FFF2-40B4-BE49-F238E27FC236}">
                  <a16:creationId xmlns:a16="http://schemas.microsoft.com/office/drawing/2014/main" id="{79E01946-BFB1-DF60-F997-789C19E0EC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1" y="2230"/>
              <a:ext cx="90" cy="64"/>
            </a:xfrm>
            <a:custGeom>
              <a:avLst/>
              <a:gdLst>
                <a:gd name="T0" fmla="*/ 74 w 90"/>
                <a:gd name="T1" fmla="*/ 64 h 64"/>
                <a:gd name="T2" fmla="*/ 3 w 90"/>
                <a:gd name="T3" fmla="*/ 2 h 64"/>
                <a:gd name="T4" fmla="*/ 90 w 90"/>
                <a:gd name="T5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64">
                  <a:moveTo>
                    <a:pt x="74" y="64"/>
                  </a:moveTo>
                  <a:cubicBezTo>
                    <a:pt x="62" y="54"/>
                    <a:pt x="0" y="4"/>
                    <a:pt x="3" y="2"/>
                  </a:cubicBezTo>
                  <a:cubicBezTo>
                    <a:pt x="6" y="0"/>
                    <a:pt x="72" y="44"/>
                    <a:pt x="90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1" name="Freeform 410">
              <a:extLst>
                <a:ext uri="{FF2B5EF4-FFF2-40B4-BE49-F238E27FC236}">
                  <a16:creationId xmlns:a16="http://schemas.microsoft.com/office/drawing/2014/main" id="{69B055E5-FF0D-EB46-2D86-3D02549B2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2230"/>
              <a:ext cx="83" cy="47"/>
            </a:xfrm>
            <a:custGeom>
              <a:avLst/>
              <a:gdLst>
                <a:gd name="T0" fmla="*/ 71 w 83"/>
                <a:gd name="T1" fmla="*/ 47 h 47"/>
                <a:gd name="T2" fmla="*/ 2 w 83"/>
                <a:gd name="T3" fmla="*/ 2 h 47"/>
                <a:gd name="T4" fmla="*/ 83 w 83"/>
                <a:gd name="T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47">
                  <a:moveTo>
                    <a:pt x="71" y="47"/>
                  </a:moveTo>
                  <a:cubicBezTo>
                    <a:pt x="59" y="40"/>
                    <a:pt x="0" y="4"/>
                    <a:pt x="2" y="2"/>
                  </a:cubicBezTo>
                  <a:cubicBezTo>
                    <a:pt x="4" y="0"/>
                    <a:pt x="66" y="28"/>
                    <a:pt x="83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2" name="Freeform 411">
              <a:extLst>
                <a:ext uri="{FF2B5EF4-FFF2-40B4-BE49-F238E27FC236}">
                  <a16:creationId xmlns:a16="http://schemas.microsoft.com/office/drawing/2014/main" id="{E7355E5D-0A9A-3F57-43AE-C242DFE3C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228"/>
              <a:ext cx="67" cy="34"/>
            </a:xfrm>
            <a:custGeom>
              <a:avLst/>
              <a:gdLst>
                <a:gd name="T0" fmla="*/ 52 w 67"/>
                <a:gd name="T1" fmla="*/ 34 h 34"/>
                <a:gd name="T2" fmla="*/ 2 w 67"/>
                <a:gd name="T3" fmla="*/ 0 h 34"/>
                <a:gd name="T4" fmla="*/ 67 w 67"/>
                <a:gd name="T5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4">
                  <a:moveTo>
                    <a:pt x="52" y="34"/>
                  </a:moveTo>
                  <a:cubicBezTo>
                    <a:pt x="44" y="29"/>
                    <a:pt x="0" y="0"/>
                    <a:pt x="2" y="0"/>
                  </a:cubicBezTo>
                  <a:cubicBezTo>
                    <a:pt x="4" y="0"/>
                    <a:pt x="54" y="25"/>
                    <a:pt x="67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3" name="Freeform 412">
              <a:extLst>
                <a:ext uri="{FF2B5EF4-FFF2-40B4-BE49-F238E27FC236}">
                  <a16:creationId xmlns:a16="http://schemas.microsoft.com/office/drawing/2014/main" id="{C546BD6A-D532-CF0B-A282-EC9B3318B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7" y="2221"/>
              <a:ext cx="57" cy="32"/>
            </a:xfrm>
            <a:custGeom>
              <a:avLst/>
              <a:gdLst>
                <a:gd name="T0" fmla="*/ 49 w 57"/>
                <a:gd name="T1" fmla="*/ 32 h 32"/>
                <a:gd name="T2" fmla="*/ 1 w 57"/>
                <a:gd name="T3" fmla="*/ 2 h 32"/>
                <a:gd name="T4" fmla="*/ 57 w 57"/>
                <a:gd name="T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49" y="32"/>
                  </a:moveTo>
                  <a:cubicBezTo>
                    <a:pt x="41" y="27"/>
                    <a:pt x="2" y="0"/>
                    <a:pt x="1" y="2"/>
                  </a:cubicBezTo>
                  <a:cubicBezTo>
                    <a:pt x="0" y="4"/>
                    <a:pt x="45" y="18"/>
                    <a:pt x="57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4" name="Freeform 413">
              <a:extLst>
                <a:ext uri="{FF2B5EF4-FFF2-40B4-BE49-F238E27FC236}">
                  <a16:creationId xmlns:a16="http://schemas.microsoft.com/office/drawing/2014/main" id="{DE67B2A4-936C-B1DB-7AB6-92EB44F36E7B}"/>
                </a:ext>
              </a:extLst>
            </p:cNvPr>
            <p:cNvSpPr>
              <a:spLocks/>
            </p:cNvSpPr>
            <p:nvPr/>
          </p:nvSpPr>
          <p:spPr bwMode="auto">
            <a:xfrm rot="583558">
              <a:off x="4339" y="2120"/>
              <a:ext cx="39" cy="36"/>
            </a:xfrm>
            <a:custGeom>
              <a:avLst/>
              <a:gdLst>
                <a:gd name="T0" fmla="*/ 16 w 39"/>
                <a:gd name="T1" fmla="*/ 1 h 36"/>
                <a:gd name="T2" fmla="*/ 8 w 39"/>
                <a:gd name="T3" fmla="*/ 12 h 36"/>
                <a:gd name="T4" fmla="*/ 3 w 39"/>
                <a:gd name="T5" fmla="*/ 26 h 36"/>
                <a:gd name="T6" fmla="*/ 24 w 39"/>
                <a:gd name="T7" fmla="*/ 26 h 36"/>
                <a:gd name="T8" fmla="*/ 38 w 39"/>
                <a:gd name="T9" fmla="*/ 34 h 36"/>
                <a:gd name="T10" fmla="*/ 33 w 39"/>
                <a:gd name="T11" fmla="*/ 16 h 36"/>
                <a:gd name="T12" fmla="*/ 16 w 39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6">
                  <a:moveTo>
                    <a:pt x="16" y="1"/>
                  </a:moveTo>
                  <a:cubicBezTo>
                    <a:pt x="12" y="0"/>
                    <a:pt x="10" y="8"/>
                    <a:pt x="8" y="12"/>
                  </a:cubicBezTo>
                  <a:cubicBezTo>
                    <a:pt x="6" y="16"/>
                    <a:pt x="0" y="25"/>
                    <a:pt x="3" y="26"/>
                  </a:cubicBezTo>
                  <a:cubicBezTo>
                    <a:pt x="6" y="28"/>
                    <a:pt x="18" y="25"/>
                    <a:pt x="24" y="26"/>
                  </a:cubicBezTo>
                  <a:cubicBezTo>
                    <a:pt x="30" y="27"/>
                    <a:pt x="37" y="36"/>
                    <a:pt x="38" y="34"/>
                  </a:cubicBezTo>
                  <a:cubicBezTo>
                    <a:pt x="39" y="32"/>
                    <a:pt x="37" y="21"/>
                    <a:pt x="33" y="16"/>
                  </a:cubicBezTo>
                  <a:cubicBezTo>
                    <a:pt x="29" y="11"/>
                    <a:pt x="20" y="2"/>
                    <a:pt x="1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5" name="AutoShape 414">
              <a:extLst>
                <a:ext uri="{FF2B5EF4-FFF2-40B4-BE49-F238E27FC236}">
                  <a16:creationId xmlns:a16="http://schemas.microsoft.com/office/drawing/2014/main" id="{09F9B77C-1C6E-9506-C818-E3E004145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" y="2112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2976" name="Freeform 415">
              <a:extLst>
                <a:ext uri="{FF2B5EF4-FFF2-40B4-BE49-F238E27FC236}">
                  <a16:creationId xmlns:a16="http://schemas.microsoft.com/office/drawing/2014/main" id="{28779421-A90A-5662-7E28-EAAB435031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" y="2150"/>
              <a:ext cx="12" cy="76"/>
            </a:xfrm>
            <a:custGeom>
              <a:avLst/>
              <a:gdLst>
                <a:gd name="T0" fmla="*/ 6 w 12"/>
                <a:gd name="T1" fmla="*/ 0 h 76"/>
                <a:gd name="T2" fmla="*/ 11 w 12"/>
                <a:gd name="T3" fmla="*/ 37 h 76"/>
                <a:gd name="T4" fmla="*/ 0 w 12"/>
                <a:gd name="T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76">
                  <a:moveTo>
                    <a:pt x="6" y="0"/>
                  </a:moveTo>
                  <a:cubicBezTo>
                    <a:pt x="7" y="6"/>
                    <a:pt x="12" y="24"/>
                    <a:pt x="11" y="37"/>
                  </a:cubicBezTo>
                  <a:cubicBezTo>
                    <a:pt x="10" y="50"/>
                    <a:pt x="2" y="68"/>
                    <a:pt x="0" y="7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7" name="Freeform 416">
              <a:extLst>
                <a:ext uri="{FF2B5EF4-FFF2-40B4-BE49-F238E27FC236}">
                  <a16:creationId xmlns:a16="http://schemas.microsoft.com/office/drawing/2014/main" id="{655BD01A-2DA3-1EB1-7EEB-6901E87B1A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9" y="2285"/>
              <a:ext cx="74" cy="73"/>
            </a:xfrm>
            <a:custGeom>
              <a:avLst/>
              <a:gdLst>
                <a:gd name="T0" fmla="*/ 53 w 74"/>
                <a:gd name="T1" fmla="*/ 66 h 73"/>
                <a:gd name="T2" fmla="*/ 3 w 74"/>
                <a:gd name="T3" fmla="*/ 1 h 73"/>
                <a:gd name="T4" fmla="*/ 74 w 74"/>
                <a:gd name="T5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73">
                  <a:moveTo>
                    <a:pt x="53" y="66"/>
                  </a:moveTo>
                  <a:cubicBezTo>
                    <a:pt x="45" y="55"/>
                    <a:pt x="0" y="0"/>
                    <a:pt x="3" y="1"/>
                  </a:cubicBezTo>
                  <a:cubicBezTo>
                    <a:pt x="6" y="2"/>
                    <a:pt x="59" y="58"/>
                    <a:pt x="74" y="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8" name="Freeform 417">
              <a:extLst>
                <a:ext uri="{FF2B5EF4-FFF2-40B4-BE49-F238E27FC236}">
                  <a16:creationId xmlns:a16="http://schemas.microsoft.com/office/drawing/2014/main" id="{3C6EE775-67DD-927A-E81D-F430A00D28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" y="2275"/>
              <a:ext cx="79" cy="77"/>
            </a:xfrm>
            <a:custGeom>
              <a:avLst/>
              <a:gdLst>
                <a:gd name="T0" fmla="*/ 73 w 79"/>
                <a:gd name="T1" fmla="*/ 77 h 77"/>
                <a:gd name="T2" fmla="*/ 1 w 79"/>
                <a:gd name="T3" fmla="*/ 2 h 77"/>
                <a:gd name="T4" fmla="*/ 79 w 79"/>
                <a:gd name="T5" fmla="*/ 6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7">
                  <a:moveTo>
                    <a:pt x="73" y="77"/>
                  </a:moveTo>
                  <a:cubicBezTo>
                    <a:pt x="61" y="65"/>
                    <a:pt x="0" y="4"/>
                    <a:pt x="1" y="2"/>
                  </a:cubicBezTo>
                  <a:cubicBezTo>
                    <a:pt x="2" y="0"/>
                    <a:pt x="63" y="51"/>
                    <a:pt x="79" y="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79" name="Freeform 418">
              <a:extLst>
                <a:ext uri="{FF2B5EF4-FFF2-40B4-BE49-F238E27FC236}">
                  <a16:creationId xmlns:a16="http://schemas.microsoft.com/office/drawing/2014/main" id="{539C62F4-E63D-23AE-5138-588BAE972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7" y="2281"/>
              <a:ext cx="54" cy="50"/>
            </a:xfrm>
            <a:custGeom>
              <a:avLst/>
              <a:gdLst>
                <a:gd name="T0" fmla="*/ 54 w 54"/>
                <a:gd name="T1" fmla="*/ 50 h 50"/>
                <a:gd name="T2" fmla="*/ 0 w 54"/>
                <a:gd name="T3" fmla="*/ 2 h 50"/>
                <a:gd name="T4" fmla="*/ 54 w 54"/>
                <a:gd name="T5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0">
                  <a:moveTo>
                    <a:pt x="54" y="50"/>
                  </a:moveTo>
                  <a:cubicBezTo>
                    <a:pt x="45" y="42"/>
                    <a:pt x="0" y="4"/>
                    <a:pt x="0" y="2"/>
                  </a:cubicBezTo>
                  <a:cubicBezTo>
                    <a:pt x="0" y="0"/>
                    <a:pt x="43" y="30"/>
                    <a:pt x="5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0" name="Freeform 419">
              <a:extLst>
                <a:ext uri="{FF2B5EF4-FFF2-40B4-BE49-F238E27FC236}">
                  <a16:creationId xmlns:a16="http://schemas.microsoft.com/office/drawing/2014/main" id="{8A042B0D-885A-4C1A-1A2D-4D92FD91E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" y="1974"/>
              <a:ext cx="143" cy="92"/>
            </a:xfrm>
            <a:custGeom>
              <a:avLst/>
              <a:gdLst>
                <a:gd name="T0" fmla="*/ 143 w 143"/>
                <a:gd name="T1" fmla="*/ 11 h 92"/>
                <a:gd name="T2" fmla="*/ 2 w 143"/>
                <a:gd name="T3" fmla="*/ 90 h 92"/>
                <a:gd name="T4" fmla="*/ 132 w 143"/>
                <a:gd name="T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92">
                  <a:moveTo>
                    <a:pt x="143" y="11"/>
                  </a:moveTo>
                  <a:cubicBezTo>
                    <a:pt x="120" y="24"/>
                    <a:pt x="4" y="92"/>
                    <a:pt x="2" y="90"/>
                  </a:cubicBezTo>
                  <a:cubicBezTo>
                    <a:pt x="0" y="88"/>
                    <a:pt x="105" y="19"/>
                    <a:pt x="13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1" name="Freeform 420">
              <a:extLst>
                <a:ext uri="{FF2B5EF4-FFF2-40B4-BE49-F238E27FC236}">
                  <a16:creationId xmlns:a16="http://schemas.microsoft.com/office/drawing/2014/main" id="{0FEF59F7-C3A0-05D2-BB61-570F17D5D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7" y="2045"/>
              <a:ext cx="148" cy="90"/>
            </a:xfrm>
            <a:custGeom>
              <a:avLst/>
              <a:gdLst>
                <a:gd name="T0" fmla="*/ 133 w 148"/>
                <a:gd name="T1" fmla="*/ 0 h 90"/>
                <a:gd name="T2" fmla="*/ 70 w 148"/>
                <a:gd name="T3" fmla="*/ 27 h 90"/>
                <a:gd name="T4" fmla="*/ 1 w 148"/>
                <a:gd name="T5" fmla="*/ 88 h 90"/>
                <a:gd name="T6" fmla="*/ 79 w 148"/>
                <a:gd name="T7" fmla="*/ 42 h 90"/>
                <a:gd name="T8" fmla="*/ 148 w 148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90">
                  <a:moveTo>
                    <a:pt x="133" y="0"/>
                  </a:moveTo>
                  <a:cubicBezTo>
                    <a:pt x="123" y="5"/>
                    <a:pt x="92" y="12"/>
                    <a:pt x="70" y="27"/>
                  </a:cubicBezTo>
                  <a:cubicBezTo>
                    <a:pt x="48" y="42"/>
                    <a:pt x="0" y="86"/>
                    <a:pt x="1" y="88"/>
                  </a:cubicBezTo>
                  <a:cubicBezTo>
                    <a:pt x="2" y="90"/>
                    <a:pt x="55" y="55"/>
                    <a:pt x="79" y="42"/>
                  </a:cubicBezTo>
                  <a:cubicBezTo>
                    <a:pt x="103" y="29"/>
                    <a:pt x="134" y="17"/>
                    <a:pt x="148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2" name="Freeform 421">
              <a:extLst>
                <a:ext uri="{FF2B5EF4-FFF2-40B4-BE49-F238E27FC236}">
                  <a16:creationId xmlns:a16="http://schemas.microsoft.com/office/drawing/2014/main" id="{D315B667-E2B9-FF0C-375E-047EB6EEE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003"/>
              <a:ext cx="135" cy="72"/>
            </a:xfrm>
            <a:custGeom>
              <a:avLst/>
              <a:gdLst>
                <a:gd name="T0" fmla="*/ 133 w 135"/>
                <a:gd name="T1" fmla="*/ 16 h 72"/>
                <a:gd name="T2" fmla="*/ 0 w 135"/>
                <a:gd name="T3" fmla="*/ 69 h 72"/>
                <a:gd name="T4" fmla="*/ 135 w 135"/>
                <a:gd name="T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72">
                  <a:moveTo>
                    <a:pt x="133" y="16"/>
                  </a:moveTo>
                  <a:cubicBezTo>
                    <a:pt x="111" y="25"/>
                    <a:pt x="0" y="72"/>
                    <a:pt x="0" y="69"/>
                  </a:cubicBezTo>
                  <a:cubicBezTo>
                    <a:pt x="0" y="66"/>
                    <a:pt x="107" y="15"/>
                    <a:pt x="13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3" name="Freeform 422">
              <a:extLst>
                <a:ext uri="{FF2B5EF4-FFF2-40B4-BE49-F238E27FC236}">
                  <a16:creationId xmlns:a16="http://schemas.microsoft.com/office/drawing/2014/main" id="{90525C68-5846-2784-951E-31985D5DD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2036"/>
              <a:ext cx="121" cy="47"/>
            </a:xfrm>
            <a:custGeom>
              <a:avLst/>
              <a:gdLst>
                <a:gd name="T0" fmla="*/ 121 w 121"/>
                <a:gd name="T1" fmla="*/ 13 h 47"/>
                <a:gd name="T2" fmla="*/ 0 w 121"/>
                <a:gd name="T3" fmla="*/ 45 h 47"/>
                <a:gd name="T4" fmla="*/ 118 w 121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47">
                  <a:moveTo>
                    <a:pt x="121" y="13"/>
                  </a:moveTo>
                  <a:cubicBezTo>
                    <a:pt x="101" y="18"/>
                    <a:pt x="0" y="47"/>
                    <a:pt x="0" y="45"/>
                  </a:cubicBezTo>
                  <a:cubicBezTo>
                    <a:pt x="0" y="43"/>
                    <a:pt x="94" y="9"/>
                    <a:pt x="11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4" name="Freeform 423">
              <a:extLst>
                <a:ext uri="{FF2B5EF4-FFF2-40B4-BE49-F238E27FC236}">
                  <a16:creationId xmlns:a16="http://schemas.microsoft.com/office/drawing/2014/main" id="{EEE1164E-E7EA-0A5B-F754-20918F93E3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2" y="2061"/>
              <a:ext cx="94" cy="29"/>
            </a:xfrm>
            <a:custGeom>
              <a:avLst/>
              <a:gdLst>
                <a:gd name="T0" fmla="*/ 94 w 94"/>
                <a:gd name="T1" fmla="*/ 11 h 29"/>
                <a:gd name="T2" fmla="*/ 0 w 94"/>
                <a:gd name="T3" fmla="*/ 27 h 29"/>
                <a:gd name="T4" fmla="*/ 94 w 94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" h="29">
                  <a:moveTo>
                    <a:pt x="94" y="11"/>
                  </a:moveTo>
                  <a:cubicBezTo>
                    <a:pt x="78" y="14"/>
                    <a:pt x="0" y="29"/>
                    <a:pt x="0" y="27"/>
                  </a:cubicBezTo>
                  <a:cubicBezTo>
                    <a:pt x="0" y="25"/>
                    <a:pt x="75" y="6"/>
                    <a:pt x="9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5" name="Freeform 424">
              <a:extLst>
                <a:ext uri="{FF2B5EF4-FFF2-40B4-BE49-F238E27FC236}">
                  <a16:creationId xmlns:a16="http://schemas.microsoft.com/office/drawing/2014/main" id="{9F70117B-576D-4BC6-3A1E-C4D3A81DA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070"/>
              <a:ext cx="152" cy="78"/>
            </a:xfrm>
            <a:custGeom>
              <a:avLst/>
              <a:gdLst>
                <a:gd name="T0" fmla="*/ 148 w 152"/>
                <a:gd name="T1" fmla="*/ 0 h 78"/>
                <a:gd name="T2" fmla="*/ 1 w 152"/>
                <a:gd name="T3" fmla="*/ 75 h 78"/>
                <a:gd name="T4" fmla="*/ 152 w 152"/>
                <a:gd name="T5" fmla="*/ 2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78">
                  <a:moveTo>
                    <a:pt x="148" y="0"/>
                  </a:moveTo>
                  <a:cubicBezTo>
                    <a:pt x="124" y="12"/>
                    <a:pt x="0" y="72"/>
                    <a:pt x="1" y="75"/>
                  </a:cubicBezTo>
                  <a:cubicBezTo>
                    <a:pt x="2" y="78"/>
                    <a:pt x="127" y="29"/>
                    <a:pt x="152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6" name="Freeform 425">
              <a:extLst>
                <a:ext uri="{FF2B5EF4-FFF2-40B4-BE49-F238E27FC236}">
                  <a16:creationId xmlns:a16="http://schemas.microsoft.com/office/drawing/2014/main" id="{81A0DB78-C5BE-EFB8-4200-ABF8889A8F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12"/>
              <a:ext cx="148" cy="48"/>
            </a:xfrm>
            <a:custGeom>
              <a:avLst/>
              <a:gdLst>
                <a:gd name="T0" fmla="*/ 148 w 148"/>
                <a:gd name="T1" fmla="*/ 0 h 48"/>
                <a:gd name="T2" fmla="*/ 2 w 148"/>
                <a:gd name="T3" fmla="*/ 45 h 48"/>
                <a:gd name="T4" fmla="*/ 136 w 148"/>
                <a:gd name="T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8">
                  <a:moveTo>
                    <a:pt x="148" y="0"/>
                  </a:moveTo>
                  <a:cubicBezTo>
                    <a:pt x="124" y="7"/>
                    <a:pt x="4" y="42"/>
                    <a:pt x="2" y="45"/>
                  </a:cubicBezTo>
                  <a:cubicBezTo>
                    <a:pt x="0" y="48"/>
                    <a:pt x="108" y="26"/>
                    <a:pt x="136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7" name="Freeform 426">
              <a:extLst>
                <a:ext uri="{FF2B5EF4-FFF2-40B4-BE49-F238E27FC236}">
                  <a16:creationId xmlns:a16="http://schemas.microsoft.com/office/drawing/2014/main" id="{177CF6D9-402B-3749-9B38-9038743AC6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0" y="2156"/>
              <a:ext cx="120" cy="24"/>
            </a:xfrm>
            <a:custGeom>
              <a:avLst/>
              <a:gdLst>
                <a:gd name="T0" fmla="*/ 120 w 120"/>
                <a:gd name="T1" fmla="*/ 0 h 24"/>
                <a:gd name="T2" fmla="*/ 0 w 120"/>
                <a:gd name="T3" fmla="*/ 13 h 24"/>
                <a:gd name="T4" fmla="*/ 119 w 12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24">
                  <a:moveTo>
                    <a:pt x="120" y="0"/>
                  </a:moveTo>
                  <a:cubicBezTo>
                    <a:pt x="100" y="2"/>
                    <a:pt x="0" y="9"/>
                    <a:pt x="0" y="13"/>
                  </a:cubicBezTo>
                  <a:cubicBezTo>
                    <a:pt x="0" y="17"/>
                    <a:pt x="94" y="22"/>
                    <a:pt x="119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8" name="Freeform 427">
              <a:extLst>
                <a:ext uri="{FF2B5EF4-FFF2-40B4-BE49-F238E27FC236}">
                  <a16:creationId xmlns:a16="http://schemas.microsoft.com/office/drawing/2014/main" id="{01001F85-A0F8-DFFF-AF24-C246B97F8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82"/>
              <a:ext cx="142" cy="41"/>
            </a:xfrm>
            <a:custGeom>
              <a:avLst/>
              <a:gdLst>
                <a:gd name="T0" fmla="*/ 128 w 142"/>
                <a:gd name="T1" fmla="*/ 14 h 41"/>
                <a:gd name="T2" fmla="*/ 2 w 142"/>
                <a:gd name="T3" fmla="*/ 4 h 41"/>
                <a:gd name="T4" fmla="*/ 142 w 142"/>
                <a:gd name="T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" h="41">
                  <a:moveTo>
                    <a:pt x="128" y="14"/>
                  </a:moveTo>
                  <a:cubicBezTo>
                    <a:pt x="107" y="12"/>
                    <a:pt x="0" y="0"/>
                    <a:pt x="2" y="4"/>
                  </a:cubicBezTo>
                  <a:cubicBezTo>
                    <a:pt x="4" y="8"/>
                    <a:pt x="113" y="33"/>
                    <a:pt x="142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89" name="Freeform 428">
              <a:extLst>
                <a:ext uri="{FF2B5EF4-FFF2-40B4-BE49-F238E27FC236}">
                  <a16:creationId xmlns:a16="http://schemas.microsoft.com/office/drawing/2014/main" id="{AC28937C-7F73-3E78-EE1D-97A3C6874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98"/>
              <a:ext cx="158" cy="66"/>
            </a:xfrm>
            <a:custGeom>
              <a:avLst/>
              <a:gdLst>
                <a:gd name="T0" fmla="*/ 154 w 158"/>
                <a:gd name="T1" fmla="*/ 43 h 66"/>
                <a:gd name="T2" fmla="*/ 1 w 158"/>
                <a:gd name="T3" fmla="*/ 4 h 66"/>
                <a:gd name="T4" fmla="*/ 158 w 158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66">
                  <a:moveTo>
                    <a:pt x="154" y="43"/>
                  </a:moveTo>
                  <a:cubicBezTo>
                    <a:pt x="129" y="37"/>
                    <a:pt x="0" y="0"/>
                    <a:pt x="1" y="4"/>
                  </a:cubicBezTo>
                  <a:cubicBezTo>
                    <a:pt x="2" y="8"/>
                    <a:pt x="125" y="53"/>
                    <a:pt x="158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90" name="Freeform 429">
              <a:extLst>
                <a:ext uri="{FF2B5EF4-FFF2-40B4-BE49-F238E27FC236}">
                  <a16:creationId xmlns:a16="http://schemas.microsoft.com/office/drawing/2014/main" id="{C7728DFB-D4F2-A857-3A2A-060BDE3A43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2225"/>
              <a:ext cx="153" cy="70"/>
            </a:xfrm>
            <a:custGeom>
              <a:avLst/>
              <a:gdLst>
                <a:gd name="T0" fmla="*/ 153 w 153"/>
                <a:gd name="T1" fmla="*/ 67 h 70"/>
                <a:gd name="T2" fmla="*/ 5 w 153"/>
                <a:gd name="T3" fmla="*/ 0 h 70"/>
                <a:gd name="T4" fmla="*/ 122 w 153"/>
                <a:gd name="T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3" h="70">
                  <a:moveTo>
                    <a:pt x="153" y="67"/>
                  </a:moveTo>
                  <a:cubicBezTo>
                    <a:pt x="128" y="56"/>
                    <a:pt x="10" y="0"/>
                    <a:pt x="5" y="0"/>
                  </a:cubicBezTo>
                  <a:cubicBezTo>
                    <a:pt x="0" y="0"/>
                    <a:pt x="98" y="55"/>
                    <a:pt x="122" y="7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2991" name="Freeform 430">
              <a:extLst>
                <a:ext uri="{FF2B5EF4-FFF2-40B4-BE49-F238E27FC236}">
                  <a16:creationId xmlns:a16="http://schemas.microsoft.com/office/drawing/2014/main" id="{7F6B1021-E1BA-1527-2CAF-F45B383287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" y="2209"/>
              <a:ext cx="164" cy="80"/>
            </a:xfrm>
            <a:custGeom>
              <a:avLst/>
              <a:gdLst>
                <a:gd name="T0" fmla="*/ 164 w 164"/>
                <a:gd name="T1" fmla="*/ 70 h 80"/>
                <a:gd name="T2" fmla="*/ 1 w 164"/>
                <a:gd name="T3" fmla="*/ 2 h 80"/>
                <a:gd name="T4" fmla="*/ 155 w 164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80">
                  <a:moveTo>
                    <a:pt x="164" y="70"/>
                  </a:moveTo>
                  <a:cubicBezTo>
                    <a:pt x="137" y="59"/>
                    <a:pt x="0" y="4"/>
                    <a:pt x="1" y="2"/>
                  </a:cubicBezTo>
                  <a:cubicBezTo>
                    <a:pt x="2" y="0"/>
                    <a:pt x="123" y="64"/>
                    <a:pt x="155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2992" name="Group 431">
              <a:extLst>
                <a:ext uri="{FF2B5EF4-FFF2-40B4-BE49-F238E27FC236}">
                  <a16:creationId xmlns:a16="http://schemas.microsoft.com/office/drawing/2014/main" id="{6F52D735-BBEB-1A12-5D5E-A7DE109109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256"/>
              <a:ext cx="115" cy="137"/>
              <a:chOff x="3696" y="2592"/>
              <a:chExt cx="115" cy="137"/>
            </a:xfrm>
          </p:grpSpPr>
          <p:sp>
            <p:nvSpPr>
              <p:cNvPr id="2994" name="Freeform 432">
                <a:extLst>
                  <a:ext uri="{FF2B5EF4-FFF2-40B4-BE49-F238E27FC236}">
                    <a16:creationId xmlns:a16="http://schemas.microsoft.com/office/drawing/2014/main" id="{8DB46584-D99B-6CDE-1BF7-EF43DDAA97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592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95" name="Freeform 433">
                <a:extLst>
                  <a:ext uri="{FF2B5EF4-FFF2-40B4-BE49-F238E27FC236}">
                    <a16:creationId xmlns:a16="http://schemas.microsoft.com/office/drawing/2014/main" id="{33661A44-092D-8863-AABD-DDD833D04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2601"/>
                <a:ext cx="83" cy="113"/>
              </a:xfrm>
              <a:custGeom>
                <a:avLst/>
                <a:gdLst>
                  <a:gd name="T0" fmla="*/ 67 w 83"/>
                  <a:gd name="T1" fmla="*/ 113 h 113"/>
                  <a:gd name="T2" fmla="*/ 3 w 83"/>
                  <a:gd name="T3" fmla="*/ 3 h 113"/>
                  <a:gd name="T4" fmla="*/ 83 w 83"/>
                  <a:gd name="T5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13">
                    <a:moveTo>
                      <a:pt x="67" y="113"/>
                    </a:moveTo>
                    <a:cubicBezTo>
                      <a:pt x="56" y="95"/>
                      <a:pt x="0" y="6"/>
                      <a:pt x="3" y="3"/>
                    </a:cubicBezTo>
                    <a:cubicBezTo>
                      <a:pt x="6" y="0"/>
                      <a:pt x="66" y="75"/>
                      <a:pt x="83" y="94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96" name="Freeform 434">
                <a:extLst>
                  <a:ext uri="{FF2B5EF4-FFF2-40B4-BE49-F238E27FC236}">
                    <a16:creationId xmlns:a16="http://schemas.microsoft.com/office/drawing/2014/main" id="{87AAA3CA-FC90-FDA6-4F13-CCB0CFE72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597"/>
                <a:ext cx="75" cy="96"/>
              </a:xfrm>
              <a:custGeom>
                <a:avLst/>
                <a:gdLst>
                  <a:gd name="T0" fmla="*/ 75 w 75"/>
                  <a:gd name="T1" fmla="*/ 96 h 96"/>
                  <a:gd name="T2" fmla="*/ 0 w 75"/>
                  <a:gd name="T3" fmla="*/ 3 h 96"/>
                  <a:gd name="T4" fmla="*/ 75 w 75"/>
                  <a:gd name="T5" fmla="*/ 7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96">
                    <a:moveTo>
                      <a:pt x="75" y="96"/>
                    </a:moveTo>
                    <a:cubicBezTo>
                      <a:pt x="63" y="81"/>
                      <a:pt x="0" y="6"/>
                      <a:pt x="0" y="3"/>
                    </a:cubicBezTo>
                    <a:cubicBezTo>
                      <a:pt x="0" y="0"/>
                      <a:pt x="59" y="61"/>
                      <a:pt x="75" y="7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97" name="Freeform 435">
                <a:extLst>
                  <a:ext uri="{FF2B5EF4-FFF2-40B4-BE49-F238E27FC236}">
                    <a16:creationId xmlns:a16="http://schemas.microsoft.com/office/drawing/2014/main" id="{C5D61AF7-B223-4F26-A276-2F14CBFD2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603"/>
                <a:ext cx="57" cy="61"/>
              </a:xfrm>
              <a:custGeom>
                <a:avLst/>
                <a:gdLst>
                  <a:gd name="T0" fmla="*/ 57 w 57"/>
                  <a:gd name="T1" fmla="*/ 61 h 61"/>
                  <a:gd name="T2" fmla="*/ 1 w 57"/>
                  <a:gd name="T3" fmla="*/ 4 h 61"/>
                  <a:gd name="T4" fmla="*/ 49 w 57"/>
                  <a:gd name="T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61">
                    <a:moveTo>
                      <a:pt x="57" y="61"/>
                    </a:moveTo>
                    <a:cubicBezTo>
                      <a:pt x="48" y="52"/>
                      <a:pt x="2" y="8"/>
                      <a:pt x="1" y="4"/>
                    </a:cubicBezTo>
                    <a:cubicBezTo>
                      <a:pt x="0" y="0"/>
                      <a:pt x="39" y="30"/>
                      <a:pt x="49" y="37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2998" name="Freeform 436">
                <a:extLst>
                  <a:ext uri="{FF2B5EF4-FFF2-40B4-BE49-F238E27FC236}">
                    <a16:creationId xmlns:a16="http://schemas.microsoft.com/office/drawing/2014/main" id="{64B14A6A-1E91-16D8-337C-3FDFE8A30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9" y="2596"/>
                <a:ext cx="84" cy="128"/>
              </a:xfrm>
              <a:custGeom>
                <a:avLst/>
                <a:gdLst>
                  <a:gd name="T0" fmla="*/ 79 w 84"/>
                  <a:gd name="T1" fmla="*/ 128 h 128"/>
                  <a:gd name="T2" fmla="*/ 1 w 84"/>
                  <a:gd name="T3" fmla="*/ 4 h 128"/>
                  <a:gd name="T4" fmla="*/ 84 w 84"/>
                  <a:gd name="T5" fmla="*/ 10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128">
                    <a:moveTo>
                      <a:pt x="79" y="128"/>
                    </a:moveTo>
                    <a:cubicBezTo>
                      <a:pt x="66" y="108"/>
                      <a:pt x="0" y="8"/>
                      <a:pt x="1" y="4"/>
                    </a:cubicBezTo>
                    <a:cubicBezTo>
                      <a:pt x="2" y="0"/>
                      <a:pt x="67" y="84"/>
                      <a:pt x="84" y="10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2993" name="Line 437">
              <a:extLst>
                <a:ext uri="{FF2B5EF4-FFF2-40B4-BE49-F238E27FC236}">
                  <a16:creationId xmlns:a16="http://schemas.microsoft.com/office/drawing/2014/main" id="{A92051FC-E46E-1467-8C7C-BE8929A8E2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2999" name="Group 324">
            <a:extLst>
              <a:ext uri="{FF2B5EF4-FFF2-40B4-BE49-F238E27FC236}">
                <a16:creationId xmlns:a16="http://schemas.microsoft.com/office/drawing/2014/main" id="{90EC4677-AE47-FAB2-A9E2-1C33B9923388}"/>
              </a:ext>
            </a:extLst>
          </p:cNvPr>
          <p:cNvGrpSpPr>
            <a:grpSpLocks/>
          </p:cNvGrpSpPr>
          <p:nvPr/>
        </p:nvGrpSpPr>
        <p:grpSpPr bwMode="auto">
          <a:xfrm rot="20121366" flipH="1">
            <a:off x="4512294" y="5120002"/>
            <a:ext cx="454269" cy="165659"/>
            <a:chOff x="3984" y="2496"/>
            <a:chExt cx="1128" cy="425"/>
          </a:xfrm>
        </p:grpSpPr>
        <p:sp>
          <p:nvSpPr>
            <p:cNvPr id="3000" name="Line 325">
              <a:extLst>
                <a:ext uri="{FF2B5EF4-FFF2-40B4-BE49-F238E27FC236}">
                  <a16:creationId xmlns:a16="http://schemas.microsoft.com/office/drawing/2014/main" id="{4F5FAF70-6BEA-FFDA-E53D-03CC8E69B1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688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01" name="Freeform 326">
              <a:extLst>
                <a:ext uri="{FF2B5EF4-FFF2-40B4-BE49-F238E27FC236}">
                  <a16:creationId xmlns:a16="http://schemas.microsoft.com/office/drawing/2014/main" id="{F786E3CE-E09B-2616-AE01-A4D5B7C9D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" y="2589"/>
              <a:ext cx="968" cy="263"/>
            </a:xfrm>
            <a:custGeom>
              <a:avLst/>
              <a:gdLst>
                <a:gd name="T0" fmla="*/ 938 w 968"/>
                <a:gd name="T1" fmla="*/ 68 h 263"/>
                <a:gd name="T2" fmla="*/ 959 w 968"/>
                <a:gd name="T3" fmla="*/ 75 h 263"/>
                <a:gd name="T4" fmla="*/ 963 w 968"/>
                <a:gd name="T5" fmla="*/ 102 h 263"/>
                <a:gd name="T6" fmla="*/ 949 w 968"/>
                <a:gd name="T7" fmla="*/ 172 h 263"/>
                <a:gd name="T8" fmla="*/ 850 w 968"/>
                <a:gd name="T9" fmla="*/ 172 h 263"/>
                <a:gd name="T10" fmla="*/ 711 w 968"/>
                <a:gd name="T11" fmla="*/ 185 h 263"/>
                <a:gd name="T12" fmla="*/ 519 w 968"/>
                <a:gd name="T13" fmla="*/ 250 h 263"/>
                <a:gd name="T14" fmla="*/ 287 w 968"/>
                <a:gd name="T15" fmla="*/ 250 h 263"/>
                <a:gd name="T16" fmla="*/ 57 w 968"/>
                <a:gd name="T17" fmla="*/ 172 h 263"/>
                <a:gd name="T18" fmla="*/ 23 w 968"/>
                <a:gd name="T19" fmla="*/ 132 h 263"/>
                <a:gd name="T20" fmla="*/ 89 w 968"/>
                <a:gd name="T21" fmla="*/ 172 h 263"/>
                <a:gd name="T22" fmla="*/ 5 w 968"/>
                <a:gd name="T23" fmla="*/ 108 h 263"/>
                <a:gd name="T24" fmla="*/ 60 w 968"/>
                <a:gd name="T25" fmla="*/ 54 h 263"/>
                <a:gd name="T26" fmla="*/ 156 w 968"/>
                <a:gd name="T27" fmla="*/ 15 h 263"/>
                <a:gd name="T28" fmla="*/ 282 w 968"/>
                <a:gd name="T29" fmla="*/ 2 h 263"/>
                <a:gd name="T30" fmla="*/ 357 w 968"/>
                <a:gd name="T31" fmla="*/ 2 h 263"/>
                <a:gd name="T32" fmla="*/ 480 w 968"/>
                <a:gd name="T33" fmla="*/ 7 h 263"/>
                <a:gd name="T34" fmla="*/ 636 w 968"/>
                <a:gd name="T35" fmla="*/ 32 h 263"/>
                <a:gd name="T36" fmla="*/ 781 w 968"/>
                <a:gd name="T37" fmla="*/ 68 h 263"/>
                <a:gd name="T38" fmla="*/ 938 w 968"/>
                <a:gd name="T39" fmla="*/ 6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263">
                  <a:moveTo>
                    <a:pt x="938" y="68"/>
                  </a:moveTo>
                  <a:cubicBezTo>
                    <a:pt x="968" y="69"/>
                    <a:pt x="955" y="69"/>
                    <a:pt x="959" y="75"/>
                  </a:cubicBezTo>
                  <a:cubicBezTo>
                    <a:pt x="963" y="81"/>
                    <a:pt x="965" y="86"/>
                    <a:pt x="963" y="102"/>
                  </a:cubicBezTo>
                  <a:cubicBezTo>
                    <a:pt x="961" y="118"/>
                    <a:pt x="968" y="160"/>
                    <a:pt x="949" y="172"/>
                  </a:cubicBezTo>
                  <a:cubicBezTo>
                    <a:pt x="930" y="183"/>
                    <a:pt x="890" y="169"/>
                    <a:pt x="850" y="172"/>
                  </a:cubicBezTo>
                  <a:cubicBezTo>
                    <a:pt x="810" y="174"/>
                    <a:pt x="766" y="172"/>
                    <a:pt x="711" y="185"/>
                  </a:cubicBezTo>
                  <a:cubicBezTo>
                    <a:pt x="656" y="198"/>
                    <a:pt x="589" y="239"/>
                    <a:pt x="519" y="250"/>
                  </a:cubicBezTo>
                  <a:cubicBezTo>
                    <a:pt x="449" y="261"/>
                    <a:pt x="365" y="263"/>
                    <a:pt x="287" y="250"/>
                  </a:cubicBezTo>
                  <a:cubicBezTo>
                    <a:pt x="211" y="237"/>
                    <a:pt x="101" y="191"/>
                    <a:pt x="57" y="172"/>
                  </a:cubicBezTo>
                  <a:cubicBezTo>
                    <a:pt x="12" y="152"/>
                    <a:pt x="18" y="132"/>
                    <a:pt x="23" y="132"/>
                  </a:cubicBezTo>
                  <a:cubicBezTo>
                    <a:pt x="29" y="132"/>
                    <a:pt x="92" y="176"/>
                    <a:pt x="89" y="172"/>
                  </a:cubicBezTo>
                  <a:cubicBezTo>
                    <a:pt x="87" y="167"/>
                    <a:pt x="10" y="127"/>
                    <a:pt x="5" y="108"/>
                  </a:cubicBezTo>
                  <a:cubicBezTo>
                    <a:pt x="0" y="88"/>
                    <a:pt x="35" y="69"/>
                    <a:pt x="60" y="54"/>
                  </a:cubicBezTo>
                  <a:cubicBezTo>
                    <a:pt x="85" y="38"/>
                    <a:pt x="119" y="23"/>
                    <a:pt x="156" y="15"/>
                  </a:cubicBezTo>
                  <a:cubicBezTo>
                    <a:pt x="192" y="7"/>
                    <a:pt x="248" y="5"/>
                    <a:pt x="282" y="2"/>
                  </a:cubicBezTo>
                  <a:cubicBezTo>
                    <a:pt x="316" y="0"/>
                    <a:pt x="324" y="1"/>
                    <a:pt x="357" y="2"/>
                  </a:cubicBezTo>
                  <a:cubicBezTo>
                    <a:pt x="391" y="2"/>
                    <a:pt x="433" y="2"/>
                    <a:pt x="480" y="7"/>
                  </a:cubicBezTo>
                  <a:cubicBezTo>
                    <a:pt x="526" y="12"/>
                    <a:pt x="586" y="22"/>
                    <a:pt x="636" y="32"/>
                  </a:cubicBezTo>
                  <a:cubicBezTo>
                    <a:pt x="687" y="42"/>
                    <a:pt x="731" y="62"/>
                    <a:pt x="781" y="68"/>
                  </a:cubicBezTo>
                  <a:cubicBezTo>
                    <a:pt x="831" y="74"/>
                    <a:pt x="910" y="67"/>
                    <a:pt x="938" y="68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BEB"/>
                </a:gs>
                <a:gs pos="100000">
                  <a:srgbClr val="F8F8F8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02" name="Freeform 327">
              <a:extLst>
                <a:ext uri="{FF2B5EF4-FFF2-40B4-BE49-F238E27FC236}">
                  <a16:creationId xmlns:a16="http://schemas.microsoft.com/office/drawing/2014/main" id="{77B03D5F-96DF-194A-C087-9E77479EA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2636"/>
              <a:ext cx="59" cy="166"/>
            </a:xfrm>
            <a:custGeom>
              <a:avLst/>
              <a:gdLst>
                <a:gd name="T0" fmla="*/ 29 w 59"/>
                <a:gd name="T1" fmla="*/ 0 h 166"/>
                <a:gd name="T2" fmla="*/ 31 w 59"/>
                <a:gd name="T3" fmla="*/ 4 h 166"/>
                <a:gd name="T4" fmla="*/ 35 w 59"/>
                <a:gd name="T5" fmla="*/ 7 h 166"/>
                <a:gd name="T6" fmla="*/ 44 w 59"/>
                <a:gd name="T7" fmla="*/ 21 h 166"/>
                <a:gd name="T8" fmla="*/ 51 w 59"/>
                <a:gd name="T9" fmla="*/ 41 h 166"/>
                <a:gd name="T10" fmla="*/ 56 w 59"/>
                <a:gd name="T11" fmla="*/ 65 h 166"/>
                <a:gd name="T12" fmla="*/ 54 w 59"/>
                <a:gd name="T13" fmla="*/ 109 h 166"/>
                <a:gd name="T14" fmla="*/ 50 w 59"/>
                <a:gd name="T15" fmla="*/ 126 h 166"/>
                <a:gd name="T16" fmla="*/ 30 w 59"/>
                <a:gd name="T17" fmla="*/ 151 h 166"/>
                <a:gd name="T18" fmla="*/ 0 w 59"/>
                <a:gd name="T1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166">
                  <a:moveTo>
                    <a:pt x="29" y="0"/>
                  </a:moveTo>
                  <a:cubicBezTo>
                    <a:pt x="30" y="2"/>
                    <a:pt x="31" y="3"/>
                    <a:pt x="31" y="4"/>
                  </a:cubicBezTo>
                  <a:cubicBezTo>
                    <a:pt x="32" y="5"/>
                    <a:pt x="34" y="5"/>
                    <a:pt x="35" y="7"/>
                  </a:cubicBezTo>
                  <a:cubicBezTo>
                    <a:pt x="38" y="12"/>
                    <a:pt x="38" y="16"/>
                    <a:pt x="44" y="21"/>
                  </a:cubicBezTo>
                  <a:cubicBezTo>
                    <a:pt x="46" y="28"/>
                    <a:pt x="49" y="35"/>
                    <a:pt x="51" y="41"/>
                  </a:cubicBezTo>
                  <a:cubicBezTo>
                    <a:pt x="53" y="50"/>
                    <a:pt x="53" y="58"/>
                    <a:pt x="56" y="65"/>
                  </a:cubicBezTo>
                  <a:cubicBezTo>
                    <a:pt x="56" y="79"/>
                    <a:pt x="59" y="96"/>
                    <a:pt x="54" y="109"/>
                  </a:cubicBezTo>
                  <a:cubicBezTo>
                    <a:pt x="53" y="115"/>
                    <a:pt x="51" y="120"/>
                    <a:pt x="50" y="126"/>
                  </a:cubicBezTo>
                  <a:cubicBezTo>
                    <a:pt x="49" y="132"/>
                    <a:pt x="33" y="146"/>
                    <a:pt x="30" y="151"/>
                  </a:cubicBezTo>
                  <a:cubicBezTo>
                    <a:pt x="22" y="158"/>
                    <a:pt x="4" y="160"/>
                    <a:pt x="0" y="1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03" name="Oval 328">
              <a:extLst>
                <a:ext uri="{FF2B5EF4-FFF2-40B4-BE49-F238E27FC236}">
                  <a16:creationId xmlns:a16="http://schemas.microsoft.com/office/drawing/2014/main" id="{FA2B82B1-901E-99CA-A954-1B5CE4FEBF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3" y="2643"/>
              <a:ext cx="67" cy="7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4" name="Oval 329">
              <a:extLst>
                <a:ext uri="{FF2B5EF4-FFF2-40B4-BE49-F238E27FC236}">
                  <a16:creationId xmlns:a16="http://schemas.microsoft.com/office/drawing/2014/main" id="{39B68D35-15E1-2772-7F5C-FF1106BD4A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6" y="2650"/>
              <a:ext cx="56" cy="5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5" name="Oval 330">
              <a:extLst>
                <a:ext uri="{FF2B5EF4-FFF2-40B4-BE49-F238E27FC236}">
                  <a16:creationId xmlns:a16="http://schemas.microsoft.com/office/drawing/2014/main" id="{53FE1F91-A3A7-1EC5-5CA3-E7C8F179B1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0" y="2667"/>
              <a:ext cx="60" cy="11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6" name="Oval 331">
              <a:extLst>
                <a:ext uri="{FF2B5EF4-FFF2-40B4-BE49-F238E27FC236}">
                  <a16:creationId xmlns:a16="http://schemas.microsoft.com/office/drawing/2014/main" id="{246D6AF2-FB22-0B2C-D542-64E501C78C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8" y="2656"/>
              <a:ext cx="58" cy="121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7" name="Oval 332">
              <a:extLst>
                <a:ext uri="{FF2B5EF4-FFF2-40B4-BE49-F238E27FC236}">
                  <a16:creationId xmlns:a16="http://schemas.microsoft.com/office/drawing/2014/main" id="{84940E4F-FA04-B33F-D7E8-69068B0EFD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640"/>
              <a:ext cx="46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8" name="Oval 333">
              <a:extLst>
                <a:ext uri="{FF2B5EF4-FFF2-40B4-BE49-F238E27FC236}">
                  <a16:creationId xmlns:a16="http://schemas.microsoft.com/office/drawing/2014/main" id="{0C341888-6356-EE31-3062-8053A4359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4" y="2643"/>
              <a:ext cx="42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09" name="Oval 334">
              <a:extLst>
                <a:ext uri="{FF2B5EF4-FFF2-40B4-BE49-F238E27FC236}">
                  <a16:creationId xmlns:a16="http://schemas.microsoft.com/office/drawing/2014/main" id="{B928036D-42A9-E931-DAD9-0B683C3D4D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7" y="2653"/>
              <a:ext cx="58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10" name="Oval 335">
              <a:extLst>
                <a:ext uri="{FF2B5EF4-FFF2-40B4-BE49-F238E27FC236}">
                  <a16:creationId xmlns:a16="http://schemas.microsoft.com/office/drawing/2014/main" id="{ECF9D8AF-5995-4029-5D70-D6A321CD98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8" y="2656"/>
              <a:ext cx="64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11" name="Oval 336">
              <a:extLst>
                <a:ext uri="{FF2B5EF4-FFF2-40B4-BE49-F238E27FC236}">
                  <a16:creationId xmlns:a16="http://schemas.microsoft.com/office/drawing/2014/main" id="{515510B2-134B-38F2-CB36-6FC5760D66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7" y="2667"/>
              <a:ext cx="34" cy="7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12" name="Freeform 337">
              <a:extLst>
                <a:ext uri="{FF2B5EF4-FFF2-40B4-BE49-F238E27FC236}">
                  <a16:creationId xmlns:a16="http://schemas.microsoft.com/office/drawing/2014/main" id="{EB267AB9-D01D-7992-19BB-0502A2B2CF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2800"/>
              <a:ext cx="97" cy="94"/>
            </a:xfrm>
            <a:custGeom>
              <a:avLst/>
              <a:gdLst>
                <a:gd name="T0" fmla="*/ 9 w 141"/>
                <a:gd name="T1" fmla="*/ 8 h 116"/>
                <a:gd name="T2" fmla="*/ 78 w 141"/>
                <a:gd name="T3" fmla="*/ 18 h 116"/>
                <a:gd name="T4" fmla="*/ 110 w 141"/>
                <a:gd name="T5" fmla="*/ 33 h 116"/>
                <a:gd name="T6" fmla="*/ 140 w 141"/>
                <a:gd name="T7" fmla="*/ 60 h 116"/>
                <a:gd name="T8" fmla="*/ 119 w 141"/>
                <a:gd name="T9" fmla="*/ 111 h 116"/>
                <a:gd name="T10" fmla="*/ 65 w 141"/>
                <a:gd name="T11" fmla="*/ 93 h 116"/>
                <a:gd name="T12" fmla="*/ 9 w 141"/>
                <a:gd name="T13" fmla="*/ 36 h 116"/>
                <a:gd name="T14" fmla="*/ 9 w 141"/>
                <a:gd name="T15" fmla="*/ 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116">
                  <a:moveTo>
                    <a:pt x="9" y="8"/>
                  </a:moveTo>
                  <a:cubicBezTo>
                    <a:pt x="17" y="0"/>
                    <a:pt x="61" y="14"/>
                    <a:pt x="78" y="18"/>
                  </a:cubicBezTo>
                  <a:cubicBezTo>
                    <a:pt x="95" y="22"/>
                    <a:pt x="100" y="26"/>
                    <a:pt x="110" y="33"/>
                  </a:cubicBezTo>
                  <a:cubicBezTo>
                    <a:pt x="120" y="40"/>
                    <a:pt x="139" y="47"/>
                    <a:pt x="140" y="60"/>
                  </a:cubicBezTo>
                  <a:cubicBezTo>
                    <a:pt x="141" y="73"/>
                    <a:pt x="131" y="106"/>
                    <a:pt x="119" y="111"/>
                  </a:cubicBezTo>
                  <a:cubicBezTo>
                    <a:pt x="107" y="116"/>
                    <a:pt x="83" y="106"/>
                    <a:pt x="65" y="93"/>
                  </a:cubicBezTo>
                  <a:cubicBezTo>
                    <a:pt x="47" y="80"/>
                    <a:pt x="18" y="50"/>
                    <a:pt x="9" y="36"/>
                  </a:cubicBezTo>
                  <a:cubicBezTo>
                    <a:pt x="0" y="22"/>
                    <a:pt x="9" y="14"/>
                    <a:pt x="9" y="8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13" name="Freeform 338">
              <a:extLst>
                <a:ext uri="{FF2B5EF4-FFF2-40B4-BE49-F238E27FC236}">
                  <a16:creationId xmlns:a16="http://schemas.microsoft.com/office/drawing/2014/main" id="{CB72D446-DB3B-ACCF-F7F4-D4E53393CE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" y="2749"/>
              <a:ext cx="187" cy="9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14" name="Freeform 339">
              <a:extLst>
                <a:ext uri="{FF2B5EF4-FFF2-40B4-BE49-F238E27FC236}">
                  <a16:creationId xmlns:a16="http://schemas.microsoft.com/office/drawing/2014/main" id="{EA72DA86-385F-4476-D877-4FB96107C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6" y="2618"/>
              <a:ext cx="56" cy="43"/>
            </a:xfrm>
            <a:custGeom>
              <a:avLst/>
              <a:gdLst>
                <a:gd name="T0" fmla="*/ 1 w 56"/>
                <a:gd name="T1" fmla="*/ 36 h 43"/>
                <a:gd name="T2" fmla="*/ 21 w 56"/>
                <a:gd name="T3" fmla="*/ 10 h 43"/>
                <a:gd name="T4" fmla="*/ 42 w 56"/>
                <a:gd name="T5" fmla="*/ 1 h 43"/>
                <a:gd name="T6" fmla="*/ 54 w 56"/>
                <a:gd name="T7" fmla="*/ 6 h 43"/>
                <a:gd name="T8" fmla="*/ 52 w 56"/>
                <a:gd name="T9" fmla="*/ 19 h 43"/>
                <a:gd name="T10" fmla="*/ 42 w 56"/>
                <a:gd name="T11" fmla="*/ 30 h 43"/>
                <a:gd name="T12" fmla="*/ 21 w 56"/>
                <a:gd name="T13" fmla="*/ 42 h 43"/>
                <a:gd name="T14" fmla="*/ 1 w 56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43">
                  <a:moveTo>
                    <a:pt x="1" y="36"/>
                  </a:moveTo>
                  <a:cubicBezTo>
                    <a:pt x="1" y="31"/>
                    <a:pt x="14" y="16"/>
                    <a:pt x="21" y="10"/>
                  </a:cubicBezTo>
                  <a:cubicBezTo>
                    <a:pt x="28" y="4"/>
                    <a:pt x="37" y="2"/>
                    <a:pt x="42" y="1"/>
                  </a:cubicBezTo>
                  <a:cubicBezTo>
                    <a:pt x="47" y="0"/>
                    <a:pt x="52" y="3"/>
                    <a:pt x="54" y="6"/>
                  </a:cubicBezTo>
                  <a:cubicBezTo>
                    <a:pt x="56" y="9"/>
                    <a:pt x="54" y="15"/>
                    <a:pt x="52" y="19"/>
                  </a:cubicBezTo>
                  <a:cubicBezTo>
                    <a:pt x="50" y="23"/>
                    <a:pt x="47" y="26"/>
                    <a:pt x="42" y="30"/>
                  </a:cubicBezTo>
                  <a:cubicBezTo>
                    <a:pt x="37" y="34"/>
                    <a:pt x="28" y="41"/>
                    <a:pt x="21" y="42"/>
                  </a:cubicBezTo>
                  <a:cubicBezTo>
                    <a:pt x="14" y="43"/>
                    <a:pt x="0" y="42"/>
                    <a:pt x="1" y="3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15" name="Freeform 340">
              <a:extLst>
                <a:ext uri="{FF2B5EF4-FFF2-40B4-BE49-F238E27FC236}">
                  <a16:creationId xmlns:a16="http://schemas.microsoft.com/office/drawing/2014/main" id="{DA605095-31B1-5399-5472-B13EC3744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" y="2496"/>
              <a:ext cx="157" cy="130"/>
            </a:xfrm>
            <a:custGeom>
              <a:avLst/>
              <a:gdLst>
                <a:gd name="T0" fmla="*/ 154 w 157"/>
                <a:gd name="T1" fmla="*/ 7 h 130"/>
                <a:gd name="T2" fmla="*/ 131 w 157"/>
                <a:gd name="T3" fmla="*/ 5 h 130"/>
                <a:gd name="T4" fmla="*/ 77 w 157"/>
                <a:gd name="T5" fmla="*/ 37 h 130"/>
                <a:gd name="T6" fmla="*/ 1 w 157"/>
                <a:gd name="T7" fmla="*/ 90 h 130"/>
                <a:gd name="T8" fmla="*/ 69 w 157"/>
                <a:gd name="T9" fmla="*/ 125 h 130"/>
                <a:gd name="T10" fmla="*/ 97 w 157"/>
                <a:gd name="T11" fmla="*/ 120 h 130"/>
                <a:gd name="T12" fmla="*/ 137 w 157"/>
                <a:gd name="T13" fmla="*/ 115 h 130"/>
                <a:gd name="T14" fmla="*/ 149 w 157"/>
                <a:gd name="T15" fmla="*/ 81 h 130"/>
                <a:gd name="T16" fmla="*/ 154 w 157"/>
                <a:gd name="T17" fmla="*/ 51 h 130"/>
                <a:gd name="T18" fmla="*/ 154 w 157"/>
                <a:gd name="T19" fmla="*/ 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30">
                  <a:moveTo>
                    <a:pt x="154" y="7"/>
                  </a:moveTo>
                  <a:cubicBezTo>
                    <a:pt x="150" y="0"/>
                    <a:pt x="144" y="0"/>
                    <a:pt x="131" y="5"/>
                  </a:cubicBezTo>
                  <a:cubicBezTo>
                    <a:pt x="118" y="10"/>
                    <a:pt x="98" y="23"/>
                    <a:pt x="77" y="37"/>
                  </a:cubicBezTo>
                  <a:cubicBezTo>
                    <a:pt x="55" y="50"/>
                    <a:pt x="2" y="75"/>
                    <a:pt x="1" y="90"/>
                  </a:cubicBezTo>
                  <a:cubicBezTo>
                    <a:pt x="0" y="105"/>
                    <a:pt x="53" y="120"/>
                    <a:pt x="69" y="125"/>
                  </a:cubicBezTo>
                  <a:cubicBezTo>
                    <a:pt x="85" y="130"/>
                    <a:pt x="86" y="122"/>
                    <a:pt x="97" y="120"/>
                  </a:cubicBezTo>
                  <a:cubicBezTo>
                    <a:pt x="108" y="118"/>
                    <a:pt x="128" y="121"/>
                    <a:pt x="137" y="115"/>
                  </a:cubicBezTo>
                  <a:cubicBezTo>
                    <a:pt x="146" y="109"/>
                    <a:pt x="147" y="91"/>
                    <a:pt x="149" y="81"/>
                  </a:cubicBezTo>
                  <a:cubicBezTo>
                    <a:pt x="152" y="70"/>
                    <a:pt x="153" y="64"/>
                    <a:pt x="154" y="51"/>
                  </a:cubicBezTo>
                  <a:cubicBezTo>
                    <a:pt x="154" y="39"/>
                    <a:pt x="157" y="15"/>
                    <a:pt x="154" y="7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16" name="Freeform 341">
              <a:extLst>
                <a:ext uri="{FF2B5EF4-FFF2-40B4-BE49-F238E27FC236}">
                  <a16:creationId xmlns:a16="http://schemas.microsoft.com/office/drawing/2014/main" id="{084E1D28-0B38-0C7A-77D1-F325C523D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4" y="2569"/>
              <a:ext cx="188" cy="261"/>
            </a:xfrm>
            <a:custGeom>
              <a:avLst/>
              <a:gdLst>
                <a:gd name="T0" fmla="*/ 170 w 188"/>
                <a:gd name="T1" fmla="*/ 25 h 261"/>
                <a:gd name="T2" fmla="*/ 137 w 188"/>
                <a:gd name="T3" fmla="*/ 1 h 261"/>
                <a:gd name="T4" fmla="*/ 69 w 188"/>
                <a:gd name="T5" fmla="*/ 30 h 261"/>
                <a:gd name="T6" fmla="*/ 8 w 188"/>
                <a:gd name="T7" fmla="*/ 79 h 261"/>
                <a:gd name="T8" fmla="*/ 23 w 188"/>
                <a:gd name="T9" fmla="*/ 107 h 261"/>
                <a:gd name="T10" fmla="*/ 25 w 188"/>
                <a:gd name="T11" fmla="*/ 160 h 261"/>
                <a:gd name="T12" fmla="*/ 14 w 188"/>
                <a:gd name="T13" fmla="*/ 200 h 261"/>
                <a:gd name="T14" fmla="*/ 110 w 188"/>
                <a:gd name="T15" fmla="*/ 252 h 261"/>
                <a:gd name="T16" fmla="*/ 164 w 188"/>
                <a:gd name="T17" fmla="*/ 255 h 261"/>
                <a:gd name="T18" fmla="*/ 185 w 188"/>
                <a:gd name="T19" fmla="*/ 213 h 261"/>
                <a:gd name="T20" fmla="*/ 143 w 188"/>
                <a:gd name="T21" fmla="*/ 133 h 261"/>
                <a:gd name="T22" fmla="*/ 172 w 188"/>
                <a:gd name="T23" fmla="*/ 69 h 261"/>
                <a:gd name="T24" fmla="*/ 170 w 188"/>
                <a:gd name="T25" fmla="*/ 25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261">
                  <a:moveTo>
                    <a:pt x="170" y="25"/>
                  </a:moveTo>
                  <a:cubicBezTo>
                    <a:pt x="165" y="14"/>
                    <a:pt x="154" y="0"/>
                    <a:pt x="137" y="1"/>
                  </a:cubicBezTo>
                  <a:cubicBezTo>
                    <a:pt x="121" y="2"/>
                    <a:pt x="90" y="17"/>
                    <a:pt x="69" y="30"/>
                  </a:cubicBezTo>
                  <a:cubicBezTo>
                    <a:pt x="48" y="43"/>
                    <a:pt x="16" y="66"/>
                    <a:pt x="8" y="79"/>
                  </a:cubicBezTo>
                  <a:cubicBezTo>
                    <a:pt x="0" y="92"/>
                    <a:pt x="20" y="94"/>
                    <a:pt x="23" y="107"/>
                  </a:cubicBezTo>
                  <a:cubicBezTo>
                    <a:pt x="26" y="120"/>
                    <a:pt x="26" y="145"/>
                    <a:pt x="25" y="160"/>
                  </a:cubicBezTo>
                  <a:cubicBezTo>
                    <a:pt x="24" y="175"/>
                    <a:pt x="0" y="185"/>
                    <a:pt x="14" y="200"/>
                  </a:cubicBezTo>
                  <a:cubicBezTo>
                    <a:pt x="28" y="215"/>
                    <a:pt x="85" y="243"/>
                    <a:pt x="110" y="252"/>
                  </a:cubicBezTo>
                  <a:cubicBezTo>
                    <a:pt x="135" y="261"/>
                    <a:pt x="152" y="261"/>
                    <a:pt x="164" y="255"/>
                  </a:cubicBezTo>
                  <a:cubicBezTo>
                    <a:pt x="176" y="248"/>
                    <a:pt x="188" y="234"/>
                    <a:pt x="185" y="213"/>
                  </a:cubicBezTo>
                  <a:cubicBezTo>
                    <a:pt x="181" y="193"/>
                    <a:pt x="145" y="156"/>
                    <a:pt x="143" y="133"/>
                  </a:cubicBezTo>
                  <a:cubicBezTo>
                    <a:pt x="141" y="109"/>
                    <a:pt x="168" y="87"/>
                    <a:pt x="172" y="69"/>
                  </a:cubicBezTo>
                  <a:cubicBezTo>
                    <a:pt x="176" y="51"/>
                    <a:pt x="176" y="37"/>
                    <a:pt x="17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3137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17" name="AutoShape 342">
              <a:extLst>
                <a:ext uri="{FF2B5EF4-FFF2-40B4-BE49-F238E27FC236}">
                  <a16:creationId xmlns:a16="http://schemas.microsoft.com/office/drawing/2014/main" id="{34AB2BAD-F473-F192-4D73-93BB519684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37" y="2604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18" name="AutoShape 343">
              <a:extLst>
                <a:ext uri="{FF2B5EF4-FFF2-40B4-BE49-F238E27FC236}">
                  <a16:creationId xmlns:a16="http://schemas.microsoft.com/office/drawing/2014/main" id="{E0033F06-F091-4358-2230-A5EE43E0F0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5" y="2643"/>
              <a:ext cx="12" cy="12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19" name="AutoShape 344">
              <a:extLst>
                <a:ext uri="{FF2B5EF4-FFF2-40B4-BE49-F238E27FC236}">
                  <a16:creationId xmlns:a16="http://schemas.microsoft.com/office/drawing/2014/main" id="{A734754A-AEC6-497F-BEC2-891CF2798E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1" y="2643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0" name="AutoShape 345">
              <a:extLst>
                <a:ext uri="{FF2B5EF4-FFF2-40B4-BE49-F238E27FC236}">
                  <a16:creationId xmlns:a16="http://schemas.microsoft.com/office/drawing/2014/main" id="{C277E38E-E894-F24F-7D19-A6E74F172B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36" y="2643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1" name="AutoShape 346">
              <a:extLst>
                <a:ext uri="{FF2B5EF4-FFF2-40B4-BE49-F238E27FC236}">
                  <a16:creationId xmlns:a16="http://schemas.microsoft.com/office/drawing/2014/main" id="{8F7AFCC6-3696-F86A-FA55-0B23709A9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5" y="2656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2" name="AutoShape 347">
              <a:extLst>
                <a:ext uri="{FF2B5EF4-FFF2-40B4-BE49-F238E27FC236}">
                  <a16:creationId xmlns:a16="http://schemas.microsoft.com/office/drawing/2014/main" id="{AAB74C6A-CFF4-D9EE-4A59-62F9819B35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7" y="2682"/>
              <a:ext cx="24" cy="29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3" name="AutoShape 348">
              <a:extLst>
                <a:ext uri="{FF2B5EF4-FFF2-40B4-BE49-F238E27FC236}">
                  <a16:creationId xmlns:a16="http://schemas.microsoft.com/office/drawing/2014/main" id="{A6ACB1CF-22D8-6E84-A84D-4F16537B4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1" y="2604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4" name="AutoShape 349">
              <a:extLst>
                <a:ext uri="{FF2B5EF4-FFF2-40B4-BE49-F238E27FC236}">
                  <a16:creationId xmlns:a16="http://schemas.microsoft.com/office/drawing/2014/main" id="{328AA8B7-5EA2-2EAC-4EE4-4A7BC8E12C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1" y="2604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25" name="Freeform 350">
              <a:extLst>
                <a:ext uri="{FF2B5EF4-FFF2-40B4-BE49-F238E27FC236}">
                  <a16:creationId xmlns:a16="http://schemas.microsoft.com/office/drawing/2014/main" id="{C3E82667-C380-F2C7-0365-7282D23FEFA1}"/>
                </a:ext>
              </a:extLst>
            </p:cNvPr>
            <p:cNvSpPr>
              <a:spLocks/>
            </p:cNvSpPr>
            <p:nvPr/>
          </p:nvSpPr>
          <p:spPr bwMode="auto">
            <a:xfrm rot="343489">
              <a:off x="4032" y="2736"/>
              <a:ext cx="91" cy="40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26" name="Freeform 351">
              <a:extLst>
                <a:ext uri="{FF2B5EF4-FFF2-40B4-BE49-F238E27FC236}">
                  <a16:creationId xmlns:a16="http://schemas.microsoft.com/office/drawing/2014/main" id="{B9130F66-C528-41B9-76AB-D21B28315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1" y="2768"/>
              <a:ext cx="83" cy="66"/>
            </a:xfrm>
            <a:custGeom>
              <a:avLst/>
              <a:gdLst>
                <a:gd name="T0" fmla="*/ 71 w 83"/>
                <a:gd name="T1" fmla="*/ 66 h 66"/>
                <a:gd name="T2" fmla="*/ 2 w 83"/>
                <a:gd name="T3" fmla="*/ 1 h 66"/>
                <a:gd name="T4" fmla="*/ 83 w 83"/>
                <a:gd name="T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6">
                  <a:moveTo>
                    <a:pt x="71" y="66"/>
                  </a:moveTo>
                  <a:cubicBezTo>
                    <a:pt x="60" y="55"/>
                    <a:pt x="0" y="2"/>
                    <a:pt x="2" y="1"/>
                  </a:cubicBezTo>
                  <a:cubicBezTo>
                    <a:pt x="4" y="0"/>
                    <a:pt x="66" y="45"/>
                    <a:pt x="83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27" name="Freeform 352">
              <a:extLst>
                <a:ext uri="{FF2B5EF4-FFF2-40B4-BE49-F238E27FC236}">
                  <a16:creationId xmlns:a16="http://schemas.microsoft.com/office/drawing/2014/main" id="{3E11CB81-E2FB-E6D0-C51B-B4C5FB0043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1" y="2758"/>
              <a:ext cx="90" cy="64"/>
            </a:xfrm>
            <a:custGeom>
              <a:avLst/>
              <a:gdLst>
                <a:gd name="T0" fmla="*/ 74 w 90"/>
                <a:gd name="T1" fmla="*/ 64 h 64"/>
                <a:gd name="T2" fmla="*/ 3 w 90"/>
                <a:gd name="T3" fmla="*/ 2 h 64"/>
                <a:gd name="T4" fmla="*/ 90 w 90"/>
                <a:gd name="T5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64">
                  <a:moveTo>
                    <a:pt x="74" y="64"/>
                  </a:moveTo>
                  <a:cubicBezTo>
                    <a:pt x="62" y="54"/>
                    <a:pt x="0" y="4"/>
                    <a:pt x="3" y="2"/>
                  </a:cubicBezTo>
                  <a:cubicBezTo>
                    <a:pt x="6" y="0"/>
                    <a:pt x="72" y="44"/>
                    <a:pt x="90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28" name="Freeform 353">
              <a:extLst>
                <a:ext uri="{FF2B5EF4-FFF2-40B4-BE49-F238E27FC236}">
                  <a16:creationId xmlns:a16="http://schemas.microsoft.com/office/drawing/2014/main" id="{FD460B71-2B64-3C27-06F5-9CCC12CB5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1" y="2758"/>
              <a:ext cx="83" cy="47"/>
            </a:xfrm>
            <a:custGeom>
              <a:avLst/>
              <a:gdLst>
                <a:gd name="T0" fmla="*/ 71 w 83"/>
                <a:gd name="T1" fmla="*/ 47 h 47"/>
                <a:gd name="T2" fmla="*/ 2 w 83"/>
                <a:gd name="T3" fmla="*/ 2 h 47"/>
                <a:gd name="T4" fmla="*/ 83 w 83"/>
                <a:gd name="T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47">
                  <a:moveTo>
                    <a:pt x="71" y="47"/>
                  </a:moveTo>
                  <a:cubicBezTo>
                    <a:pt x="59" y="40"/>
                    <a:pt x="0" y="4"/>
                    <a:pt x="2" y="2"/>
                  </a:cubicBezTo>
                  <a:cubicBezTo>
                    <a:pt x="4" y="0"/>
                    <a:pt x="66" y="28"/>
                    <a:pt x="83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29" name="Freeform 354">
              <a:extLst>
                <a:ext uri="{FF2B5EF4-FFF2-40B4-BE49-F238E27FC236}">
                  <a16:creationId xmlns:a16="http://schemas.microsoft.com/office/drawing/2014/main" id="{8B3AA1E5-0E3F-1E6F-928E-7E258C127E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5" y="2756"/>
              <a:ext cx="67" cy="34"/>
            </a:xfrm>
            <a:custGeom>
              <a:avLst/>
              <a:gdLst>
                <a:gd name="T0" fmla="*/ 52 w 67"/>
                <a:gd name="T1" fmla="*/ 34 h 34"/>
                <a:gd name="T2" fmla="*/ 2 w 67"/>
                <a:gd name="T3" fmla="*/ 0 h 34"/>
                <a:gd name="T4" fmla="*/ 67 w 67"/>
                <a:gd name="T5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4">
                  <a:moveTo>
                    <a:pt x="52" y="34"/>
                  </a:moveTo>
                  <a:cubicBezTo>
                    <a:pt x="44" y="29"/>
                    <a:pt x="0" y="0"/>
                    <a:pt x="2" y="0"/>
                  </a:cubicBezTo>
                  <a:cubicBezTo>
                    <a:pt x="4" y="0"/>
                    <a:pt x="54" y="25"/>
                    <a:pt x="67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0" name="Freeform 355">
              <a:extLst>
                <a:ext uri="{FF2B5EF4-FFF2-40B4-BE49-F238E27FC236}">
                  <a16:creationId xmlns:a16="http://schemas.microsoft.com/office/drawing/2014/main" id="{66A34E7B-A1AA-293F-C140-C9F5C77CD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7" y="2749"/>
              <a:ext cx="57" cy="32"/>
            </a:xfrm>
            <a:custGeom>
              <a:avLst/>
              <a:gdLst>
                <a:gd name="T0" fmla="*/ 49 w 57"/>
                <a:gd name="T1" fmla="*/ 32 h 32"/>
                <a:gd name="T2" fmla="*/ 1 w 57"/>
                <a:gd name="T3" fmla="*/ 2 h 32"/>
                <a:gd name="T4" fmla="*/ 57 w 57"/>
                <a:gd name="T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49" y="32"/>
                  </a:moveTo>
                  <a:cubicBezTo>
                    <a:pt x="41" y="27"/>
                    <a:pt x="2" y="0"/>
                    <a:pt x="1" y="2"/>
                  </a:cubicBezTo>
                  <a:cubicBezTo>
                    <a:pt x="0" y="4"/>
                    <a:pt x="45" y="18"/>
                    <a:pt x="57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1" name="Freeform 356">
              <a:extLst>
                <a:ext uri="{FF2B5EF4-FFF2-40B4-BE49-F238E27FC236}">
                  <a16:creationId xmlns:a16="http://schemas.microsoft.com/office/drawing/2014/main" id="{8D973A03-8363-A373-AF74-34BEC16CCC30}"/>
                </a:ext>
              </a:extLst>
            </p:cNvPr>
            <p:cNvSpPr>
              <a:spLocks/>
            </p:cNvSpPr>
            <p:nvPr/>
          </p:nvSpPr>
          <p:spPr bwMode="auto">
            <a:xfrm rot="583558">
              <a:off x="4099" y="2648"/>
              <a:ext cx="39" cy="36"/>
            </a:xfrm>
            <a:custGeom>
              <a:avLst/>
              <a:gdLst>
                <a:gd name="T0" fmla="*/ 16 w 39"/>
                <a:gd name="T1" fmla="*/ 1 h 36"/>
                <a:gd name="T2" fmla="*/ 8 w 39"/>
                <a:gd name="T3" fmla="*/ 12 h 36"/>
                <a:gd name="T4" fmla="*/ 3 w 39"/>
                <a:gd name="T5" fmla="*/ 26 h 36"/>
                <a:gd name="T6" fmla="*/ 24 w 39"/>
                <a:gd name="T7" fmla="*/ 26 h 36"/>
                <a:gd name="T8" fmla="*/ 38 w 39"/>
                <a:gd name="T9" fmla="*/ 34 h 36"/>
                <a:gd name="T10" fmla="*/ 33 w 39"/>
                <a:gd name="T11" fmla="*/ 16 h 36"/>
                <a:gd name="T12" fmla="*/ 16 w 39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6">
                  <a:moveTo>
                    <a:pt x="16" y="1"/>
                  </a:moveTo>
                  <a:cubicBezTo>
                    <a:pt x="12" y="0"/>
                    <a:pt x="10" y="8"/>
                    <a:pt x="8" y="12"/>
                  </a:cubicBezTo>
                  <a:cubicBezTo>
                    <a:pt x="6" y="16"/>
                    <a:pt x="0" y="25"/>
                    <a:pt x="3" y="26"/>
                  </a:cubicBezTo>
                  <a:cubicBezTo>
                    <a:pt x="6" y="28"/>
                    <a:pt x="18" y="25"/>
                    <a:pt x="24" y="26"/>
                  </a:cubicBezTo>
                  <a:cubicBezTo>
                    <a:pt x="30" y="27"/>
                    <a:pt x="37" y="36"/>
                    <a:pt x="38" y="34"/>
                  </a:cubicBezTo>
                  <a:cubicBezTo>
                    <a:pt x="39" y="32"/>
                    <a:pt x="37" y="21"/>
                    <a:pt x="33" y="16"/>
                  </a:cubicBezTo>
                  <a:cubicBezTo>
                    <a:pt x="29" y="11"/>
                    <a:pt x="20" y="2"/>
                    <a:pt x="1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2" name="AutoShape 357">
              <a:extLst>
                <a:ext uri="{FF2B5EF4-FFF2-40B4-BE49-F238E27FC236}">
                  <a16:creationId xmlns:a16="http://schemas.microsoft.com/office/drawing/2014/main" id="{2FD72728-0717-8D78-E5E2-3AAD8E7112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" y="2640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033" name="Freeform 358">
              <a:extLst>
                <a:ext uri="{FF2B5EF4-FFF2-40B4-BE49-F238E27FC236}">
                  <a16:creationId xmlns:a16="http://schemas.microsoft.com/office/drawing/2014/main" id="{95521B4B-CF7B-9063-976A-205B9A23B6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6" y="2678"/>
              <a:ext cx="12" cy="76"/>
            </a:xfrm>
            <a:custGeom>
              <a:avLst/>
              <a:gdLst>
                <a:gd name="T0" fmla="*/ 6 w 12"/>
                <a:gd name="T1" fmla="*/ 0 h 76"/>
                <a:gd name="T2" fmla="*/ 11 w 12"/>
                <a:gd name="T3" fmla="*/ 37 h 76"/>
                <a:gd name="T4" fmla="*/ 0 w 12"/>
                <a:gd name="T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76">
                  <a:moveTo>
                    <a:pt x="6" y="0"/>
                  </a:moveTo>
                  <a:cubicBezTo>
                    <a:pt x="7" y="6"/>
                    <a:pt x="12" y="24"/>
                    <a:pt x="11" y="37"/>
                  </a:cubicBezTo>
                  <a:cubicBezTo>
                    <a:pt x="10" y="50"/>
                    <a:pt x="2" y="68"/>
                    <a:pt x="0" y="7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4" name="Freeform 359">
              <a:extLst>
                <a:ext uri="{FF2B5EF4-FFF2-40B4-BE49-F238E27FC236}">
                  <a16:creationId xmlns:a16="http://schemas.microsoft.com/office/drawing/2014/main" id="{BC9D6423-EC37-C940-77E8-F9F16EA73A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9" y="2813"/>
              <a:ext cx="74" cy="73"/>
            </a:xfrm>
            <a:custGeom>
              <a:avLst/>
              <a:gdLst>
                <a:gd name="T0" fmla="*/ 53 w 74"/>
                <a:gd name="T1" fmla="*/ 66 h 73"/>
                <a:gd name="T2" fmla="*/ 3 w 74"/>
                <a:gd name="T3" fmla="*/ 1 h 73"/>
                <a:gd name="T4" fmla="*/ 74 w 74"/>
                <a:gd name="T5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73">
                  <a:moveTo>
                    <a:pt x="53" y="66"/>
                  </a:moveTo>
                  <a:cubicBezTo>
                    <a:pt x="45" y="55"/>
                    <a:pt x="0" y="0"/>
                    <a:pt x="3" y="1"/>
                  </a:cubicBezTo>
                  <a:cubicBezTo>
                    <a:pt x="6" y="2"/>
                    <a:pt x="59" y="58"/>
                    <a:pt x="74" y="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5" name="Freeform 360">
              <a:extLst>
                <a:ext uri="{FF2B5EF4-FFF2-40B4-BE49-F238E27FC236}">
                  <a16:creationId xmlns:a16="http://schemas.microsoft.com/office/drawing/2014/main" id="{1BE35653-2BA5-D82A-9531-38BA3EB40A6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803"/>
              <a:ext cx="79" cy="77"/>
            </a:xfrm>
            <a:custGeom>
              <a:avLst/>
              <a:gdLst>
                <a:gd name="T0" fmla="*/ 73 w 79"/>
                <a:gd name="T1" fmla="*/ 77 h 77"/>
                <a:gd name="T2" fmla="*/ 1 w 79"/>
                <a:gd name="T3" fmla="*/ 2 h 77"/>
                <a:gd name="T4" fmla="*/ 79 w 79"/>
                <a:gd name="T5" fmla="*/ 6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7">
                  <a:moveTo>
                    <a:pt x="73" y="77"/>
                  </a:moveTo>
                  <a:cubicBezTo>
                    <a:pt x="61" y="65"/>
                    <a:pt x="0" y="4"/>
                    <a:pt x="1" y="2"/>
                  </a:cubicBezTo>
                  <a:cubicBezTo>
                    <a:pt x="2" y="0"/>
                    <a:pt x="63" y="51"/>
                    <a:pt x="79" y="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6" name="Freeform 361">
              <a:extLst>
                <a:ext uri="{FF2B5EF4-FFF2-40B4-BE49-F238E27FC236}">
                  <a16:creationId xmlns:a16="http://schemas.microsoft.com/office/drawing/2014/main" id="{90074EDD-7062-196E-D7D8-91B32843A1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7" y="2809"/>
              <a:ext cx="54" cy="50"/>
            </a:xfrm>
            <a:custGeom>
              <a:avLst/>
              <a:gdLst>
                <a:gd name="T0" fmla="*/ 54 w 54"/>
                <a:gd name="T1" fmla="*/ 50 h 50"/>
                <a:gd name="T2" fmla="*/ 0 w 54"/>
                <a:gd name="T3" fmla="*/ 2 h 50"/>
                <a:gd name="T4" fmla="*/ 54 w 54"/>
                <a:gd name="T5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0">
                  <a:moveTo>
                    <a:pt x="54" y="50"/>
                  </a:moveTo>
                  <a:cubicBezTo>
                    <a:pt x="45" y="42"/>
                    <a:pt x="0" y="4"/>
                    <a:pt x="0" y="2"/>
                  </a:cubicBezTo>
                  <a:cubicBezTo>
                    <a:pt x="0" y="0"/>
                    <a:pt x="43" y="30"/>
                    <a:pt x="5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7" name="Freeform 362">
              <a:extLst>
                <a:ext uri="{FF2B5EF4-FFF2-40B4-BE49-F238E27FC236}">
                  <a16:creationId xmlns:a16="http://schemas.microsoft.com/office/drawing/2014/main" id="{B966606B-8F13-7188-3DCC-2852998C2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8" y="2502"/>
              <a:ext cx="143" cy="92"/>
            </a:xfrm>
            <a:custGeom>
              <a:avLst/>
              <a:gdLst>
                <a:gd name="T0" fmla="*/ 143 w 143"/>
                <a:gd name="T1" fmla="*/ 11 h 92"/>
                <a:gd name="T2" fmla="*/ 2 w 143"/>
                <a:gd name="T3" fmla="*/ 90 h 92"/>
                <a:gd name="T4" fmla="*/ 132 w 143"/>
                <a:gd name="T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92">
                  <a:moveTo>
                    <a:pt x="143" y="11"/>
                  </a:moveTo>
                  <a:cubicBezTo>
                    <a:pt x="120" y="24"/>
                    <a:pt x="4" y="92"/>
                    <a:pt x="2" y="90"/>
                  </a:cubicBezTo>
                  <a:cubicBezTo>
                    <a:pt x="0" y="88"/>
                    <a:pt x="105" y="19"/>
                    <a:pt x="13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8" name="Freeform 363">
              <a:extLst>
                <a:ext uri="{FF2B5EF4-FFF2-40B4-BE49-F238E27FC236}">
                  <a16:creationId xmlns:a16="http://schemas.microsoft.com/office/drawing/2014/main" id="{1B767030-4575-0D32-40FB-20B084FDB3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" y="2573"/>
              <a:ext cx="148" cy="90"/>
            </a:xfrm>
            <a:custGeom>
              <a:avLst/>
              <a:gdLst>
                <a:gd name="T0" fmla="*/ 133 w 148"/>
                <a:gd name="T1" fmla="*/ 0 h 90"/>
                <a:gd name="T2" fmla="*/ 70 w 148"/>
                <a:gd name="T3" fmla="*/ 27 h 90"/>
                <a:gd name="T4" fmla="*/ 1 w 148"/>
                <a:gd name="T5" fmla="*/ 88 h 90"/>
                <a:gd name="T6" fmla="*/ 79 w 148"/>
                <a:gd name="T7" fmla="*/ 42 h 90"/>
                <a:gd name="T8" fmla="*/ 148 w 148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90">
                  <a:moveTo>
                    <a:pt x="133" y="0"/>
                  </a:moveTo>
                  <a:cubicBezTo>
                    <a:pt x="123" y="5"/>
                    <a:pt x="92" y="12"/>
                    <a:pt x="70" y="27"/>
                  </a:cubicBezTo>
                  <a:cubicBezTo>
                    <a:pt x="48" y="42"/>
                    <a:pt x="0" y="86"/>
                    <a:pt x="1" y="88"/>
                  </a:cubicBezTo>
                  <a:cubicBezTo>
                    <a:pt x="2" y="90"/>
                    <a:pt x="55" y="55"/>
                    <a:pt x="79" y="42"/>
                  </a:cubicBezTo>
                  <a:cubicBezTo>
                    <a:pt x="103" y="29"/>
                    <a:pt x="134" y="17"/>
                    <a:pt x="148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39" name="Freeform 364">
              <a:extLst>
                <a:ext uri="{FF2B5EF4-FFF2-40B4-BE49-F238E27FC236}">
                  <a16:creationId xmlns:a16="http://schemas.microsoft.com/office/drawing/2014/main" id="{EDA82045-BBE5-2F5A-A7E9-E76E1F8A1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531"/>
              <a:ext cx="135" cy="72"/>
            </a:xfrm>
            <a:custGeom>
              <a:avLst/>
              <a:gdLst>
                <a:gd name="T0" fmla="*/ 133 w 135"/>
                <a:gd name="T1" fmla="*/ 16 h 72"/>
                <a:gd name="T2" fmla="*/ 0 w 135"/>
                <a:gd name="T3" fmla="*/ 69 h 72"/>
                <a:gd name="T4" fmla="*/ 135 w 135"/>
                <a:gd name="T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72">
                  <a:moveTo>
                    <a:pt x="133" y="16"/>
                  </a:moveTo>
                  <a:cubicBezTo>
                    <a:pt x="111" y="25"/>
                    <a:pt x="0" y="72"/>
                    <a:pt x="0" y="69"/>
                  </a:cubicBezTo>
                  <a:cubicBezTo>
                    <a:pt x="0" y="66"/>
                    <a:pt x="107" y="15"/>
                    <a:pt x="13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0" name="Freeform 365">
              <a:extLst>
                <a:ext uri="{FF2B5EF4-FFF2-40B4-BE49-F238E27FC236}">
                  <a16:creationId xmlns:a16="http://schemas.microsoft.com/office/drawing/2014/main" id="{5E0ADB2C-4074-0B18-66A9-43E967C1A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1" y="2564"/>
              <a:ext cx="121" cy="47"/>
            </a:xfrm>
            <a:custGeom>
              <a:avLst/>
              <a:gdLst>
                <a:gd name="T0" fmla="*/ 121 w 121"/>
                <a:gd name="T1" fmla="*/ 13 h 47"/>
                <a:gd name="T2" fmla="*/ 0 w 121"/>
                <a:gd name="T3" fmla="*/ 45 h 47"/>
                <a:gd name="T4" fmla="*/ 118 w 121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47">
                  <a:moveTo>
                    <a:pt x="121" y="13"/>
                  </a:moveTo>
                  <a:cubicBezTo>
                    <a:pt x="101" y="18"/>
                    <a:pt x="0" y="47"/>
                    <a:pt x="0" y="45"/>
                  </a:cubicBezTo>
                  <a:cubicBezTo>
                    <a:pt x="0" y="43"/>
                    <a:pt x="94" y="9"/>
                    <a:pt x="11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1" name="Freeform 366">
              <a:extLst>
                <a:ext uri="{FF2B5EF4-FFF2-40B4-BE49-F238E27FC236}">
                  <a16:creationId xmlns:a16="http://schemas.microsoft.com/office/drawing/2014/main" id="{938520AF-0B1D-68DB-F0E0-D497B87C0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2" y="2589"/>
              <a:ext cx="94" cy="29"/>
            </a:xfrm>
            <a:custGeom>
              <a:avLst/>
              <a:gdLst>
                <a:gd name="T0" fmla="*/ 94 w 94"/>
                <a:gd name="T1" fmla="*/ 11 h 29"/>
                <a:gd name="T2" fmla="*/ 0 w 94"/>
                <a:gd name="T3" fmla="*/ 27 h 29"/>
                <a:gd name="T4" fmla="*/ 94 w 94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" h="29">
                  <a:moveTo>
                    <a:pt x="94" y="11"/>
                  </a:moveTo>
                  <a:cubicBezTo>
                    <a:pt x="78" y="14"/>
                    <a:pt x="0" y="29"/>
                    <a:pt x="0" y="27"/>
                  </a:cubicBezTo>
                  <a:cubicBezTo>
                    <a:pt x="0" y="25"/>
                    <a:pt x="75" y="6"/>
                    <a:pt x="9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2" name="Freeform 367">
              <a:extLst>
                <a:ext uri="{FF2B5EF4-FFF2-40B4-BE49-F238E27FC236}">
                  <a16:creationId xmlns:a16="http://schemas.microsoft.com/office/drawing/2014/main" id="{94A4174A-F092-09C2-C45E-45F70CAE7E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" y="2598"/>
              <a:ext cx="152" cy="78"/>
            </a:xfrm>
            <a:custGeom>
              <a:avLst/>
              <a:gdLst>
                <a:gd name="T0" fmla="*/ 148 w 152"/>
                <a:gd name="T1" fmla="*/ 0 h 78"/>
                <a:gd name="T2" fmla="*/ 1 w 152"/>
                <a:gd name="T3" fmla="*/ 75 h 78"/>
                <a:gd name="T4" fmla="*/ 152 w 152"/>
                <a:gd name="T5" fmla="*/ 2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78">
                  <a:moveTo>
                    <a:pt x="148" y="0"/>
                  </a:moveTo>
                  <a:cubicBezTo>
                    <a:pt x="124" y="12"/>
                    <a:pt x="0" y="72"/>
                    <a:pt x="1" y="75"/>
                  </a:cubicBezTo>
                  <a:cubicBezTo>
                    <a:pt x="2" y="78"/>
                    <a:pt x="127" y="29"/>
                    <a:pt x="152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3" name="Freeform 368">
              <a:extLst>
                <a:ext uri="{FF2B5EF4-FFF2-40B4-BE49-F238E27FC236}">
                  <a16:creationId xmlns:a16="http://schemas.microsoft.com/office/drawing/2014/main" id="{8A2F40E8-C3F0-0984-2E19-A81460D1A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" y="2640"/>
              <a:ext cx="148" cy="48"/>
            </a:xfrm>
            <a:custGeom>
              <a:avLst/>
              <a:gdLst>
                <a:gd name="T0" fmla="*/ 148 w 148"/>
                <a:gd name="T1" fmla="*/ 0 h 48"/>
                <a:gd name="T2" fmla="*/ 2 w 148"/>
                <a:gd name="T3" fmla="*/ 45 h 48"/>
                <a:gd name="T4" fmla="*/ 136 w 148"/>
                <a:gd name="T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8">
                  <a:moveTo>
                    <a:pt x="148" y="0"/>
                  </a:moveTo>
                  <a:cubicBezTo>
                    <a:pt x="124" y="7"/>
                    <a:pt x="4" y="42"/>
                    <a:pt x="2" y="45"/>
                  </a:cubicBezTo>
                  <a:cubicBezTo>
                    <a:pt x="0" y="48"/>
                    <a:pt x="108" y="26"/>
                    <a:pt x="136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4" name="Freeform 369">
              <a:extLst>
                <a:ext uri="{FF2B5EF4-FFF2-40B4-BE49-F238E27FC236}">
                  <a16:creationId xmlns:a16="http://schemas.microsoft.com/office/drawing/2014/main" id="{E10B0FBC-7393-62AE-2170-4CF3DADEB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0" y="2684"/>
              <a:ext cx="120" cy="24"/>
            </a:xfrm>
            <a:custGeom>
              <a:avLst/>
              <a:gdLst>
                <a:gd name="T0" fmla="*/ 120 w 120"/>
                <a:gd name="T1" fmla="*/ 0 h 24"/>
                <a:gd name="T2" fmla="*/ 0 w 120"/>
                <a:gd name="T3" fmla="*/ 13 h 24"/>
                <a:gd name="T4" fmla="*/ 119 w 12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24">
                  <a:moveTo>
                    <a:pt x="120" y="0"/>
                  </a:moveTo>
                  <a:cubicBezTo>
                    <a:pt x="100" y="2"/>
                    <a:pt x="0" y="9"/>
                    <a:pt x="0" y="13"/>
                  </a:cubicBezTo>
                  <a:cubicBezTo>
                    <a:pt x="0" y="17"/>
                    <a:pt x="94" y="22"/>
                    <a:pt x="119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5" name="Freeform 370">
              <a:extLst>
                <a:ext uri="{FF2B5EF4-FFF2-40B4-BE49-F238E27FC236}">
                  <a16:creationId xmlns:a16="http://schemas.microsoft.com/office/drawing/2014/main" id="{EC284805-2905-A7DC-D238-0002689480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" y="2710"/>
              <a:ext cx="142" cy="41"/>
            </a:xfrm>
            <a:custGeom>
              <a:avLst/>
              <a:gdLst>
                <a:gd name="T0" fmla="*/ 128 w 142"/>
                <a:gd name="T1" fmla="*/ 14 h 41"/>
                <a:gd name="T2" fmla="*/ 2 w 142"/>
                <a:gd name="T3" fmla="*/ 4 h 41"/>
                <a:gd name="T4" fmla="*/ 142 w 142"/>
                <a:gd name="T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" h="41">
                  <a:moveTo>
                    <a:pt x="128" y="14"/>
                  </a:moveTo>
                  <a:cubicBezTo>
                    <a:pt x="107" y="12"/>
                    <a:pt x="0" y="0"/>
                    <a:pt x="2" y="4"/>
                  </a:cubicBezTo>
                  <a:cubicBezTo>
                    <a:pt x="4" y="8"/>
                    <a:pt x="113" y="33"/>
                    <a:pt x="142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6" name="Freeform 371">
              <a:extLst>
                <a:ext uri="{FF2B5EF4-FFF2-40B4-BE49-F238E27FC236}">
                  <a16:creationId xmlns:a16="http://schemas.microsoft.com/office/drawing/2014/main" id="{C805F6E1-26A9-4ECA-EE38-E5111EC5E2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" y="2726"/>
              <a:ext cx="158" cy="66"/>
            </a:xfrm>
            <a:custGeom>
              <a:avLst/>
              <a:gdLst>
                <a:gd name="T0" fmla="*/ 154 w 158"/>
                <a:gd name="T1" fmla="*/ 43 h 66"/>
                <a:gd name="T2" fmla="*/ 1 w 158"/>
                <a:gd name="T3" fmla="*/ 4 h 66"/>
                <a:gd name="T4" fmla="*/ 158 w 158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66">
                  <a:moveTo>
                    <a:pt x="154" y="43"/>
                  </a:moveTo>
                  <a:cubicBezTo>
                    <a:pt x="129" y="37"/>
                    <a:pt x="0" y="0"/>
                    <a:pt x="1" y="4"/>
                  </a:cubicBezTo>
                  <a:cubicBezTo>
                    <a:pt x="2" y="8"/>
                    <a:pt x="125" y="53"/>
                    <a:pt x="158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7" name="Freeform 372">
              <a:extLst>
                <a:ext uri="{FF2B5EF4-FFF2-40B4-BE49-F238E27FC236}">
                  <a16:creationId xmlns:a16="http://schemas.microsoft.com/office/drawing/2014/main" id="{E44807A7-9DF7-470F-B5A0-1C8782242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8" y="2753"/>
              <a:ext cx="153" cy="70"/>
            </a:xfrm>
            <a:custGeom>
              <a:avLst/>
              <a:gdLst>
                <a:gd name="T0" fmla="*/ 153 w 153"/>
                <a:gd name="T1" fmla="*/ 67 h 70"/>
                <a:gd name="T2" fmla="*/ 5 w 153"/>
                <a:gd name="T3" fmla="*/ 0 h 70"/>
                <a:gd name="T4" fmla="*/ 122 w 153"/>
                <a:gd name="T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3" h="70">
                  <a:moveTo>
                    <a:pt x="153" y="67"/>
                  </a:moveTo>
                  <a:cubicBezTo>
                    <a:pt x="128" y="56"/>
                    <a:pt x="10" y="0"/>
                    <a:pt x="5" y="0"/>
                  </a:cubicBezTo>
                  <a:cubicBezTo>
                    <a:pt x="0" y="0"/>
                    <a:pt x="98" y="55"/>
                    <a:pt x="122" y="7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048" name="Freeform 373">
              <a:extLst>
                <a:ext uri="{FF2B5EF4-FFF2-40B4-BE49-F238E27FC236}">
                  <a16:creationId xmlns:a16="http://schemas.microsoft.com/office/drawing/2014/main" id="{39D6F841-C490-1A22-61FD-B3A568197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2" y="2737"/>
              <a:ext cx="164" cy="80"/>
            </a:xfrm>
            <a:custGeom>
              <a:avLst/>
              <a:gdLst>
                <a:gd name="T0" fmla="*/ 164 w 164"/>
                <a:gd name="T1" fmla="*/ 70 h 80"/>
                <a:gd name="T2" fmla="*/ 1 w 164"/>
                <a:gd name="T3" fmla="*/ 2 h 80"/>
                <a:gd name="T4" fmla="*/ 155 w 164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80">
                  <a:moveTo>
                    <a:pt x="164" y="70"/>
                  </a:moveTo>
                  <a:cubicBezTo>
                    <a:pt x="137" y="59"/>
                    <a:pt x="0" y="4"/>
                    <a:pt x="1" y="2"/>
                  </a:cubicBezTo>
                  <a:cubicBezTo>
                    <a:pt x="2" y="0"/>
                    <a:pt x="123" y="64"/>
                    <a:pt x="155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3049" name="Group 374">
              <a:extLst>
                <a:ext uri="{FF2B5EF4-FFF2-40B4-BE49-F238E27FC236}">
                  <a16:creationId xmlns:a16="http://schemas.microsoft.com/office/drawing/2014/main" id="{78443B8B-FBD1-367F-58CF-7674C7BB6F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24" y="2784"/>
              <a:ext cx="115" cy="137"/>
              <a:chOff x="3696" y="2592"/>
              <a:chExt cx="115" cy="137"/>
            </a:xfrm>
          </p:grpSpPr>
          <p:sp>
            <p:nvSpPr>
              <p:cNvPr id="3051" name="Freeform 375">
                <a:extLst>
                  <a:ext uri="{FF2B5EF4-FFF2-40B4-BE49-F238E27FC236}">
                    <a16:creationId xmlns:a16="http://schemas.microsoft.com/office/drawing/2014/main" id="{30F2E9EA-9FD5-AD38-2D02-450DFC80B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592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52" name="Freeform 376">
                <a:extLst>
                  <a:ext uri="{FF2B5EF4-FFF2-40B4-BE49-F238E27FC236}">
                    <a16:creationId xmlns:a16="http://schemas.microsoft.com/office/drawing/2014/main" id="{AAFF89C6-0DE8-5C39-EF3B-7E9957C13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2601"/>
                <a:ext cx="83" cy="113"/>
              </a:xfrm>
              <a:custGeom>
                <a:avLst/>
                <a:gdLst>
                  <a:gd name="T0" fmla="*/ 67 w 83"/>
                  <a:gd name="T1" fmla="*/ 113 h 113"/>
                  <a:gd name="T2" fmla="*/ 3 w 83"/>
                  <a:gd name="T3" fmla="*/ 3 h 113"/>
                  <a:gd name="T4" fmla="*/ 83 w 83"/>
                  <a:gd name="T5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13">
                    <a:moveTo>
                      <a:pt x="67" y="113"/>
                    </a:moveTo>
                    <a:cubicBezTo>
                      <a:pt x="56" y="95"/>
                      <a:pt x="0" y="6"/>
                      <a:pt x="3" y="3"/>
                    </a:cubicBezTo>
                    <a:cubicBezTo>
                      <a:pt x="6" y="0"/>
                      <a:pt x="66" y="75"/>
                      <a:pt x="83" y="94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53" name="Freeform 377">
                <a:extLst>
                  <a:ext uri="{FF2B5EF4-FFF2-40B4-BE49-F238E27FC236}">
                    <a16:creationId xmlns:a16="http://schemas.microsoft.com/office/drawing/2014/main" id="{5F3B914A-6739-6FDA-EDB9-EED9AD3987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597"/>
                <a:ext cx="75" cy="96"/>
              </a:xfrm>
              <a:custGeom>
                <a:avLst/>
                <a:gdLst>
                  <a:gd name="T0" fmla="*/ 75 w 75"/>
                  <a:gd name="T1" fmla="*/ 96 h 96"/>
                  <a:gd name="T2" fmla="*/ 0 w 75"/>
                  <a:gd name="T3" fmla="*/ 3 h 96"/>
                  <a:gd name="T4" fmla="*/ 75 w 75"/>
                  <a:gd name="T5" fmla="*/ 7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96">
                    <a:moveTo>
                      <a:pt x="75" y="96"/>
                    </a:moveTo>
                    <a:cubicBezTo>
                      <a:pt x="63" y="81"/>
                      <a:pt x="0" y="6"/>
                      <a:pt x="0" y="3"/>
                    </a:cubicBezTo>
                    <a:cubicBezTo>
                      <a:pt x="0" y="0"/>
                      <a:pt x="59" y="61"/>
                      <a:pt x="75" y="7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54" name="Freeform 378">
                <a:extLst>
                  <a:ext uri="{FF2B5EF4-FFF2-40B4-BE49-F238E27FC236}">
                    <a16:creationId xmlns:a16="http://schemas.microsoft.com/office/drawing/2014/main" id="{791D8B46-D60B-D7B7-9424-59AB3E9651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603"/>
                <a:ext cx="57" cy="61"/>
              </a:xfrm>
              <a:custGeom>
                <a:avLst/>
                <a:gdLst>
                  <a:gd name="T0" fmla="*/ 57 w 57"/>
                  <a:gd name="T1" fmla="*/ 61 h 61"/>
                  <a:gd name="T2" fmla="*/ 1 w 57"/>
                  <a:gd name="T3" fmla="*/ 4 h 61"/>
                  <a:gd name="T4" fmla="*/ 49 w 57"/>
                  <a:gd name="T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61">
                    <a:moveTo>
                      <a:pt x="57" y="61"/>
                    </a:moveTo>
                    <a:cubicBezTo>
                      <a:pt x="48" y="52"/>
                      <a:pt x="2" y="8"/>
                      <a:pt x="1" y="4"/>
                    </a:cubicBezTo>
                    <a:cubicBezTo>
                      <a:pt x="0" y="0"/>
                      <a:pt x="39" y="30"/>
                      <a:pt x="49" y="37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55" name="Freeform 379">
                <a:extLst>
                  <a:ext uri="{FF2B5EF4-FFF2-40B4-BE49-F238E27FC236}">
                    <a16:creationId xmlns:a16="http://schemas.microsoft.com/office/drawing/2014/main" id="{7F5BB18A-9E03-3BFC-16D4-A60A96C44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9" y="2596"/>
                <a:ext cx="84" cy="128"/>
              </a:xfrm>
              <a:custGeom>
                <a:avLst/>
                <a:gdLst>
                  <a:gd name="T0" fmla="*/ 79 w 84"/>
                  <a:gd name="T1" fmla="*/ 128 h 128"/>
                  <a:gd name="T2" fmla="*/ 1 w 84"/>
                  <a:gd name="T3" fmla="*/ 4 h 128"/>
                  <a:gd name="T4" fmla="*/ 84 w 84"/>
                  <a:gd name="T5" fmla="*/ 10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128">
                    <a:moveTo>
                      <a:pt x="79" y="128"/>
                    </a:moveTo>
                    <a:cubicBezTo>
                      <a:pt x="66" y="108"/>
                      <a:pt x="0" y="8"/>
                      <a:pt x="1" y="4"/>
                    </a:cubicBezTo>
                    <a:cubicBezTo>
                      <a:pt x="2" y="0"/>
                      <a:pt x="67" y="84"/>
                      <a:pt x="84" y="10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3050" name="Line 380">
              <a:extLst>
                <a:ext uri="{FF2B5EF4-FFF2-40B4-BE49-F238E27FC236}">
                  <a16:creationId xmlns:a16="http://schemas.microsoft.com/office/drawing/2014/main" id="{E4CFE4CD-ACA8-8404-4167-A65FD35410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2688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3056" name="Group 263">
            <a:extLst>
              <a:ext uri="{FF2B5EF4-FFF2-40B4-BE49-F238E27FC236}">
                <a16:creationId xmlns:a16="http://schemas.microsoft.com/office/drawing/2014/main" id="{586CC910-6F41-081B-9096-952D71847B20}"/>
              </a:ext>
            </a:extLst>
          </p:cNvPr>
          <p:cNvGrpSpPr>
            <a:grpSpLocks/>
          </p:cNvGrpSpPr>
          <p:nvPr/>
        </p:nvGrpSpPr>
        <p:grpSpPr bwMode="auto">
          <a:xfrm>
            <a:off x="4986910" y="5482228"/>
            <a:ext cx="435341" cy="237379"/>
            <a:chOff x="3984" y="3168"/>
            <a:chExt cx="1058" cy="609"/>
          </a:xfrm>
        </p:grpSpPr>
        <p:grpSp>
          <p:nvGrpSpPr>
            <p:cNvPr id="3057" name="Group 264">
              <a:extLst>
                <a:ext uri="{FF2B5EF4-FFF2-40B4-BE49-F238E27FC236}">
                  <a16:creationId xmlns:a16="http://schemas.microsoft.com/office/drawing/2014/main" id="{EA684731-2EEE-2FDE-FCE5-56C14BF3A7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84" y="3168"/>
              <a:ext cx="1058" cy="609"/>
              <a:chOff x="4407" y="3428"/>
              <a:chExt cx="1058" cy="609"/>
            </a:xfrm>
          </p:grpSpPr>
          <p:sp>
            <p:nvSpPr>
              <p:cNvPr id="3059" name="Freeform 265">
                <a:extLst>
                  <a:ext uri="{FF2B5EF4-FFF2-40B4-BE49-F238E27FC236}">
                    <a16:creationId xmlns:a16="http://schemas.microsoft.com/office/drawing/2014/main" id="{19AE13A8-9B38-C1EF-FE16-1D2B3A7335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3428"/>
                <a:ext cx="908" cy="498"/>
              </a:xfrm>
              <a:custGeom>
                <a:avLst/>
                <a:gdLst>
                  <a:gd name="T0" fmla="*/ 881 w 908"/>
                  <a:gd name="T1" fmla="*/ 398 h 498"/>
                  <a:gd name="T2" fmla="*/ 897 w 908"/>
                  <a:gd name="T3" fmla="*/ 414 h 498"/>
                  <a:gd name="T4" fmla="*/ 889 w 908"/>
                  <a:gd name="T5" fmla="*/ 440 h 498"/>
                  <a:gd name="T6" fmla="*/ 846 w 908"/>
                  <a:gd name="T7" fmla="*/ 497 h 498"/>
                  <a:gd name="T8" fmla="*/ 757 w 908"/>
                  <a:gd name="T9" fmla="*/ 454 h 498"/>
                  <a:gd name="T10" fmla="*/ 626 w 908"/>
                  <a:gd name="T11" fmla="*/ 405 h 498"/>
                  <a:gd name="T12" fmla="*/ 425 w 908"/>
                  <a:gd name="T13" fmla="*/ 380 h 498"/>
                  <a:gd name="T14" fmla="*/ 216 w 908"/>
                  <a:gd name="T15" fmla="*/ 279 h 498"/>
                  <a:gd name="T16" fmla="*/ 33 w 908"/>
                  <a:gd name="T17" fmla="*/ 118 h 498"/>
                  <a:gd name="T18" fmla="*/ 20 w 908"/>
                  <a:gd name="T19" fmla="*/ 76 h 498"/>
                  <a:gd name="T20" fmla="*/ 42 w 908"/>
                  <a:gd name="T21" fmla="*/ 102 h 498"/>
                  <a:gd name="T22" fmla="*/ 71 w 908"/>
                  <a:gd name="T23" fmla="*/ 123 h 498"/>
                  <a:gd name="T24" fmla="*/ 24 w 908"/>
                  <a:gd name="T25" fmla="*/ 28 h 498"/>
                  <a:gd name="T26" fmla="*/ 97 w 908"/>
                  <a:gd name="T27" fmla="*/ 4 h 498"/>
                  <a:gd name="T28" fmla="*/ 200 w 908"/>
                  <a:gd name="T29" fmla="*/ 10 h 498"/>
                  <a:gd name="T30" fmla="*/ 319 w 908"/>
                  <a:gd name="T31" fmla="*/ 54 h 498"/>
                  <a:gd name="T32" fmla="*/ 387 w 908"/>
                  <a:gd name="T33" fmla="*/ 86 h 498"/>
                  <a:gd name="T34" fmla="*/ 495 w 908"/>
                  <a:gd name="T35" fmla="*/ 144 h 498"/>
                  <a:gd name="T36" fmla="*/ 625 w 908"/>
                  <a:gd name="T37" fmla="*/ 235 h 498"/>
                  <a:gd name="T38" fmla="*/ 740 w 908"/>
                  <a:gd name="T39" fmla="*/ 330 h 498"/>
                  <a:gd name="T40" fmla="*/ 881 w 908"/>
                  <a:gd name="T41" fmla="*/ 3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08" h="498">
                    <a:moveTo>
                      <a:pt x="881" y="398"/>
                    </a:moveTo>
                    <a:cubicBezTo>
                      <a:pt x="908" y="412"/>
                      <a:pt x="896" y="407"/>
                      <a:pt x="897" y="414"/>
                    </a:cubicBezTo>
                    <a:cubicBezTo>
                      <a:pt x="898" y="421"/>
                      <a:pt x="898" y="426"/>
                      <a:pt x="889" y="440"/>
                    </a:cubicBezTo>
                    <a:cubicBezTo>
                      <a:pt x="880" y="453"/>
                      <a:pt x="868" y="494"/>
                      <a:pt x="846" y="497"/>
                    </a:cubicBezTo>
                    <a:cubicBezTo>
                      <a:pt x="824" y="498"/>
                      <a:pt x="794" y="468"/>
                      <a:pt x="757" y="454"/>
                    </a:cubicBezTo>
                    <a:cubicBezTo>
                      <a:pt x="720" y="438"/>
                      <a:pt x="681" y="417"/>
                      <a:pt x="626" y="405"/>
                    </a:cubicBezTo>
                    <a:cubicBezTo>
                      <a:pt x="571" y="393"/>
                      <a:pt x="492" y="401"/>
                      <a:pt x="425" y="380"/>
                    </a:cubicBezTo>
                    <a:cubicBezTo>
                      <a:pt x="357" y="359"/>
                      <a:pt x="281" y="323"/>
                      <a:pt x="216" y="279"/>
                    </a:cubicBezTo>
                    <a:cubicBezTo>
                      <a:pt x="151" y="235"/>
                      <a:pt x="66" y="152"/>
                      <a:pt x="33" y="118"/>
                    </a:cubicBezTo>
                    <a:cubicBezTo>
                      <a:pt x="0" y="84"/>
                      <a:pt x="19" y="79"/>
                      <a:pt x="20" y="76"/>
                    </a:cubicBezTo>
                    <a:cubicBezTo>
                      <a:pt x="21" y="73"/>
                      <a:pt x="34" y="94"/>
                      <a:pt x="42" y="102"/>
                    </a:cubicBezTo>
                    <a:cubicBezTo>
                      <a:pt x="50" y="110"/>
                      <a:pt x="74" y="135"/>
                      <a:pt x="71" y="123"/>
                    </a:cubicBezTo>
                    <a:cubicBezTo>
                      <a:pt x="68" y="111"/>
                      <a:pt x="20" y="48"/>
                      <a:pt x="24" y="28"/>
                    </a:cubicBezTo>
                    <a:cubicBezTo>
                      <a:pt x="28" y="8"/>
                      <a:pt x="68" y="6"/>
                      <a:pt x="97" y="4"/>
                    </a:cubicBezTo>
                    <a:cubicBezTo>
                      <a:pt x="126" y="0"/>
                      <a:pt x="163" y="2"/>
                      <a:pt x="200" y="10"/>
                    </a:cubicBezTo>
                    <a:cubicBezTo>
                      <a:pt x="236" y="19"/>
                      <a:pt x="287" y="41"/>
                      <a:pt x="319" y="54"/>
                    </a:cubicBezTo>
                    <a:cubicBezTo>
                      <a:pt x="351" y="67"/>
                      <a:pt x="357" y="71"/>
                      <a:pt x="387" y="86"/>
                    </a:cubicBezTo>
                    <a:cubicBezTo>
                      <a:pt x="417" y="101"/>
                      <a:pt x="455" y="119"/>
                      <a:pt x="495" y="144"/>
                    </a:cubicBezTo>
                    <a:cubicBezTo>
                      <a:pt x="535" y="169"/>
                      <a:pt x="584" y="204"/>
                      <a:pt x="625" y="235"/>
                    </a:cubicBezTo>
                    <a:cubicBezTo>
                      <a:pt x="666" y="266"/>
                      <a:pt x="697" y="303"/>
                      <a:pt x="740" y="330"/>
                    </a:cubicBezTo>
                    <a:cubicBezTo>
                      <a:pt x="782" y="357"/>
                      <a:pt x="856" y="385"/>
                      <a:pt x="881" y="39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8F8F8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60" name="Freeform 266">
                <a:extLst>
                  <a:ext uri="{FF2B5EF4-FFF2-40B4-BE49-F238E27FC236}">
                    <a16:creationId xmlns:a16="http://schemas.microsoft.com/office/drawing/2014/main" id="{49079BB4-9AE0-1368-EBB7-F475CDBFBD36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72" y="3481"/>
                <a:ext cx="59" cy="166"/>
              </a:xfrm>
              <a:custGeom>
                <a:avLst/>
                <a:gdLst>
                  <a:gd name="T0" fmla="*/ 29 w 59"/>
                  <a:gd name="T1" fmla="*/ 0 h 166"/>
                  <a:gd name="T2" fmla="*/ 31 w 59"/>
                  <a:gd name="T3" fmla="*/ 4 h 166"/>
                  <a:gd name="T4" fmla="*/ 35 w 59"/>
                  <a:gd name="T5" fmla="*/ 7 h 166"/>
                  <a:gd name="T6" fmla="*/ 44 w 59"/>
                  <a:gd name="T7" fmla="*/ 21 h 166"/>
                  <a:gd name="T8" fmla="*/ 51 w 59"/>
                  <a:gd name="T9" fmla="*/ 41 h 166"/>
                  <a:gd name="T10" fmla="*/ 56 w 59"/>
                  <a:gd name="T11" fmla="*/ 65 h 166"/>
                  <a:gd name="T12" fmla="*/ 54 w 59"/>
                  <a:gd name="T13" fmla="*/ 109 h 166"/>
                  <a:gd name="T14" fmla="*/ 50 w 59"/>
                  <a:gd name="T15" fmla="*/ 126 h 166"/>
                  <a:gd name="T16" fmla="*/ 30 w 59"/>
                  <a:gd name="T17" fmla="*/ 151 h 166"/>
                  <a:gd name="T18" fmla="*/ 0 w 59"/>
                  <a:gd name="T19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166">
                    <a:moveTo>
                      <a:pt x="29" y="0"/>
                    </a:moveTo>
                    <a:cubicBezTo>
                      <a:pt x="30" y="2"/>
                      <a:pt x="31" y="3"/>
                      <a:pt x="31" y="4"/>
                    </a:cubicBezTo>
                    <a:cubicBezTo>
                      <a:pt x="32" y="5"/>
                      <a:pt x="34" y="5"/>
                      <a:pt x="35" y="7"/>
                    </a:cubicBezTo>
                    <a:cubicBezTo>
                      <a:pt x="38" y="12"/>
                      <a:pt x="38" y="16"/>
                      <a:pt x="44" y="21"/>
                    </a:cubicBezTo>
                    <a:cubicBezTo>
                      <a:pt x="46" y="28"/>
                      <a:pt x="49" y="35"/>
                      <a:pt x="51" y="41"/>
                    </a:cubicBezTo>
                    <a:cubicBezTo>
                      <a:pt x="53" y="50"/>
                      <a:pt x="53" y="58"/>
                      <a:pt x="56" y="65"/>
                    </a:cubicBezTo>
                    <a:cubicBezTo>
                      <a:pt x="56" y="79"/>
                      <a:pt x="59" y="96"/>
                      <a:pt x="54" y="109"/>
                    </a:cubicBezTo>
                    <a:cubicBezTo>
                      <a:pt x="53" y="115"/>
                      <a:pt x="51" y="120"/>
                      <a:pt x="50" y="126"/>
                    </a:cubicBezTo>
                    <a:cubicBezTo>
                      <a:pt x="49" y="132"/>
                      <a:pt x="33" y="146"/>
                      <a:pt x="30" y="151"/>
                    </a:cubicBezTo>
                    <a:cubicBezTo>
                      <a:pt x="22" y="158"/>
                      <a:pt x="4" y="160"/>
                      <a:pt x="0" y="1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61" name="Oval 267">
                <a:extLst>
                  <a:ext uri="{FF2B5EF4-FFF2-40B4-BE49-F238E27FC236}">
                    <a16:creationId xmlns:a16="http://schemas.microsoft.com/office/drawing/2014/main" id="{FAB2AA44-53B4-B908-1ABC-DEDD0BABF4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510" y="3456"/>
                <a:ext cx="67" cy="78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2" name="Oval 268">
                <a:extLst>
                  <a:ext uri="{FF2B5EF4-FFF2-40B4-BE49-F238E27FC236}">
                    <a16:creationId xmlns:a16="http://schemas.microsoft.com/office/drawing/2014/main" id="{3AD7D628-655D-65E1-ED73-620AAB1344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514" y="3461"/>
                <a:ext cx="56" cy="5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3" name="Oval 269">
                <a:extLst>
                  <a:ext uri="{FF2B5EF4-FFF2-40B4-BE49-F238E27FC236}">
                    <a16:creationId xmlns:a16="http://schemas.microsoft.com/office/drawing/2014/main" id="{F9254BBB-1506-4AC3-A658-F1A152375E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651" y="3541"/>
                <a:ext cx="60" cy="115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4" name="Oval 270">
                <a:extLst>
                  <a:ext uri="{FF2B5EF4-FFF2-40B4-BE49-F238E27FC236}">
                    <a16:creationId xmlns:a16="http://schemas.microsoft.com/office/drawing/2014/main" id="{2B6B727F-0FE7-FA0D-5211-AA33F5B53C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734" y="3578"/>
                <a:ext cx="58" cy="12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5" name="Oval 271">
                <a:extLst>
                  <a:ext uri="{FF2B5EF4-FFF2-40B4-BE49-F238E27FC236}">
                    <a16:creationId xmlns:a16="http://schemas.microsoft.com/office/drawing/2014/main" id="{52894CE2-26D4-C45E-8D03-3C4A324C5F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897" y="3636"/>
                <a:ext cx="46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6" name="Oval 272">
                <a:extLst>
                  <a:ext uri="{FF2B5EF4-FFF2-40B4-BE49-F238E27FC236}">
                    <a16:creationId xmlns:a16="http://schemas.microsoft.com/office/drawing/2014/main" id="{D327A8F1-90D1-FA28-FC20-86B2550C63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978" y="3676"/>
                <a:ext cx="42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7" name="Oval 273">
                <a:extLst>
                  <a:ext uri="{FF2B5EF4-FFF2-40B4-BE49-F238E27FC236}">
                    <a16:creationId xmlns:a16="http://schemas.microsoft.com/office/drawing/2014/main" id="{DEF04013-A073-939B-BFB6-37C4944D24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795" y="3608"/>
                <a:ext cx="75" cy="127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8" name="Oval 274">
                <a:extLst>
                  <a:ext uri="{FF2B5EF4-FFF2-40B4-BE49-F238E27FC236}">
                    <a16:creationId xmlns:a16="http://schemas.microsoft.com/office/drawing/2014/main" id="{A3DE4EFF-94D5-286A-098D-AADF43EE3B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038" y="3725"/>
                <a:ext cx="64" cy="8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69" name="Oval 275">
                <a:extLst>
                  <a:ext uri="{FF2B5EF4-FFF2-40B4-BE49-F238E27FC236}">
                    <a16:creationId xmlns:a16="http://schemas.microsoft.com/office/drawing/2014/main" id="{4ECB2363-A68F-A8D9-1E2D-19857DA06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126" y="3772"/>
                <a:ext cx="34" cy="78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70" name="Freeform 276">
                <a:extLst>
                  <a:ext uri="{FF2B5EF4-FFF2-40B4-BE49-F238E27FC236}">
                    <a16:creationId xmlns:a16="http://schemas.microsoft.com/office/drawing/2014/main" id="{C0EDF246-D150-E4D8-8F79-2D0578E19C23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62" y="3654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71" name="Freeform 277">
                <a:extLst>
                  <a:ext uri="{FF2B5EF4-FFF2-40B4-BE49-F238E27FC236}">
                    <a16:creationId xmlns:a16="http://schemas.microsoft.com/office/drawing/2014/main" id="{D53EEBC8-C24D-1083-8AA3-22D6CDBFC60C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017" y="3848"/>
                <a:ext cx="187" cy="91"/>
              </a:xfrm>
              <a:custGeom>
                <a:avLst/>
                <a:gdLst>
                  <a:gd name="T0" fmla="*/ 16 w 271"/>
                  <a:gd name="T1" fmla="*/ 22 h 111"/>
                  <a:gd name="T2" fmla="*/ 105 w 271"/>
                  <a:gd name="T3" fmla="*/ 5 h 111"/>
                  <a:gd name="T4" fmla="*/ 210 w 271"/>
                  <a:gd name="T5" fmla="*/ 2 h 111"/>
                  <a:gd name="T6" fmla="*/ 243 w 271"/>
                  <a:gd name="T7" fmla="*/ 14 h 111"/>
                  <a:gd name="T8" fmla="*/ 249 w 271"/>
                  <a:gd name="T9" fmla="*/ 41 h 111"/>
                  <a:gd name="T10" fmla="*/ 111 w 271"/>
                  <a:gd name="T11" fmla="*/ 110 h 111"/>
                  <a:gd name="T12" fmla="*/ 16 w 271"/>
                  <a:gd name="T13" fmla="*/ 50 h 111"/>
                  <a:gd name="T14" fmla="*/ 16 w 271"/>
                  <a:gd name="T15" fmla="*/ 2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111">
                    <a:moveTo>
                      <a:pt x="16" y="22"/>
                    </a:moveTo>
                    <a:cubicBezTo>
                      <a:pt x="31" y="15"/>
                      <a:pt x="73" y="8"/>
                      <a:pt x="105" y="5"/>
                    </a:cubicBezTo>
                    <a:cubicBezTo>
                      <a:pt x="137" y="2"/>
                      <a:pt x="187" y="0"/>
                      <a:pt x="210" y="2"/>
                    </a:cubicBezTo>
                    <a:cubicBezTo>
                      <a:pt x="233" y="4"/>
                      <a:pt x="237" y="8"/>
                      <a:pt x="243" y="14"/>
                    </a:cubicBezTo>
                    <a:cubicBezTo>
                      <a:pt x="249" y="20"/>
                      <a:pt x="271" y="25"/>
                      <a:pt x="249" y="41"/>
                    </a:cubicBezTo>
                    <a:cubicBezTo>
                      <a:pt x="227" y="57"/>
                      <a:pt x="150" y="109"/>
                      <a:pt x="111" y="110"/>
                    </a:cubicBezTo>
                    <a:cubicBezTo>
                      <a:pt x="72" y="111"/>
                      <a:pt x="32" y="65"/>
                      <a:pt x="16" y="50"/>
                    </a:cubicBezTo>
                    <a:cubicBezTo>
                      <a:pt x="0" y="35"/>
                      <a:pt x="16" y="28"/>
                      <a:pt x="16" y="22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72" name="Freeform 278">
                <a:extLst>
                  <a:ext uri="{FF2B5EF4-FFF2-40B4-BE49-F238E27FC236}">
                    <a16:creationId xmlns:a16="http://schemas.microsoft.com/office/drawing/2014/main" id="{C1D61F3E-629F-79C0-2364-E7B13303053C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153" y="3734"/>
                <a:ext cx="56" cy="43"/>
              </a:xfrm>
              <a:custGeom>
                <a:avLst/>
                <a:gdLst>
                  <a:gd name="T0" fmla="*/ 1 w 56"/>
                  <a:gd name="T1" fmla="*/ 36 h 43"/>
                  <a:gd name="T2" fmla="*/ 21 w 56"/>
                  <a:gd name="T3" fmla="*/ 10 h 43"/>
                  <a:gd name="T4" fmla="*/ 42 w 56"/>
                  <a:gd name="T5" fmla="*/ 1 h 43"/>
                  <a:gd name="T6" fmla="*/ 54 w 56"/>
                  <a:gd name="T7" fmla="*/ 6 h 43"/>
                  <a:gd name="T8" fmla="*/ 52 w 56"/>
                  <a:gd name="T9" fmla="*/ 19 h 43"/>
                  <a:gd name="T10" fmla="*/ 42 w 56"/>
                  <a:gd name="T11" fmla="*/ 30 h 43"/>
                  <a:gd name="T12" fmla="*/ 21 w 56"/>
                  <a:gd name="T13" fmla="*/ 42 h 43"/>
                  <a:gd name="T14" fmla="*/ 1 w 56"/>
                  <a:gd name="T15" fmla="*/ 3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43">
                    <a:moveTo>
                      <a:pt x="1" y="36"/>
                    </a:moveTo>
                    <a:cubicBezTo>
                      <a:pt x="1" y="31"/>
                      <a:pt x="14" y="16"/>
                      <a:pt x="21" y="10"/>
                    </a:cubicBezTo>
                    <a:cubicBezTo>
                      <a:pt x="28" y="4"/>
                      <a:pt x="37" y="2"/>
                      <a:pt x="42" y="1"/>
                    </a:cubicBezTo>
                    <a:cubicBezTo>
                      <a:pt x="47" y="0"/>
                      <a:pt x="52" y="3"/>
                      <a:pt x="54" y="6"/>
                    </a:cubicBezTo>
                    <a:cubicBezTo>
                      <a:pt x="56" y="9"/>
                      <a:pt x="54" y="15"/>
                      <a:pt x="52" y="19"/>
                    </a:cubicBezTo>
                    <a:cubicBezTo>
                      <a:pt x="50" y="23"/>
                      <a:pt x="47" y="26"/>
                      <a:pt x="42" y="30"/>
                    </a:cubicBezTo>
                    <a:cubicBezTo>
                      <a:pt x="37" y="34"/>
                      <a:pt x="28" y="41"/>
                      <a:pt x="21" y="42"/>
                    </a:cubicBezTo>
                    <a:cubicBezTo>
                      <a:pt x="14" y="43"/>
                      <a:pt x="0" y="42"/>
                      <a:pt x="1" y="36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73" name="Freeform 279">
                <a:extLst>
                  <a:ext uri="{FF2B5EF4-FFF2-40B4-BE49-F238E27FC236}">
                    <a16:creationId xmlns:a16="http://schemas.microsoft.com/office/drawing/2014/main" id="{4EE21E58-2BD9-8192-3E09-E16C3A13105B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898" y="3504"/>
                <a:ext cx="157" cy="130"/>
              </a:xfrm>
              <a:custGeom>
                <a:avLst/>
                <a:gdLst>
                  <a:gd name="T0" fmla="*/ 154 w 157"/>
                  <a:gd name="T1" fmla="*/ 7 h 130"/>
                  <a:gd name="T2" fmla="*/ 131 w 157"/>
                  <a:gd name="T3" fmla="*/ 5 h 130"/>
                  <a:gd name="T4" fmla="*/ 77 w 157"/>
                  <a:gd name="T5" fmla="*/ 37 h 130"/>
                  <a:gd name="T6" fmla="*/ 1 w 157"/>
                  <a:gd name="T7" fmla="*/ 90 h 130"/>
                  <a:gd name="T8" fmla="*/ 69 w 157"/>
                  <a:gd name="T9" fmla="*/ 125 h 130"/>
                  <a:gd name="T10" fmla="*/ 97 w 157"/>
                  <a:gd name="T11" fmla="*/ 120 h 130"/>
                  <a:gd name="T12" fmla="*/ 137 w 157"/>
                  <a:gd name="T13" fmla="*/ 115 h 130"/>
                  <a:gd name="T14" fmla="*/ 149 w 157"/>
                  <a:gd name="T15" fmla="*/ 81 h 130"/>
                  <a:gd name="T16" fmla="*/ 154 w 157"/>
                  <a:gd name="T17" fmla="*/ 51 h 130"/>
                  <a:gd name="T18" fmla="*/ 154 w 157"/>
                  <a:gd name="T19" fmla="*/ 7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7" h="130">
                    <a:moveTo>
                      <a:pt x="154" y="7"/>
                    </a:moveTo>
                    <a:cubicBezTo>
                      <a:pt x="150" y="0"/>
                      <a:pt x="144" y="0"/>
                      <a:pt x="131" y="5"/>
                    </a:cubicBezTo>
                    <a:cubicBezTo>
                      <a:pt x="118" y="10"/>
                      <a:pt x="98" y="23"/>
                      <a:pt x="77" y="37"/>
                    </a:cubicBezTo>
                    <a:cubicBezTo>
                      <a:pt x="55" y="50"/>
                      <a:pt x="2" y="75"/>
                      <a:pt x="1" y="90"/>
                    </a:cubicBezTo>
                    <a:cubicBezTo>
                      <a:pt x="0" y="105"/>
                      <a:pt x="53" y="120"/>
                      <a:pt x="69" y="125"/>
                    </a:cubicBezTo>
                    <a:cubicBezTo>
                      <a:pt x="85" y="130"/>
                      <a:pt x="86" y="122"/>
                      <a:pt x="97" y="120"/>
                    </a:cubicBezTo>
                    <a:cubicBezTo>
                      <a:pt x="108" y="118"/>
                      <a:pt x="128" y="121"/>
                      <a:pt x="137" y="115"/>
                    </a:cubicBezTo>
                    <a:cubicBezTo>
                      <a:pt x="146" y="109"/>
                      <a:pt x="147" y="91"/>
                      <a:pt x="149" y="81"/>
                    </a:cubicBezTo>
                    <a:cubicBezTo>
                      <a:pt x="152" y="70"/>
                      <a:pt x="153" y="64"/>
                      <a:pt x="154" y="51"/>
                    </a:cubicBezTo>
                    <a:cubicBezTo>
                      <a:pt x="154" y="39"/>
                      <a:pt x="157" y="15"/>
                      <a:pt x="154" y="7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74" name="Freeform 280">
                <a:extLst>
                  <a:ext uri="{FF2B5EF4-FFF2-40B4-BE49-F238E27FC236}">
                    <a16:creationId xmlns:a16="http://schemas.microsoft.com/office/drawing/2014/main" id="{3758FA5B-4864-D5CA-8C4F-85CC890E5E79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62" y="3776"/>
                <a:ext cx="188" cy="261"/>
              </a:xfrm>
              <a:custGeom>
                <a:avLst/>
                <a:gdLst>
                  <a:gd name="T0" fmla="*/ 170 w 188"/>
                  <a:gd name="T1" fmla="*/ 25 h 261"/>
                  <a:gd name="T2" fmla="*/ 137 w 188"/>
                  <a:gd name="T3" fmla="*/ 1 h 261"/>
                  <a:gd name="T4" fmla="*/ 69 w 188"/>
                  <a:gd name="T5" fmla="*/ 30 h 261"/>
                  <a:gd name="T6" fmla="*/ 8 w 188"/>
                  <a:gd name="T7" fmla="*/ 79 h 261"/>
                  <a:gd name="T8" fmla="*/ 23 w 188"/>
                  <a:gd name="T9" fmla="*/ 107 h 261"/>
                  <a:gd name="T10" fmla="*/ 25 w 188"/>
                  <a:gd name="T11" fmla="*/ 160 h 261"/>
                  <a:gd name="T12" fmla="*/ 14 w 188"/>
                  <a:gd name="T13" fmla="*/ 200 h 261"/>
                  <a:gd name="T14" fmla="*/ 110 w 188"/>
                  <a:gd name="T15" fmla="*/ 252 h 261"/>
                  <a:gd name="T16" fmla="*/ 164 w 188"/>
                  <a:gd name="T17" fmla="*/ 255 h 261"/>
                  <a:gd name="T18" fmla="*/ 185 w 188"/>
                  <a:gd name="T19" fmla="*/ 213 h 261"/>
                  <a:gd name="T20" fmla="*/ 143 w 188"/>
                  <a:gd name="T21" fmla="*/ 133 h 261"/>
                  <a:gd name="T22" fmla="*/ 172 w 188"/>
                  <a:gd name="T23" fmla="*/ 69 h 261"/>
                  <a:gd name="T24" fmla="*/ 170 w 188"/>
                  <a:gd name="T25" fmla="*/ 25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8" h="261">
                    <a:moveTo>
                      <a:pt x="170" y="25"/>
                    </a:moveTo>
                    <a:cubicBezTo>
                      <a:pt x="165" y="14"/>
                      <a:pt x="154" y="0"/>
                      <a:pt x="137" y="1"/>
                    </a:cubicBezTo>
                    <a:cubicBezTo>
                      <a:pt x="121" y="2"/>
                      <a:pt x="90" y="17"/>
                      <a:pt x="69" y="30"/>
                    </a:cubicBezTo>
                    <a:cubicBezTo>
                      <a:pt x="48" y="43"/>
                      <a:pt x="16" y="66"/>
                      <a:pt x="8" y="79"/>
                    </a:cubicBezTo>
                    <a:cubicBezTo>
                      <a:pt x="0" y="92"/>
                      <a:pt x="20" y="94"/>
                      <a:pt x="23" y="107"/>
                    </a:cubicBezTo>
                    <a:cubicBezTo>
                      <a:pt x="26" y="120"/>
                      <a:pt x="26" y="145"/>
                      <a:pt x="25" y="160"/>
                    </a:cubicBezTo>
                    <a:cubicBezTo>
                      <a:pt x="24" y="175"/>
                      <a:pt x="0" y="185"/>
                      <a:pt x="14" y="200"/>
                    </a:cubicBezTo>
                    <a:cubicBezTo>
                      <a:pt x="28" y="215"/>
                      <a:pt x="85" y="243"/>
                      <a:pt x="110" y="252"/>
                    </a:cubicBezTo>
                    <a:cubicBezTo>
                      <a:pt x="135" y="261"/>
                      <a:pt x="152" y="261"/>
                      <a:pt x="164" y="255"/>
                    </a:cubicBezTo>
                    <a:cubicBezTo>
                      <a:pt x="176" y="248"/>
                      <a:pt x="188" y="234"/>
                      <a:pt x="185" y="213"/>
                    </a:cubicBezTo>
                    <a:cubicBezTo>
                      <a:pt x="181" y="193"/>
                      <a:pt x="145" y="156"/>
                      <a:pt x="143" y="133"/>
                    </a:cubicBezTo>
                    <a:cubicBezTo>
                      <a:pt x="141" y="109"/>
                      <a:pt x="168" y="87"/>
                      <a:pt x="172" y="69"/>
                    </a:cubicBezTo>
                    <a:cubicBezTo>
                      <a:pt x="176" y="51"/>
                      <a:pt x="176" y="37"/>
                      <a:pt x="170" y="2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rgbClr val="D1D5D5">
                      <a:gamma/>
                      <a:shade val="3137"/>
                      <a:invGamma/>
                    </a:srgbClr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75" name="AutoShape 281">
                <a:extLst>
                  <a:ext uri="{FF2B5EF4-FFF2-40B4-BE49-F238E27FC236}">
                    <a16:creationId xmlns:a16="http://schemas.microsoft.com/office/drawing/2014/main" id="{CC6F7B83-B603-EEBD-7A4B-F3CFE86F686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547349">
                <a:off x="4868" y="3570"/>
                <a:ext cx="17" cy="1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76" name="AutoShape 282">
                <a:extLst>
                  <a:ext uri="{FF2B5EF4-FFF2-40B4-BE49-F238E27FC236}">
                    <a16:creationId xmlns:a16="http://schemas.microsoft.com/office/drawing/2014/main" id="{FA36FF63-15F9-B9A5-FB79-93DED58AEC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898" y="3626"/>
                <a:ext cx="12" cy="12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77" name="AutoShape 283">
                <a:extLst>
                  <a:ext uri="{FF2B5EF4-FFF2-40B4-BE49-F238E27FC236}">
                    <a16:creationId xmlns:a16="http://schemas.microsoft.com/office/drawing/2014/main" id="{E42ACB90-9487-107C-F6D7-7E10848F3E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971" y="3665"/>
                <a:ext cx="25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78" name="AutoShape 284">
                <a:extLst>
                  <a:ext uri="{FF2B5EF4-FFF2-40B4-BE49-F238E27FC236}">
                    <a16:creationId xmlns:a16="http://schemas.microsoft.com/office/drawing/2014/main" id="{1ED870F2-DD90-A322-A85C-5846EFD56F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030" y="3693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79" name="AutoShape 285">
                <a:extLst>
                  <a:ext uri="{FF2B5EF4-FFF2-40B4-BE49-F238E27FC236}">
                    <a16:creationId xmlns:a16="http://schemas.microsoft.com/office/drawing/2014/main" id="{F8AAEB31-602E-307D-BB4D-FC83D9FA8C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114" y="3748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0" name="AutoShape 286">
                <a:extLst>
                  <a:ext uri="{FF2B5EF4-FFF2-40B4-BE49-F238E27FC236}">
                    <a16:creationId xmlns:a16="http://schemas.microsoft.com/office/drawing/2014/main" id="{A2B9BCE4-B619-2A20-1F7D-D239A1AB3D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191" y="3815"/>
                <a:ext cx="24" cy="2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1" name="AutoShape 287">
                <a:extLst>
                  <a:ext uri="{FF2B5EF4-FFF2-40B4-BE49-F238E27FC236}">
                    <a16:creationId xmlns:a16="http://schemas.microsoft.com/office/drawing/2014/main" id="{A654939E-5F4B-73AC-C101-8C32BD75A5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5220" y="3829"/>
                <a:ext cx="24" cy="2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2" name="AutoShape 288">
                <a:extLst>
                  <a:ext uri="{FF2B5EF4-FFF2-40B4-BE49-F238E27FC236}">
                    <a16:creationId xmlns:a16="http://schemas.microsoft.com/office/drawing/2014/main" id="{AD46CF37-8DA3-2CDD-1C12-B370A1255D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745" y="3513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3" name="AutoShape 289">
                <a:extLst>
                  <a:ext uri="{FF2B5EF4-FFF2-40B4-BE49-F238E27FC236}">
                    <a16:creationId xmlns:a16="http://schemas.microsoft.com/office/drawing/2014/main" id="{A5A3D180-A265-1BAF-9402-FF65A40B6C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778" y="3528"/>
                <a:ext cx="24" cy="28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4" name="AutoShape 290">
                <a:extLst>
                  <a:ext uri="{FF2B5EF4-FFF2-40B4-BE49-F238E27FC236}">
                    <a16:creationId xmlns:a16="http://schemas.microsoft.com/office/drawing/2014/main" id="{9FD9A0B8-A2A4-3A77-5984-0AE4DF45F4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810" y="3542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85" name="Freeform 291">
                <a:extLst>
                  <a:ext uri="{FF2B5EF4-FFF2-40B4-BE49-F238E27FC236}">
                    <a16:creationId xmlns:a16="http://schemas.microsoft.com/office/drawing/2014/main" id="{CA3CC186-8537-9D13-2E12-8880489A7307}"/>
                  </a:ext>
                </a:extLst>
              </p:cNvPr>
              <p:cNvSpPr>
                <a:spLocks/>
              </p:cNvSpPr>
              <p:nvPr/>
            </p:nvSpPr>
            <p:spPr bwMode="auto">
              <a:xfrm rot="1890839">
                <a:off x="4439" y="3528"/>
                <a:ext cx="91" cy="40"/>
              </a:xfrm>
              <a:custGeom>
                <a:avLst/>
                <a:gdLst>
                  <a:gd name="T0" fmla="*/ 1 w 91"/>
                  <a:gd name="T1" fmla="*/ 6 h 52"/>
                  <a:gd name="T2" fmla="*/ 76 w 91"/>
                  <a:gd name="T3" fmla="*/ 13 h 52"/>
                  <a:gd name="T4" fmla="*/ 79 w 91"/>
                  <a:gd name="T5" fmla="*/ 51 h 52"/>
                  <a:gd name="T6" fmla="*/ 1 w 91"/>
                  <a:gd name="T7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1" h="52">
                    <a:moveTo>
                      <a:pt x="1" y="6"/>
                    </a:moveTo>
                    <a:cubicBezTo>
                      <a:pt x="0" y="0"/>
                      <a:pt x="63" y="6"/>
                      <a:pt x="76" y="13"/>
                    </a:cubicBezTo>
                    <a:cubicBezTo>
                      <a:pt x="87" y="20"/>
                      <a:pt x="91" y="52"/>
                      <a:pt x="79" y="51"/>
                    </a:cubicBezTo>
                    <a:cubicBezTo>
                      <a:pt x="67" y="50"/>
                      <a:pt x="2" y="12"/>
                      <a:pt x="1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86" name="Freeform 292">
                <a:extLst>
                  <a:ext uri="{FF2B5EF4-FFF2-40B4-BE49-F238E27FC236}">
                    <a16:creationId xmlns:a16="http://schemas.microsoft.com/office/drawing/2014/main" id="{DCD87B51-1938-3CB6-EE97-099D0B5F6C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032" y="3850"/>
                <a:ext cx="83" cy="66"/>
              </a:xfrm>
              <a:custGeom>
                <a:avLst/>
                <a:gdLst>
                  <a:gd name="T0" fmla="*/ 71 w 83"/>
                  <a:gd name="T1" fmla="*/ 66 h 66"/>
                  <a:gd name="T2" fmla="*/ 2 w 83"/>
                  <a:gd name="T3" fmla="*/ 1 h 66"/>
                  <a:gd name="T4" fmla="*/ 83 w 83"/>
                  <a:gd name="T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66">
                    <a:moveTo>
                      <a:pt x="71" y="66"/>
                    </a:moveTo>
                    <a:cubicBezTo>
                      <a:pt x="60" y="55"/>
                      <a:pt x="0" y="2"/>
                      <a:pt x="2" y="1"/>
                    </a:cubicBezTo>
                    <a:cubicBezTo>
                      <a:pt x="4" y="0"/>
                      <a:pt x="66" y="45"/>
                      <a:pt x="83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87" name="Freeform 293">
                <a:extLst>
                  <a:ext uri="{FF2B5EF4-FFF2-40B4-BE49-F238E27FC236}">
                    <a16:creationId xmlns:a16="http://schemas.microsoft.com/office/drawing/2014/main" id="{623565A0-D193-9EE5-5D89-B114F454E446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054" y="3851"/>
                <a:ext cx="90" cy="64"/>
              </a:xfrm>
              <a:custGeom>
                <a:avLst/>
                <a:gdLst>
                  <a:gd name="T0" fmla="*/ 74 w 90"/>
                  <a:gd name="T1" fmla="*/ 64 h 64"/>
                  <a:gd name="T2" fmla="*/ 3 w 90"/>
                  <a:gd name="T3" fmla="*/ 2 h 64"/>
                  <a:gd name="T4" fmla="*/ 90 w 90"/>
                  <a:gd name="T5" fmla="*/ 5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0" h="64">
                    <a:moveTo>
                      <a:pt x="74" y="64"/>
                    </a:moveTo>
                    <a:cubicBezTo>
                      <a:pt x="62" y="54"/>
                      <a:pt x="0" y="4"/>
                      <a:pt x="3" y="2"/>
                    </a:cubicBezTo>
                    <a:cubicBezTo>
                      <a:pt x="6" y="0"/>
                      <a:pt x="72" y="44"/>
                      <a:pt x="90" y="5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88" name="Freeform 294">
                <a:extLst>
                  <a:ext uri="{FF2B5EF4-FFF2-40B4-BE49-F238E27FC236}">
                    <a16:creationId xmlns:a16="http://schemas.microsoft.com/office/drawing/2014/main" id="{F91FC1D1-18CD-8AB6-9053-AE35087EB0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085" y="3863"/>
                <a:ext cx="83" cy="47"/>
              </a:xfrm>
              <a:custGeom>
                <a:avLst/>
                <a:gdLst>
                  <a:gd name="T0" fmla="*/ 71 w 83"/>
                  <a:gd name="T1" fmla="*/ 47 h 47"/>
                  <a:gd name="T2" fmla="*/ 2 w 83"/>
                  <a:gd name="T3" fmla="*/ 2 h 47"/>
                  <a:gd name="T4" fmla="*/ 83 w 83"/>
                  <a:gd name="T5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47">
                    <a:moveTo>
                      <a:pt x="71" y="47"/>
                    </a:moveTo>
                    <a:cubicBezTo>
                      <a:pt x="59" y="40"/>
                      <a:pt x="0" y="4"/>
                      <a:pt x="2" y="2"/>
                    </a:cubicBezTo>
                    <a:cubicBezTo>
                      <a:pt x="4" y="0"/>
                      <a:pt x="66" y="28"/>
                      <a:pt x="83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89" name="Freeform 295">
                <a:extLst>
                  <a:ext uri="{FF2B5EF4-FFF2-40B4-BE49-F238E27FC236}">
                    <a16:creationId xmlns:a16="http://schemas.microsoft.com/office/drawing/2014/main" id="{094ECF12-092E-3285-16AE-98AFBC0F863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121" y="3874"/>
                <a:ext cx="67" cy="34"/>
              </a:xfrm>
              <a:custGeom>
                <a:avLst/>
                <a:gdLst>
                  <a:gd name="T0" fmla="*/ 52 w 67"/>
                  <a:gd name="T1" fmla="*/ 34 h 34"/>
                  <a:gd name="T2" fmla="*/ 2 w 67"/>
                  <a:gd name="T3" fmla="*/ 0 h 34"/>
                  <a:gd name="T4" fmla="*/ 67 w 67"/>
                  <a:gd name="T5" fmla="*/ 31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7" h="34">
                    <a:moveTo>
                      <a:pt x="52" y="34"/>
                    </a:moveTo>
                    <a:cubicBezTo>
                      <a:pt x="44" y="29"/>
                      <a:pt x="0" y="0"/>
                      <a:pt x="2" y="0"/>
                    </a:cubicBezTo>
                    <a:cubicBezTo>
                      <a:pt x="4" y="0"/>
                      <a:pt x="54" y="25"/>
                      <a:pt x="67" y="3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0" name="Freeform 296">
                <a:extLst>
                  <a:ext uri="{FF2B5EF4-FFF2-40B4-BE49-F238E27FC236}">
                    <a16:creationId xmlns:a16="http://schemas.microsoft.com/office/drawing/2014/main" id="{25478B11-1B14-31B5-DF4C-F5C4411D8C08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145" y="3875"/>
                <a:ext cx="57" cy="32"/>
              </a:xfrm>
              <a:custGeom>
                <a:avLst/>
                <a:gdLst>
                  <a:gd name="T0" fmla="*/ 49 w 57"/>
                  <a:gd name="T1" fmla="*/ 32 h 32"/>
                  <a:gd name="T2" fmla="*/ 1 w 57"/>
                  <a:gd name="T3" fmla="*/ 2 h 32"/>
                  <a:gd name="T4" fmla="*/ 57 w 57"/>
                  <a:gd name="T5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32">
                    <a:moveTo>
                      <a:pt x="49" y="32"/>
                    </a:moveTo>
                    <a:cubicBezTo>
                      <a:pt x="41" y="27"/>
                      <a:pt x="2" y="0"/>
                      <a:pt x="1" y="2"/>
                    </a:cubicBezTo>
                    <a:cubicBezTo>
                      <a:pt x="0" y="4"/>
                      <a:pt x="45" y="18"/>
                      <a:pt x="57" y="2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1" name="Freeform 297">
                <a:extLst>
                  <a:ext uri="{FF2B5EF4-FFF2-40B4-BE49-F238E27FC236}">
                    <a16:creationId xmlns:a16="http://schemas.microsoft.com/office/drawing/2014/main" id="{50FDC577-A69C-DA4E-E68A-FFAD9667E66E}"/>
                  </a:ext>
                </a:extLst>
              </p:cNvPr>
              <p:cNvSpPr>
                <a:spLocks/>
              </p:cNvSpPr>
              <p:nvPr/>
            </p:nvSpPr>
            <p:spPr bwMode="auto">
              <a:xfrm rot="2130907">
                <a:off x="4542" y="3467"/>
                <a:ext cx="39" cy="36"/>
              </a:xfrm>
              <a:custGeom>
                <a:avLst/>
                <a:gdLst>
                  <a:gd name="T0" fmla="*/ 16 w 39"/>
                  <a:gd name="T1" fmla="*/ 1 h 36"/>
                  <a:gd name="T2" fmla="*/ 8 w 39"/>
                  <a:gd name="T3" fmla="*/ 12 h 36"/>
                  <a:gd name="T4" fmla="*/ 3 w 39"/>
                  <a:gd name="T5" fmla="*/ 26 h 36"/>
                  <a:gd name="T6" fmla="*/ 24 w 39"/>
                  <a:gd name="T7" fmla="*/ 26 h 36"/>
                  <a:gd name="T8" fmla="*/ 38 w 39"/>
                  <a:gd name="T9" fmla="*/ 34 h 36"/>
                  <a:gd name="T10" fmla="*/ 33 w 39"/>
                  <a:gd name="T11" fmla="*/ 16 h 36"/>
                  <a:gd name="T12" fmla="*/ 16 w 39"/>
                  <a:gd name="T13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6">
                    <a:moveTo>
                      <a:pt x="16" y="1"/>
                    </a:moveTo>
                    <a:cubicBezTo>
                      <a:pt x="12" y="0"/>
                      <a:pt x="10" y="8"/>
                      <a:pt x="8" y="12"/>
                    </a:cubicBezTo>
                    <a:cubicBezTo>
                      <a:pt x="6" y="16"/>
                      <a:pt x="0" y="25"/>
                      <a:pt x="3" y="26"/>
                    </a:cubicBezTo>
                    <a:cubicBezTo>
                      <a:pt x="6" y="28"/>
                      <a:pt x="18" y="25"/>
                      <a:pt x="24" y="26"/>
                    </a:cubicBezTo>
                    <a:cubicBezTo>
                      <a:pt x="30" y="27"/>
                      <a:pt x="37" y="36"/>
                      <a:pt x="38" y="34"/>
                    </a:cubicBezTo>
                    <a:cubicBezTo>
                      <a:pt x="39" y="32"/>
                      <a:pt x="37" y="21"/>
                      <a:pt x="33" y="16"/>
                    </a:cubicBezTo>
                    <a:cubicBezTo>
                      <a:pt x="29" y="11"/>
                      <a:pt x="20" y="2"/>
                      <a:pt x="16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2" name="AutoShape 298">
                <a:extLst>
                  <a:ext uri="{FF2B5EF4-FFF2-40B4-BE49-F238E27FC236}">
                    <a16:creationId xmlns:a16="http://schemas.microsoft.com/office/drawing/2014/main" id="{420B7527-0353-96E5-38A4-41B7A010E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749" y="3552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093" name="Freeform 299">
                <a:extLst>
                  <a:ext uri="{FF2B5EF4-FFF2-40B4-BE49-F238E27FC236}">
                    <a16:creationId xmlns:a16="http://schemas.microsoft.com/office/drawing/2014/main" id="{EC6BF5CC-18DB-DE80-7FBC-C65D08B257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98" y="3669"/>
                <a:ext cx="79" cy="87"/>
              </a:xfrm>
              <a:custGeom>
                <a:avLst/>
                <a:gdLst>
                  <a:gd name="T0" fmla="*/ 79 w 79"/>
                  <a:gd name="T1" fmla="*/ 87 h 87"/>
                  <a:gd name="T2" fmla="*/ 0 w 79"/>
                  <a:gd name="T3" fmla="*/ 2 h 87"/>
                  <a:gd name="T4" fmla="*/ 78 w 79"/>
                  <a:gd name="T5" fmla="*/ 72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9" h="87">
                    <a:moveTo>
                      <a:pt x="79" y="87"/>
                    </a:moveTo>
                    <a:cubicBezTo>
                      <a:pt x="66" y="73"/>
                      <a:pt x="0" y="4"/>
                      <a:pt x="0" y="2"/>
                    </a:cubicBezTo>
                    <a:cubicBezTo>
                      <a:pt x="0" y="0"/>
                      <a:pt x="62" y="57"/>
                      <a:pt x="78" y="72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4" name="Freeform 300">
                <a:extLst>
                  <a:ext uri="{FF2B5EF4-FFF2-40B4-BE49-F238E27FC236}">
                    <a16:creationId xmlns:a16="http://schemas.microsoft.com/office/drawing/2014/main" id="{45900E8D-A10D-E815-33A0-07807ADE52C7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76" y="3660"/>
                <a:ext cx="92" cy="127"/>
              </a:xfrm>
              <a:custGeom>
                <a:avLst/>
                <a:gdLst>
                  <a:gd name="T0" fmla="*/ 86 w 92"/>
                  <a:gd name="T1" fmla="*/ 127 h 127"/>
                  <a:gd name="T2" fmla="*/ 1 w 92"/>
                  <a:gd name="T3" fmla="*/ 2 h 127"/>
                  <a:gd name="T4" fmla="*/ 92 w 92"/>
                  <a:gd name="T5" fmla="*/ 11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2" h="127">
                    <a:moveTo>
                      <a:pt x="86" y="127"/>
                    </a:moveTo>
                    <a:cubicBezTo>
                      <a:pt x="72" y="106"/>
                      <a:pt x="0" y="4"/>
                      <a:pt x="1" y="2"/>
                    </a:cubicBezTo>
                    <a:cubicBezTo>
                      <a:pt x="2" y="0"/>
                      <a:pt x="73" y="92"/>
                      <a:pt x="92" y="11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5" name="Freeform 301">
                <a:extLst>
                  <a:ext uri="{FF2B5EF4-FFF2-40B4-BE49-F238E27FC236}">
                    <a16:creationId xmlns:a16="http://schemas.microsoft.com/office/drawing/2014/main" id="{16F65CE1-8665-1D78-4DE6-CA8FE86866F8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63" y="3665"/>
                <a:ext cx="97" cy="116"/>
              </a:xfrm>
              <a:custGeom>
                <a:avLst/>
                <a:gdLst>
                  <a:gd name="T0" fmla="*/ 65 w 97"/>
                  <a:gd name="T1" fmla="*/ 109 h 116"/>
                  <a:gd name="T2" fmla="*/ 5 w 97"/>
                  <a:gd name="T3" fmla="*/ 1 h 116"/>
                  <a:gd name="T4" fmla="*/ 97 w 97"/>
                  <a:gd name="T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7" h="116">
                    <a:moveTo>
                      <a:pt x="65" y="109"/>
                    </a:moveTo>
                    <a:cubicBezTo>
                      <a:pt x="55" y="92"/>
                      <a:pt x="0" y="0"/>
                      <a:pt x="5" y="1"/>
                    </a:cubicBezTo>
                    <a:cubicBezTo>
                      <a:pt x="10" y="2"/>
                      <a:pt x="78" y="92"/>
                      <a:pt x="97" y="11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6" name="Freeform 302">
                <a:extLst>
                  <a:ext uri="{FF2B5EF4-FFF2-40B4-BE49-F238E27FC236}">
                    <a16:creationId xmlns:a16="http://schemas.microsoft.com/office/drawing/2014/main" id="{C49CDD02-D969-5911-D964-C8A2AE1BA4A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620" y="3677"/>
                <a:ext cx="62" cy="58"/>
              </a:xfrm>
              <a:custGeom>
                <a:avLst/>
                <a:gdLst>
                  <a:gd name="T0" fmla="*/ 62 w 62"/>
                  <a:gd name="T1" fmla="*/ 58 h 58"/>
                  <a:gd name="T2" fmla="*/ 2 w 62"/>
                  <a:gd name="T3" fmla="*/ 4 h 58"/>
                  <a:gd name="T4" fmla="*/ 50 w 62"/>
                  <a:gd name="T5" fmla="*/ 3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2" h="58">
                    <a:moveTo>
                      <a:pt x="62" y="58"/>
                    </a:moveTo>
                    <a:cubicBezTo>
                      <a:pt x="52" y="49"/>
                      <a:pt x="4" y="8"/>
                      <a:pt x="2" y="4"/>
                    </a:cubicBezTo>
                    <a:cubicBezTo>
                      <a:pt x="0" y="0"/>
                      <a:pt x="40" y="29"/>
                      <a:pt x="50" y="3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097" name="Freeform 303">
                <a:extLst>
                  <a:ext uri="{FF2B5EF4-FFF2-40B4-BE49-F238E27FC236}">
                    <a16:creationId xmlns:a16="http://schemas.microsoft.com/office/drawing/2014/main" id="{C12219DE-B8CF-957B-CF99-4CD0BA497D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591" y="3520"/>
                <a:ext cx="12" cy="76"/>
              </a:xfrm>
              <a:custGeom>
                <a:avLst/>
                <a:gdLst>
                  <a:gd name="T0" fmla="*/ 6 w 12"/>
                  <a:gd name="T1" fmla="*/ 0 h 76"/>
                  <a:gd name="T2" fmla="*/ 11 w 12"/>
                  <a:gd name="T3" fmla="*/ 37 h 76"/>
                  <a:gd name="T4" fmla="*/ 0 w 12"/>
                  <a:gd name="T5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76">
                    <a:moveTo>
                      <a:pt x="6" y="0"/>
                    </a:moveTo>
                    <a:cubicBezTo>
                      <a:pt x="7" y="6"/>
                      <a:pt x="12" y="24"/>
                      <a:pt x="11" y="37"/>
                    </a:cubicBezTo>
                    <a:cubicBezTo>
                      <a:pt x="10" y="50"/>
                      <a:pt x="2" y="68"/>
                      <a:pt x="0" y="7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grpSp>
            <p:nvGrpSpPr>
              <p:cNvPr id="3098" name="Group 304">
                <a:extLst>
                  <a:ext uri="{FF2B5EF4-FFF2-40B4-BE49-F238E27FC236}">
                    <a16:creationId xmlns:a16="http://schemas.microsoft.com/office/drawing/2014/main" id="{519A1AF2-741E-29E5-F32E-0AAD6B871B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110022">
                <a:off x="4848" y="3811"/>
                <a:ext cx="99" cy="94"/>
                <a:chOff x="4854" y="3805"/>
                <a:chExt cx="99" cy="94"/>
              </a:xfrm>
            </p:grpSpPr>
            <p:sp>
              <p:nvSpPr>
                <p:cNvPr id="3113" name="Freeform 305">
                  <a:extLst>
                    <a:ext uri="{FF2B5EF4-FFF2-40B4-BE49-F238E27FC236}">
                      <a16:creationId xmlns:a16="http://schemas.microsoft.com/office/drawing/2014/main" id="{7141D0A8-22C9-7741-6FAA-597E83D1A9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854" y="3805"/>
                  <a:ext cx="97" cy="94"/>
                </a:xfrm>
                <a:custGeom>
                  <a:avLst/>
                  <a:gdLst>
                    <a:gd name="T0" fmla="*/ 9 w 141"/>
                    <a:gd name="T1" fmla="*/ 8 h 116"/>
                    <a:gd name="T2" fmla="*/ 78 w 141"/>
                    <a:gd name="T3" fmla="*/ 18 h 116"/>
                    <a:gd name="T4" fmla="*/ 110 w 141"/>
                    <a:gd name="T5" fmla="*/ 33 h 116"/>
                    <a:gd name="T6" fmla="*/ 140 w 141"/>
                    <a:gd name="T7" fmla="*/ 60 h 116"/>
                    <a:gd name="T8" fmla="*/ 119 w 141"/>
                    <a:gd name="T9" fmla="*/ 111 h 116"/>
                    <a:gd name="T10" fmla="*/ 65 w 141"/>
                    <a:gd name="T11" fmla="*/ 93 h 116"/>
                    <a:gd name="T12" fmla="*/ 9 w 141"/>
                    <a:gd name="T13" fmla="*/ 36 h 116"/>
                    <a:gd name="T14" fmla="*/ 9 w 141"/>
                    <a:gd name="T15" fmla="*/ 8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1" h="116">
                      <a:moveTo>
                        <a:pt x="9" y="8"/>
                      </a:moveTo>
                      <a:cubicBezTo>
                        <a:pt x="17" y="0"/>
                        <a:pt x="61" y="14"/>
                        <a:pt x="78" y="18"/>
                      </a:cubicBezTo>
                      <a:cubicBezTo>
                        <a:pt x="95" y="22"/>
                        <a:pt x="100" y="26"/>
                        <a:pt x="110" y="33"/>
                      </a:cubicBezTo>
                      <a:cubicBezTo>
                        <a:pt x="120" y="40"/>
                        <a:pt x="139" y="47"/>
                        <a:pt x="140" y="60"/>
                      </a:cubicBezTo>
                      <a:cubicBezTo>
                        <a:pt x="141" y="73"/>
                        <a:pt x="131" y="106"/>
                        <a:pt x="119" y="111"/>
                      </a:cubicBezTo>
                      <a:cubicBezTo>
                        <a:pt x="107" y="116"/>
                        <a:pt x="83" y="106"/>
                        <a:pt x="65" y="93"/>
                      </a:cubicBezTo>
                      <a:cubicBezTo>
                        <a:pt x="47" y="80"/>
                        <a:pt x="18" y="50"/>
                        <a:pt x="9" y="36"/>
                      </a:cubicBezTo>
                      <a:cubicBezTo>
                        <a:pt x="0" y="22"/>
                        <a:pt x="9" y="14"/>
                        <a:pt x="9" y="8"/>
                      </a:cubicBezTo>
                      <a:close/>
                    </a:path>
                  </a:pathLst>
                </a:custGeom>
                <a:solidFill>
                  <a:srgbClr val="D1D5D5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114" name="Freeform 306">
                  <a:extLst>
                    <a:ext uri="{FF2B5EF4-FFF2-40B4-BE49-F238E27FC236}">
                      <a16:creationId xmlns:a16="http://schemas.microsoft.com/office/drawing/2014/main" id="{11CD6F59-F68F-3BA2-342C-C0D8B4865C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856" y="3813"/>
                  <a:ext cx="74" cy="73"/>
                </a:xfrm>
                <a:custGeom>
                  <a:avLst/>
                  <a:gdLst>
                    <a:gd name="T0" fmla="*/ 53 w 74"/>
                    <a:gd name="T1" fmla="*/ 66 h 73"/>
                    <a:gd name="T2" fmla="*/ 3 w 74"/>
                    <a:gd name="T3" fmla="*/ 1 h 73"/>
                    <a:gd name="T4" fmla="*/ 74 w 74"/>
                    <a:gd name="T5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4" h="73">
                      <a:moveTo>
                        <a:pt x="53" y="66"/>
                      </a:moveTo>
                      <a:cubicBezTo>
                        <a:pt x="45" y="55"/>
                        <a:pt x="0" y="0"/>
                        <a:pt x="3" y="1"/>
                      </a:cubicBezTo>
                      <a:cubicBezTo>
                        <a:pt x="6" y="2"/>
                        <a:pt x="59" y="58"/>
                        <a:pt x="74" y="73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115" name="Freeform 307">
                  <a:extLst>
                    <a:ext uri="{FF2B5EF4-FFF2-40B4-BE49-F238E27FC236}">
                      <a16:creationId xmlns:a16="http://schemas.microsoft.com/office/drawing/2014/main" id="{8A212B36-31A6-1351-776C-AF8A8F3377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866" y="3809"/>
                  <a:ext cx="79" cy="77"/>
                </a:xfrm>
                <a:custGeom>
                  <a:avLst/>
                  <a:gdLst>
                    <a:gd name="T0" fmla="*/ 73 w 79"/>
                    <a:gd name="T1" fmla="*/ 77 h 77"/>
                    <a:gd name="T2" fmla="*/ 1 w 79"/>
                    <a:gd name="T3" fmla="*/ 2 h 77"/>
                    <a:gd name="T4" fmla="*/ 79 w 79"/>
                    <a:gd name="T5" fmla="*/ 64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9" h="77">
                      <a:moveTo>
                        <a:pt x="73" y="77"/>
                      </a:moveTo>
                      <a:cubicBezTo>
                        <a:pt x="61" y="65"/>
                        <a:pt x="0" y="4"/>
                        <a:pt x="1" y="2"/>
                      </a:cubicBezTo>
                      <a:cubicBezTo>
                        <a:pt x="2" y="0"/>
                        <a:pt x="63" y="51"/>
                        <a:pt x="79" y="64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116" name="Freeform 308">
                  <a:extLst>
                    <a:ext uri="{FF2B5EF4-FFF2-40B4-BE49-F238E27FC236}">
                      <a16:creationId xmlns:a16="http://schemas.microsoft.com/office/drawing/2014/main" id="{3BCDB488-3AF2-5B95-EA8E-BBDBB78506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547349">
                  <a:off x="4899" y="3823"/>
                  <a:ext cx="54" cy="50"/>
                </a:xfrm>
                <a:custGeom>
                  <a:avLst/>
                  <a:gdLst>
                    <a:gd name="T0" fmla="*/ 54 w 54"/>
                    <a:gd name="T1" fmla="*/ 50 h 50"/>
                    <a:gd name="T2" fmla="*/ 0 w 54"/>
                    <a:gd name="T3" fmla="*/ 2 h 50"/>
                    <a:gd name="T4" fmla="*/ 54 w 54"/>
                    <a:gd name="T5" fmla="*/ 37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4" h="50">
                      <a:moveTo>
                        <a:pt x="54" y="50"/>
                      </a:moveTo>
                      <a:cubicBezTo>
                        <a:pt x="45" y="42"/>
                        <a:pt x="0" y="4"/>
                        <a:pt x="0" y="2"/>
                      </a:cubicBezTo>
                      <a:cubicBezTo>
                        <a:pt x="0" y="0"/>
                        <a:pt x="43" y="30"/>
                        <a:pt x="54" y="37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099" name="Freeform 309">
                <a:extLst>
                  <a:ext uri="{FF2B5EF4-FFF2-40B4-BE49-F238E27FC236}">
                    <a16:creationId xmlns:a16="http://schemas.microsoft.com/office/drawing/2014/main" id="{287F6D26-4E36-BF12-E0E8-3204058AEB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911" y="3512"/>
                <a:ext cx="143" cy="92"/>
              </a:xfrm>
              <a:custGeom>
                <a:avLst/>
                <a:gdLst>
                  <a:gd name="T0" fmla="*/ 143 w 143"/>
                  <a:gd name="T1" fmla="*/ 11 h 92"/>
                  <a:gd name="T2" fmla="*/ 2 w 143"/>
                  <a:gd name="T3" fmla="*/ 90 h 92"/>
                  <a:gd name="T4" fmla="*/ 132 w 143"/>
                  <a:gd name="T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3" h="92">
                    <a:moveTo>
                      <a:pt x="143" y="11"/>
                    </a:moveTo>
                    <a:cubicBezTo>
                      <a:pt x="120" y="24"/>
                      <a:pt x="4" y="92"/>
                      <a:pt x="2" y="90"/>
                    </a:cubicBezTo>
                    <a:cubicBezTo>
                      <a:pt x="0" y="88"/>
                      <a:pt x="105" y="19"/>
                      <a:pt x="13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0" name="Freeform 310">
                <a:extLst>
                  <a:ext uri="{FF2B5EF4-FFF2-40B4-BE49-F238E27FC236}">
                    <a16:creationId xmlns:a16="http://schemas.microsoft.com/office/drawing/2014/main" id="{73EC9423-4683-945F-2DA2-29E0D8B09FE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311" y="3786"/>
                <a:ext cx="148" cy="90"/>
              </a:xfrm>
              <a:custGeom>
                <a:avLst/>
                <a:gdLst>
                  <a:gd name="T0" fmla="*/ 133 w 148"/>
                  <a:gd name="T1" fmla="*/ 0 h 90"/>
                  <a:gd name="T2" fmla="*/ 70 w 148"/>
                  <a:gd name="T3" fmla="*/ 27 h 90"/>
                  <a:gd name="T4" fmla="*/ 1 w 148"/>
                  <a:gd name="T5" fmla="*/ 88 h 90"/>
                  <a:gd name="T6" fmla="*/ 79 w 148"/>
                  <a:gd name="T7" fmla="*/ 42 h 90"/>
                  <a:gd name="T8" fmla="*/ 148 w 148"/>
                  <a:gd name="T9" fmla="*/ 1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90">
                    <a:moveTo>
                      <a:pt x="133" y="0"/>
                    </a:moveTo>
                    <a:cubicBezTo>
                      <a:pt x="123" y="5"/>
                      <a:pt x="92" y="12"/>
                      <a:pt x="70" y="27"/>
                    </a:cubicBezTo>
                    <a:cubicBezTo>
                      <a:pt x="48" y="42"/>
                      <a:pt x="0" y="86"/>
                      <a:pt x="1" y="88"/>
                    </a:cubicBezTo>
                    <a:cubicBezTo>
                      <a:pt x="2" y="90"/>
                      <a:pt x="55" y="55"/>
                      <a:pt x="79" y="42"/>
                    </a:cubicBezTo>
                    <a:cubicBezTo>
                      <a:pt x="103" y="29"/>
                      <a:pt x="134" y="17"/>
                      <a:pt x="148" y="1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1" name="Freeform 311">
                <a:extLst>
                  <a:ext uri="{FF2B5EF4-FFF2-40B4-BE49-F238E27FC236}">
                    <a16:creationId xmlns:a16="http://schemas.microsoft.com/office/drawing/2014/main" id="{C3EE97B8-BEAE-C083-E667-0A5F489BB512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913" y="3543"/>
                <a:ext cx="135" cy="72"/>
              </a:xfrm>
              <a:custGeom>
                <a:avLst/>
                <a:gdLst>
                  <a:gd name="T0" fmla="*/ 133 w 135"/>
                  <a:gd name="T1" fmla="*/ 16 h 72"/>
                  <a:gd name="T2" fmla="*/ 0 w 135"/>
                  <a:gd name="T3" fmla="*/ 69 h 72"/>
                  <a:gd name="T4" fmla="*/ 135 w 135"/>
                  <a:gd name="T5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5" h="72">
                    <a:moveTo>
                      <a:pt x="133" y="16"/>
                    </a:moveTo>
                    <a:cubicBezTo>
                      <a:pt x="111" y="25"/>
                      <a:pt x="0" y="72"/>
                      <a:pt x="0" y="69"/>
                    </a:cubicBezTo>
                    <a:cubicBezTo>
                      <a:pt x="0" y="66"/>
                      <a:pt x="107" y="15"/>
                      <a:pt x="135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2" name="Freeform 312">
                <a:extLst>
                  <a:ext uri="{FF2B5EF4-FFF2-40B4-BE49-F238E27FC236}">
                    <a16:creationId xmlns:a16="http://schemas.microsoft.com/office/drawing/2014/main" id="{48C4C041-B776-7ED0-EDCD-0B6754C59E98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916" y="3575"/>
                <a:ext cx="121" cy="47"/>
              </a:xfrm>
              <a:custGeom>
                <a:avLst/>
                <a:gdLst>
                  <a:gd name="T0" fmla="*/ 121 w 121"/>
                  <a:gd name="T1" fmla="*/ 13 h 47"/>
                  <a:gd name="T2" fmla="*/ 0 w 121"/>
                  <a:gd name="T3" fmla="*/ 45 h 47"/>
                  <a:gd name="T4" fmla="*/ 118 w 121"/>
                  <a:gd name="T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1" h="47">
                    <a:moveTo>
                      <a:pt x="121" y="13"/>
                    </a:moveTo>
                    <a:cubicBezTo>
                      <a:pt x="101" y="18"/>
                      <a:pt x="0" y="47"/>
                      <a:pt x="0" y="45"/>
                    </a:cubicBezTo>
                    <a:cubicBezTo>
                      <a:pt x="0" y="43"/>
                      <a:pt x="94" y="9"/>
                      <a:pt x="11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3" name="Freeform 313">
                <a:extLst>
                  <a:ext uri="{FF2B5EF4-FFF2-40B4-BE49-F238E27FC236}">
                    <a16:creationId xmlns:a16="http://schemas.microsoft.com/office/drawing/2014/main" id="{B6BAE451-BFC9-D08D-9EB7-60A516686E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4929" y="3601"/>
                <a:ext cx="94" cy="29"/>
              </a:xfrm>
              <a:custGeom>
                <a:avLst/>
                <a:gdLst>
                  <a:gd name="T0" fmla="*/ 94 w 94"/>
                  <a:gd name="T1" fmla="*/ 11 h 29"/>
                  <a:gd name="T2" fmla="*/ 0 w 94"/>
                  <a:gd name="T3" fmla="*/ 27 h 29"/>
                  <a:gd name="T4" fmla="*/ 94 w 94"/>
                  <a:gd name="T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4" h="29">
                    <a:moveTo>
                      <a:pt x="94" y="11"/>
                    </a:moveTo>
                    <a:cubicBezTo>
                      <a:pt x="78" y="14"/>
                      <a:pt x="0" y="29"/>
                      <a:pt x="0" y="27"/>
                    </a:cubicBezTo>
                    <a:cubicBezTo>
                      <a:pt x="0" y="25"/>
                      <a:pt x="75" y="6"/>
                      <a:pt x="9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4" name="Freeform 314">
                <a:extLst>
                  <a:ext uri="{FF2B5EF4-FFF2-40B4-BE49-F238E27FC236}">
                    <a16:creationId xmlns:a16="http://schemas.microsoft.com/office/drawing/2014/main" id="{50103AF6-75C5-4225-A44C-03601C120DD3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313" y="3814"/>
                <a:ext cx="152" cy="78"/>
              </a:xfrm>
              <a:custGeom>
                <a:avLst/>
                <a:gdLst>
                  <a:gd name="T0" fmla="*/ 148 w 152"/>
                  <a:gd name="T1" fmla="*/ 0 h 78"/>
                  <a:gd name="T2" fmla="*/ 1 w 152"/>
                  <a:gd name="T3" fmla="*/ 75 h 78"/>
                  <a:gd name="T4" fmla="*/ 152 w 152"/>
                  <a:gd name="T5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2" h="78">
                    <a:moveTo>
                      <a:pt x="148" y="0"/>
                    </a:moveTo>
                    <a:cubicBezTo>
                      <a:pt x="124" y="12"/>
                      <a:pt x="0" y="72"/>
                      <a:pt x="1" y="75"/>
                    </a:cubicBezTo>
                    <a:cubicBezTo>
                      <a:pt x="2" y="78"/>
                      <a:pt x="127" y="29"/>
                      <a:pt x="152" y="2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5" name="Freeform 315">
                <a:extLst>
                  <a:ext uri="{FF2B5EF4-FFF2-40B4-BE49-F238E27FC236}">
                    <a16:creationId xmlns:a16="http://schemas.microsoft.com/office/drawing/2014/main" id="{47D6FBB9-4B8A-1C54-D056-B5E99C26A82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302" y="3853"/>
                <a:ext cx="148" cy="48"/>
              </a:xfrm>
              <a:custGeom>
                <a:avLst/>
                <a:gdLst>
                  <a:gd name="T0" fmla="*/ 148 w 148"/>
                  <a:gd name="T1" fmla="*/ 0 h 48"/>
                  <a:gd name="T2" fmla="*/ 2 w 148"/>
                  <a:gd name="T3" fmla="*/ 45 h 48"/>
                  <a:gd name="T4" fmla="*/ 136 w 148"/>
                  <a:gd name="T5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8" h="48">
                    <a:moveTo>
                      <a:pt x="148" y="0"/>
                    </a:moveTo>
                    <a:cubicBezTo>
                      <a:pt x="124" y="7"/>
                      <a:pt x="4" y="42"/>
                      <a:pt x="2" y="45"/>
                    </a:cubicBezTo>
                    <a:cubicBezTo>
                      <a:pt x="0" y="48"/>
                      <a:pt x="108" y="26"/>
                      <a:pt x="136" y="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6" name="Freeform 316">
                <a:extLst>
                  <a:ext uri="{FF2B5EF4-FFF2-40B4-BE49-F238E27FC236}">
                    <a16:creationId xmlns:a16="http://schemas.microsoft.com/office/drawing/2014/main" id="{A2CD6A7C-2C72-F694-52BA-32F45C227835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90" y="3889"/>
                <a:ext cx="120" cy="24"/>
              </a:xfrm>
              <a:custGeom>
                <a:avLst/>
                <a:gdLst>
                  <a:gd name="T0" fmla="*/ 120 w 120"/>
                  <a:gd name="T1" fmla="*/ 0 h 24"/>
                  <a:gd name="T2" fmla="*/ 0 w 120"/>
                  <a:gd name="T3" fmla="*/ 13 h 24"/>
                  <a:gd name="T4" fmla="*/ 119 w 12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0" h="24">
                    <a:moveTo>
                      <a:pt x="120" y="0"/>
                    </a:moveTo>
                    <a:cubicBezTo>
                      <a:pt x="100" y="2"/>
                      <a:pt x="0" y="9"/>
                      <a:pt x="0" y="13"/>
                    </a:cubicBezTo>
                    <a:cubicBezTo>
                      <a:pt x="0" y="17"/>
                      <a:pt x="94" y="22"/>
                      <a:pt x="119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7" name="Freeform 317">
                <a:extLst>
                  <a:ext uri="{FF2B5EF4-FFF2-40B4-BE49-F238E27FC236}">
                    <a16:creationId xmlns:a16="http://schemas.microsoft.com/office/drawing/2014/main" id="{7A748FEB-0474-3739-C689-208D7D0A5A66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73" y="3915"/>
                <a:ext cx="142" cy="41"/>
              </a:xfrm>
              <a:custGeom>
                <a:avLst/>
                <a:gdLst>
                  <a:gd name="T0" fmla="*/ 128 w 142"/>
                  <a:gd name="T1" fmla="*/ 14 h 41"/>
                  <a:gd name="T2" fmla="*/ 2 w 142"/>
                  <a:gd name="T3" fmla="*/ 4 h 41"/>
                  <a:gd name="T4" fmla="*/ 142 w 142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2" h="41">
                    <a:moveTo>
                      <a:pt x="128" y="14"/>
                    </a:moveTo>
                    <a:cubicBezTo>
                      <a:pt x="107" y="12"/>
                      <a:pt x="0" y="0"/>
                      <a:pt x="2" y="4"/>
                    </a:cubicBezTo>
                    <a:cubicBezTo>
                      <a:pt x="4" y="8"/>
                      <a:pt x="113" y="33"/>
                      <a:pt x="142" y="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8" name="Freeform 318">
                <a:extLst>
                  <a:ext uri="{FF2B5EF4-FFF2-40B4-BE49-F238E27FC236}">
                    <a16:creationId xmlns:a16="http://schemas.microsoft.com/office/drawing/2014/main" id="{8A0E46DA-8806-F341-3177-0568B4B289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59" y="3932"/>
                <a:ext cx="158" cy="66"/>
              </a:xfrm>
              <a:custGeom>
                <a:avLst/>
                <a:gdLst>
                  <a:gd name="T0" fmla="*/ 154 w 158"/>
                  <a:gd name="T1" fmla="*/ 43 h 66"/>
                  <a:gd name="T2" fmla="*/ 1 w 158"/>
                  <a:gd name="T3" fmla="*/ 4 h 66"/>
                  <a:gd name="T4" fmla="*/ 158 w 158"/>
                  <a:gd name="T5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8" h="66">
                    <a:moveTo>
                      <a:pt x="154" y="43"/>
                    </a:moveTo>
                    <a:cubicBezTo>
                      <a:pt x="129" y="37"/>
                      <a:pt x="0" y="0"/>
                      <a:pt x="1" y="4"/>
                    </a:cubicBezTo>
                    <a:cubicBezTo>
                      <a:pt x="2" y="8"/>
                      <a:pt x="125" y="53"/>
                      <a:pt x="158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09" name="Freeform 319">
                <a:extLst>
                  <a:ext uri="{FF2B5EF4-FFF2-40B4-BE49-F238E27FC236}">
                    <a16:creationId xmlns:a16="http://schemas.microsoft.com/office/drawing/2014/main" id="{455B8D7E-DBDC-B458-9D85-E20ED0108954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38" y="3951"/>
                <a:ext cx="153" cy="70"/>
              </a:xfrm>
              <a:custGeom>
                <a:avLst/>
                <a:gdLst>
                  <a:gd name="T0" fmla="*/ 153 w 153"/>
                  <a:gd name="T1" fmla="*/ 67 h 70"/>
                  <a:gd name="T2" fmla="*/ 5 w 153"/>
                  <a:gd name="T3" fmla="*/ 0 h 70"/>
                  <a:gd name="T4" fmla="*/ 122 w 153"/>
                  <a:gd name="T5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3" h="70">
                    <a:moveTo>
                      <a:pt x="153" y="67"/>
                    </a:moveTo>
                    <a:cubicBezTo>
                      <a:pt x="128" y="56"/>
                      <a:pt x="10" y="0"/>
                      <a:pt x="5" y="0"/>
                    </a:cubicBezTo>
                    <a:cubicBezTo>
                      <a:pt x="0" y="0"/>
                      <a:pt x="98" y="55"/>
                      <a:pt x="122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10" name="Freeform 320">
                <a:extLst>
                  <a:ext uri="{FF2B5EF4-FFF2-40B4-BE49-F238E27FC236}">
                    <a16:creationId xmlns:a16="http://schemas.microsoft.com/office/drawing/2014/main" id="{5DC31C3B-12E4-D310-543B-17F3C45E58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547349">
                <a:off x="5246" y="3939"/>
                <a:ext cx="164" cy="80"/>
              </a:xfrm>
              <a:custGeom>
                <a:avLst/>
                <a:gdLst>
                  <a:gd name="T0" fmla="*/ 164 w 164"/>
                  <a:gd name="T1" fmla="*/ 70 h 80"/>
                  <a:gd name="T2" fmla="*/ 1 w 164"/>
                  <a:gd name="T3" fmla="*/ 2 h 80"/>
                  <a:gd name="T4" fmla="*/ 155 w 164"/>
                  <a:gd name="T5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4" h="80">
                    <a:moveTo>
                      <a:pt x="164" y="70"/>
                    </a:moveTo>
                    <a:cubicBezTo>
                      <a:pt x="137" y="59"/>
                      <a:pt x="0" y="4"/>
                      <a:pt x="1" y="2"/>
                    </a:cubicBezTo>
                    <a:cubicBezTo>
                      <a:pt x="2" y="0"/>
                      <a:pt x="123" y="64"/>
                      <a:pt x="155" y="8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11" name="AutoShape 321">
                <a:extLst>
                  <a:ext uri="{FF2B5EF4-FFF2-40B4-BE49-F238E27FC236}">
                    <a16:creationId xmlns:a16="http://schemas.microsoft.com/office/drawing/2014/main" id="{E6818FD5-E8A0-67E9-9280-558D16E4DC3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547349">
                <a:off x="4964" y="3666"/>
                <a:ext cx="17" cy="19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12" name="AutoShape 322">
                <a:extLst>
                  <a:ext uri="{FF2B5EF4-FFF2-40B4-BE49-F238E27FC236}">
                    <a16:creationId xmlns:a16="http://schemas.microsoft.com/office/drawing/2014/main" id="{E0BECF36-B238-98FC-1EF8-BA8AB85E0C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547349">
                <a:off x="4664" y="3512"/>
                <a:ext cx="17" cy="17"/>
              </a:xfrm>
              <a:prstGeom prst="diamond">
                <a:avLst/>
              </a:prstGeom>
              <a:solidFill>
                <a:schemeClr val="bg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</p:grpSp>
        <p:sp>
          <p:nvSpPr>
            <p:cNvPr id="3058" name="Line 323">
              <a:extLst>
                <a:ext uri="{FF2B5EF4-FFF2-40B4-BE49-F238E27FC236}">
                  <a16:creationId xmlns:a16="http://schemas.microsoft.com/office/drawing/2014/main" id="{700A9534-8D05-40F8-6CA3-E216D757A9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24" y="3312"/>
              <a:ext cx="624" cy="288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grpSp>
        <p:nvGrpSpPr>
          <p:cNvPr id="3117" name="Group 381">
            <a:extLst>
              <a:ext uri="{FF2B5EF4-FFF2-40B4-BE49-F238E27FC236}">
                <a16:creationId xmlns:a16="http://schemas.microsoft.com/office/drawing/2014/main" id="{C867D5ED-193B-BE76-D253-35A090948BA7}"/>
              </a:ext>
            </a:extLst>
          </p:cNvPr>
          <p:cNvGrpSpPr>
            <a:grpSpLocks/>
          </p:cNvGrpSpPr>
          <p:nvPr/>
        </p:nvGrpSpPr>
        <p:grpSpPr bwMode="auto">
          <a:xfrm>
            <a:off x="4755878" y="5569914"/>
            <a:ext cx="464144" cy="165659"/>
            <a:chOff x="4224" y="1968"/>
            <a:chExt cx="1128" cy="425"/>
          </a:xfrm>
        </p:grpSpPr>
        <p:sp>
          <p:nvSpPr>
            <p:cNvPr id="3118" name="Line 382">
              <a:extLst>
                <a:ext uri="{FF2B5EF4-FFF2-40B4-BE49-F238E27FC236}">
                  <a16:creationId xmlns:a16="http://schemas.microsoft.com/office/drawing/2014/main" id="{FEEE4CA5-B5C6-AEC6-0FCB-61D4546EE9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19" name="Freeform 383">
              <a:extLst>
                <a:ext uri="{FF2B5EF4-FFF2-40B4-BE49-F238E27FC236}">
                  <a16:creationId xmlns:a16="http://schemas.microsoft.com/office/drawing/2014/main" id="{5A51A10A-886B-5CD6-DB50-C831F863AB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" y="2061"/>
              <a:ext cx="968" cy="263"/>
            </a:xfrm>
            <a:custGeom>
              <a:avLst/>
              <a:gdLst>
                <a:gd name="T0" fmla="*/ 938 w 968"/>
                <a:gd name="T1" fmla="*/ 68 h 263"/>
                <a:gd name="T2" fmla="*/ 959 w 968"/>
                <a:gd name="T3" fmla="*/ 75 h 263"/>
                <a:gd name="T4" fmla="*/ 963 w 968"/>
                <a:gd name="T5" fmla="*/ 102 h 263"/>
                <a:gd name="T6" fmla="*/ 949 w 968"/>
                <a:gd name="T7" fmla="*/ 172 h 263"/>
                <a:gd name="T8" fmla="*/ 850 w 968"/>
                <a:gd name="T9" fmla="*/ 172 h 263"/>
                <a:gd name="T10" fmla="*/ 711 w 968"/>
                <a:gd name="T11" fmla="*/ 185 h 263"/>
                <a:gd name="T12" fmla="*/ 519 w 968"/>
                <a:gd name="T13" fmla="*/ 250 h 263"/>
                <a:gd name="T14" fmla="*/ 287 w 968"/>
                <a:gd name="T15" fmla="*/ 250 h 263"/>
                <a:gd name="T16" fmla="*/ 57 w 968"/>
                <a:gd name="T17" fmla="*/ 172 h 263"/>
                <a:gd name="T18" fmla="*/ 23 w 968"/>
                <a:gd name="T19" fmla="*/ 132 h 263"/>
                <a:gd name="T20" fmla="*/ 89 w 968"/>
                <a:gd name="T21" fmla="*/ 172 h 263"/>
                <a:gd name="T22" fmla="*/ 5 w 968"/>
                <a:gd name="T23" fmla="*/ 108 h 263"/>
                <a:gd name="T24" fmla="*/ 60 w 968"/>
                <a:gd name="T25" fmla="*/ 54 h 263"/>
                <a:gd name="T26" fmla="*/ 156 w 968"/>
                <a:gd name="T27" fmla="*/ 15 h 263"/>
                <a:gd name="T28" fmla="*/ 282 w 968"/>
                <a:gd name="T29" fmla="*/ 2 h 263"/>
                <a:gd name="T30" fmla="*/ 357 w 968"/>
                <a:gd name="T31" fmla="*/ 2 h 263"/>
                <a:gd name="T32" fmla="*/ 480 w 968"/>
                <a:gd name="T33" fmla="*/ 7 h 263"/>
                <a:gd name="T34" fmla="*/ 636 w 968"/>
                <a:gd name="T35" fmla="*/ 32 h 263"/>
                <a:gd name="T36" fmla="*/ 781 w 968"/>
                <a:gd name="T37" fmla="*/ 68 h 263"/>
                <a:gd name="T38" fmla="*/ 938 w 968"/>
                <a:gd name="T39" fmla="*/ 6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263">
                  <a:moveTo>
                    <a:pt x="938" y="68"/>
                  </a:moveTo>
                  <a:cubicBezTo>
                    <a:pt x="968" y="69"/>
                    <a:pt x="955" y="69"/>
                    <a:pt x="959" y="75"/>
                  </a:cubicBezTo>
                  <a:cubicBezTo>
                    <a:pt x="963" y="81"/>
                    <a:pt x="965" y="86"/>
                    <a:pt x="963" y="102"/>
                  </a:cubicBezTo>
                  <a:cubicBezTo>
                    <a:pt x="961" y="118"/>
                    <a:pt x="968" y="160"/>
                    <a:pt x="949" y="172"/>
                  </a:cubicBezTo>
                  <a:cubicBezTo>
                    <a:pt x="930" y="183"/>
                    <a:pt x="890" y="169"/>
                    <a:pt x="850" y="172"/>
                  </a:cubicBezTo>
                  <a:cubicBezTo>
                    <a:pt x="810" y="174"/>
                    <a:pt x="766" y="172"/>
                    <a:pt x="711" y="185"/>
                  </a:cubicBezTo>
                  <a:cubicBezTo>
                    <a:pt x="656" y="198"/>
                    <a:pt x="589" y="239"/>
                    <a:pt x="519" y="250"/>
                  </a:cubicBezTo>
                  <a:cubicBezTo>
                    <a:pt x="449" y="261"/>
                    <a:pt x="365" y="263"/>
                    <a:pt x="287" y="250"/>
                  </a:cubicBezTo>
                  <a:cubicBezTo>
                    <a:pt x="211" y="237"/>
                    <a:pt x="101" y="191"/>
                    <a:pt x="57" y="172"/>
                  </a:cubicBezTo>
                  <a:cubicBezTo>
                    <a:pt x="12" y="152"/>
                    <a:pt x="18" y="132"/>
                    <a:pt x="23" y="132"/>
                  </a:cubicBezTo>
                  <a:cubicBezTo>
                    <a:pt x="29" y="132"/>
                    <a:pt x="92" y="176"/>
                    <a:pt x="89" y="172"/>
                  </a:cubicBezTo>
                  <a:cubicBezTo>
                    <a:pt x="87" y="167"/>
                    <a:pt x="10" y="127"/>
                    <a:pt x="5" y="108"/>
                  </a:cubicBezTo>
                  <a:cubicBezTo>
                    <a:pt x="0" y="88"/>
                    <a:pt x="35" y="69"/>
                    <a:pt x="60" y="54"/>
                  </a:cubicBezTo>
                  <a:cubicBezTo>
                    <a:pt x="85" y="38"/>
                    <a:pt x="119" y="23"/>
                    <a:pt x="156" y="15"/>
                  </a:cubicBezTo>
                  <a:cubicBezTo>
                    <a:pt x="192" y="7"/>
                    <a:pt x="248" y="5"/>
                    <a:pt x="282" y="2"/>
                  </a:cubicBezTo>
                  <a:cubicBezTo>
                    <a:pt x="316" y="0"/>
                    <a:pt x="324" y="1"/>
                    <a:pt x="357" y="2"/>
                  </a:cubicBezTo>
                  <a:cubicBezTo>
                    <a:pt x="391" y="2"/>
                    <a:pt x="433" y="2"/>
                    <a:pt x="480" y="7"/>
                  </a:cubicBezTo>
                  <a:cubicBezTo>
                    <a:pt x="526" y="12"/>
                    <a:pt x="586" y="22"/>
                    <a:pt x="636" y="32"/>
                  </a:cubicBezTo>
                  <a:cubicBezTo>
                    <a:pt x="687" y="42"/>
                    <a:pt x="731" y="62"/>
                    <a:pt x="781" y="68"/>
                  </a:cubicBezTo>
                  <a:cubicBezTo>
                    <a:pt x="831" y="74"/>
                    <a:pt x="910" y="67"/>
                    <a:pt x="938" y="68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BEB"/>
                </a:gs>
                <a:gs pos="100000">
                  <a:srgbClr val="F8F8F8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20" name="Freeform 384">
              <a:extLst>
                <a:ext uri="{FF2B5EF4-FFF2-40B4-BE49-F238E27FC236}">
                  <a16:creationId xmlns:a16="http://schemas.microsoft.com/office/drawing/2014/main" id="{774B3E3B-19C3-2A77-92D7-A7BB92A76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0" y="2108"/>
              <a:ext cx="59" cy="166"/>
            </a:xfrm>
            <a:custGeom>
              <a:avLst/>
              <a:gdLst>
                <a:gd name="T0" fmla="*/ 29 w 59"/>
                <a:gd name="T1" fmla="*/ 0 h 166"/>
                <a:gd name="T2" fmla="*/ 31 w 59"/>
                <a:gd name="T3" fmla="*/ 4 h 166"/>
                <a:gd name="T4" fmla="*/ 35 w 59"/>
                <a:gd name="T5" fmla="*/ 7 h 166"/>
                <a:gd name="T6" fmla="*/ 44 w 59"/>
                <a:gd name="T7" fmla="*/ 21 h 166"/>
                <a:gd name="T8" fmla="*/ 51 w 59"/>
                <a:gd name="T9" fmla="*/ 41 h 166"/>
                <a:gd name="T10" fmla="*/ 56 w 59"/>
                <a:gd name="T11" fmla="*/ 65 h 166"/>
                <a:gd name="T12" fmla="*/ 54 w 59"/>
                <a:gd name="T13" fmla="*/ 109 h 166"/>
                <a:gd name="T14" fmla="*/ 50 w 59"/>
                <a:gd name="T15" fmla="*/ 126 h 166"/>
                <a:gd name="T16" fmla="*/ 30 w 59"/>
                <a:gd name="T17" fmla="*/ 151 h 166"/>
                <a:gd name="T18" fmla="*/ 0 w 59"/>
                <a:gd name="T1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166">
                  <a:moveTo>
                    <a:pt x="29" y="0"/>
                  </a:moveTo>
                  <a:cubicBezTo>
                    <a:pt x="30" y="2"/>
                    <a:pt x="31" y="3"/>
                    <a:pt x="31" y="4"/>
                  </a:cubicBezTo>
                  <a:cubicBezTo>
                    <a:pt x="32" y="5"/>
                    <a:pt x="34" y="5"/>
                    <a:pt x="35" y="7"/>
                  </a:cubicBezTo>
                  <a:cubicBezTo>
                    <a:pt x="38" y="12"/>
                    <a:pt x="38" y="16"/>
                    <a:pt x="44" y="21"/>
                  </a:cubicBezTo>
                  <a:cubicBezTo>
                    <a:pt x="46" y="28"/>
                    <a:pt x="49" y="35"/>
                    <a:pt x="51" y="41"/>
                  </a:cubicBezTo>
                  <a:cubicBezTo>
                    <a:pt x="53" y="50"/>
                    <a:pt x="53" y="58"/>
                    <a:pt x="56" y="65"/>
                  </a:cubicBezTo>
                  <a:cubicBezTo>
                    <a:pt x="56" y="79"/>
                    <a:pt x="59" y="96"/>
                    <a:pt x="54" y="109"/>
                  </a:cubicBezTo>
                  <a:cubicBezTo>
                    <a:pt x="53" y="115"/>
                    <a:pt x="51" y="120"/>
                    <a:pt x="50" y="126"/>
                  </a:cubicBezTo>
                  <a:cubicBezTo>
                    <a:pt x="49" y="132"/>
                    <a:pt x="33" y="146"/>
                    <a:pt x="30" y="151"/>
                  </a:cubicBezTo>
                  <a:cubicBezTo>
                    <a:pt x="22" y="158"/>
                    <a:pt x="4" y="160"/>
                    <a:pt x="0" y="1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21" name="Oval 385">
              <a:extLst>
                <a:ext uri="{FF2B5EF4-FFF2-40B4-BE49-F238E27FC236}">
                  <a16:creationId xmlns:a16="http://schemas.microsoft.com/office/drawing/2014/main" id="{773A764B-2E83-178F-8EA1-A3D05E1979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3" y="2115"/>
              <a:ext cx="67" cy="7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2" name="Oval 386">
              <a:extLst>
                <a:ext uri="{FF2B5EF4-FFF2-40B4-BE49-F238E27FC236}">
                  <a16:creationId xmlns:a16="http://schemas.microsoft.com/office/drawing/2014/main" id="{421F4CC0-679B-EB79-1DC8-6DDE68BC1D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6" y="2122"/>
              <a:ext cx="56" cy="5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3" name="Oval 387">
              <a:extLst>
                <a:ext uri="{FF2B5EF4-FFF2-40B4-BE49-F238E27FC236}">
                  <a16:creationId xmlns:a16="http://schemas.microsoft.com/office/drawing/2014/main" id="{6A765873-07E4-80C8-DEEE-6F07C758E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0" y="2139"/>
              <a:ext cx="60" cy="115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4" name="Oval 388">
              <a:extLst>
                <a:ext uri="{FF2B5EF4-FFF2-40B4-BE49-F238E27FC236}">
                  <a16:creationId xmlns:a16="http://schemas.microsoft.com/office/drawing/2014/main" id="{BCCCA90A-83C0-8346-D7A6-D5DB3B5EA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8" y="2128"/>
              <a:ext cx="58" cy="121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5" name="Oval 389">
              <a:extLst>
                <a:ext uri="{FF2B5EF4-FFF2-40B4-BE49-F238E27FC236}">
                  <a16:creationId xmlns:a16="http://schemas.microsoft.com/office/drawing/2014/main" id="{005DD155-BFCC-BA09-34AA-070EAA84C1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2" y="2112"/>
              <a:ext cx="46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6" name="Oval 390">
              <a:extLst>
                <a:ext uri="{FF2B5EF4-FFF2-40B4-BE49-F238E27FC236}">
                  <a16:creationId xmlns:a16="http://schemas.microsoft.com/office/drawing/2014/main" id="{34ACCAEA-19DD-BDE3-523B-0DA7D57852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4" y="2115"/>
              <a:ext cx="42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7" name="Oval 391">
              <a:extLst>
                <a:ext uri="{FF2B5EF4-FFF2-40B4-BE49-F238E27FC236}">
                  <a16:creationId xmlns:a16="http://schemas.microsoft.com/office/drawing/2014/main" id="{30EA3838-F5C0-03AA-696A-861390898A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7" y="2125"/>
              <a:ext cx="58" cy="127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8" name="Oval 392">
              <a:extLst>
                <a:ext uri="{FF2B5EF4-FFF2-40B4-BE49-F238E27FC236}">
                  <a16:creationId xmlns:a16="http://schemas.microsoft.com/office/drawing/2014/main" id="{C49D15D9-83B6-FDDD-CE8A-5530B5994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" y="2128"/>
              <a:ext cx="64" cy="8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29" name="Oval 393">
              <a:extLst>
                <a:ext uri="{FF2B5EF4-FFF2-40B4-BE49-F238E27FC236}">
                  <a16:creationId xmlns:a16="http://schemas.microsoft.com/office/drawing/2014/main" id="{7F38618E-8CCB-73C8-C1E1-5897E4DACB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7" y="2139"/>
              <a:ext cx="34" cy="78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30" name="Freeform 394">
              <a:extLst>
                <a:ext uri="{FF2B5EF4-FFF2-40B4-BE49-F238E27FC236}">
                  <a16:creationId xmlns:a16="http://schemas.microsoft.com/office/drawing/2014/main" id="{5B390551-8706-4908-054C-7854E5F32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7" y="2272"/>
              <a:ext cx="97" cy="94"/>
            </a:xfrm>
            <a:custGeom>
              <a:avLst/>
              <a:gdLst>
                <a:gd name="T0" fmla="*/ 9 w 141"/>
                <a:gd name="T1" fmla="*/ 8 h 116"/>
                <a:gd name="T2" fmla="*/ 78 w 141"/>
                <a:gd name="T3" fmla="*/ 18 h 116"/>
                <a:gd name="T4" fmla="*/ 110 w 141"/>
                <a:gd name="T5" fmla="*/ 33 h 116"/>
                <a:gd name="T6" fmla="*/ 140 w 141"/>
                <a:gd name="T7" fmla="*/ 60 h 116"/>
                <a:gd name="T8" fmla="*/ 119 w 141"/>
                <a:gd name="T9" fmla="*/ 111 h 116"/>
                <a:gd name="T10" fmla="*/ 65 w 141"/>
                <a:gd name="T11" fmla="*/ 93 h 116"/>
                <a:gd name="T12" fmla="*/ 9 w 141"/>
                <a:gd name="T13" fmla="*/ 36 h 116"/>
                <a:gd name="T14" fmla="*/ 9 w 141"/>
                <a:gd name="T15" fmla="*/ 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1" h="116">
                  <a:moveTo>
                    <a:pt x="9" y="8"/>
                  </a:moveTo>
                  <a:cubicBezTo>
                    <a:pt x="17" y="0"/>
                    <a:pt x="61" y="14"/>
                    <a:pt x="78" y="18"/>
                  </a:cubicBezTo>
                  <a:cubicBezTo>
                    <a:pt x="95" y="22"/>
                    <a:pt x="100" y="26"/>
                    <a:pt x="110" y="33"/>
                  </a:cubicBezTo>
                  <a:cubicBezTo>
                    <a:pt x="120" y="40"/>
                    <a:pt x="139" y="47"/>
                    <a:pt x="140" y="60"/>
                  </a:cubicBezTo>
                  <a:cubicBezTo>
                    <a:pt x="141" y="73"/>
                    <a:pt x="131" y="106"/>
                    <a:pt x="119" y="111"/>
                  </a:cubicBezTo>
                  <a:cubicBezTo>
                    <a:pt x="107" y="116"/>
                    <a:pt x="83" y="106"/>
                    <a:pt x="65" y="93"/>
                  </a:cubicBezTo>
                  <a:cubicBezTo>
                    <a:pt x="47" y="80"/>
                    <a:pt x="18" y="50"/>
                    <a:pt x="9" y="36"/>
                  </a:cubicBezTo>
                  <a:cubicBezTo>
                    <a:pt x="0" y="22"/>
                    <a:pt x="9" y="14"/>
                    <a:pt x="9" y="8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31" name="Freeform 395">
              <a:extLst>
                <a:ext uri="{FF2B5EF4-FFF2-40B4-BE49-F238E27FC236}">
                  <a16:creationId xmlns:a16="http://schemas.microsoft.com/office/drawing/2014/main" id="{063802CB-1A89-0D91-0BE5-BE12DF278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7" y="2221"/>
              <a:ext cx="187" cy="91"/>
            </a:xfrm>
            <a:custGeom>
              <a:avLst/>
              <a:gdLst>
                <a:gd name="T0" fmla="*/ 16 w 271"/>
                <a:gd name="T1" fmla="*/ 22 h 111"/>
                <a:gd name="T2" fmla="*/ 105 w 271"/>
                <a:gd name="T3" fmla="*/ 5 h 111"/>
                <a:gd name="T4" fmla="*/ 210 w 271"/>
                <a:gd name="T5" fmla="*/ 2 h 111"/>
                <a:gd name="T6" fmla="*/ 243 w 271"/>
                <a:gd name="T7" fmla="*/ 14 h 111"/>
                <a:gd name="T8" fmla="*/ 249 w 271"/>
                <a:gd name="T9" fmla="*/ 41 h 111"/>
                <a:gd name="T10" fmla="*/ 111 w 271"/>
                <a:gd name="T11" fmla="*/ 110 h 111"/>
                <a:gd name="T12" fmla="*/ 16 w 271"/>
                <a:gd name="T13" fmla="*/ 50 h 111"/>
                <a:gd name="T14" fmla="*/ 16 w 271"/>
                <a:gd name="T15" fmla="*/ 2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111">
                  <a:moveTo>
                    <a:pt x="16" y="22"/>
                  </a:moveTo>
                  <a:cubicBezTo>
                    <a:pt x="31" y="15"/>
                    <a:pt x="73" y="8"/>
                    <a:pt x="105" y="5"/>
                  </a:cubicBezTo>
                  <a:cubicBezTo>
                    <a:pt x="137" y="2"/>
                    <a:pt x="187" y="0"/>
                    <a:pt x="210" y="2"/>
                  </a:cubicBezTo>
                  <a:cubicBezTo>
                    <a:pt x="233" y="4"/>
                    <a:pt x="237" y="8"/>
                    <a:pt x="243" y="14"/>
                  </a:cubicBezTo>
                  <a:cubicBezTo>
                    <a:pt x="249" y="20"/>
                    <a:pt x="271" y="25"/>
                    <a:pt x="249" y="41"/>
                  </a:cubicBezTo>
                  <a:cubicBezTo>
                    <a:pt x="227" y="57"/>
                    <a:pt x="150" y="109"/>
                    <a:pt x="111" y="110"/>
                  </a:cubicBezTo>
                  <a:cubicBezTo>
                    <a:pt x="72" y="111"/>
                    <a:pt x="32" y="65"/>
                    <a:pt x="16" y="50"/>
                  </a:cubicBezTo>
                  <a:cubicBezTo>
                    <a:pt x="0" y="35"/>
                    <a:pt x="16" y="28"/>
                    <a:pt x="16" y="22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32" name="Freeform 396">
              <a:extLst>
                <a:ext uri="{FF2B5EF4-FFF2-40B4-BE49-F238E27FC236}">
                  <a16:creationId xmlns:a16="http://schemas.microsoft.com/office/drawing/2014/main" id="{2EEF4C01-6FCA-EC62-70B8-8ACF449FC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" y="2090"/>
              <a:ext cx="56" cy="43"/>
            </a:xfrm>
            <a:custGeom>
              <a:avLst/>
              <a:gdLst>
                <a:gd name="T0" fmla="*/ 1 w 56"/>
                <a:gd name="T1" fmla="*/ 36 h 43"/>
                <a:gd name="T2" fmla="*/ 21 w 56"/>
                <a:gd name="T3" fmla="*/ 10 h 43"/>
                <a:gd name="T4" fmla="*/ 42 w 56"/>
                <a:gd name="T5" fmla="*/ 1 h 43"/>
                <a:gd name="T6" fmla="*/ 54 w 56"/>
                <a:gd name="T7" fmla="*/ 6 h 43"/>
                <a:gd name="T8" fmla="*/ 52 w 56"/>
                <a:gd name="T9" fmla="*/ 19 h 43"/>
                <a:gd name="T10" fmla="*/ 42 w 56"/>
                <a:gd name="T11" fmla="*/ 30 h 43"/>
                <a:gd name="T12" fmla="*/ 21 w 56"/>
                <a:gd name="T13" fmla="*/ 42 h 43"/>
                <a:gd name="T14" fmla="*/ 1 w 56"/>
                <a:gd name="T1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43">
                  <a:moveTo>
                    <a:pt x="1" y="36"/>
                  </a:moveTo>
                  <a:cubicBezTo>
                    <a:pt x="1" y="31"/>
                    <a:pt x="14" y="16"/>
                    <a:pt x="21" y="10"/>
                  </a:cubicBezTo>
                  <a:cubicBezTo>
                    <a:pt x="28" y="4"/>
                    <a:pt x="37" y="2"/>
                    <a:pt x="42" y="1"/>
                  </a:cubicBezTo>
                  <a:cubicBezTo>
                    <a:pt x="47" y="0"/>
                    <a:pt x="52" y="3"/>
                    <a:pt x="54" y="6"/>
                  </a:cubicBezTo>
                  <a:cubicBezTo>
                    <a:pt x="56" y="9"/>
                    <a:pt x="54" y="15"/>
                    <a:pt x="52" y="19"/>
                  </a:cubicBezTo>
                  <a:cubicBezTo>
                    <a:pt x="50" y="23"/>
                    <a:pt x="47" y="26"/>
                    <a:pt x="42" y="30"/>
                  </a:cubicBezTo>
                  <a:cubicBezTo>
                    <a:pt x="37" y="34"/>
                    <a:pt x="28" y="41"/>
                    <a:pt x="21" y="42"/>
                  </a:cubicBezTo>
                  <a:cubicBezTo>
                    <a:pt x="14" y="43"/>
                    <a:pt x="0" y="42"/>
                    <a:pt x="1" y="36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33" name="Freeform 397">
              <a:extLst>
                <a:ext uri="{FF2B5EF4-FFF2-40B4-BE49-F238E27FC236}">
                  <a16:creationId xmlns:a16="http://schemas.microsoft.com/office/drawing/2014/main" id="{043060C7-3EAF-D955-04C0-091661181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1" y="1968"/>
              <a:ext cx="157" cy="130"/>
            </a:xfrm>
            <a:custGeom>
              <a:avLst/>
              <a:gdLst>
                <a:gd name="T0" fmla="*/ 154 w 157"/>
                <a:gd name="T1" fmla="*/ 7 h 130"/>
                <a:gd name="T2" fmla="*/ 131 w 157"/>
                <a:gd name="T3" fmla="*/ 5 h 130"/>
                <a:gd name="T4" fmla="*/ 77 w 157"/>
                <a:gd name="T5" fmla="*/ 37 h 130"/>
                <a:gd name="T6" fmla="*/ 1 w 157"/>
                <a:gd name="T7" fmla="*/ 90 h 130"/>
                <a:gd name="T8" fmla="*/ 69 w 157"/>
                <a:gd name="T9" fmla="*/ 125 h 130"/>
                <a:gd name="T10" fmla="*/ 97 w 157"/>
                <a:gd name="T11" fmla="*/ 120 h 130"/>
                <a:gd name="T12" fmla="*/ 137 w 157"/>
                <a:gd name="T13" fmla="*/ 115 h 130"/>
                <a:gd name="T14" fmla="*/ 149 w 157"/>
                <a:gd name="T15" fmla="*/ 81 h 130"/>
                <a:gd name="T16" fmla="*/ 154 w 157"/>
                <a:gd name="T17" fmla="*/ 51 h 130"/>
                <a:gd name="T18" fmla="*/ 154 w 157"/>
                <a:gd name="T19" fmla="*/ 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30">
                  <a:moveTo>
                    <a:pt x="154" y="7"/>
                  </a:moveTo>
                  <a:cubicBezTo>
                    <a:pt x="150" y="0"/>
                    <a:pt x="144" y="0"/>
                    <a:pt x="131" y="5"/>
                  </a:cubicBezTo>
                  <a:cubicBezTo>
                    <a:pt x="118" y="10"/>
                    <a:pt x="98" y="23"/>
                    <a:pt x="77" y="37"/>
                  </a:cubicBezTo>
                  <a:cubicBezTo>
                    <a:pt x="55" y="50"/>
                    <a:pt x="2" y="75"/>
                    <a:pt x="1" y="90"/>
                  </a:cubicBezTo>
                  <a:cubicBezTo>
                    <a:pt x="0" y="105"/>
                    <a:pt x="53" y="120"/>
                    <a:pt x="69" y="125"/>
                  </a:cubicBezTo>
                  <a:cubicBezTo>
                    <a:pt x="85" y="130"/>
                    <a:pt x="86" y="122"/>
                    <a:pt x="97" y="120"/>
                  </a:cubicBezTo>
                  <a:cubicBezTo>
                    <a:pt x="108" y="118"/>
                    <a:pt x="128" y="121"/>
                    <a:pt x="137" y="115"/>
                  </a:cubicBezTo>
                  <a:cubicBezTo>
                    <a:pt x="146" y="109"/>
                    <a:pt x="147" y="91"/>
                    <a:pt x="149" y="81"/>
                  </a:cubicBezTo>
                  <a:cubicBezTo>
                    <a:pt x="152" y="70"/>
                    <a:pt x="153" y="64"/>
                    <a:pt x="154" y="51"/>
                  </a:cubicBezTo>
                  <a:cubicBezTo>
                    <a:pt x="154" y="39"/>
                    <a:pt x="157" y="15"/>
                    <a:pt x="154" y="7"/>
                  </a:cubicBezTo>
                  <a:close/>
                </a:path>
              </a:pathLst>
            </a:custGeom>
            <a:solidFill>
              <a:srgbClr val="D1D5D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34" name="Freeform 398">
              <a:extLst>
                <a:ext uri="{FF2B5EF4-FFF2-40B4-BE49-F238E27FC236}">
                  <a16:creationId xmlns:a16="http://schemas.microsoft.com/office/drawing/2014/main" id="{45D2FDCA-4253-6328-66FB-7D3221E6C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4" y="2041"/>
              <a:ext cx="188" cy="261"/>
            </a:xfrm>
            <a:custGeom>
              <a:avLst/>
              <a:gdLst>
                <a:gd name="T0" fmla="*/ 170 w 188"/>
                <a:gd name="T1" fmla="*/ 25 h 261"/>
                <a:gd name="T2" fmla="*/ 137 w 188"/>
                <a:gd name="T3" fmla="*/ 1 h 261"/>
                <a:gd name="T4" fmla="*/ 69 w 188"/>
                <a:gd name="T5" fmla="*/ 30 h 261"/>
                <a:gd name="T6" fmla="*/ 8 w 188"/>
                <a:gd name="T7" fmla="*/ 79 h 261"/>
                <a:gd name="T8" fmla="*/ 23 w 188"/>
                <a:gd name="T9" fmla="*/ 107 h 261"/>
                <a:gd name="T10" fmla="*/ 25 w 188"/>
                <a:gd name="T11" fmla="*/ 160 h 261"/>
                <a:gd name="T12" fmla="*/ 14 w 188"/>
                <a:gd name="T13" fmla="*/ 200 h 261"/>
                <a:gd name="T14" fmla="*/ 110 w 188"/>
                <a:gd name="T15" fmla="*/ 252 h 261"/>
                <a:gd name="T16" fmla="*/ 164 w 188"/>
                <a:gd name="T17" fmla="*/ 255 h 261"/>
                <a:gd name="T18" fmla="*/ 185 w 188"/>
                <a:gd name="T19" fmla="*/ 213 h 261"/>
                <a:gd name="T20" fmla="*/ 143 w 188"/>
                <a:gd name="T21" fmla="*/ 133 h 261"/>
                <a:gd name="T22" fmla="*/ 172 w 188"/>
                <a:gd name="T23" fmla="*/ 69 h 261"/>
                <a:gd name="T24" fmla="*/ 170 w 188"/>
                <a:gd name="T25" fmla="*/ 25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261">
                  <a:moveTo>
                    <a:pt x="170" y="25"/>
                  </a:moveTo>
                  <a:cubicBezTo>
                    <a:pt x="165" y="14"/>
                    <a:pt x="154" y="0"/>
                    <a:pt x="137" y="1"/>
                  </a:cubicBezTo>
                  <a:cubicBezTo>
                    <a:pt x="121" y="2"/>
                    <a:pt x="90" y="17"/>
                    <a:pt x="69" y="30"/>
                  </a:cubicBezTo>
                  <a:cubicBezTo>
                    <a:pt x="48" y="43"/>
                    <a:pt x="16" y="66"/>
                    <a:pt x="8" y="79"/>
                  </a:cubicBezTo>
                  <a:cubicBezTo>
                    <a:pt x="0" y="92"/>
                    <a:pt x="20" y="94"/>
                    <a:pt x="23" y="107"/>
                  </a:cubicBezTo>
                  <a:cubicBezTo>
                    <a:pt x="26" y="120"/>
                    <a:pt x="26" y="145"/>
                    <a:pt x="25" y="160"/>
                  </a:cubicBezTo>
                  <a:cubicBezTo>
                    <a:pt x="24" y="175"/>
                    <a:pt x="0" y="185"/>
                    <a:pt x="14" y="200"/>
                  </a:cubicBezTo>
                  <a:cubicBezTo>
                    <a:pt x="28" y="215"/>
                    <a:pt x="85" y="243"/>
                    <a:pt x="110" y="252"/>
                  </a:cubicBezTo>
                  <a:cubicBezTo>
                    <a:pt x="135" y="261"/>
                    <a:pt x="152" y="261"/>
                    <a:pt x="164" y="255"/>
                  </a:cubicBezTo>
                  <a:cubicBezTo>
                    <a:pt x="176" y="248"/>
                    <a:pt x="188" y="234"/>
                    <a:pt x="185" y="213"/>
                  </a:cubicBezTo>
                  <a:cubicBezTo>
                    <a:pt x="181" y="193"/>
                    <a:pt x="145" y="156"/>
                    <a:pt x="143" y="133"/>
                  </a:cubicBezTo>
                  <a:cubicBezTo>
                    <a:pt x="141" y="109"/>
                    <a:pt x="168" y="87"/>
                    <a:pt x="172" y="69"/>
                  </a:cubicBezTo>
                  <a:cubicBezTo>
                    <a:pt x="176" y="51"/>
                    <a:pt x="176" y="37"/>
                    <a:pt x="17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rgbClr val="D1D5D5">
                    <a:gamma/>
                    <a:shade val="3137"/>
                    <a:invGamma/>
                  </a:srgb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35" name="AutoShape 399">
              <a:extLst>
                <a:ext uri="{FF2B5EF4-FFF2-40B4-BE49-F238E27FC236}">
                  <a16:creationId xmlns:a16="http://schemas.microsoft.com/office/drawing/2014/main" id="{DC70FE34-DF68-DA51-B676-7E88F6A850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7" y="2076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36" name="AutoShape 400">
              <a:extLst>
                <a:ext uri="{FF2B5EF4-FFF2-40B4-BE49-F238E27FC236}">
                  <a16:creationId xmlns:a16="http://schemas.microsoft.com/office/drawing/2014/main" id="{0E918DD9-B974-D274-1B42-6F2315269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5" y="2115"/>
              <a:ext cx="12" cy="12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37" name="AutoShape 401">
              <a:extLst>
                <a:ext uri="{FF2B5EF4-FFF2-40B4-BE49-F238E27FC236}">
                  <a16:creationId xmlns:a16="http://schemas.microsoft.com/office/drawing/2014/main" id="{D2486EBE-2C1A-8A5A-32AA-BDAFCFF284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1" y="2115"/>
              <a:ext cx="25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38" name="AutoShape 402">
              <a:extLst>
                <a:ext uri="{FF2B5EF4-FFF2-40B4-BE49-F238E27FC236}">
                  <a16:creationId xmlns:a16="http://schemas.microsoft.com/office/drawing/2014/main" id="{A99E7EE4-37D4-9C47-C14B-4D45ECA44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6" y="2115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39" name="AutoShape 403">
              <a:extLst>
                <a:ext uri="{FF2B5EF4-FFF2-40B4-BE49-F238E27FC236}">
                  <a16:creationId xmlns:a16="http://schemas.microsoft.com/office/drawing/2014/main" id="{07AAC9EC-308B-0D8D-15D5-426609293C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5" y="2128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40" name="AutoShape 404">
              <a:extLst>
                <a:ext uri="{FF2B5EF4-FFF2-40B4-BE49-F238E27FC236}">
                  <a16:creationId xmlns:a16="http://schemas.microsoft.com/office/drawing/2014/main" id="{A5AFC160-E7E0-D9AF-1DF6-AFEDD1CBC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" y="2147"/>
              <a:ext cx="24" cy="29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41" name="AutoShape 405">
              <a:extLst>
                <a:ext uri="{FF2B5EF4-FFF2-40B4-BE49-F238E27FC236}">
                  <a16:creationId xmlns:a16="http://schemas.microsoft.com/office/drawing/2014/main" id="{F8557850-3067-BA5B-7EDD-A4DDF48D52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1" y="2076"/>
              <a:ext cx="24" cy="28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42" name="AutoShape 406">
              <a:extLst>
                <a:ext uri="{FF2B5EF4-FFF2-40B4-BE49-F238E27FC236}">
                  <a16:creationId xmlns:a16="http://schemas.microsoft.com/office/drawing/2014/main" id="{AE457853-649B-8041-EEC1-F228B22EBC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1" y="2076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43" name="Freeform 407">
              <a:extLst>
                <a:ext uri="{FF2B5EF4-FFF2-40B4-BE49-F238E27FC236}">
                  <a16:creationId xmlns:a16="http://schemas.microsoft.com/office/drawing/2014/main" id="{87B765F2-732E-02D9-1286-9BC84CD07204}"/>
                </a:ext>
              </a:extLst>
            </p:cNvPr>
            <p:cNvSpPr>
              <a:spLocks/>
            </p:cNvSpPr>
            <p:nvPr/>
          </p:nvSpPr>
          <p:spPr bwMode="auto">
            <a:xfrm rot="343489">
              <a:off x="4272" y="2208"/>
              <a:ext cx="91" cy="40"/>
            </a:xfrm>
            <a:custGeom>
              <a:avLst/>
              <a:gdLst>
                <a:gd name="T0" fmla="*/ 1 w 91"/>
                <a:gd name="T1" fmla="*/ 6 h 52"/>
                <a:gd name="T2" fmla="*/ 76 w 91"/>
                <a:gd name="T3" fmla="*/ 13 h 52"/>
                <a:gd name="T4" fmla="*/ 79 w 91"/>
                <a:gd name="T5" fmla="*/ 51 h 52"/>
                <a:gd name="T6" fmla="*/ 1 w 91"/>
                <a:gd name="T7" fmla="*/ 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52">
                  <a:moveTo>
                    <a:pt x="1" y="6"/>
                  </a:moveTo>
                  <a:cubicBezTo>
                    <a:pt x="0" y="0"/>
                    <a:pt x="63" y="6"/>
                    <a:pt x="76" y="13"/>
                  </a:cubicBezTo>
                  <a:cubicBezTo>
                    <a:pt x="87" y="20"/>
                    <a:pt x="91" y="52"/>
                    <a:pt x="79" y="51"/>
                  </a:cubicBezTo>
                  <a:cubicBezTo>
                    <a:pt x="67" y="50"/>
                    <a:pt x="2" y="12"/>
                    <a:pt x="1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4" name="Freeform 408">
              <a:extLst>
                <a:ext uri="{FF2B5EF4-FFF2-40B4-BE49-F238E27FC236}">
                  <a16:creationId xmlns:a16="http://schemas.microsoft.com/office/drawing/2014/main" id="{93A6F6FB-9883-8C23-E8B6-49648AC89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1" y="2240"/>
              <a:ext cx="83" cy="66"/>
            </a:xfrm>
            <a:custGeom>
              <a:avLst/>
              <a:gdLst>
                <a:gd name="T0" fmla="*/ 71 w 83"/>
                <a:gd name="T1" fmla="*/ 66 h 66"/>
                <a:gd name="T2" fmla="*/ 2 w 83"/>
                <a:gd name="T3" fmla="*/ 1 h 66"/>
                <a:gd name="T4" fmla="*/ 83 w 83"/>
                <a:gd name="T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66">
                  <a:moveTo>
                    <a:pt x="71" y="66"/>
                  </a:moveTo>
                  <a:cubicBezTo>
                    <a:pt x="60" y="55"/>
                    <a:pt x="0" y="2"/>
                    <a:pt x="2" y="1"/>
                  </a:cubicBezTo>
                  <a:cubicBezTo>
                    <a:pt x="4" y="0"/>
                    <a:pt x="66" y="45"/>
                    <a:pt x="83" y="5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5" name="Freeform 409">
              <a:extLst>
                <a:ext uri="{FF2B5EF4-FFF2-40B4-BE49-F238E27FC236}">
                  <a16:creationId xmlns:a16="http://schemas.microsoft.com/office/drawing/2014/main" id="{37E54405-DEB7-DF44-685B-B34855007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1" y="2230"/>
              <a:ext cx="90" cy="64"/>
            </a:xfrm>
            <a:custGeom>
              <a:avLst/>
              <a:gdLst>
                <a:gd name="T0" fmla="*/ 74 w 90"/>
                <a:gd name="T1" fmla="*/ 64 h 64"/>
                <a:gd name="T2" fmla="*/ 3 w 90"/>
                <a:gd name="T3" fmla="*/ 2 h 64"/>
                <a:gd name="T4" fmla="*/ 90 w 90"/>
                <a:gd name="T5" fmla="*/ 55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64">
                  <a:moveTo>
                    <a:pt x="74" y="64"/>
                  </a:moveTo>
                  <a:cubicBezTo>
                    <a:pt x="62" y="54"/>
                    <a:pt x="0" y="4"/>
                    <a:pt x="3" y="2"/>
                  </a:cubicBezTo>
                  <a:cubicBezTo>
                    <a:pt x="6" y="0"/>
                    <a:pt x="72" y="44"/>
                    <a:pt x="90" y="5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6" name="Freeform 410">
              <a:extLst>
                <a:ext uri="{FF2B5EF4-FFF2-40B4-BE49-F238E27FC236}">
                  <a16:creationId xmlns:a16="http://schemas.microsoft.com/office/drawing/2014/main" id="{53054588-DF99-A0F4-CF0E-D0E52C0732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2230"/>
              <a:ext cx="83" cy="47"/>
            </a:xfrm>
            <a:custGeom>
              <a:avLst/>
              <a:gdLst>
                <a:gd name="T0" fmla="*/ 71 w 83"/>
                <a:gd name="T1" fmla="*/ 47 h 47"/>
                <a:gd name="T2" fmla="*/ 2 w 83"/>
                <a:gd name="T3" fmla="*/ 2 h 47"/>
                <a:gd name="T4" fmla="*/ 83 w 83"/>
                <a:gd name="T5" fmla="*/ 3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47">
                  <a:moveTo>
                    <a:pt x="71" y="47"/>
                  </a:moveTo>
                  <a:cubicBezTo>
                    <a:pt x="59" y="40"/>
                    <a:pt x="0" y="4"/>
                    <a:pt x="2" y="2"/>
                  </a:cubicBezTo>
                  <a:cubicBezTo>
                    <a:pt x="4" y="0"/>
                    <a:pt x="66" y="28"/>
                    <a:pt x="83" y="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7" name="Freeform 411">
              <a:extLst>
                <a:ext uri="{FF2B5EF4-FFF2-40B4-BE49-F238E27FC236}">
                  <a16:creationId xmlns:a16="http://schemas.microsoft.com/office/drawing/2014/main" id="{B2F3AEDE-BCA3-5D31-AEB1-6761639962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5" y="2228"/>
              <a:ext cx="67" cy="34"/>
            </a:xfrm>
            <a:custGeom>
              <a:avLst/>
              <a:gdLst>
                <a:gd name="T0" fmla="*/ 52 w 67"/>
                <a:gd name="T1" fmla="*/ 34 h 34"/>
                <a:gd name="T2" fmla="*/ 2 w 67"/>
                <a:gd name="T3" fmla="*/ 0 h 34"/>
                <a:gd name="T4" fmla="*/ 67 w 67"/>
                <a:gd name="T5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7" h="34">
                  <a:moveTo>
                    <a:pt x="52" y="34"/>
                  </a:moveTo>
                  <a:cubicBezTo>
                    <a:pt x="44" y="29"/>
                    <a:pt x="0" y="0"/>
                    <a:pt x="2" y="0"/>
                  </a:cubicBezTo>
                  <a:cubicBezTo>
                    <a:pt x="4" y="0"/>
                    <a:pt x="54" y="25"/>
                    <a:pt x="67" y="3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8" name="Freeform 412">
              <a:extLst>
                <a:ext uri="{FF2B5EF4-FFF2-40B4-BE49-F238E27FC236}">
                  <a16:creationId xmlns:a16="http://schemas.microsoft.com/office/drawing/2014/main" id="{47F06251-6AB4-A9C0-DBDE-3D96FC383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7" y="2221"/>
              <a:ext cx="57" cy="32"/>
            </a:xfrm>
            <a:custGeom>
              <a:avLst/>
              <a:gdLst>
                <a:gd name="T0" fmla="*/ 49 w 57"/>
                <a:gd name="T1" fmla="*/ 32 h 32"/>
                <a:gd name="T2" fmla="*/ 1 w 57"/>
                <a:gd name="T3" fmla="*/ 2 h 32"/>
                <a:gd name="T4" fmla="*/ 57 w 57"/>
                <a:gd name="T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2">
                  <a:moveTo>
                    <a:pt x="49" y="32"/>
                  </a:moveTo>
                  <a:cubicBezTo>
                    <a:pt x="41" y="27"/>
                    <a:pt x="2" y="0"/>
                    <a:pt x="1" y="2"/>
                  </a:cubicBezTo>
                  <a:cubicBezTo>
                    <a:pt x="0" y="4"/>
                    <a:pt x="45" y="18"/>
                    <a:pt x="57" y="2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49" name="Freeform 413">
              <a:extLst>
                <a:ext uri="{FF2B5EF4-FFF2-40B4-BE49-F238E27FC236}">
                  <a16:creationId xmlns:a16="http://schemas.microsoft.com/office/drawing/2014/main" id="{43EFB873-5285-1250-65C1-0A9C58D263F4}"/>
                </a:ext>
              </a:extLst>
            </p:cNvPr>
            <p:cNvSpPr>
              <a:spLocks/>
            </p:cNvSpPr>
            <p:nvPr/>
          </p:nvSpPr>
          <p:spPr bwMode="auto">
            <a:xfrm rot="583558">
              <a:off x="4339" y="2120"/>
              <a:ext cx="39" cy="36"/>
            </a:xfrm>
            <a:custGeom>
              <a:avLst/>
              <a:gdLst>
                <a:gd name="T0" fmla="*/ 16 w 39"/>
                <a:gd name="T1" fmla="*/ 1 h 36"/>
                <a:gd name="T2" fmla="*/ 8 w 39"/>
                <a:gd name="T3" fmla="*/ 12 h 36"/>
                <a:gd name="T4" fmla="*/ 3 w 39"/>
                <a:gd name="T5" fmla="*/ 26 h 36"/>
                <a:gd name="T6" fmla="*/ 24 w 39"/>
                <a:gd name="T7" fmla="*/ 26 h 36"/>
                <a:gd name="T8" fmla="*/ 38 w 39"/>
                <a:gd name="T9" fmla="*/ 34 h 36"/>
                <a:gd name="T10" fmla="*/ 33 w 39"/>
                <a:gd name="T11" fmla="*/ 16 h 36"/>
                <a:gd name="T12" fmla="*/ 16 w 39"/>
                <a:gd name="T13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6">
                  <a:moveTo>
                    <a:pt x="16" y="1"/>
                  </a:moveTo>
                  <a:cubicBezTo>
                    <a:pt x="12" y="0"/>
                    <a:pt x="10" y="8"/>
                    <a:pt x="8" y="12"/>
                  </a:cubicBezTo>
                  <a:cubicBezTo>
                    <a:pt x="6" y="16"/>
                    <a:pt x="0" y="25"/>
                    <a:pt x="3" y="26"/>
                  </a:cubicBezTo>
                  <a:cubicBezTo>
                    <a:pt x="6" y="28"/>
                    <a:pt x="18" y="25"/>
                    <a:pt x="24" y="26"/>
                  </a:cubicBezTo>
                  <a:cubicBezTo>
                    <a:pt x="30" y="27"/>
                    <a:pt x="37" y="36"/>
                    <a:pt x="38" y="34"/>
                  </a:cubicBezTo>
                  <a:cubicBezTo>
                    <a:pt x="39" y="32"/>
                    <a:pt x="37" y="21"/>
                    <a:pt x="33" y="16"/>
                  </a:cubicBezTo>
                  <a:cubicBezTo>
                    <a:pt x="29" y="11"/>
                    <a:pt x="20" y="2"/>
                    <a:pt x="1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0" name="AutoShape 414">
              <a:extLst>
                <a:ext uri="{FF2B5EF4-FFF2-40B4-BE49-F238E27FC236}">
                  <a16:creationId xmlns:a16="http://schemas.microsoft.com/office/drawing/2014/main" id="{191AB53A-D932-40D4-A73A-67EA2B647F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" y="2112"/>
              <a:ext cx="17" cy="17"/>
            </a:xfrm>
            <a:prstGeom prst="diamond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151" name="Freeform 415">
              <a:extLst>
                <a:ext uri="{FF2B5EF4-FFF2-40B4-BE49-F238E27FC236}">
                  <a16:creationId xmlns:a16="http://schemas.microsoft.com/office/drawing/2014/main" id="{309ACC0A-6E5B-5185-5010-4A95EEA7A6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6" y="2150"/>
              <a:ext cx="12" cy="76"/>
            </a:xfrm>
            <a:custGeom>
              <a:avLst/>
              <a:gdLst>
                <a:gd name="T0" fmla="*/ 6 w 12"/>
                <a:gd name="T1" fmla="*/ 0 h 76"/>
                <a:gd name="T2" fmla="*/ 11 w 12"/>
                <a:gd name="T3" fmla="*/ 37 h 76"/>
                <a:gd name="T4" fmla="*/ 0 w 12"/>
                <a:gd name="T5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76">
                  <a:moveTo>
                    <a:pt x="6" y="0"/>
                  </a:moveTo>
                  <a:cubicBezTo>
                    <a:pt x="7" y="6"/>
                    <a:pt x="12" y="24"/>
                    <a:pt x="11" y="37"/>
                  </a:cubicBezTo>
                  <a:cubicBezTo>
                    <a:pt x="10" y="50"/>
                    <a:pt x="2" y="68"/>
                    <a:pt x="0" y="7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2" name="Freeform 416">
              <a:extLst>
                <a:ext uri="{FF2B5EF4-FFF2-40B4-BE49-F238E27FC236}">
                  <a16:creationId xmlns:a16="http://schemas.microsoft.com/office/drawing/2014/main" id="{277CF304-B01A-6B63-5E94-7AE917B35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9" y="2285"/>
              <a:ext cx="74" cy="73"/>
            </a:xfrm>
            <a:custGeom>
              <a:avLst/>
              <a:gdLst>
                <a:gd name="T0" fmla="*/ 53 w 74"/>
                <a:gd name="T1" fmla="*/ 66 h 73"/>
                <a:gd name="T2" fmla="*/ 3 w 74"/>
                <a:gd name="T3" fmla="*/ 1 h 73"/>
                <a:gd name="T4" fmla="*/ 74 w 74"/>
                <a:gd name="T5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73">
                  <a:moveTo>
                    <a:pt x="53" y="66"/>
                  </a:moveTo>
                  <a:cubicBezTo>
                    <a:pt x="45" y="55"/>
                    <a:pt x="0" y="0"/>
                    <a:pt x="3" y="1"/>
                  </a:cubicBezTo>
                  <a:cubicBezTo>
                    <a:pt x="6" y="2"/>
                    <a:pt x="59" y="58"/>
                    <a:pt x="74" y="7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3" name="Freeform 417">
              <a:extLst>
                <a:ext uri="{FF2B5EF4-FFF2-40B4-BE49-F238E27FC236}">
                  <a16:creationId xmlns:a16="http://schemas.microsoft.com/office/drawing/2014/main" id="{931FFBB1-B8A4-3DA9-314A-567EEE354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" y="2275"/>
              <a:ext cx="79" cy="77"/>
            </a:xfrm>
            <a:custGeom>
              <a:avLst/>
              <a:gdLst>
                <a:gd name="T0" fmla="*/ 73 w 79"/>
                <a:gd name="T1" fmla="*/ 77 h 77"/>
                <a:gd name="T2" fmla="*/ 1 w 79"/>
                <a:gd name="T3" fmla="*/ 2 h 77"/>
                <a:gd name="T4" fmla="*/ 79 w 79"/>
                <a:gd name="T5" fmla="*/ 6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" h="77">
                  <a:moveTo>
                    <a:pt x="73" y="77"/>
                  </a:moveTo>
                  <a:cubicBezTo>
                    <a:pt x="61" y="65"/>
                    <a:pt x="0" y="4"/>
                    <a:pt x="1" y="2"/>
                  </a:cubicBezTo>
                  <a:cubicBezTo>
                    <a:pt x="2" y="0"/>
                    <a:pt x="63" y="51"/>
                    <a:pt x="79" y="6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4" name="Freeform 418">
              <a:extLst>
                <a:ext uri="{FF2B5EF4-FFF2-40B4-BE49-F238E27FC236}">
                  <a16:creationId xmlns:a16="http://schemas.microsoft.com/office/drawing/2014/main" id="{5C24E1C8-9CEA-A6A6-6BFB-34186CAFC5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7" y="2281"/>
              <a:ext cx="54" cy="50"/>
            </a:xfrm>
            <a:custGeom>
              <a:avLst/>
              <a:gdLst>
                <a:gd name="T0" fmla="*/ 54 w 54"/>
                <a:gd name="T1" fmla="*/ 50 h 50"/>
                <a:gd name="T2" fmla="*/ 0 w 54"/>
                <a:gd name="T3" fmla="*/ 2 h 50"/>
                <a:gd name="T4" fmla="*/ 54 w 54"/>
                <a:gd name="T5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0">
                  <a:moveTo>
                    <a:pt x="54" y="50"/>
                  </a:moveTo>
                  <a:cubicBezTo>
                    <a:pt x="45" y="42"/>
                    <a:pt x="0" y="4"/>
                    <a:pt x="0" y="2"/>
                  </a:cubicBezTo>
                  <a:cubicBezTo>
                    <a:pt x="0" y="0"/>
                    <a:pt x="43" y="30"/>
                    <a:pt x="54" y="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5" name="Freeform 419">
              <a:extLst>
                <a:ext uri="{FF2B5EF4-FFF2-40B4-BE49-F238E27FC236}">
                  <a16:creationId xmlns:a16="http://schemas.microsoft.com/office/drawing/2014/main" id="{7C795A9B-C602-8ED1-A794-3358DAAF5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" y="1974"/>
              <a:ext cx="143" cy="92"/>
            </a:xfrm>
            <a:custGeom>
              <a:avLst/>
              <a:gdLst>
                <a:gd name="T0" fmla="*/ 143 w 143"/>
                <a:gd name="T1" fmla="*/ 11 h 92"/>
                <a:gd name="T2" fmla="*/ 2 w 143"/>
                <a:gd name="T3" fmla="*/ 90 h 92"/>
                <a:gd name="T4" fmla="*/ 132 w 143"/>
                <a:gd name="T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92">
                  <a:moveTo>
                    <a:pt x="143" y="11"/>
                  </a:moveTo>
                  <a:cubicBezTo>
                    <a:pt x="120" y="24"/>
                    <a:pt x="4" y="92"/>
                    <a:pt x="2" y="90"/>
                  </a:cubicBezTo>
                  <a:cubicBezTo>
                    <a:pt x="0" y="88"/>
                    <a:pt x="105" y="19"/>
                    <a:pt x="13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6" name="Freeform 420">
              <a:extLst>
                <a:ext uri="{FF2B5EF4-FFF2-40B4-BE49-F238E27FC236}">
                  <a16:creationId xmlns:a16="http://schemas.microsoft.com/office/drawing/2014/main" id="{0C8B86C6-F608-7780-6286-BF4CF8992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7" y="2045"/>
              <a:ext cx="148" cy="90"/>
            </a:xfrm>
            <a:custGeom>
              <a:avLst/>
              <a:gdLst>
                <a:gd name="T0" fmla="*/ 133 w 148"/>
                <a:gd name="T1" fmla="*/ 0 h 90"/>
                <a:gd name="T2" fmla="*/ 70 w 148"/>
                <a:gd name="T3" fmla="*/ 27 h 90"/>
                <a:gd name="T4" fmla="*/ 1 w 148"/>
                <a:gd name="T5" fmla="*/ 88 h 90"/>
                <a:gd name="T6" fmla="*/ 79 w 148"/>
                <a:gd name="T7" fmla="*/ 42 h 90"/>
                <a:gd name="T8" fmla="*/ 148 w 148"/>
                <a:gd name="T9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90">
                  <a:moveTo>
                    <a:pt x="133" y="0"/>
                  </a:moveTo>
                  <a:cubicBezTo>
                    <a:pt x="123" y="5"/>
                    <a:pt x="92" y="12"/>
                    <a:pt x="70" y="27"/>
                  </a:cubicBezTo>
                  <a:cubicBezTo>
                    <a:pt x="48" y="42"/>
                    <a:pt x="0" y="86"/>
                    <a:pt x="1" y="88"/>
                  </a:cubicBezTo>
                  <a:cubicBezTo>
                    <a:pt x="2" y="90"/>
                    <a:pt x="55" y="55"/>
                    <a:pt x="79" y="42"/>
                  </a:cubicBezTo>
                  <a:cubicBezTo>
                    <a:pt x="103" y="29"/>
                    <a:pt x="134" y="17"/>
                    <a:pt x="148" y="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7" name="Freeform 421">
              <a:extLst>
                <a:ext uri="{FF2B5EF4-FFF2-40B4-BE49-F238E27FC236}">
                  <a16:creationId xmlns:a16="http://schemas.microsoft.com/office/drawing/2014/main" id="{3E8E602E-AA1C-5CE6-9ABC-A233CAD6F2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003"/>
              <a:ext cx="135" cy="72"/>
            </a:xfrm>
            <a:custGeom>
              <a:avLst/>
              <a:gdLst>
                <a:gd name="T0" fmla="*/ 133 w 135"/>
                <a:gd name="T1" fmla="*/ 16 h 72"/>
                <a:gd name="T2" fmla="*/ 0 w 135"/>
                <a:gd name="T3" fmla="*/ 69 h 72"/>
                <a:gd name="T4" fmla="*/ 135 w 135"/>
                <a:gd name="T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72">
                  <a:moveTo>
                    <a:pt x="133" y="16"/>
                  </a:moveTo>
                  <a:cubicBezTo>
                    <a:pt x="111" y="25"/>
                    <a:pt x="0" y="72"/>
                    <a:pt x="0" y="69"/>
                  </a:cubicBezTo>
                  <a:cubicBezTo>
                    <a:pt x="0" y="66"/>
                    <a:pt x="107" y="15"/>
                    <a:pt x="135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8" name="Freeform 422">
              <a:extLst>
                <a:ext uri="{FF2B5EF4-FFF2-40B4-BE49-F238E27FC236}">
                  <a16:creationId xmlns:a16="http://schemas.microsoft.com/office/drawing/2014/main" id="{F9B30D53-5F61-BD43-684D-5F37139084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1" y="2036"/>
              <a:ext cx="121" cy="47"/>
            </a:xfrm>
            <a:custGeom>
              <a:avLst/>
              <a:gdLst>
                <a:gd name="T0" fmla="*/ 121 w 121"/>
                <a:gd name="T1" fmla="*/ 13 h 47"/>
                <a:gd name="T2" fmla="*/ 0 w 121"/>
                <a:gd name="T3" fmla="*/ 45 h 47"/>
                <a:gd name="T4" fmla="*/ 118 w 121"/>
                <a:gd name="T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47">
                  <a:moveTo>
                    <a:pt x="121" y="13"/>
                  </a:moveTo>
                  <a:cubicBezTo>
                    <a:pt x="101" y="18"/>
                    <a:pt x="0" y="47"/>
                    <a:pt x="0" y="45"/>
                  </a:cubicBezTo>
                  <a:cubicBezTo>
                    <a:pt x="0" y="43"/>
                    <a:pt x="94" y="9"/>
                    <a:pt x="118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59" name="Freeform 423">
              <a:extLst>
                <a:ext uri="{FF2B5EF4-FFF2-40B4-BE49-F238E27FC236}">
                  <a16:creationId xmlns:a16="http://schemas.microsoft.com/office/drawing/2014/main" id="{8F0BAEB8-97E7-8CE8-9411-354641A13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2" y="2061"/>
              <a:ext cx="94" cy="29"/>
            </a:xfrm>
            <a:custGeom>
              <a:avLst/>
              <a:gdLst>
                <a:gd name="T0" fmla="*/ 94 w 94"/>
                <a:gd name="T1" fmla="*/ 11 h 29"/>
                <a:gd name="T2" fmla="*/ 0 w 94"/>
                <a:gd name="T3" fmla="*/ 27 h 29"/>
                <a:gd name="T4" fmla="*/ 94 w 94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4" h="29">
                  <a:moveTo>
                    <a:pt x="94" y="11"/>
                  </a:moveTo>
                  <a:cubicBezTo>
                    <a:pt x="78" y="14"/>
                    <a:pt x="0" y="29"/>
                    <a:pt x="0" y="27"/>
                  </a:cubicBezTo>
                  <a:cubicBezTo>
                    <a:pt x="0" y="25"/>
                    <a:pt x="75" y="6"/>
                    <a:pt x="9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0" name="Freeform 424">
              <a:extLst>
                <a:ext uri="{FF2B5EF4-FFF2-40B4-BE49-F238E27FC236}">
                  <a16:creationId xmlns:a16="http://schemas.microsoft.com/office/drawing/2014/main" id="{EF486B0C-6DCC-724D-ED52-B5C8DA574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070"/>
              <a:ext cx="152" cy="78"/>
            </a:xfrm>
            <a:custGeom>
              <a:avLst/>
              <a:gdLst>
                <a:gd name="T0" fmla="*/ 148 w 152"/>
                <a:gd name="T1" fmla="*/ 0 h 78"/>
                <a:gd name="T2" fmla="*/ 1 w 152"/>
                <a:gd name="T3" fmla="*/ 75 h 78"/>
                <a:gd name="T4" fmla="*/ 152 w 152"/>
                <a:gd name="T5" fmla="*/ 2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78">
                  <a:moveTo>
                    <a:pt x="148" y="0"/>
                  </a:moveTo>
                  <a:cubicBezTo>
                    <a:pt x="124" y="12"/>
                    <a:pt x="0" y="72"/>
                    <a:pt x="1" y="75"/>
                  </a:cubicBezTo>
                  <a:cubicBezTo>
                    <a:pt x="2" y="78"/>
                    <a:pt x="127" y="29"/>
                    <a:pt x="152" y="2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1" name="Freeform 425">
              <a:extLst>
                <a:ext uri="{FF2B5EF4-FFF2-40B4-BE49-F238E27FC236}">
                  <a16:creationId xmlns:a16="http://schemas.microsoft.com/office/drawing/2014/main" id="{116D0A0A-F264-E80B-CB90-EA3BA4476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12"/>
              <a:ext cx="148" cy="48"/>
            </a:xfrm>
            <a:custGeom>
              <a:avLst/>
              <a:gdLst>
                <a:gd name="T0" fmla="*/ 148 w 148"/>
                <a:gd name="T1" fmla="*/ 0 h 48"/>
                <a:gd name="T2" fmla="*/ 2 w 148"/>
                <a:gd name="T3" fmla="*/ 45 h 48"/>
                <a:gd name="T4" fmla="*/ 136 w 148"/>
                <a:gd name="T5" fmla="*/ 2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48">
                  <a:moveTo>
                    <a:pt x="148" y="0"/>
                  </a:moveTo>
                  <a:cubicBezTo>
                    <a:pt x="124" y="7"/>
                    <a:pt x="4" y="42"/>
                    <a:pt x="2" y="45"/>
                  </a:cubicBezTo>
                  <a:cubicBezTo>
                    <a:pt x="0" y="48"/>
                    <a:pt x="108" y="26"/>
                    <a:pt x="136" y="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2" name="Freeform 426">
              <a:extLst>
                <a:ext uri="{FF2B5EF4-FFF2-40B4-BE49-F238E27FC236}">
                  <a16:creationId xmlns:a16="http://schemas.microsoft.com/office/drawing/2014/main" id="{3AB8C3E2-D846-E606-B73B-06EEDF433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0" y="2156"/>
              <a:ext cx="120" cy="24"/>
            </a:xfrm>
            <a:custGeom>
              <a:avLst/>
              <a:gdLst>
                <a:gd name="T0" fmla="*/ 120 w 120"/>
                <a:gd name="T1" fmla="*/ 0 h 24"/>
                <a:gd name="T2" fmla="*/ 0 w 120"/>
                <a:gd name="T3" fmla="*/ 13 h 24"/>
                <a:gd name="T4" fmla="*/ 119 w 12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24">
                  <a:moveTo>
                    <a:pt x="120" y="0"/>
                  </a:moveTo>
                  <a:cubicBezTo>
                    <a:pt x="100" y="2"/>
                    <a:pt x="0" y="9"/>
                    <a:pt x="0" y="13"/>
                  </a:cubicBezTo>
                  <a:cubicBezTo>
                    <a:pt x="0" y="17"/>
                    <a:pt x="94" y="22"/>
                    <a:pt x="119" y="2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3" name="Freeform 427">
              <a:extLst>
                <a:ext uri="{FF2B5EF4-FFF2-40B4-BE49-F238E27FC236}">
                  <a16:creationId xmlns:a16="http://schemas.microsoft.com/office/drawing/2014/main" id="{29B97169-F934-5AFA-DA7E-081DF41D8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82"/>
              <a:ext cx="142" cy="41"/>
            </a:xfrm>
            <a:custGeom>
              <a:avLst/>
              <a:gdLst>
                <a:gd name="T0" fmla="*/ 128 w 142"/>
                <a:gd name="T1" fmla="*/ 14 h 41"/>
                <a:gd name="T2" fmla="*/ 2 w 142"/>
                <a:gd name="T3" fmla="*/ 4 h 41"/>
                <a:gd name="T4" fmla="*/ 142 w 142"/>
                <a:gd name="T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2" h="41">
                  <a:moveTo>
                    <a:pt x="128" y="14"/>
                  </a:moveTo>
                  <a:cubicBezTo>
                    <a:pt x="107" y="12"/>
                    <a:pt x="0" y="0"/>
                    <a:pt x="2" y="4"/>
                  </a:cubicBezTo>
                  <a:cubicBezTo>
                    <a:pt x="4" y="8"/>
                    <a:pt x="113" y="33"/>
                    <a:pt x="142" y="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4" name="Freeform 428">
              <a:extLst>
                <a:ext uri="{FF2B5EF4-FFF2-40B4-BE49-F238E27FC236}">
                  <a16:creationId xmlns:a16="http://schemas.microsoft.com/office/drawing/2014/main" id="{A5758A72-CD2F-090F-8E57-90BB5FFE3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2198"/>
              <a:ext cx="158" cy="66"/>
            </a:xfrm>
            <a:custGeom>
              <a:avLst/>
              <a:gdLst>
                <a:gd name="T0" fmla="*/ 154 w 158"/>
                <a:gd name="T1" fmla="*/ 43 h 66"/>
                <a:gd name="T2" fmla="*/ 1 w 158"/>
                <a:gd name="T3" fmla="*/ 4 h 66"/>
                <a:gd name="T4" fmla="*/ 158 w 158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66">
                  <a:moveTo>
                    <a:pt x="154" y="43"/>
                  </a:moveTo>
                  <a:cubicBezTo>
                    <a:pt x="129" y="37"/>
                    <a:pt x="0" y="0"/>
                    <a:pt x="1" y="4"/>
                  </a:cubicBezTo>
                  <a:cubicBezTo>
                    <a:pt x="2" y="8"/>
                    <a:pt x="125" y="53"/>
                    <a:pt x="158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5" name="Freeform 429">
              <a:extLst>
                <a:ext uri="{FF2B5EF4-FFF2-40B4-BE49-F238E27FC236}">
                  <a16:creationId xmlns:a16="http://schemas.microsoft.com/office/drawing/2014/main" id="{789D07BD-9724-89FF-2307-9B5C804B0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2225"/>
              <a:ext cx="153" cy="70"/>
            </a:xfrm>
            <a:custGeom>
              <a:avLst/>
              <a:gdLst>
                <a:gd name="T0" fmla="*/ 153 w 153"/>
                <a:gd name="T1" fmla="*/ 67 h 70"/>
                <a:gd name="T2" fmla="*/ 5 w 153"/>
                <a:gd name="T3" fmla="*/ 0 h 70"/>
                <a:gd name="T4" fmla="*/ 122 w 153"/>
                <a:gd name="T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3" h="70">
                  <a:moveTo>
                    <a:pt x="153" y="67"/>
                  </a:moveTo>
                  <a:cubicBezTo>
                    <a:pt x="128" y="56"/>
                    <a:pt x="10" y="0"/>
                    <a:pt x="5" y="0"/>
                  </a:cubicBezTo>
                  <a:cubicBezTo>
                    <a:pt x="0" y="0"/>
                    <a:pt x="98" y="55"/>
                    <a:pt x="122" y="7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166" name="Freeform 430">
              <a:extLst>
                <a:ext uri="{FF2B5EF4-FFF2-40B4-BE49-F238E27FC236}">
                  <a16:creationId xmlns:a16="http://schemas.microsoft.com/office/drawing/2014/main" id="{F8B96008-82CA-E782-6B80-C10B8725F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" y="2209"/>
              <a:ext cx="164" cy="80"/>
            </a:xfrm>
            <a:custGeom>
              <a:avLst/>
              <a:gdLst>
                <a:gd name="T0" fmla="*/ 164 w 164"/>
                <a:gd name="T1" fmla="*/ 70 h 80"/>
                <a:gd name="T2" fmla="*/ 1 w 164"/>
                <a:gd name="T3" fmla="*/ 2 h 80"/>
                <a:gd name="T4" fmla="*/ 155 w 164"/>
                <a:gd name="T5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80">
                  <a:moveTo>
                    <a:pt x="164" y="70"/>
                  </a:moveTo>
                  <a:cubicBezTo>
                    <a:pt x="137" y="59"/>
                    <a:pt x="0" y="4"/>
                    <a:pt x="1" y="2"/>
                  </a:cubicBezTo>
                  <a:cubicBezTo>
                    <a:pt x="2" y="0"/>
                    <a:pt x="123" y="64"/>
                    <a:pt x="155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3167" name="Group 431">
              <a:extLst>
                <a:ext uri="{FF2B5EF4-FFF2-40B4-BE49-F238E27FC236}">
                  <a16:creationId xmlns:a16="http://schemas.microsoft.com/office/drawing/2014/main" id="{A5E36D66-EDA9-9BF5-6A8E-B0C825F096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256"/>
              <a:ext cx="115" cy="137"/>
              <a:chOff x="3696" y="2592"/>
              <a:chExt cx="115" cy="137"/>
            </a:xfrm>
          </p:grpSpPr>
          <p:sp>
            <p:nvSpPr>
              <p:cNvPr id="3169" name="Freeform 432">
                <a:extLst>
                  <a:ext uri="{FF2B5EF4-FFF2-40B4-BE49-F238E27FC236}">
                    <a16:creationId xmlns:a16="http://schemas.microsoft.com/office/drawing/2014/main" id="{771BA531-9A18-3C11-59E8-094E352A8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592"/>
                <a:ext cx="115" cy="137"/>
              </a:xfrm>
              <a:custGeom>
                <a:avLst/>
                <a:gdLst>
                  <a:gd name="T0" fmla="*/ 10 w 166"/>
                  <a:gd name="T1" fmla="*/ 8 h 168"/>
                  <a:gd name="T2" fmla="*/ 79 w 166"/>
                  <a:gd name="T3" fmla="*/ 18 h 168"/>
                  <a:gd name="T4" fmla="*/ 139 w 166"/>
                  <a:gd name="T5" fmla="*/ 57 h 168"/>
                  <a:gd name="T6" fmla="*/ 166 w 166"/>
                  <a:gd name="T7" fmla="*/ 126 h 168"/>
                  <a:gd name="T8" fmla="*/ 138 w 166"/>
                  <a:gd name="T9" fmla="*/ 167 h 168"/>
                  <a:gd name="T10" fmla="*/ 72 w 166"/>
                  <a:gd name="T11" fmla="*/ 131 h 168"/>
                  <a:gd name="T12" fmla="*/ 10 w 166"/>
                  <a:gd name="T13" fmla="*/ 36 h 168"/>
                  <a:gd name="T14" fmla="*/ 10 w 166"/>
                  <a:gd name="T15" fmla="*/ 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68">
                    <a:moveTo>
                      <a:pt x="10" y="8"/>
                    </a:moveTo>
                    <a:cubicBezTo>
                      <a:pt x="18" y="0"/>
                      <a:pt x="58" y="10"/>
                      <a:pt x="79" y="18"/>
                    </a:cubicBezTo>
                    <a:cubicBezTo>
                      <a:pt x="100" y="26"/>
                      <a:pt x="125" y="39"/>
                      <a:pt x="139" y="57"/>
                    </a:cubicBezTo>
                    <a:cubicBezTo>
                      <a:pt x="153" y="75"/>
                      <a:pt x="166" y="108"/>
                      <a:pt x="166" y="126"/>
                    </a:cubicBezTo>
                    <a:cubicBezTo>
                      <a:pt x="166" y="144"/>
                      <a:pt x="154" y="166"/>
                      <a:pt x="138" y="167"/>
                    </a:cubicBezTo>
                    <a:cubicBezTo>
                      <a:pt x="122" y="168"/>
                      <a:pt x="93" y="153"/>
                      <a:pt x="72" y="131"/>
                    </a:cubicBezTo>
                    <a:cubicBezTo>
                      <a:pt x="51" y="109"/>
                      <a:pt x="20" y="56"/>
                      <a:pt x="10" y="36"/>
                    </a:cubicBezTo>
                    <a:cubicBezTo>
                      <a:pt x="0" y="16"/>
                      <a:pt x="10" y="14"/>
                      <a:pt x="10" y="8"/>
                    </a:cubicBezTo>
                    <a:close/>
                  </a:path>
                </a:pathLst>
              </a:custGeom>
              <a:solidFill>
                <a:srgbClr val="D1D5D5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70" name="Freeform 433">
                <a:extLst>
                  <a:ext uri="{FF2B5EF4-FFF2-40B4-BE49-F238E27FC236}">
                    <a16:creationId xmlns:a16="http://schemas.microsoft.com/office/drawing/2014/main" id="{89E7C24F-7D08-E0A1-85F3-5C2389C26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2601"/>
                <a:ext cx="83" cy="113"/>
              </a:xfrm>
              <a:custGeom>
                <a:avLst/>
                <a:gdLst>
                  <a:gd name="T0" fmla="*/ 67 w 83"/>
                  <a:gd name="T1" fmla="*/ 113 h 113"/>
                  <a:gd name="T2" fmla="*/ 3 w 83"/>
                  <a:gd name="T3" fmla="*/ 3 h 113"/>
                  <a:gd name="T4" fmla="*/ 83 w 83"/>
                  <a:gd name="T5" fmla="*/ 94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3" h="113">
                    <a:moveTo>
                      <a:pt x="67" y="113"/>
                    </a:moveTo>
                    <a:cubicBezTo>
                      <a:pt x="56" y="95"/>
                      <a:pt x="0" y="6"/>
                      <a:pt x="3" y="3"/>
                    </a:cubicBezTo>
                    <a:cubicBezTo>
                      <a:pt x="6" y="0"/>
                      <a:pt x="66" y="75"/>
                      <a:pt x="83" y="94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71" name="Freeform 434">
                <a:extLst>
                  <a:ext uri="{FF2B5EF4-FFF2-40B4-BE49-F238E27FC236}">
                    <a16:creationId xmlns:a16="http://schemas.microsoft.com/office/drawing/2014/main" id="{97ED260A-BF4D-8772-510A-EE3F0BA01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597"/>
                <a:ext cx="75" cy="96"/>
              </a:xfrm>
              <a:custGeom>
                <a:avLst/>
                <a:gdLst>
                  <a:gd name="T0" fmla="*/ 75 w 75"/>
                  <a:gd name="T1" fmla="*/ 96 h 96"/>
                  <a:gd name="T2" fmla="*/ 0 w 75"/>
                  <a:gd name="T3" fmla="*/ 3 h 96"/>
                  <a:gd name="T4" fmla="*/ 75 w 75"/>
                  <a:gd name="T5" fmla="*/ 7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96">
                    <a:moveTo>
                      <a:pt x="75" y="96"/>
                    </a:moveTo>
                    <a:cubicBezTo>
                      <a:pt x="63" y="81"/>
                      <a:pt x="0" y="6"/>
                      <a:pt x="0" y="3"/>
                    </a:cubicBezTo>
                    <a:cubicBezTo>
                      <a:pt x="0" y="0"/>
                      <a:pt x="59" y="61"/>
                      <a:pt x="75" y="76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72" name="Freeform 435">
                <a:extLst>
                  <a:ext uri="{FF2B5EF4-FFF2-40B4-BE49-F238E27FC236}">
                    <a16:creationId xmlns:a16="http://schemas.microsoft.com/office/drawing/2014/main" id="{28E4E94B-CCA2-C1DB-EEEC-DA7E8939F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2603"/>
                <a:ext cx="57" cy="61"/>
              </a:xfrm>
              <a:custGeom>
                <a:avLst/>
                <a:gdLst>
                  <a:gd name="T0" fmla="*/ 57 w 57"/>
                  <a:gd name="T1" fmla="*/ 61 h 61"/>
                  <a:gd name="T2" fmla="*/ 1 w 57"/>
                  <a:gd name="T3" fmla="*/ 4 h 61"/>
                  <a:gd name="T4" fmla="*/ 49 w 57"/>
                  <a:gd name="T5" fmla="*/ 3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7" h="61">
                    <a:moveTo>
                      <a:pt x="57" y="61"/>
                    </a:moveTo>
                    <a:cubicBezTo>
                      <a:pt x="48" y="52"/>
                      <a:pt x="2" y="8"/>
                      <a:pt x="1" y="4"/>
                    </a:cubicBezTo>
                    <a:cubicBezTo>
                      <a:pt x="0" y="0"/>
                      <a:pt x="39" y="30"/>
                      <a:pt x="49" y="37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73" name="Freeform 436">
                <a:extLst>
                  <a:ext uri="{FF2B5EF4-FFF2-40B4-BE49-F238E27FC236}">
                    <a16:creationId xmlns:a16="http://schemas.microsoft.com/office/drawing/2014/main" id="{77CAB851-46FD-0C6C-1DAF-7EF1443164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9" y="2596"/>
                <a:ext cx="84" cy="128"/>
              </a:xfrm>
              <a:custGeom>
                <a:avLst/>
                <a:gdLst>
                  <a:gd name="T0" fmla="*/ 79 w 84"/>
                  <a:gd name="T1" fmla="*/ 128 h 128"/>
                  <a:gd name="T2" fmla="*/ 1 w 84"/>
                  <a:gd name="T3" fmla="*/ 4 h 128"/>
                  <a:gd name="T4" fmla="*/ 84 w 84"/>
                  <a:gd name="T5" fmla="*/ 105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4" h="128">
                    <a:moveTo>
                      <a:pt x="79" y="128"/>
                    </a:moveTo>
                    <a:cubicBezTo>
                      <a:pt x="66" y="108"/>
                      <a:pt x="0" y="8"/>
                      <a:pt x="1" y="4"/>
                    </a:cubicBezTo>
                    <a:cubicBezTo>
                      <a:pt x="2" y="0"/>
                      <a:pt x="67" y="84"/>
                      <a:pt x="84" y="105"/>
                    </a:cubicBez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D1D5D5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3168" name="Line 437">
              <a:extLst>
                <a:ext uri="{FF2B5EF4-FFF2-40B4-BE49-F238E27FC236}">
                  <a16:creationId xmlns:a16="http://schemas.microsoft.com/office/drawing/2014/main" id="{76648D0C-8973-23B4-D39E-0BCAA223E4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160"/>
              <a:ext cx="672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sp>
        <p:nvSpPr>
          <p:cNvPr id="3305" name="Freeform 578">
            <a:extLst>
              <a:ext uri="{FF2B5EF4-FFF2-40B4-BE49-F238E27FC236}">
                <a16:creationId xmlns:a16="http://schemas.microsoft.com/office/drawing/2014/main" id="{AA94F3A8-F5A4-D7A8-792B-524953C43996}"/>
              </a:ext>
            </a:extLst>
          </p:cNvPr>
          <p:cNvSpPr>
            <a:spLocks noChangeAspect="1"/>
          </p:cNvSpPr>
          <p:nvPr/>
        </p:nvSpPr>
        <p:spPr bwMode="auto">
          <a:xfrm rot="719346">
            <a:off x="6505547" y="4145962"/>
            <a:ext cx="180652" cy="71299"/>
          </a:xfrm>
          <a:custGeom>
            <a:avLst/>
            <a:gdLst>
              <a:gd name="T0" fmla="*/ 576 w 577"/>
              <a:gd name="T1" fmla="*/ 96 h 242"/>
              <a:gd name="T2" fmla="*/ 489 w 577"/>
              <a:gd name="T3" fmla="*/ 60 h 242"/>
              <a:gd name="T4" fmla="*/ 252 w 577"/>
              <a:gd name="T5" fmla="*/ 3 h 242"/>
              <a:gd name="T6" fmla="*/ 180 w 577"/>
              <a:gd name="T7" fmla="*/ 42 h 242"/>
              <a:gd name="T8" fmla="*/ 111 w 577"/>
              <a:gd name="T9" fmla="*/ 129 h 242"/>
              <a:gd name="T10" fmla="*/ 24 w 577"/>
              <a:gd name="T11" fmla="*/ 234 h 242"/>
              <a:gd name="T12" fmla="*/ 255 w 577"/>
              <a:gd name="T13" fmla="*/ 177 h 242"/>
              <a:gd name="T14" fmla="*/ 495 w 577"/>
              <a:gd name="T15" fmla="*/ 129 h 242"/>
              <a:gd name="T16" fmla="*/ 564 w 577"/>
              <a:gd name="T17" fmla="*/ 114 h 242"/>
              <a:gd name="T18" fmla="*/ 576 w 577"/>
              <a:gd name="T19" fmla="*/ 9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7" h="242">
                <a:moveTo>
                  <a:pt x="576" y="96"/>
                </a:moveTo>
                <a:cubicBezTo>
                  <a:pt x="559" y="85"/>
                  <a:pt x="543" y="76"/>
                  <a:pt x="489" y="60"/>
                </a:cubicBezTo>
                <a:cubicBezTo>
                  <a:pt x="435" y="44"/>
                  <a:pt x="303" y="6"/>
                  <a:pt x="252" y="3"/>
                </a:cubicBezTo>
                <a:cubicBezTo>
                  <a:pt x="201" y="0"/>
                  <a:pt x="203" y="21"/>
                  <a:pt x="180" y="42"/>
                </a:cubicBezTo>
                <a:cubicBezTo>
                  <a:pt x="157" y="63"/>
                  <a:pt x="137" y="97"/>
                  <a:pt x="111" y="129"/>
                </a:cubicBezTo>
                <a:cubicBezTo>
                  <a:pt x="85" y="161"/>
                  <a:pt x="0" y="226"/>
                  <a:pt x="24" y="234"/>
                </a:cubicBezTo>
                <a:cubicBezTo>
                  <a:pt x="48" y="242"/>
                  <a:pt x="177" y="194"/>
                  <a:pt x="255" y="177"/>
                </a:cubicBezTo>
                <a:cubicBezTo>
                  <a:pt x="333" y="160"/>
                  <a:pt x="444" y="139"/>
                  <a:pt x="495" y="129"/>
                </a:cubicBezTo>
                <a:cubicBezTo>
                  <a:pt x="546" y="119"/>
                  <a:pt x="551" y="119"/>
                  <a:pt x="564" y="114"/>
                </a:cubicBezTo>
                <a:cubicBezTo>
                  <a:pt x="577" y="109"/>
                  <a:pt x="574" y="100"/>
                  <a:pt x="576" y="96"/>
                </a:cubicBezTo>
                <a:close/>
              </a:path>
            </a:pathLst>
          </a:custGeom>
          <a:gradFill rotWithShape="1">
            <a:gsLst>
              <a:gs pos="0">
                <a:schemeClr val="bg2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440"/>
          </a:p>
        </p:txBody>
      </p:sp>
      <p:sp>
        <p:nvSpPr>
          <p:cNvPr id="3819" name="Arrow: Left 3818">
            <a:extLst>
              <a:ext uri="{FF2B5EF4-FFF2-40B4-BE49-F238E27FC236}">
                <a16:creationId xmlns:a16="http://schemas.microsoft.com/office/drawing/2014/main" id="{39A28C61-50DD-BAE0-7D32-2BA769EA22E6}"/>
              </a:ext>
            </a:extLst>
          </p:cNvPr>
          <p:cNvSpPr/>
          <p:nvPr/>
        </p:nvSpPr>
        <p:spPr>
          <a:xfrm rot="17366362">
            <a:off x="6360241" y="5105455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grpSp>
        <p:nvGrpSpPr>
          <p:cNvPr id="3813" name="Group 3812">
            <a:extLst>
              <a:ext uri="{FF2B5EF4-FFF2-40B4-BE49-F238E27FC236}">
                <a16:creationId xmlns:a16="http://schemas.microsoft.com/office/drawing/2014/main" id="{452FD47E-6DD6-877C-9945-D56825BBB731}"/>
              </a:ext>
            </a:extLst>
          </p:cNvPr>
          <p:cNvGrpSpPr/>
          <p:nvPr/>
        </p:nvGrpSpPr>
        <p:grpSpPr>
          <a:xfrm>
            <a:off x="5875597" y="3655078"/>
            <a:ext cx="937703" cy="283039"/>
            <a:chOff x="5874259" y="3226957"/>
            <a:chExt cx="937703" cy="283039"/>
          </a:xfrm>
        </p:grpSpPr>
        <p:sp>
          <p:nvSpPr>
            <p:cNvPr id="3585" name="Freeform 603">
              <a:extLst>
                <a:ext uri="{FF2B5EF4-FFF2-40B4-BE49-F238E27FC236}">
                  <a16:creationId xmlns:a16="http://schemas.microsoft.com/office/drawing/2014/main" id="{A3985BBC-D2B5-5478-57A6-098BE214EE3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74259" y="3229579"/>
              <a:ext cx="161241" cy="218611"/>
            </a:xfrm>
            <a:custGeom>
              <a:avLst/>
              <a:gdLst>
                <a:gd name="T0" fmla="*/ 460 w 515"/>
                <a:gd name="T1" fmla="*/ 194 h 742"/>
                <a:gd name="T2" fmla="*/ 316 w 515"/>
                <a:gd name="T3" fmla="*/ 146 h 742"/>
                <a:gd name="T4" fmla="*/ 172 w 515"/>
                <a:gd name="T5" fmla="*/ 50 h 742"/>
                <a:gd name="T6" fmla="*/ 28 w 515"/>
                <a:gd name="T7" fmla="*/ 2 h 742"/>
                <a:gd name="T8" fmla="*/ 4 w 515"/>
                <a:gd name="T9" fmla="*/ 38 h 742"/>
                <a:gd name="T10" fmla="*/ 37 w 515"/>
                <a:gd name="T11" fmla="*/ 155 h 742"/>
                <a:gd name="T12" fmla="*/ 76 w 515"/>
                <a:gd name="T13" fmla="*/ 242 h 742"/>
                <a:gd name="T14" fmla="*/ 100 w 515"/>
                <a:gd name="T15" fmla="*/ 515 h 742"/>
                <a:gd name="T16" fmla="*/ 61 w 515"/>
                <a:gd name="T17" fmla="*/ 704 h 742"/>
                <a:gd name="T18" fmla="*/ 124 w 515"/>
                <a:gd name="T19" fmla="*/ 722 h 742"/>
                <a:gd name="T20" fmla="*/ 322 w 515"/>
                <a:gd name="T21" fmla="*/ 587 h 742"/>
                <a:gd name="T22" fmla="*/ 508 w 515"/>
                <a:gd name="T23" fmla="*/ 434 h 742"/>
                <a:gd name="T24" fmla="*/ 364 w 515"/>
                <a:gd name="T25" fmla="*/ 434 h 742"/>
                <a:gd name="T26" fmla="*/ 346 w 515"/>
                <a:gd name="T27" fmla="*/ 338 h 742"/>
                <a:gd name="T28" fmla="*/ 370 w 515"/>
                <a:gd name="T29" fmla="*/ 209 h 742"/>
                <a:gd name="T30" fmla="*/ 460 w 515"/>
                <a:gd name="T31" fmla="*/ 194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5" h="742">
                  <a:moveTo>
                    <a:pt x="460" y="194"/>
                  </a:moveTo>
                  <a:cubicBezTo>
                    <a:pt x="452" y="186"/>
                    <a:pt x="364" y="170"/>
                    <a:pt x="316" y="146"/>
                  </a:cubicBezTo>
                  <a:cubicBezTo>
                    <a:pt x="268" y="122"/>
                    <a:pt x="220" y="74"/>
                    <a:pt x="172" y="50"/>
                  </a:cubicBezTo>
                  <a:cubicBezTo>
                    <a:pt x="124" y="26"/>
                    <a:pt x="56" y="4"/>
                    <a:pt x="28" y="2"/>
                  </a:cubicBezTo>
                  <a:cubicBezTo>
                    <a:pt x="0" y="0"/>
                    <a:pt x="3" y="13"/>
                    <a:pt x="4" y="38"/>
                  </a:cubicBezTo>
                  <a:cubicBezTo>
                    <a:pt x="5" y="63"/>
                    <a:pt x="25" y="121"/>
                    <a:pt x="37" y="155"/>
                  </a:cubicBezTo>
                  <a:cubicBezTo>
                    <a:pt x="49" y="189"/>
                    <a:pt x="66" y="182"/>
                    <a:pt x="76" y="242"/>
                  </a:cubicBezTo>
                  <a:cubicBezTo>
                    <a:pt x="86" y="302"/>
                    <a:pt x="102" y="438"/>
                    <a:pt x="100" y="515"/>
                  </a:cubicBezTo>
                  <a:cubicBezTo>
                    <a:pt x="98" y="592"/>
                    <a:pt x="57" y="670"/>
                    <a:pt x="61" y="704"/>
                  </a:cubicBezTo>
                  <a:cubicBezTo>
                    <a:pt x="65" y="738"/>
                    <a:pt x="80" y="742"/>
                    <a:pt x="124" y="722"/>
                  </a:cubicBezTo>
                  <a:cubicBezTo>
                    <a:pt x="168" y="702"/>
                    <a:pt x="258" y="635"/>
                    <a:pt x="322" y="587"/>
                  </a:cubicBezTo>
                  <a:cubicBezTo>
                    <a:pt x="386" y="539"/>
                    <a:pt x="501" y="460"/>
                    <a:pt x="508" y="434"/>
                  </a:cubicBezTo>
                  <a:cubicBezTo>
                    <a:pt x="515" y="408"/>
                    <a:pt x="391" y="450"/>
                    <a:pt x="364" y="434"/>
                  </a:cubicBezTo>
                  <a:cubicBezTo>
                    <a:pt x="337" y="418"/>
                    <a:pt x="345" y="375"/>
                    <a:pt x="346" y="338"/>
                  </a:cubicBezTo>
                  <a:cubicBezTo>
                    <a:pt x="347" y="301"/>
                    <a:pt x="351" y="233"/>
                    <a:pt x="370" y="209"/>
                  </a:cubicBezTo>
                  <a:cubicBezTo>
                    <a:pt x="389" y="185"/>
                    <a:pt x="441" y="197"/>
                    <a:pt x="460" y="19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0C0C0"/>
                </a:gs>
              </a:gsLst>
              <a:lin ang="189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86" name="Freeform 604">
              <a:extLst>
                <a:ext uri="{FF2B5EF4-FFF2-40B4-BE49-F238E27FC236}">
                  <a16:creationId xmlns:a16="http://schemas.microsoft.com/office/drawing/2014/main" id="{8B28684F-8185-2796-9143-A01D8C42E27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96891" y="3226957"/>
              <a:ext cx="103946" cy="71004"/>
            </a:xfrm>
            <a:custGeom>
              <a:avLst/>
              <a:gdLst>
                <a:gd name="T0" fmla="*/ 332 w 332"/>
                <a:gd name="T1" fmla="*/ 237 h 241"/>
                <a:gd name="T2" fmla="*/ 6 w 332"/>
                <a:gd name="T3" fmla="*/ 1 h 241"/>
                <a:gd name="T4" fmla="*/ 294 w 332"/>
                <a:gd name="T5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2" h="241">
                  <a:moveTo>
                    <a:pt x="332" y="237"/>
                  </a:moveTo>
                  <a:cubicBezTo>
                    <a:pt x="278" y="198"/>
                    <a:pt x="12" y="0"/>
                    <a:pt x="6" y="1"/>
                  </a:cubicBezTo>
                  <a:cubicBezTo>
                    <a:pt x="0" y="2"/>
                    <a:pt x="146" y="121"/>
                    <a:pt x="294" y="2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87" name="Freeform 605">
              <a:extLst>
                <a:ext uri="{FF2B5EF4-FFF2-40B4-BE49-F238E27FC236}">
                  <a16:creationId xmlns:a16="http://schemas.microsoft.com/office/drawing/2014/main" id="{192447BF-A875-D231-2721-0E1FA545871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97380" y="3240195"/>
              <a:ext cx="90170" cy="56568"/>
            </a:xfrm>
            <a:custGeom>
              <a:avLst/>
              <a:gdLst>
                <a:gd name="T0" fmla="*/ 288 w 288"/>
                <a:gd name="T1" fmla="*/ 192 h 192"/>
                <a:gd name="T2" fmla="*/ 0 w 288"/>
                <a:gd name="T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8" h="192">
                  <a:moveTo>
                    <a:pt x="288" y="192"/>
                  </a:moveTo>
                  <a:cubicBezTo>
                    <a:pt x="288" y="192"/>
                    <a:pt x="144" y="96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88" name="Freeform 606">
              <a:extLst>
                <a:ext uri="{FF2B5EF4-FFF2-40B4-BE49-F238E27FC236}">
                  <a16:creationId xmlns:a16="http://schemas.microsoft.com/office/drawing/2014/main" id="{EC3E0348-F312-415D-5847-2BF4DD3A43B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98183" y="3270271"/>
              <a:ext cx="95492" cy="40658"/>
            </a:xfrm>
            <a:custGeom>
              <a:avLst/>
              <a:gdLst>
                <a:gd name="T0" fmla="*/ 305 w 305"/>
                <a:gd name="T1" fmla="*/ 138 h 138"/>
                <a:gd name="T2" fmla="*/ 127 w 305"/>
                <a:gd name="T3" fmla="*/ 46 h 138"/>
                <a:gd name="T4" fmla="*/ 0 w 305"/>
                <a:gd name="T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5" h="138">
                  <a:moveTo>
                    <a:pt x="305" y="138"/>
                  </a:moveTo>
                  <a:cubicBezTo>
                    <a:pt x="275" y="123"/>
                    <a:pt x="178" y="69"/>
                    <a:pt x="127" y="46"/>
                  </a:cubicBezTo>
                  <a:cubicBezTo>
                    <a:pt x="76" y="23"/>
                    <a:pt x="27" y="1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3" name="Freeform 611">
              <a:extLst>
                <a:ext uri="{FF2B5EF4-FFF2-40B4-BE49-F238E27FC236}">
                  <a16:creationId xmlns:a16="http://schemas.microsoft.com/office/drawing/2014/main" id="{256AF908-9E13-14D5-3C30-5F5FCC8734B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78832" y="3276592"/>
              <a:ext cx="833130" cy="232164"/>
            </a:xfrm>
            <a:custGeom>
              <a:avLst/>
              <a:gdLst>
                <a:gd name="T0" fmla="*/ 2569 w 2661"/>
                <a:gd name="T1" fmla="*/ 109 h 788"/>
                <a:gd name="T2" fmla="*/ 2598 w 2661"/>
                <a:gd name="T3" fmla="*/ 60 h 788"/>
                <a:gd name="T4" fmla="*/ 2527 w 2661"/>
                <a:gd name="T5" fmla="*/ 34 h 788"/>
                <a:gd name="T6" fmla="*/ 2413 w 2661"/>
                <a:gd name="T7" fmla="*/ 40 h 788"/>
                <a:gd name="T8" fmla="*/ 2191 w 2661"/>
                <a:gd name="T9" fmla="*/ 55 h 788"/>
                <a:gd name="T10" fmla="*/ 1813 w 2661"/>
                <a:gd name="T11" fmla="*/ 7 h 788"/>
                <a:gd name="T12" fmla="*/ 1525 w 2661"/>
                <a:gd name="T13" fmla="*/ 13 h 788"/>
                <a:gd name="T14" fmla="*/ 1273 w 2661"/>
                <a:gd name="T15" fmla="*/ 61 h 788"/>
                <a:gd name="T16" fmla="*/ 838 w 2661"/>
                <a:gd name="T17" fmla="*/ 172 h 788"/>
                <a:gd name="T18" fmla="*/ 649 w 2661"/>
                <a:gd name="T19" fmla="*/ 253 h 788"/>
                <a:gd name="T20" fmla="*/ 505 w 2661"/>
                <a:gd name="T21" fmla="*/ 253 h 788"/>
                <a:gd name="T22" fmla="*/ 364 w 2661"/>
                <a:gd name="T23" fmla="*/ 241 h 788"/>
                <a:gd name="T24" fmla="*/ 265 w 2661"/>
                <a:gd name="T25" fmla="*/ 253 h 788"/>
                <a:gd name="T26" fmla="*/ 265 w 2661"/>
                <a:gd name="T27" fmla="*/ 301 h 788"/>
                <a:gd name="T28" fmla="*/ 307 w 2661"/>
                <a:gd name="T29" fmla="*/ 322 h 788"/>
                <a:gd name="T30" fmla="*/ 358 w 2661"/>
                <a:gd name="T31" fmla="*/ 322 h 788"/>
                <a:gd name="T32" fmla="*/ 265 w 2661"/>
                <a:gd name="T33" fmla="*/ 349 h 788"/>
                <a:gd name="T34" fmla="*/ 121 w 2661"/>
                <a:gd name="T35" fmla="*/ 349 h 788"/>
                <a:gd name="T36" fmla="*/ 34 w 2661"/>
                <a:gd name="T37" fmla="*/ 361 h 788"/>
                <a:gd name="T38" fmla="*/ 5 w 2661"/>
                <a:gd name="T39" fmla="*/ 489 h 788"/>
                <a:gd name="T40" fmla="*/ 7 w 2661"/>
                <a:gd name="T41" fmla="*/ 555 h 788"/>
                <a:gd name="T42" fmla="*/ 25 w 2661"/>
                <a:gd name="T43" fmla="*/ 589 h 788"/>
                <a:gd name="T44" fmla="*/ 141 w 2661"/>
                <a:gd name="T45" fmla="*/ 581 h 788"/>
                <a:gd name="T46" fmla="*/ 265 w 2661"/>
                <a:gd name="T47" fmla="*/ 589 h 788"/>
                <a:gd name="T48" fmla="*/ 505 w 2661"/>
                <a:gd name="T49" fmla="*/ 637 h 788"/>
                <a:gd name="T50" fmla="*/ 697 w 2661"/>
                <a:gd name="T51" fmla="*/ 733 h 788"/>
                <a:gd name="T52" fmla="*/ 799 w 2661"/>
                <a:gd name="T53" fmla="*/ 757 h 788"/>
                <a:gd name="T54" fmla="*/ 892 w 2661"/>
                <a:gd name="T55" fmla="*/ 760 h 788"/>
                <a:gd name="T56" fmla="*/ 1177 w 2661"/>
                <a:gd name="T57" fmla="*/ 781 h 788"/>
                <a:gd name="T58" fmla="*/ 1498 w 2661"/>
                <a:gd name="T59" fmla="*/ 715 h 788"/>
                <a:gd name="T60" fmla="*/ 1741 w 2661"/>
                <a:gd name="T61" fmla="*/ 658 h 788"/>
                <a:gd name="T62" fmla="*/ 2041 w 2661"/>
                <a:gd name="T63" fmla="*/ 589 h 788"/>
                <a:gd name="T64" fmla="*/ 2137 w 2661"/>
                <a:gd name="T65" fmla="*/ 541 h 788"/>
                <a:gd name="T66" fmla="*/ 2425 w 2661"/>
                <a:gd name="T67" fmla="*/ 397 h 788"/>
                <a:gd name="T68" fmla="*/ 2569 w 2661"/>
                <a:gd name="T69" fmla="*/ 301 h 788"/>
                <a:gd name="T70" fmla="*/ 2653 w 2661"/>
                <a:gd name="T71" fmla="*/ 214 h 788"/>
                <a:gd name="T72" fmla="*/ 2617 w 2661"/>
                <a:gd name="T73" fmla="*/ 205 h 788"/>
                <a:gd name="T74" fmla="*/ 2569 w 2661"/>
                <a:gd name="T75" fmla="*/ 205 h 788"/>
                <a:gd name="T76" fmla="*/ 2569 w 2661"/>
                <a:gd name="T77" fmla="*/ 253 h 788"/>
                <a:gd name="T78" fmla="*/ 2425 w 2661"/>
                <a:gd name="T79" fmla="*/ 301 h 788"/>
                <a:gd name="T80" fmla="*/ 2473 w 2661"/>
                <a:gd name="T81" fmla="*/ 205 h 788"/>
                <a:gd name="T82" fmla="*/ 2484 w 2661"/>
                <a:gd name="T83" fmla="*/ 141 h 788"/>
                <a:gd name="T84" fmla="*/ 2518 w 2661"/>
                <a:gd name="T85" fmla="*/ 109 h 788"/>
                <a:gd name="T86" fmla="*/ 2569 w 2661"/>
                <a:gd name="T87" fmla="*/ 109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61" h="788">
                  <a:moveTo>
                    <a:pt x="2569" y="109"/>
                  </a:moveTo>
                  <a:cubicBezTo>
                    <a:pt x="2582" y="101"/>
                    <a:pt x="2605" y="72"/>
                    <a:pt x="2598" y="60"/>
                  </a:cubicBezTo>
                  <a:cubicBezTo>
                    <a:pt x="2591" y="48"/>
                    <a:pt x="2558" y="37"/>
                    <a:pt x="2527" y="34"/>
                  </a:cubicBezTo>
                  <a:cubicBezTo>
                    <a:pt x="2496" y="31"/>
                    <a:pt x="2469" y="37"/>
                    <a:pt x="2413" y="40"/>
                  </a:cubicBezTo>
                  <a:cubicBezTo>
                    <a:pt x="2357" y="43"/>
                    <a:pt x="2291" y="60"/>
                    <a:pt x="2191" y="55"/>
                  </a:cubicBezTo>
                  <a:cubicBezTo>
                    <a:pt x="2091" y="50"/>
                    <a:pt x="1924" y="14"/>
                    <a:pt x="1813" y="7"/>
                  </a:cubicBezTo>
                  <a:cubicBezTo>
                    <a:pt x="1702" y="0"/>
                    <a:pt x="1615" y="4"/>
                    <a:pt x="1525" y="13"/>
                  </a:cubicBezTo>
                  <a:cubicBezTo>
                    <a:pt x="1435" y="22"/>
                    <a:pt x="1387" y="35"/>
                    <a:pt x="1273" y="61"/>
                  </a:cubicBezTo>
                  <a:cubicBezTo>
                    <a:pt x="1159" y="87"/>
                    <a:pt x="942" y="140"/>
                    <a:pt x="838" y="172"/>
                  </a:cubicBezTo>
                  <a:cubicBezTo>
                    <a:pt x="734" y="204"/>
                    <a:pt x="704" y="240"/>
                    <a:pt x="649" y="253"/>
                  </a:cubicBezTo>
                  <a:cubicBezTo>
                    <a:pt x="594" y="266"/>
                    <a:pt x="552" y="255"/>
                    <a:pt x="505" y="253"/>
                  </a:cubicBezTo>
                  <a:cubicBezTo>
                    <a:pt x="458" y="251"/>
                    <a:pt x="404" y="241"/>
                    <a:pt x="364" y="241"/>
                  </a:cubicBezTo>
                  <a:cubicBezTo>
                    <a:pt x="324" y="241"/>
                    <a:pt x="281" y="243"/>
                    <a:pt x="265" y="253"/>
                  </a:cubicBezTo>
                  <a:cubicBezTo>
                    <a:pt x="249" y="263"/>
                    <a:pt x="258" y="289"/>
                    <a:pt x="265" y="301"/>
                  </a:cubicBezTo>
                  <a:cubicBezTo>
                    <a:pt x="272" y="313"/>
                    <a:pt x="292" y="319"/>
                    <a:pt x="307" y="322"/>
                  </a:cubicBezTo>
                  <a:cubicBezTo>
                    <a:pt x="322" y="325"/>
                    <a:pt x="365" y="318"/>
                    <a:pt x="358" y="322"/>
                  </a:cubicBezTo>
                  <a:cubicBezTo>
                    <a:pt x="351" y="326"/>
                    <a:pt x="304" y="345"/>
                    <a:pt x="265" y="349"/>
                  </a:cubicBezTo>
                  <a:cubicBezTo>
                    <a:pt x="226" y="353"/>
                    <a:pt x="159" y="347"/>
                    <a:pt x="121" y="349"/>
                  </a:cubicBezTo>
                  <a:cubicBezTo>
                    <a:pt x="83" y="351"/>
                    <a:pt x="53" y="338"/>
                    <a:pt x="34" y="361"/>
                  </a:cubicBezTo>
                  <a:cubicBezTo>
                    <a:pt x="15" y="384"/>
                    <a:pt x="10" y="457"/>
                    <a:pt x="5" y="489"/>
                  </a:cubicBezTo>
                  <a:cubicBezTo>
                    <a:pt x="0" y="521"/>
                    <a:pt x="4" y="538"/>
                    <a:pt x="7" y="555"/>
                  </a:cubicBezTo>
                  <a:cubicBezTo>
                    <a:pt x="10" y="572"/>
                    <a:pt x="3" y="585"/>
                    <a:pt x="25" y="589"/>
                  </a:cubicBezTo>
                  <a:cubicBezTo>
                    <a:pt x="47" y="593"/>
                    <a:pt x="101" y="581"/>
                    <a:pt x="141" y="581"/>
                  </a:cubicBezTo>
                  <a:cubicBezTo>
                    <a:pt x="181" y="581"/>
                    <a:pt x="204" y="580"/>
                    <a:pt x="265" y="589"/>
                  </a:cubicBezTo>
                  <a:cubicBezTo>
                    <a:pt x="326" y="598"/>
                    <a:pt x="433" y="613"/>
                    <a:pt x="505" y="637"/>
                  </a:cubicBezTo>
                  <a:cubicBezTo>
                    <a:pt x="577" y="661"/>
                    <a:pt x="648" y="713"/>
                    <a:pt x="697" y="733"/>
                  </a:cubicBezTo>
                  <a:cubicBezTo>
                    <a:pt x="746" y="753"/>
                    <a:pt x="767" y="753"/>
                    <a:pt x="799" y="757"/>
                  </a:cubicBezTo>
                  <a:cubicBezTo>
                    <a:pt x="831" y="761"/>
                    <a:pt x="829" y="756"/>
                    <a:pt x="892" y="760"/>
                  </a:cubicBezTo>
                  <a:cubicBezTo>
                    <a:pt x="955" y="764"/>
                    <a:pt x="1076" y="788"/>
                    <a:pt x="1177" y="781"/>
                  </a:cubicBezTo>
                  <a:cubicBezTo>
                    <a:pt x="1278" y="774"/>
                    <a:pt x="1404" y="735"/>
                    <a:pt x="1498" y="715"/>
                  </a:cubicBezTo>
                  <a:cubicBezTo>
                    <a:pt x="1592" y="695"/>
                    <a:pt x="1651" y="679"/>
                    <a:pt x="1741" y="658"/>
                  </a:cubicBezTo>
                  <a:cubicBezTo>
                    <a:pt x="1831" y="637"/>
                    <a:pt x="1975" y="608"/>
                    <a:pt x="2041" y="589"/>
                  </a:cubicBezTo>
                  <a:cubicBezTo>
                    <a:pt x="2107" y="570"/>
                    <a:pt x="2073" y="573"/>
                    <a:pt x="2137" y="541"/>
                  </a:cubicBezTo>
                  <a:cubicBezTo>
                    <a:pt x="2201" y="509"/>
                    <a:pt x="2353" y="437"/>
                    <a:pt x="2425" y="397"/>
                  </a:cubicBezTo>
                  <a:cubicBezTo>
                    <a:pt x="2497" y="357"/>
                    <a:pt x="2531" y="331"/>
                    <a:pt x="2569" y="301"/>
                  </a:cubicBezTo>
                  <a:cubicBezTo>
                    <a:pt x="2607" y="271"/>
                    <a:pt x="2645" y="230"/>
                    <a:pt x="2653" y="214"/>
                  </a:cubicBezTo>
                  <a:cubicBezTo>
                    <a:pt x="2661" y="198"/>
                    <a:pt x="2631" y="207"/>
                    <a:pt x="2617" y="205"/>
                  </a:cubicBezTo>
                  <a:cubicBezTo>
                    <a:pt x="2603" y="203"/>
                    <a:pt x="2577" y="197"/>
                    <a:pt x="2569" y="205"/>
                  </a:cubicBezTo>
                  <a:cubicBezTo>
                    <a:pt x="2561" y="213"/>
                    <a:pt x="2593" y="237"/>
                    <a:pt x="2569" y="253"/>
                  </a:cubicBezTo>
                  <a:cubicBezTo>
                    <a:pt x="2545" y="269"/>
                    <a:pt x="2441" y="309"/>
                    <a:pt x="2425" y="301"/>
                  </a:cubicBezTo>
                  <a:cubicBezTo>
                    <a:pt x="2409" y="293"/>
                    <a:pt x="2463" y="232"/>
                    <a:pt x="2473" y="205"/>
                  </a:cubicBezTo>
                  <a:cubicBezTo>
                    <a:pt x="2483" y="178"/>
                    <a:pt x="2477" y="157"/>
                    <a:pt x="2484" y="141"/>
                  </a:cubicBezTo>
                  <a:cubicBezTo>
                    <a:pt x="2491" y="125"/>
                    <a:pt x="2504" y="114"/>
                    <a:pt x="2518" y="109"/>
                  </a:cubicBezTo>
                  <a:cubicBezTo>
                    <a:pt x="2532" y="104"/>
                    <a:pt x="2559" y="109"/>
                    <a:pt x="2569" y="10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4" name="Freeform 612">
              <a:extLst>
                <a:ext uri="{FF2B5EF4-FFF2-40B4-BE49-F238E27FC236}">
                  <a16:creationId xmlns:a16="http://schemas.microsoft.com/office/drawing/2014/main" id="{80E9F2F1-60CC-6AA2-E493-3350A2A140F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33267" y="3389209"/>
              <a:ext cx="148404" cy="94574"/>
            </a:xfrm>
            <a:custGeom>
              <a:avLst/>
              <a:gdLst>
                <a:gd name="T0" fmla="*/ 474 w 474"/>
                <a:gd name="T1" fmla="*/ 155 h 321"/>
                <a:gd name="T2" fmla="*/ 378 w 474"/>
                <a:gd name="T3" fmla="*/ 242 h 321"/>
                <a:gd name="T4" fmla="*/ 279 w 474"/>
                <a:gd name="T5" fmla="*/ 305 h 321"/>
                <a:gd name="T6" fmla="*/ 90 w 474"/>
                <a:gd name="T7" fmla="*/ 146 h 321"/>
                <a:gd name="T8" fmla="*/ 0 w 474"/>
                <a:gd name="T9" fmla="*/ 68 h 321"/>
                <a:gd name="T10" fmla="*/ 88 w 474"/>
                <a:gd name="T11" fmla="*/ 8 h 321"/>
                <a:gd name="T12" fmla="*/ 156 w 474"/>
                <a:gd name="T13" fmla="*/ 18 h 321"/>
                <a:gd name="T14" fmla="*/ 228 w 474"/>
                <a:gd name="T15" fmla="*/ 32 h 321"/>
                <a:gd name="T16" fmla="*/ 378 w 474"/>
                <a:gd name="T17" fmla="*/ 98 h 321"/>
                <a:gd name="T18" fmla="*/ 474 w 474"/>
                <a:gd name="T19" fmla="*/ 155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4" h="321">
                  <a:moveTo>
                    <a:pt x="474" y="155"/>
                  </a:moveTo>
                  <a:cubicBezTo>
                    <a:pt x="474" y="179"/>
                    <a:pt x="410" y="217"/>
                    <a:pt x="378" y="242"/>
                  </a:cubicBezTo>
                  <a:cubicBezTo>
                    <a:pt x="346" y="267"/>
                    <a:pt x="327" y="321"/>
                    <a:pt x="279" y="305"/>
                  </a:cubicBezTo>
                  <a:cubicBezTo>
                    <a:pt x="231" y="289"/>
                    <a:pt x="136" y="186"/>
                    <a:pt x="90" y="146"/>
                  </a:cubicBezTo>
                  <a:cubicBezTo>
                    <a:pt x="44" y="106"/>
                    <a:pt x="0" y="91"/>
                    <a:pt x="0" y="68"/>
                  </a:cubicBezTo>
                  <a:cubicBezTo>
                    <a:pt x="0" y="45"/>
                    <a:pt x="62" y="16"/>
                    <a:pt x="88" y="8"/>
                  </a:cubicBezTo>
                  <a:cubicBezTo>
                    <a:pt x="114" y="0"/>
                    <a:pt x="133" y="14"/>
                    <a:pt x="156" y="18"/>
                  </a:cubicBezTo>
                  <a:cubicBezTo>
                    <a:pt x="179" y="22"/>
                    <a:pt x="191" y="19"/>
                    <a:pt x="228" y="32"/>
                  </a:cubicBezTo>
                  <a:cubicBezTo>
                    <a:pt x="265" y="45"/>
                    <a:pt x="337" y="78"/>
                    <a:pt x="378" y="98"/>
                  </a:cubicBezTo>
                  <a:cubicBezTo>
                    <a:pt x="419" y="118"/>
                    <a:pt x="474" y="131"/>
                    <a:pt x="474" y="15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50000">
                  <a:srgbClr val="DDDDDD"/>
                </a:gs>
                <a:gs pos="100000">
                  <a:srgbClr val="969696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5" name="Freeform 613">
              <a:extLst>
                <a:ext uri="{FF2B5EF4-FFF2-40B4-BE49-F238E27FC236}">
                  <a16:creationId xmlns:a16="http://schemas.microsoft.com/office/drawing/2014/main" id="{2B11F9EA-9490-57E9-1BE8-6E24CFEEFA2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28018" y="3455491"/>
              <a:ext cx="95179" cy="54505"/>
            </a:xfrm>
            <a:custGeom>
              <a:avLst/>
              <a:gdLst>
                <a:gd name="T0" fmla="*/ 220 w 304"/>
                <a:gd name="T1" fmla="*/ 84 h 185"/>
                <a:gd name="T2" fmla="*/ 304 w 304"/>
                <a:gd name="T3" fmla="*/ 18 h 185"/>
                <a:gd name="T4" fmla="*/ 221 w 304"/>
                <a:gd name="T5" fmla="*/ 20 h 185"/>
                <a:gd name="T6" fmla="*/ 141 w 304"/>
                <a:gd name="T7" fmla="*/ 24 h 185"/>
                <a:gd name="T8" fmla="*/ 1 w 304"/>
                <a:gd name="T9" fmla="*/ 164 h 185"/>
                <a:gd name="T10" fmla="*/ 137 w 304"/>
                <a:gd name="T11" fmla="*/ 148 h 185"/>
                <a:gd name="T12" fmla="*/ 220 w 304"/>
                <a:gd name="T13" fmla="*/ 8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4" h="185">
                  <a:moveTo>
                    <a:pt x="220" y="84"/>
                  </a:moveTo>
                  <a:cubicBezTo>
                    <a:pt x="258" y="55"/>
                    <a:pt x="304" y="29"/>
                    <a:pt x="304" y="18"/>
                  </a:cubicBezTo>
                  <a:cubicBezTo>
                    <a:pt x="304" y="7"/>
                    <a:pt x="248" y="19"/>
                    <a:pt x="221" y="20"/>
                  </a:cubicBezTo>
                  <a:cubicBezTo>
                    <a:pt x="194" y="21"/>
                    <a:pt x="178" y="0"/>
                    <a:pt x="141" y="24"/>
                  </a:cubicBezTo>
                  <a:cubicBezTo>
                    <a:pt x="104" y="48"/>
                    <a:pt x="2" y="143"/>
                    <a:pt x="1" y="164"/>
                  </a:cubicBezTo>
                  <a:cubicBezTo>
                    <a:pt x="0" y="185"/>
                    <a:pt x="101" y="161"/>
                    <a:pt x="137" y="148"/>
                  </a:cubicBezTo>
                  <a:cubicBezTo>
                    <a:pt x="173" y="135"/>
                    <a:pt x="203" y="97"/>
                    <a:pt x="220" y="84"/>
                  </a:cubicBez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6" name="Freeform 614">
              <a:extLst>
                <a:ext uri="{FF2B5EF4-FFF2-40B4-BE49-F238E27FC236}">
                  <a16:creationId xmlns:a16="http://schemas.microsoft.com/office/drawing/2014/main" id="{F81F0FF8-B94D-3D19-59C7-C48C32B4CDA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92565" y="3365845"/>
              <a:ext cx="56043" cy="112252"/>
            </a:xfrm>
            <a:custGeom>
              <a:avLst/>
              <a:gdLst>
                <a:gd name="T0" fmla="*/ 65 w 179"/>
                <a:gd name="T1" fmla="*/ 0 h 381"/>
                <a:gd name="T2" fmla="*/ 29 w 179"/>
                <a:gd name="T3" fmla="*/ 47 h 381"/>
                <a:gd name="T4" fmla="*/ 2 w 179"/>
                <a:gd name="T5" fmla="*/ 168 h 381"/>
                <a:gd name="T6" fmla="*/ 19 w 179"/>
                <a:gd name="T7" fmla="*/ 261 h 381"/>
                <a:gd name="T8" fmla="*/ 68 w 179"/>
                <a:gd name="T9" fmla="*/ 318 h 381"/>
                <a:gd name="T10" fmla="*/ 119 w 179"/>
                <a:gd name="T11" fmla="*/ 351 h 381"/>
                <a:gd name="T12" fmla="*/ 179 w 179"/>
                <a:gd name="T13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381">
                  <a:moveTo>
                    <a:pt x="65" y="0"/>
                  </a:moveTo>
                  <a:cubicBezTo>
                    <a:pt x="59" y="9"/>
                    <a:pt x="29" y="47"/>
                    <a:pt x="29" y="47"/>
                  </a:cubicBezTo>
                  <a:cubicBezTo>
                    <a:pt x="1" y="88"/>
                    <a:pt x="8" y="119"/>
                    <a:pt x="2" y="168"/>
                  </a:cubicBezTo>
                  <a:cubicBezTo>
                    <a:pt x="0" y="207"/>
                    <a:pt x="8" y="236"/>
                    <a:pt x="19" y="261"/>
                  </a:cubicBezTo>
                  <a:cubicBezTo>
                    <a:pt x="30" y="286"/>
                    <a:pt x="51" y="303"/>
                    <a:pt x="68" y="318"/>
                  </a:cubicBezTo>
                  <a:cubicBezTo>
                    <a:pt x="79" y="334"/>
                    <a:pt x="102" y="341"/>
                    <a:pt x="119" y="351"/>
                  </a:cubicBezTo>
                  <a:cubicBezTo>
                    <a:pt x="141" y="363"/>
                    <a:pt x="152" y="381"/>
                    <a:pt x="179" y="38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7" name="Freeform 615">
              <a:extLst>
                <a:ext uri="{FF2B5EF4-FFF2-40B4-BE49-F238E27FC236}">
                  <a16:creationId xmlns:a16="http://schemas.microsoft.com/office/drawing/2014/main" id="{7584538B-C57E-DC9D-0C14-F06C73483A0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40304" y="3389654"/>
              <a:ext cx="20038" cy="60398"/>
            </a:xfrm>
            <a:custGeom>
              <a:avLst/>
              <a:gdLst>
                <a:gd name="T0" fmla="*/ 30 w 64"/>
                <a:gd name="T1" fmla="*/ 0 h 205"/>
                <a:gd name="T2" fmla="*/ 12 w 64"/>
                <a:gd name="T3" fmla="*/ 36 h 205"/>
                <a:gd name="T4" fmla="*/ 6 w 64"/>
                <a:gd name="T5" fmla="*/ 54 h 205"/>
                <a:gd name="T6" fmla="*/ 3 w 64"/>
                <a:gd name="T7" fmla="*/ 63 h 205"/>
                <a:gd name="T8" fmla="*/ 0 w 64"/>
                <a:gd name="T9" fmla="*/ 84 h 205"/>
                <a:gd name="T10" fmla="*/ 24 w 64"/>
                <a:gd name="T11" fmla="*/ 186 h 205"/>
                <a:gd name="T12" fmla="*/ 51 w 64"/>
                <a:gd name="T13" fmla="*/ 198 h 205"/>
                <a:gd name="T14" fmla="*/ 63 w 64"/>
                <a:gd name="T15" fmla="*/ 20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205">
                  <a:moveTo>
                    <a:pt x="30" y="0"/>
                  </a:moveTo>
                  <a:cubicBezTo>
                    <a:pt x="26" y="13"/>
                    <a:pt x="17" y="24"/>
                    <a:pt x="12" y="36"/>
                  </a:cubicBezTo>
                  <a:cubicBezTo>
                    <a:pt x="9" y="42"/>
                    <a:pt x="8" y="48"/>
                    <a:pt x="6" y="54"/>
                  </a:cubicBezTo>
                  <a:cubicBezTo>
                    <a:pt x="5" y="57"/>
                    <a:pt x="3" y="63"/>
                    <a:pt x="3" y="63"/>
                  </a:cubicBezTo>
                  <a:cubicBezTo>
                    <a:pt x="2" y="70"/>
                    <a:pt x="0" y="77"/>
                    <a:pt x="0" y="84"/>
                  </a:cubicBezTo>
                  <a:cubicBezTo>
                    <a:pt x="0" y="89"/>
                    <a:pt x="2" y="179"/>
                    <a:pt x="24" y="186"/>
                  </a:cubicBezTo>
                  <a:cubicBezTo>
                    <a:pt x="33" y="189"/>
                    <a:pt x="42" y="194"/>
                    <a:pt x="51" y="198"/>
                  </a:cubicBezTo>
                  <a:cubicBezTo>
                    <a:pt x="64" y="205"/>
                    <a:pt x="55" y="204"/>
                    <a:pt x="63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8" name="Freeform 616">
              <a:extLst>
                <a:ext uri="{FF2B5EF4-FFF2-40B4-BE49-F238E27FC236}">
                  <a16:creationId xmlns:a16="http://schemas.microsoft.com/office/drawing/2014/main" id="{2493363A-15DE-445C-014B-ECE219C65AC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28312" y="3242571"/>
              <a:ext cx="84534" cy="58336"/>
            </a:xfrm>
            <a:custGeom>
              <a:avLst/>
              <a:gdLst>
                <a:gd name="T0" fmla="*/ 270 w 270"/>
                <a:gd name="T1" fmla="*/ 156 h 198"/>
                <a:gd name="T2" fmla="*/ 204 w 270"/>
                <a:gd name="T3" fmla="*/ 119 h 198"/>
                <a:gd name="T4" fmla="*/ 240 w 270"/>
                <a:gd name="T5" fmla="*/ 162 h 198"/>
                <a:gd name="T6" fmla="*/ 141 w 270"/>
                <a:gd name="T7" fmla="*/ 84 h 198"/>
                <a:gd name="T8" fmla="*/ 165 w 270"/>
                <a:gd name="T9" fmla="*/ 105 h 198"/>
                <a:gd name="T10" fmla="*/ 231 w 270"/>
                <a:gd name="T11" fmla="*/ 171 h 198"/>
                <a:gd name="T12" fmla="*/ 228 w 270"/>
                <a:gd name="T13" fmla="*/ 198 h 198"/>
                <a:gd name="T14" fmla="*/ 206 w 270"/>
                <a:gd name="T15" fmla="*/ 174 h 198"/>
                <a:gd name="T16" fmla="*/ 167 w 270"/>
                <a:gd name="T17" fmla="*/ 134 h 198"/>
                <a:gd name="T18" fmla="*/ 92 w 270"/>
                <a:gd name="T19" fmla="*/ 66 h 198"/>
                <a:gd name="T20" fmla="*/ 0 w 270"/>
                <a:gd name="T2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98">
                  <a:moveTo>
                    <a:pt x="270" y="156"/>
                  </a:moveTo>
                  <a:cubicBezTo>
                    <a:pt x="253" y="148"/>
                    <a:pt x="216" y="125"/>
                    <a:pt x="204" y="119"/>
                  </a:cubicBezTo>
                  <a:cubicBezTo>
                    <a:pt x="201" y="121"/>
                    <a:pt x="235" y="159"/>
                    <a:pt x="240" y="162"/>
                  </a:cubicBezTo>
                  <a:cubicBezTo>
                    <a:pt x="236" y="158"/>
                    <a:pt x="155" y="94"/>
                    <a:pt x="141" y="84"/>
                  </a:cubicBezTo>
                  <a:cubicBezTo>
                    <a:pt x="140" y="83"/>
                    <a:pt x="154" y="95"/>
                    <a:pt x="165" y="105"/>
                  </a:cubicBezTo>
                  <a:cubicBezTo>
                    <a:pt x="180" y="119"/>
                    <a:pt x="221" y="156"/>
                    <a:pt x="231" y="171"/>
                  </a:cubicBezTo>
                  <a:cubicBezTo>
                    <a:pt x="234" y="180"/>
                    <a:pt x="228" y="198"/>
                    <a:pt x="228" y="198"/>
                  </a:cubicBezTo>
                  <a:cubicBezTo>
                    <a:pt x="216" y="195"/>
                    <a:pt x="216" y="181"/>
                    <a:pt x="206" y="174"/>
                  </a:cubicBezTo>
                  <a:cubicBezTo>
                    <a:pt x="195" y="158"/>
                    <a:pt x="181" y="148"/>
                    <a:pt x="167" y="134"/>
                  </a:cubicBezTo>
                  <a:cubicBezTo>
                    <a:pt x="145" y="113"/>
                    <a:pt x="112" y="88"/>
                    <a:pt x="92" y="66"/>
                  </a:cubicBezTo>
                  <a:cubicBezTo>
                    <a:pt x="80" y="53"/>
                    <a:pt x="5" y="7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99" name="Freeform 617">
              <a:extLst>
                <a:ext uri="{FF2B5EF4-FFF2-40B4-BE49-F238E27FC236}">
                  <a16:creationId xmlns:a16="http://schemas.microsoft.com/office/drawing/2014/main" id="{6DAB2B2A-5B4C-AA7F-1AF0-53E61CEDF26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07305" y="3271264"/>
              <a:ext cx="92987" cy="33882"/>
            </a:xfrm>
            <a:custGeom>
              <a:avLst/>
              <a:gdLst>
                <a:gd name="T0" fmla="*/ 0 w 297"/>
                <a:gd name="T1" fmla="*/ 52 h 115"/>
                <a:gd name="T2" fmla="*/ 272 w 297"/>
                <a:gd name="T3" fmla="*/ 114 h 115"/>
                <a:gd name="T4" fmla="*/ 148 w 297"/>
                <a:gd name="T5" fmla="*/ 48 h 115"/>
                <a:gd name="T6" fmla="*/ 4 w 297"/>
                <a:gd name="T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7" h="115">
                  <a:moveTo>
                    <a:pt x="0" y="52"/>
                  </a:moveTo>
                  <a:cubicBezTo>
                    <a:pt x="45" y="63"/>
                    <a:pt x="247" y="115"/>
                    <a:pt x="272" y="114"/>
                  </a:cubicBezTo>
                  <a:cubicBezTo>
                    <a:pt x="297" y="113"/>
                    <a:pt x="193" y="67"/>
                    <a:pt x="148" y="48"/>
                  </a:cubicBezTo>
                  <a:cubicBezTo>
                    <a:pt x="103" y="29"/>
                    <a:pt x="56" y="16"/>
                    <a:pt x="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0" name="Freeform 618">
              <a:extLst>
                <a:ext uri="{FF2B5EF4-FFF2-40B4-BE49-F238E27FC236}">
                  <a16:creationId xmlns:a16="http://schemas.microsoft.com/office/drawing/2014/main" id="{73FA1F5B-7CDC-5542-DA18-1CB48B3D055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98231" y="3299215"/>
              <a:ext cx="91422" cy="27105"/>
            </a:xfrm>
            <a:custGeom>
              <a:avLst/>
              <a:gdLst>
                <a:gd name="T0" fmla="*/ 292 w 292"/>
                <a:gd name="T1" fmla="*/ 38 h 92"/>
                <a:gd name="T2" fmla="*/ 22 w 292"/>
                <a:gd name="T3" fmla="*/ 1 h 92"/>
                <a:gd name="T4" fmla="*/ 160 w 292"/>
                <a:gd name="T5" fmla="*/ 44 h 92"/>
                <a:gd name="T6" fmla="*/ 256 w 292"/>
                <a:gd name="T7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92">
                  <a:moveTo>
                    <a:pt x="292" y="38"/>
                  </a:moveTo>
                  <a:cubicBezTo>
                    <a:pt x="247" y="32"/>
                    <a:pt x="44" y="0"/>
                    <a:pt x="22" y="1"/>
                  </a:cubicBezTo>
                  <a:cubicBezTo>
                    <a:pt x="0" y="2"/>
                    <a:pt x="121" y="29"/>
                    <a:pt x="160" y="44"/>
                  </a:cubicBezTo>
                  <a:cubicBezTo>
                    <a:pt x="199" y="59"/>
                    <a:pt x="228" y="76"/>
                    <a:pt x="256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1" name="Freeform 619">
              <a:extLst>
                <a:ext uri="{FF2B5EF4-FFF2-40B4-BE49-F238E27FC236}">
                  <a16:creationId xmlns:a16="http://schemas.microsoft.com/office/drawing/2014/main" id="{03E5884F-AE00-513E-777E-366C4330DBC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07135" y="3312813"/>
              <a:ext cx="69819" cy="13258"/>
            </a:xfrm>
            <a:custGeom>
              <a:avLst/>
              <a:gdLst>
                <a:gd name="T0" fmla="*/ 223 w 223"/>
                <a:gd name="T1" fmla="*/ 45 h 45"/>
                <a:gd name="T2" fmla="*/ 0 w 223"/>
                <a:gd name="T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3" h="45">
                  <a:moveTo>
                    <a:pt x="223" y="45"/>
                  </a:moveTo>
                  <a:cubicBezTo>
                    <a:pt x="186" y="38"/>
                    <a:pt x="47" y="9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2" name="Freeform 620">
              <a:extLst>
                <a:ext uri="{FF2B5EF4-FFF2-40B4-BE49-F238E27FC236}">
                  <a16:creationId xmlns:a16="http://schemas.microsoft.com/office/drawing/2014/main" id="{DCE09E85-D99C-4946-6A3B-631DEECACC4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12665" y="3324295"/>
              <a:ext cx="60113" cy="30641"/>
            </a:xfrm>
            <a:custGeom>
              <a:avLst/>
              <a:gdLst>
                <a:gd name="T0" fmla="*/ 0 w 192"/>
                <a:gd name="T1" fmla="*/ 8 h 104"/>
                <a:gd name="T2" fmla="*/ 144 w 192"/>
                <a:gd name="T3" fmla="*/ 8 h 104"/>
                <a:gd name="T4" fmla="*/ 192 w 192"/>
                <a:gd name="T5" fmla="*/ 8 h 104"/>
                <a:gd name="T6" fmla="*/ 144 w 192"/>
                <a:gd name="T7" fmla="*/ 56 h 104"/>
                <a:gd name="T8" fmla="*/ 0 w 192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04">
                  <a:moveTo>
                    <a:pt x="0" y="8"/>
                  </a:moveTo>
                  <a:cubicBezTo>
                    <a:pt x="56" y="8"/>
                    <a:pt x="112" y="8"/>
                    <a:pt x="144" y="8"/>
                  </a:cubicBezTo>
                  <a:cubicBezTo>
                    <a:pt x="176" y="8"/>
                    <a:pt x="192" y="0"/>
                    <a:pt x="192" y="8"/>
                  </a:cubicBezTo>
                  <a:cubicBezTo>
                    <a:pt x="192" y="16"/>
                    <a:pt x="176" y="40"/>
                    <a:pt x="144" y="56"/>
                  </a:cubicBezTo>
                  <a:cubicBezTo>
                    <a:pt x="112" y="72"/>
                    <a:pt x="56" y="88"/>
                    <a:pt x="0" y="1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3" name="Line 621">
              <a:extLst>
                <a:ext uri="{FF2B5EF4-FFF2-40B4-BE49-F238E27FC236}">
                  <a16:creationId xmlns:a16="http://schemas.microsoft.com/office/drawing/2014/main" id="{C64B6274-2605-A88C-C8CC-DA8334D1C8D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719346" flipH="1">
              <a:off x="5913889" y="3326781"/>
              <a:ext cx="60113" cy="1414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4" name="Freeform 622">
              <a:extLst>
                <a:ext uri="{FF2B5EF4-FFF2-40B4-BE49-F238E27FC236}">
                  <a16:creationId xmlns:a16="http://schemas.microsoft.com/office/drawing/2014/main" id="{E5788836-1F33-58EC-0E66-9D33137DF2D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03687" y="3332259"/>
              <a:ext cx="72010" cy="46256"/>
            </a:xfrm>
            <a:custGeom>
              <a:avLst/>
              <a:gdLst>
                <a:gd name="T0" fmla="*/ 6 w 230"/>
                <a:gd name="T1" fmla="*/ 157 h 157"/>
                <a:gd name="T2" fmla="*/ 134 w 230"/>
                <a:gd name="T3" fmla="*/ 104 h 157"/>
                <a:gd name="T4" fmla="*/ 230 w 230"/>
                <a:gd name="T5" fmla="*/ 8 h 157"/>
                <a:gd name="T6" fmla="*/ 134 w 230"/>
                <a:gd name="T7" fmla="*/ 56 h 157"/>
                <a:gd name="T8" fmla="*/ 0 w 230"/>
                <a:gd name="T9" fmla="*/ 10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157">
                  <a:moveTo>
                    <a:pt x="6" y="157"/>
                  </a:moveTo>
                  <a:cubicBezTo>
                    <a:pt x="27" y="148"/>
                    <a:pt x="97" y="129"/>
                    <a:pt x="134" y="104"/>
                  </a:cubicBezTo>
                  <a:cubicBezTo>
                    <a:pt x="171" y="79"/>
                    <a:pt x="230" y="16"/>
                    <a:pt x="230" y="8"/>
                  </a:cubicBezTo>
                  <a:cubicBezTo>
                    <a:pt x="230" y="0"/>
                    <a:pt x="172" y="41"/>
                    <a:pt x="134" y="56"/>
                  </a:cubicBezTo>
                  <a:cubicBezTo>
                    <a:pt x="96" y="71"/>
                    <a:pt x="28" y="91"/>
                    <a:pt x="0" y="10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5" name="Freeform 623">
              <a:extLst>
                <a:ext uri="{FF2B5EF4-FFF2-40B4-BE49-F238E27FC236}">
                  <a16:creationId xmlns:a16="http://schemas.microsoft.com/office/drawing/2014/main" id="{DC114C73-8983-297B-701A-7F903524213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86943" y="3352478"/>
              <a:ext cx="105511" cy="76602"/>
            </a:xfrm>
            <a:custGeom>
              <a:avLst/>
              <a:gdLst>
                <a:gd name="T0" fmla="*/ 0 w 337"/>
                <a:gd name="T1" fmla="*/ 250 h 260"/>
                <a:gd name="T2" fmla="*/ 146 w 337"/>
                <a:gd name="T3" fmla="*/ 132 h 260"/>
                <a:gd name="T4" fmla="*/ 248 w 337"/>
                <a:gd name="T5" fmla="*/ 48 h 260"/>
                <a:gd name="T6" fmla="*/ 336 w 337"/>
                <a:gd name="T7" fmla="*/ 10 h 260"/>
                <a:gd name="T8" fmla="*/ 240 w 337"/>
                <a:gd name="T9" fmla="*/ 106 h 260"/>
                <a:gd name="T10" fmla="*/ 28 w 337"/>
                <a:gd name="T11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7" h="260">
                  <a:moveTo>
                    <a:pt x="0" y="250"/>
                  </a:moveTo>
                  <a:cubicBezTo>
                    <a:pt x="24" y="230"/>
                    <a:pt x="105" y="166"/>
                    <a:pt x="146" y="132"/>
                  </a:cubicBezTo>
                  <a:cubicBezTo>
                    <a:pt x="187" y="98"/>
                    <a:pt x="216" y="68"/>
                    <a:pt x="248" y="48"/>
                  </a:cubicBezTo>
                  <a:cubicBezTo>
                    <a:pt x="280" y="28"/>
                    <a:pt x="337" y="0"/>
                    <a:pt x="336" y="10"/>
                  </a:cubicBezTo>
                  <a:cubicBezTo>
                    <a:pt x="335" y="20"/>
                    <a:pt x="291" y="64"/>
                    <a:pt x="240" y="106"/>
                  </a:cubicBezTo>
                  <a:cubicBezTo>
                    <a:pt x="189" y="148"/>
                    <a:pt x="72" y="228"/>
                    <a:pt x="28" y="26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6" name="Freeform 624">
              <a:extLst>
                <a:ext uri="{FF2B5EF4-FFF2-40B4-BE49-F238E27FC236}">
                  <a16:creationId xmlns:a16="http://schemas.microsoft.com/office/drawing/2014/main" id="{EBE71AE9-114E-462E-78F2-2562766325F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84902" y="3357627"/>
              <a:ext cx="96118" cy="72478"/>
            </a:xfrm>
            <a:custGeom>
              <a:avLst/>
              <a:gdLst>
                <a:gd name="T0" fmla="*/ 0 w 307"/>
                <a:gd name="T1" fmla="*/ 246 h 246"/>
                <a:gd name="T2" fmla="*/ 72 w 307"/>
                <a:gd name="T3" fmla="*/ 200 h 246"/>
                <a:gd name="T4" fmla="*/ 193 w 307"/>
                <a:gd name="T5" fmla="*/ 108 h 246"/>
                <a:gd name="T6" fmla="*/ 256 w 307"/>
                <a:gd name="T7" fmla="*/ 51 h 246"/>
                <a:gd name="T8" fmla="*/ 307 w 307"/>
                <a:gd name="T9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6">
                  <a:moveTo>
                    <a:pt x="0" y="246"/>
                  </a:moveTo>
                  <a:cubicBezTo>
                    <a:pt x="21" y="232"/>
                    <a:pt x="52" y="216"/>
                    <a:pt x="72" y="200"/>
                  </a:cubicBezTo>
                  <a:cubicBezTo>
                    <a:pt x="104" y="177"/>
                    <a:pt x="162" y="133"/>
                    <a:pt x="193" y="108"/>
                  </a:cubicBezTo>
                  <a:cubicBezTo>
                    <a:pt x="209" y="93"/>
                    <a:pt x="240" y="66"/>
                    <a:pt x="256" y="51"/>
                  </a:cubicBezTo>
                  <a:cubicBezTo>
                    <a:pt x="275" y="33"/>
                    <a:pt x="299" y="8"/>
                    <a:pt x="30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7" name="Freeform 625">
              <a:extLst>
                <a:ext uri="{FF2B5EF4-FFF2-40B4-BE49-F238E27FC236}">
                  <a16:creationId xmlns:a16="http://schemas.microsoft.com/office/drawing/2014/main" id="{A4AA040C-8ABE-6ADA-5ABE-A60E2250831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17417" y="3362715"/>
              <a:ext cx="71697" cy="60987"/>
            </a:xfrm>
            <a:custGeom>
              <a:avLst/>
              <a:gdLst>
                <a:gd name="T0" fmla="*/ 229 w 229"/>
                <a:gd name="T1" fmla="*/ 0 h 207"/>
                <a:gd name="T2" fmla="*/ 146 w 229"/>
                <a:gd name="T3" fmla="*/ 97 h 207"/>
                <a:gd name="T4" fmla="*/ 0 w 229"/>
                <a:gd name="T5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207">
                  <a:moveTo>
                    <a:pt x="229" y="0"/>
                  </a:moveTo>
                  <a:cubicBezTo>
                    <a:pt x="215" y="16"/>
                    <a:pt x="184" y="63"/>
                    <a:pt x="146" y="97"/>
                  </a:cubicBezTo>
                  <a:cubicBezTo>
                    <a:pt x="139" y="111"/>
                    <a:pt x="4" y="199"/>
                    <a:pt x="0" y="20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8" name="Freeform 626">
              <a:extLst>
                <a:ext uri="{FF2B5EF4-FFF2-40B4-BE49-F238E27FC236}">
                  <a16:creationId xmlns:a16="http://schemas.microsoft.com/office/drawing/2014/main" id="{28CFDD7C-BC4A-A2EF-58CE-4D08D2E1CEE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08961" y="3282764"/>
              <a:ext cx="87352" cy="33882"/>
            </a:xfrm>
            <a:custGeom>
              <a:avLst/>
              <a:gdLst>
                <a:gd name="T0" fmla="*/ 0 w 279"/>
                <a:gd name="T1" fmla="*/ 52 h 115"/>
                <a:gd name="T2" fmla="*/ 254 w 279"/>
                <a:gd name="T3" fmla="*/ 114 h 115"/>
                <a:gd name="T4" fmla="*/ 148 w 279"/>
                <a:gd name="T5" fmla="*/ 48 h 115"/>
                <a:gd name="T6" fmla="*/ 4 w 279"/>
                <a:gd name="T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9" h="115">
                  <a:moveTo>
                    <a:pt x="0" y="52"/>
                  </a:moveTo>
                  <a:cubicBezTo>
                    <a:pt x="42" y="62"/>
                    <a:pt x="229" y="115"/>
                    <a:pt x="254" y="114"/>
                  </a:cubicBezTo>
                  <a:cubicBezTo>
                    <a:pt x="279" y="113"/>
                    <a:pt x="190" y="67"/>
                    <a:pt x="148" y="48"/>
                  </a:cubicBezTo>
                  <a:cubicBezTo>
                    <a:pt x="106" y="29"/>
                    <a:pt x="56" y="16"/>
                    <a:pt x="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09" name="Freeform 627">
              <a:extLst>
                <a:ext uri="{FF2B5EF4-FFF2-40B4-BE49-F238E27FC236}">
                  <a16:creationId xmlns:a16="http://schemas.microsoft.com/office/drawing/2014/main" id="{8D9A8FE2-636E-698D-0AA9-107385B2454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904912" y="3355700"/>
              <a:ext cx="75141" cy="42426"/>
            </a:xfrm>
            <a:custGeom>
              <a:avLst/>
              <a:gdLst>
                <a:gd name="T0" fmla="*/ 240 w 240"/>
                <a:gd name="T1" fmla="*/ 0 h 144"/>
                <a:gd name="T2" fmla="*/ 96 w 240"/>
                <a:gd name="T3" fmla="*/ 96 h 144"/>
                <a:gd name="T4" fmla="*/ 0 w 240"/>
                <a:gd name="T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44">
                  <a:moveTo>
                    <a:pt x="240" y="0"/>
                  </a:moveTo>
                  <a:cubicBezTo>
                    <a:pt x="188" y="36"/>
                    <a:pt x="136" y="72"/>
                    <a:pt x="96" y="96"/>
                  </a:cubicBezTo>
                  <a:cubicBezTo>
                    <a:pt x="56" y="120"/>
                    <a:pt x="28" y="132"/>
                    <a:pt x="0" y="1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0" name="Freeform 628">
              <a:extLst>
                <a:ext uri="{FF2B5EF4-FFF2-40B4-BE49-F238E27FC236}">
                  <a16:creationId xmlns:a16="http://schemas.microsoft.com/office/drawing/2014/main" id="{E02317F5-0077-8A8A-A8EF-E9A8B68B621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96193" y="3346269"/>
              <a:ext cx="77020" cy="47140"/>
            </a:xfrm>
            <a:custGeom>
              <a:avLst/>
              <a:gdLst>
                <a:gd name="T0" fmla="*/ 246 w 246"/>
                <a:gd name="T1" fmla="*/ 0 h 160"/>
                <a:gd name="T2" fmla="*/ 80 w 246"/>
                <a:gd name="T3" fmla="*/ 122 h 160"/>
                <a:gd name="T4" fmla="*/ 0 w 246"/>
                <a:gd name="T5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6" h="160">
                  <a:moveTo>
                    <a:pt x="246" y="0"/>
                  </a:moveTo>
                  <a:cubicBezTo>
                    <a:pt x="219" y="20"/>
                    <a:pt x="121" y="95"/>
                    <a:pt x="80" y="122"/>
                  </a:cubicBezTo>
                  <a:cubicBezTo>
                    <a:pt x="39" y="149"/>
                    <a:pt x="17" y="152"/>
                    <a:pt x="0" y="16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1" name="Freeform 629">
              <a:extLst>
                <a:ext uri="{FF2B5EF4-FFF2-40B4-BE49-F238E27FC236}">
                  <a16:creationId xmlns:a16="http://schemas.microsoft.com/office/drawing/2014/main" id="{BF7D27B2-46F2-1DED-8A6E-C635D094CD1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5884752" y="3356184"/>
              <a:ext cx="123983" cy="85736"/>
            </a:xfrm>
            <a:custGeom>
              <a:avLst/>
              <a:gdLst>
                <a:gd name="T0" fmla="*/ 2 w 396"/>
                <a:gd name="T1" fmla="*/ 291 h 291"/>
                <a:gd name="T2" fmla="*/ 194 w 396"/>
                <a:gd name="T3" fmla="*/ 195 h 291"/>
                <a:gd name="T4" fmla="*/ 364 w 396"/>
                <a:gd name="T5" fmla="*/ 43 h 291"/>
                <a:gd name="T6" fmla="*/ 386 w 396"/>
                <a:gd name="T7" fmla="*/ 3 h 291"/>
                <a:gd name="T8" fmla="*/ 324 w 396"/>
                <a:gd name="T9" fmla="*/ 61 h 291"/>
                <a:gd name="T10" fmla="*/ 158 w 396"/>
                <a:gd name="T11" fmla="*/ 205 h 291"/>
                <a:gd name="T12" fmla="*/ 0 w 396"/>
                <a:gd name="T13" fmla="*/ 27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6" h="291">
                  <a:moveTo>
                    <a:pt x="2" y="291"/>
                  </a:moveTo>
                  <a:cubicBezTo>
                    <a:pt x="70" y="263"/>
                    <a:pt x="134" y="236"/>
                    <a:pt x="194" y="195"/>
                  </a:cubicBezTo>
                  <a:cubicBezTo>
                    <a:pt x="254" y="154"/>
                    <a:pt x="332" y="75"/>
                    <a:pt x="364" y="43"/>
                  </a:cubicBezTo>
                  <a:cubicBezTo>
                    <a:pt x="396" y="11"/>
                    <a:pt x="393" y="0"/>
                    <a:pt x="386" y="3"/>
                  </a:cubicBezTo>
                  <a:cubicBezTo>
                    <a:pt x="379" y="6"/>
                    <a:pt x="362" y="27"/>
                    <a:pt x="324" y="61"/>
                  </a:cubicBezTo>
                  <a:cubicBezTo>
                    <a:pt x="286" y="95"/>
                    <a:pt x="212" y="169"/>
                    <a:pt x="158" y="205"/>
                  </a:cubicBezTo>
                  <a:cubicBezTo>
                    <a:pt x="104" y="241"/>
                    <a:pt x="33" y="261"/>
                    <a:pt x="0" y="27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2" name="Freeform 630">
              <a:extLst>
                <a:ext uri="{FF2B5EF4-FFF2-40B4-BE49-F238E27FC236}">
                  <a16:creationId xmlns:a16="http://schemas.microsoft.com/office/drawing/2014/main" id="{D9894AFD-A046-9E2F-D553-3E01F76848D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07295" y="3437283"/>
              <a:ext cx="75141" cy="47140"/>
            </a:xfrm>
            <a:custGeom>
              <a:avLst/>
              <a:gdLst>
                <a:gd name="T0" fmla="*/ 32 w 240"/>
                <a:gd name="T1" fmla="*/ 160 h 160"/>
                <a:gd name="T2" fmla="*/ 224 w 240"/>
                <a:gd name="T3" fmla="*/ 16 h 160"/>
                <a:gd name="T4" fmla="*/ 128 w 240"/>
                <a:gd name="T5" fmla="*/ 64 h 160"/>
                <a:gd name="T6" fmla="*/ 0 w 240"/>
                <a:gd name="T7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0" h="160">
                  <a:moveTo>
                    <a:pt x="32" y="160"/>
                  </a:moveTo>
                  <a:cubicBezTo>
                    <a:pt x="120" y="96"/>
                    <a:pt x="208" y="32"/>
                    <a:pt x="224" y="16"/>
                  </a:cubicBezTo>
                  <a:cubicBezTo>
                    <a:pt x="240" y="0"/>
                    <a:pt x="165" y="42"/>
                    <a:pt x="128" y="64"/>
                  </a:cubicBezTo>
                  <a:cubicBezTo>
                    <a:pt x="91" y="86"/>
                    <a:pt x="27" y="130"/>
                    <a:pt x="0" y="14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3" name="Freeform 631">
              <a:extLst>
                <a:ext uri="{FF2B5EF4-FFF2-40B4-BE49-F238E27FC236}">
                  <a16:creationId xmlns:a16="http://schemas.microsoft.com/office/drawing/2014/main" id="{6414E768-359A-D9D6-B351-7249BDEF0AE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94298" y="3424386"/>
              <a:ext cx="70445" cy="47140"/>
            </a:xfrm>
            <a:custGeom>
              <a:avLst/>
              <a:gdLst>
                <a:gd name="T0" fmla="*/ 17 w 225"/>
                <a:gd name="T1" fmla="*/ 160 h 160"/>
                <a:gd name="T2" fmla="*/ 209 w 225"/>
                <a:gd name="T3" fmla="*/ 16 h 160"/>
                <a:gd name="T4" fmla="*/ 113 w 225"/>
                <a:gd name="T5" fmla="*/ 64 h 160"/>
                <a:gd name="T6" fmla="*/ 0 w 225"/>
                <a:gd name="T7" fmla="*/ 1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160">
                  <a:moveTo>
                    <a:pt x="17" y="160"/>
                  </a:moveTo>
                  <a:cubicBezTo>
                    <a:pt x="105" y="96"/>
                    <a:pt x="193" y="32"/>
                    <a:pt x="209" y="16"/>
                  </a:cubicBezTo>
                  <a:cubicBezTo>
                    <a:pt x="225" y="0"/>
                    <a:pt x="148" y="43"/>
                    <a:pt x="113" y="64"/>
                  </a:cubicBezTo>
                  <a:cubicBezTo>
                    <a:pt x="78" y="85"/>
                    <a:pt x="24" y="124"/>
                    <a:pt x="0" y="1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4" name="Freeform 632">
              <a:extLst>
                <a:ext uri="{FF2B5EF4-FFF2-40B4-BE49-F238E27FC236}">
                  <a16:creationId xmlns:a16="http://schemas.microsoft.com/office/drawing/2014/main" id="{313F4CB3-FC96-1EFE-A68B-7E09FA89A54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84820" y="3409532"/>
              <a:ext cx="57608" cy="44194"/>
            </a:xfrm>
            <a:custGeom>
              <a:avLst/>
              <a:gdLst>
                <a:gd name="T0" fmla="*/ 9 w 184"/>
                <a:gd name="T1" fmla="*/ 150 h 150"/>
                <a:gd name="T2" fmla="*/ 168 w 184"/>
                <a:gd name="T3" fmla="*/ 16 h 150"/>
                <a:gd name="T4" fmla="*/ 105 w 184"/>
                <a:gd name="T5" fmla="*/ 54 h 150"/>
                <a:gd name="T6" fmla="*/ 0 w 184"/>
                <a:gd name="T7" fmla="*/ 12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" h="150">
                  <a:moveTo>
                    <a:pt x="9" y="150"/>
                  </a:moveTo>
                  <a:cubicBezTo>
                    <a:pt x="36" y="128"/>
                    <a:pt x="152" y="32"/>
                    <a:pt x="168" y="16"/>
                  </a:cubicBezTo>
                  <a:cubicBezTo>
                    <a:pt x="184" y="0"/>
                    <a:pt x="133" y="36"/>
                    <a:pt x="105" y="54"/>
                  </a:cubicBezTo>
                  <a:cubicBezTo>
                    <a:pt x="77" y="72"/>
                    <a:pt x="22" y="112"/>
                    <a:pt x="0" y="1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5" name="Freeform 633">
              <a:extLst>
                <a:ext uri="{FF2B5EF4-FFF2-40B4-BE49-F238E27FC236}">
                  <a16:creationId xmlns:a16="http://schemas.microsoft.com/office/drawing/2014/main" id="{C006F782-DB30-58E6-894B-54FB0D05B17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61273" y="3395883"/>
              <a:ext cx="54164" cy="30641"/>
            </a:xfrm>
            <a:custGeom>
              <a:avLst/>
              <a:gdLst>
                <a:gd name="T0" fmla="*/ 16 w 173"/>
                <a:gd name="T1" fmla="*/ 104 h 104"/>
                <a:gd name="T2" fmla="*/ 81 w 173"/>
                <a:gd name="T3" fmla="*/ 61 h 104"/>
                <a:gd name="T4" fmla="*/ 171 w 173"/>
                <a:gd name="T5" fmla="*/ 5 h 104"/>
                <a:gd name="T6" fmla="*/ 96 w 173"/>
                <a:gd name="T7" fmla="*/ 33 h 104"/>
                <a:gd name="T8" fmla="*/ 0 w 173"/>
                <a:gd name="T9" fmla="*/ 9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04">
                  <a:moveTo>
                    <a:pt x="16" y="104"/>
                  </a:moveTo>
                  <a:cubicBezTo>
                    <a:pt x="27" y="97"/>
                    <a:pt x="55" y="77"/>
                    <a:pt x="81" y="61"/>
                  </a:cubicBezTo>
                  <a:cubicBezTo>
                    <a:pt x="107" y="45"/>
                    <a:pt x="169" y="10"/>
                    <a:pt x="171" y="5"/>
                  </a:cubicBezTo>
                  <a:cubicBezTo>
                    <a:pt x="173" y="0"/>
                    <a:pt x="124" y="19"/>
                    <a:pt x="96" y="33"/>
                  </a:cubicBezTo>
                  <a:cubicBezTo>
                    <a:pt x="68" y="47"/>
                    <a:pt x="20" y="79"/>
                    <a:pt x="0" y="9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6" name="Freeform 634">
              <a:extLst>
                <a:ext uri="{FF2B5EF4-FFF2-40B4-BE49-F238E27FC236}">
                  <a16:creationId xmlns:a16="http://schemas.microsoft.com/office/drawing/2014/main" id="{BD2E2084-2404-2150-75F0-EE14D034F23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89946" y="3419831"/>
              <a:ext cx="62305" cy="42131"/>
            </a:xfrm>
            <a:custGeom>
              <a:avLst/>
              <a:gdLst>
                <a:gd name="T0" fmla="*/ 14 w 199"/>
                <a:gd name="T1" fmla="*/ 143 h 143"/>
                <a:gd name="T2" fmla="*/ 188 w 199"/>
                <a:gd name="T3" fmla="*/ 12 h 143"/>
                <a:gd name="T4" fmla="*/ 83 w 199"/>
                <a:gd name="T5" fmla="*/ 73 h 143"/>
                <a:gd name="T6" fmla="*/ 0 w 199"/>
                <a:gd name="T7" fmla="*/ 12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143">
                  <a:moveTo>
                    <a:pt x="14" y="143"/>
                  </a:moveTo>
                  <a:cubicBezTo>
                    <a:pt x="43" y="121"/>
                    <a:pt x="177" y="24"/>
                    <a:pt x="188" y="12"/>
                  </a:cubicBezTo>
                  <a:cubicBezTo>
                    <a:pt x="199" y="0"/>
                    <a:pt x="114" y="54"/>
                    <a:pt x="83" y="73"/>
                  </a:cubicBezTo>
                  <a:cubicBezTo>
                    <a:pt x="52" y="92"/>
                    <a:pt x="17" y="115"/>
                    <a:pt x="0" y="12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7" name="Freeform 635">
              <a:extLst>
                <a:ext uri="{FF2B5EF4-FFF2-40B4-BE49-F238E27FC236}">
                  <a16:creationId xmlns:a16="http://schemas.microsoft.com/office/drawing/2014/main" id="{2C277842-778C-8EED-3418-96E66121D46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76910" y="3406637"/>
              <a:ext cx="61052" cy="37417"/>
            </a:xfrm>
            <a:custGeom>
              <a:avLst/>
              <a:gdLst>
                <a:gd name="T0" fmla="*/ 8 w 195"/>
                <a:gd name="T1" fmla="*/ 127 h 127"/>
                <a:gd name="T2" fmla="*/ 182 w 195"/>
                <a:gd name="T3" fmla="*/ 11 h 127"/>
                <a:gd name="T4" fmla="*/ 86 w 195"/>
                <a:gd name="T5" fmla="*/ 59 h 127"/>
                <a:gd name="T6" fmla="*/ 0 w 195"/>
                <a:gd name="T7" fmla="*/ 12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5" h="127">
                  <a:moveTo>
                    <a:pt x="8" y="127"/>
                  </a:moveTo>
                  <a:cubicBezTo>
                    <a:pt x="37" y="107"/>
                    <a:pt x="169" y="22"/>
                    <a:pt x="182" y="11"/>
                  </a:cubicBezTo>
                  <a:cubicBezTo>
                    <a:pt x="195" y="0"/>
                    <a:pt x="116" y="41"/>
                    <a:pt x="86" y="59"/>
                  </a:cubicBezTo>
                  <a:cubicBezTo>
                    <a:pt x="56" y="77"/>
                    <a:pt x="18" y="108"/>
                    <a:pt x="0" y="1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8" name="Freeform 636">
              <a:extLst>
                <a:ext uri="{FF2B5EF4-FFF2-40B4-BE49-F238E27FC236}">
                  <a16:creationId xmlns:a16="http://schemas.microsoft.com/office/drawing/2014/main" id="{2DE65347-2553-1B51-2771-5B8D389881B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49113" y="3385757"/>
              <a:ext cx="45711" cy="28873"/>
            </a:xfrm>
            <a:custGeom>
              <a:avLst/>
              <a:gdLst>
                <a:gd name="T0" fmla="*/ 16 w 146"/>
                <a:gd name="T1" fmla="*/ 98 h 98"/>
                <a:gd name="T2" fmla="*/ 141 w 146"/>
                <a:gd name="T3" fmla="*/ 7 h 98"/>
                <a:gd name="T4" fmla="*/ 45 w 146"/>
                <a:gd name="T5" fmla="*/ 55 h 98"/>
                <a:gd name="T6" fmla="*/ 0 w 146"/>
                <a:gd name="T7" fmla="*/ 8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8">
                  <a:moveTo>
                    <a:pt x="16" y="98"/>
                  </a:moveTo>
                  <a:cubicBezTo>
                    <a:pt x="37" y="83"/>
                    <a:pt x="136" y="14"/>
                    <a:pt x="141" y="7"/>
                  </a:cubicBezTo>
                  <a:cubicBezTo>
                    <a:pt x="146" y="0"/>
                    <a:pt x="68" y="43"/>
                    <a:pt x="45" y="55"/>
                  </a:cubicBezTo>
                  <a:cubicBezTo>
                    <a:pt x="22" y="67"/>
                    <a:pt x="9" y="75"/>
                    <a:pt x="0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19" name="Freeform 637">
              <a:extLst>
                <a:ext uri="{FF2B5EF4-FFF2-40B4-BE49-F238E27FC236}">
                  <a16:creationId xmlns:a16="http://schemas.microsoft.com/office/drawing/2014/main" id="{A7AECAA3-892E-500C-7F8C-9CA5BE8DB5C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69219" y="3401110"/>
              <a:ext cx="58548" cy="36239"/>
            </a:xfrm>
            <a:custGeom>
              <a:avLst/>
              <a:gdLst>
                <a:gd name="T0" fmla="*/ 22 w 187"/>
                <a:gd name="T1" fmla="*/ 123 h 123"/>
                <a:gd name="T2" fmla="*/ 180 w 187"/>
                <a:gd name="T3" fmla="*/ 9 h 123"/>
                <a:gd name="T4" fmla="*/ 66 w 187"/>
                <a:gd name="T5" fmla="*/ 71 h 123"/>
                <a:gd name="T6" fmla="*/ 0 w 187"/>
                <a:gd name="T7" fmla="*/ 10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7" h="123">
                  <a:moveTo>
                    <a:pt x="22" y="123"/>
                  </a:moveTo>
                  <a:cubicBezTo>
                    <a:pt x="48" y="104"/>
                    <a:pt x="173" y="18"/>
                    <a:pt x="180" y="9"/>
                  </a:cubicBezTo>
                  <a:cubicBezTo>
                    <a:pt x="187" y="0"/>
                    <a:pt x="96" y="55"/>
                    <a:pt x="66" y="71"/>
                  </a:cubicBezTo>
                  <a:cubicBezTo>
                    <a:pt x="36" y="87"/>
                    <a:pt x="14" y="100"/>
                    <a:pt x="0" y="10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0" name="Freeform 638">
              <a:extLst>
                <a:ext uri="{FF2B5EF4-FFF2-40B4-BE49-F238E27FC236}">
                  <a16:creationId xmlns:a16="http://schemas.microsoft.com/office/drawing/2014/main" id="{46871D72-A831-068E-55B4-C0488B3C0BC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43076" y="3381973"/>
              <a:ext cx="37571" cy="17088"/>
            </a:xfrm>
            <a:custGeom>
              <a:avLst/>
              <a:gdLst>
                <a:gd name="T0" fmla="*/ 120 w 120"/>
                <a:gd name="T1" fmla="*/ 0 h 58"/>
                <a:gd name="T2" fmla="*/ 34 w 120"/>
                <a:gd name="T3" fmla="*/ 36 h 58"/>
                <a:gd name="T4" fmla="*/ 0 w 120"/>
                <a:gd name="T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58">
                  <a:moveTo>
                    <a:pt x="120" y="0"/>
                  </a:moveTo>
                  <a:cubicBezTo>
                    <a:pt x="106" y="6"/>
                    <a:pt x="54" y="26"/>
                    <a:pt x="34" y="36"/>
                  </a:cubicBezTo>
                  <a:cubicBezTo>
                    <a:pt x="22" y="43"/>
                    <a:pt x="12" y="52"/>
                    <a:pt x="0" y="5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1" name="Freeform 639">
              <a:extLst>
                <a:ext uri="{FF2B5EF4-FFF2-40B4-BE49-F238E27FC236}">
                  <a16:creationId xmlns:a16="http://schemas.microsoft.com/office/drawing/2014/main" id="{22E597D4-D0C5-5AB0-478A-6D393E65B42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38571" y="3431358"/>
              <a:ext cx="141829" cy="53916"/>
            </a:xfrm>
            <a:custGeom>
              <a:avLst/>
              <a:gdLst>
                <a:gd name="T0" fmla="*/ 441 w 453"/>
                <a:gd name="T1" fmla="*/ 5 h 183"/>
                <a:gd name="T2" fmla="*/ 393 w 453"/>
                <a:gd name="T3" fmla="*/ 20 h 183"/>
                <a:gd name="T4" fmla="*/ 201 w 453"/>
                <a:gd name="T5" fmla="*/ 53 h 183"/>
                <a:gd name="T6" fmla="*/ 57 w 453"/>
                <a:gd name="T7" fmla="*/ 101 h 183"/>
                <a:gd name="T8" fmla="*/ 9 w 453"/>
                <a:gd name="T9" fmla="*/ 133 h 183"/>
                <a:gd name="T10" fmla="*/ 108 w 453"/>
                <a:gd name="T11" fmla="*/ 164 h 183"/>
                <a:gd name="T12" fmla="*/ 222 w 453"/>
                <a:gd name="T13" fmla="*/ 170 h 183"/>
                <a:gd name="T14" fmla="*/ 288 w 453"/>
                <a:gd name="T15" fmla="*/ 170 h 183"/>
                <a:gd name="T16" fmla="*/ 369 w 453"/>
                <a:gd name="T17" fmla="*/ 89 h 183"/>
                <a:gd name="T18" fmla="*/ 441 w 453"/>
                <a:gd name="T19" fmla="*/ 53 h 183"/>
                <a:gd name="T20" fmla="*/ 441 w 453"/>
                <a:gd name="T21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3" h="183">
                  <a:moveTo>
                    <a:pt x="441" y="5"/>
                  </a:moveTo>
                  <a:cubicBezTo>
                    <a:pt x="433" y="0"/>
                    <a:pt x="433" y="12"/>
                    <a:pt x="393" y="20"/>
                  </a:cubicBezTo>
                  <a:cubicBezTo>
                    <a:pt x="353" y="28"/>
                    <a:pt x="257" y="40"/>
                    <a:pt x="201" y="53"/>
                  </a:cubicBezTo>
                  <a:cubicBezTo>
                    <a:pt x="145" y="66"/>
                    <a:pt x="89" y="88"/>
                    <a:pt x="57" y="101"/>
                  </a:cubicBezTo>
                  <a:cubicBezTo>
                    <a:pt x="25" y="114"/>
                    <a:pt x="0" y="122"/>
                    <a:pt x="9" y="133"/>
                  </a:cubicBezTo>
                  <a:cubicBezTo>
                    <a:pt x="18" y="144"/>
                    <a:pt x="73" y="158"/>
                    <a:pt x="108" y="164"/>
                  </a:cubicBezTo>
                  <a:cubicBezTo>
                    <a:pt x="143" y="170"/>
                    <a:pt x="192" y="169"/>
                    <a:pt x="222" y="170"/>
                  </a:cubicBezTo>
                  <a:cubicBezTo>
                    <a:pt x="252" y="171"/>
                    <a:pt x="264" y="183"/>
                    <a:pt x="288" y="170"/>
                  </a:cubicBezTo>
                  <a:cubicBezTo>
                    <a:pt x="312" y="157"/>
                    <a:pt x="343" y="109"/>
                    <a:pt x="369" y="89"/>
                  </a:cubicBezTo>
                  <a:cubicBezTo>
                    <a:pt x="395" y="69"/>
                    <a:pt x="429" y="67"/>
                    <a:pt x="441" y="53"/>
                  </a:cubicBezTo>
                  <a:cubicBezTo>
                    <a:pt x="453" y="39"/>
                    <a:pt x="449" y="13"/>
                    <a:pt x="441" y="5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2" name="Freeform 640">
              <a:extLst>
                <a:ext uri="{FF2B5EF4-FFF2-40B4-BE49-F238E27FC236}">
                  <a16:creationId xmlns:a16="http://schemas.microsoft.com/office/drawing/2014/main" id="{D5E58FAD-CFEE-7039-B4F4-0FA2CF76321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43157" y="3436422"/>
              <a:ext cx="136820" cy="36239"/>
            </a:xfrm>
            <a:custGeom>
              <a:avLst/>
              <a:gdLst>
                <a:gd name="T0" fmla="*/ 0 w 437"/>
                <a:gd name="T1" fmla="*/ 112 h 123"/>
                <a:gd name="T2" fmla="*/ 65 w 437"/>
                <a:gd name="T3" fmla="*/ 88 h 123"/>
                <a:gd name="T4" fmla="*/ 90 w 437"/>
                <a:gd name="T5" fmla="*/ 76 h 123"/>
                <a:gd name="T6" fmla="*/ 204 w 437"/>
                <a:gd name="T7" fmla="*/ 45 h 123"/>
                <a:gd name="T8" fmla="*/ 309 w 437"/>
                <a:gd name="T9" fmla="*/ 27 h 123"/>
                <a:gd name="T10" fmla="*/ 404 w 437"/>
                <a:gd name="T11" fmla="*/ 12 h 123"/>
                <a:gd name="T12" fmla="*/ 426 w 437"/>
                <a:gd name="T13" fmla="*/ 6 h 123"/>
                <a:gd name="T14" fmla="*/ 387 w 437"/>
                <a:gd name="T15" fmla="*/ 25 h 123"/>
                <a:gd name="T16" fmla="*/ 321 w 437"/>
                <a:gd name="T17" fmla="*/ 46 h 123"/>
                <a:gd name="T18" fmla="*/ 156 w 437"/>
                <a:gd name="T19" fmla="*/ 75 h 123"/>
                <a:gd name="T20" fmla="*/ 96 w 437"/>
                <a:gd name="T21" fmla="*/ 91 h 123"/>
                <a:gd name="T22" fmla="*/ 12 w 437"/>
                <a:gd name="T23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7" h="123">
                  <a:moveTo>
                    <a:pt x="0" y="112"/>
                  </a:moveTo>
                  <a:cubicBezTo>
                    <a:pt x="12" y="107"/>
                    <a:pt x="52" y="90"/>
                    <a:pt x="65" y="88"/>
                  </a:cubicBezTo>
                  <a:cubicBezTo>
                    <a:pt x="75" y="85"/>
                    <a:pt x="67" y="83"/>
                    <a:pt x="90" y="76"/>
                  </a:cubicBezTo>
                  <a:cubicBezTo>
                    <a:pt x="113" y="69"/>
                    <a:pt x="168" y="53"/>
                    <a:pt x="204" y="45"/>
                  </a:cubicBezTo>
                  <a:cubicBezTo>
                    <a:pt x="227" y="38"/>
                    <a:pt x="278" y="34"/>
                    <a:pt x="309" y="27"/>
                  </a:cubicBezTo>
                  <a:cubicBezTo>
                    <a:pt x="341" y="20"/>
                    <a:pt x="371" y="13"/>
                    <a:pt x="404" y="12"/>
                  </a:cubicBezTo>
                  <a:cubicBezTo>
                    <a:pt x="421" y="10"/>
                    <a:pt x="437" y="0"/>
                    <a:pt x="426" y="6"/>
                  </a:cubicBezTo>
                  <a:cubicBezTo>
                    <a:pt x="423" y="8"/>
                    <a:pt x="403" y="20"/>
                    <a:pt x="387" y="25"/>
                  </a:cubicBezTo>
                  <a:cubicBezTo>
                    <a:pt x="374" y="29"/>
                    <a:pt x="359" y="35"/>
                    <a:pt x="321" y="46"/>
                  </a:cubicBezTo>
                  <a:cubicBezTo>
                    <a:pt x="292" y="54"/>
                    <a:pt x="186" y="67"/>
                    <a:pt x="156" y="75"/>
                  </a:cubicBezTo>
                  <a:cubicBezTo>
                    <a:pt x="121" y="84"/>
                    <a:pt x="108" y="88"/>
                    <a:pt x="96" y="91"/>
                  </a:cubicBezTo>
                  <a:cubicBezTo>
                    <a:pt x="77" y="95"/>
                    <a:pt x="23" y="121"/>
                    <a:pt x="12" y="12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3" name="Freeform 641">
              <a:extLst>
                <a:ext uri="{FF2B5EF4-FFF2-40B4-BE49-F238E27FC236}">
                  <a16:creationId xmlns:a16="http://schemas.microsoft.com/office/drawing/2014/main" id="{DE78A7DC-253C-DDF3-C395-89CF18E224A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53214" y="3443566"/>
              <a:ext cx="124609" cy="34471"/>
            </a:xfrm>
            <a:custGeom>
              <a:avLst/>
              <a:gdLst>
                <a:gd name="T0" fmla="*/ 0 w 398"/>
                <a:gd name="T1" fmla="*/ 111 h 117"/>
                <a:gd name="T2" fmla="*/ 44 w 398"/>
                <a:gd name="T3" fmla="*/ 94 h 117"/>
                <a:gd name="T4" fmla="*/ 191 w 398"/>
                <a:gd name="T5" fmla="*/ 63 h 117"/>
                <a:gd name="T6" fmla="*/ 398 w 398"/>
                <a:gd name="T7" fmla="*/ 0 h 117"/>
                <a:gd name="T8" fmla="*/ 297 w 398"/>
                <a:gd name="T9" fmla="*/ 55 h 117"/>
                <a:gd name="T10" fmla="*/ 135 w 398"/>
                <a:gd name="T11" fmla="*/ 100 h 117"/>
                <a:gd name="T12" fmla="*/ 86 w 398"/>
                <a:gd name="T13" fmla="*/ 112 h 117"/>
                <a:gd name="T14" fmla="*/ 21 w 398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117">
                  <a:moveTo>
                    <a:pt x="0" y="111"/>
                  </a:moveTo>
                  <a:cubicBezTo>
                    <a:pt x="12" y="106"/>
                    <a:pt x="31" y="96"/>
                    <a:pt x="44" y="94"/>
                  </a:cubicBezTo>
                  <a:cubicBezTo>
                    <a:pt x="74" y="85"/>
                    <a:pt x="151" y="74"/>
                    <a:pt x="191" y="63"/>
                  </a:cubicBezTo>
                  <a:cubicBezTo>
                    <a:pt x="244" y="51"/>
                    <a:pt x="380" y="1"/>
                    <a:pt x="398" y="0"/>
                  </a:cubicBezTo>
                  <a:cubicBezTo>
                    <a:pt x="385" y="4"/>
                    <a:pt x="335" y="44"/>
                    <a:pt x="297" y="55"/>
                  </a:cubicBezTo>
                  <a:cubicBezTo>
                    <a:pt x="268" y="63"/>
                    <a:pt x="165" y="92"/>
                    <a:pt x="135" y="100"/>
                  </a:cubicBezTo>
                  <a:cubicBezTo>
                    <a:pt x="100" y="109"/>
                    <a:pt x="98" y="109"/>
                    <a:pt x="86" y="112"/>
                  </a:cubicBezTo>
                  <a:cubicBezTo>
                    <a:pt x="67" y="116"/>
                    <a:pt x="32" y="115"/>
                    <a:pt x="21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4" name="Freeform 642">
              <a:extLst>
                <a:ext uri="{FF2B5EF4-FFF2-40B4-BE49-F238E27FC236}">
                  <a16:creationId xmlns:a16="http://schemas.microsoft.com/office/drawing/2014/main" id="{00153F43-54EE-151E-4917-B10A932FC0A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78767" y="3462930"/>
              <a:ext cx="64809" cy="17088"/>
            </a:xfrm>
            <a:custGeom>
              <a:avLst/>
              <a:gdLst>
                <a:gd name="T0" fmla="*/ 0 w 207"/>
                <a:gd name="T1" fmla="*/ 56 h 58"/>
                <a:gd name="T2" fmla="*/ 48 w 207"/>
                <a:gd name="T3" fmla="*/ 49 h 58"/>
                <a:gd name="T4" fmla="*/ 151 w 207"/>
                <a:gd name="T5" fmla="*/ 22 h 58"/>
                <a:gd name="T6" fmla="*/ 205 w 207"/>
                <a:gd name="T7" fmla="*/ 4 h 58"/>
                <a:gd name="T8" fmla="*/ 91 w 207"/>
                <a:gd name="T9" fmla="*/ 56 h 58"/>
                <a:gd name="T10" fmla="*/ 85 w 207"/>
                <a:gd name="T11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7" h="58">
                  <a:moveTo>
                    <a:pt x="0" y="56"/>
                  </a:moveTo>
                  <a:cubicBezTo>
                    <a:pt x="16" y="55"/>
                    <a:pt x="32" y="52"/>
                    <a:pt x="48" y="49"/>
                  </a:cubicBezTo>
                  <a:cubicBezTo>
                    <a:pt x="73" y="43"/>
                    <a:pt x="125" y="29"/>
                    <a:pt x="151" y="22"/>
                  </a:cubicBezTo>
                  <a:cubicBezTo>
                    <a:pt x="167" y="18"/>
                    <a:pt x="207" y="0"/>
                    <a:pt x="205" y="4"/>
                  </a:cubicBezTo>
                  <a:cubicBezTo>
                    <a:pt x="195" y="10"/>
                    <a:pt x="111" y="47"/>
                    <a:pt x="91" y="56"/>
                  </a:cubicBezTo>
                  <a:cubicBezTo>
                    <a:pt x="86" y="58"/>
                    <a:pt x="88" y="58"/>
                    <a:pt x="85" y="5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5" name="Freeform 643">
              <a:extLst>
                <a:ext uri="{FF2B5EF4-FFF2-40B4-BE49-F238E27FC236}">
                  <a16:creationId xmlns:a16="http://schemas.microsoft.com/office/drawing/2014/main" id="{3DD25DD1-DDF1-3E63-D4FA-6D43E1D4DF9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27015" y="3258502"/>
              <a:ext cx="109894" cy="27105"/>
            </a:xfrm>
            <a:custGeom>
              <a:avLst/>
              <a:gdLst>
                <a:gd name="T0" fmla="*/ 351 w 351"/>
                <a:gd name="T1" fmla="*/ 83 h 92"/>
                <a:gd name="T2" fmla="*/ 255 w 351"/>
                <a:gd name="T3" fmla="*/ 53 h 92"/>
                <a:gd name="T4" fmla="*/ 144 w 351"/>
                <a:gd name="T5" fmla="*/ 29 h 92"/>
                <a:gd name="T6" fmla="*/ 87 w 351"/>
                <a:gd name="T7" fmla="*/ 14 h 92"/>
                <a:gd name="T8" fmla="*/ 63 w 351"/>
                <a:gd name="T9" fmla="*/ 8 h 92"/>
                <a:gd name="T10" fmla="*/ 45 w 351"/>
                <a:gd name="T11" fmla="*/ 2 h 92"/>
                <a:gd name="T12" fmla="*/ 0 w 351"/>
                <a:gd name="T13" fmla="*/ 5 h 92"/>
                <a:gd name="T14" fmla="*/ 27 w 351"/>
                <a:gd name="T15" fmla="*/ 14 h 92"/>
                <a:gd name="T16" fmla="*/ 93 w 351"/>
                <a:gd name="T17" fmla="*/ 35 h 92"/>
                <a:gd name="T18" fmla="*/ 153 w 351"/>
                <a:gd name="T19" fmla="*/ 44 h 92"/>
                <a:gd name="T20" fmla="*/ 309 w 351"/>
                <a:gd name="T21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1" h="92">
                  <a:moveTo>
                    <a:pt x="351" y="83"/>
                  </a:moveTo>
                  <a:cubicBezTo>
                    <a:pt x="318" y="77"/>
                    <a:pt x="287" y="64"/>
                    <a:pt x="255" y="53"/>
                  </a:cubicBezTo>
                  <a:cubicBezTo>
                    <a:pt x="219" y="41"/>
                    <a:pt x="180" y="41"/>
                    <a:pt x="144" y="29"/>
                  </a:cubicBezTo>
                  <a:cubicBezTo>
                    <a:pt x="125" y="23"/>
                    <a:pt x="106" y="19"/>
                    <a:pt x="87" y="14"/>
                  </a:cubicBezTo>
                  <a:cubicBezTo>
                    <a:pt x="79" y="12"/>
                    <a:pt x="71" y="11"/>
                    <a:pt x="63" y="8"/>
                  </a:cubicBezTo>
                  <a:cubicBezTo>
                    <a:pt x="57" y="6"/>
                    <a:pt x="45" y="2"/>
                    <a:pt x="45" y="2"/>
                  </a:cubicBezTo>
                  <a:cubicBezTo>
                    <a:pt x="30" y="3"/>
                    <a:pt x="14" y="0"/>
                    <a:pt x="0" y="5"/>
                  </a:cubicBezTo>
                  <a:cubicBezTo>
                    <a:pt x="0" y="5"/>
                    <a:pt x="15" y="10"/>
                    <a:pt x="27" y="14"/>
                  </a:cubicBezTo>
                  <a:cubicBezTo>
                    <a:pt x="49" y="21"/>
                    <a:pt x="70" y="29"/>
                    <a:pt x="93" y="35"/>
                  </a:cubicBezTo>
                  <a:cubicBezTo>
                    <a:pt x="113" y="40"/>
                    <a:pt x="133" y="39"/>
                    <a:pt x="153" y="44"/>
                  </a:cubicBezTo>
                  <a:cubicBezTo>
                    <a:pt x="206" y="57"/>
                    <a:pt x="260" y="68"/>
                    <a:pt x="309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6" name="Freeform 644">
              <a:extLst>
                <a:ext uri="{FF2B5EF4-FFF2-40B4-BE49-F238E27FC236}">
                  <a16:creationId xmlns:a16="http://schemas.microsoft.com/office/drawing/2014/main" id="{106804C1-C285-C08A-7332-F3D9F75DA10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19249" y="3263664"/>
              <a:ext cx="89230" cy="24454"/>
            </a:xfrm>
            <a:custGeom>
              <a:avLst/>
              <a:gdLst>
                <a:gd name="T0" fmla="*/ 285 w 285"/>
                <a:gd name="T1" fmla="*/ 80 h 83"/>
                <a:gd name="T2" fmla="*/ 75 w 285"/>
                <a:gd name="T3" fmla="*/ 29 h 83"/>
                <a:gd name="T4" fmla="*/ 56 w 285"/>
                <a:gd name="T5" fmla="*/ 22 h 83"/>
                <a:gd name="T6" fmla="*/ 36 w 285"/>
                <a:gd name="T7" fmla="*/ 17 h 83"/>
                <a:gd name="T8" fmla="*/ 24 w 285"/>
                <a:gd name="T9" fmla="*/ 8 h 83"/>
                <a:gd name="T10" fmla="*/ 6 w 285"/>
                <a:gd name="T11" fmla="*/ 2 h 83"/>
                <a:gd name="T12" fmla="*/ 45 w 285"/>
                <a:gd name="T13" fmla="*/ 20 h 83"/>
                <a:gd name="T14" fmla="*/ 98 w 285"/>
                <a:gd name="T15" fmla="*/ 49 h 83"/>
                <a:gd name="T16" fmla="*/ 216 w 285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83">
                  <a:moveTo>
                    <a:pt x="285" y="80"/>
                  </a:moveTo>
                  <a:cubicBezTo>
                    <a:pt x="250" y="72"/>
                    <a:pt x="113" y="39"/>
                    <a:pt x="75" y="29"/>
                  </a:cubicBezTo>
                  <a:cubicBezTo>
                    <a:pt x="68" y="27"/>
                    <a:pt x="63" y="24"/>
                    <a:pt x="56" y="22"/>
                  </a:cubicBezTo>
                  <a:cubicBezTo>
                    <a:pt x="50" y="20"/>
                    <a:pt x="36" y="17"/>
                    <a:pt x="36" y="17"/>
                  </a:cubicBezTo>
                  <a:cubicBezTo>
                    <a:pt x="32" y="14"/>
                    <a:pt x="28" y="10"/>
                    <a:pt x="24" y="8"/>
                  </a:cubicBezTo>
                  <a:cubicBezTo>
                    <a:pt x="18" y="5"/>
                    <a:pt x="0" y="0"/>
                    <a:pt x="6" y="2"/>
                  </a:cubicBezTo>
                  <a:cubicBezTo>
                    <a:pt x="23" y="6"/>
                    <a:pt x="29" y="10"/>
                    <a:pt x="45" y="20"/>
                  </a:cubicBezTo>
                  <a:cubicBezTo>
                    <a:pt x="59" y="30"/>
                    <a:pt x="82" y="41"/>
                    <a:pt x="98" y="49"/>
                  </a:cubicBezTo>
                  <a:cubicBezTo>
                    <a:pt x="127" y="60"/>
                    <a:pt x="197" y="77"/>
                    <a:pt x="216" y="8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7" name="Freeform 645">
              <a:extLst>
                <a:ext uri="{FF2B5EF4-FFF2-40B4-BE49-F238E27FC236}">
                  <a16:creationId xmlns:a16="http://schemas.microsoft.com/office/drawing/2014/main" id="{C290EF02-CAFA-C1D3-611B-BC5FD97D463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07378" y="3267968"/>
              <a:ext cx="65749" cy="22686"/>
            </a:xfrm>
            <a:custGeom>
              <a:avLst/>
              <a:gdLst>
                <a:gd name="T0" fmla="*/ 202 w 210"/>
                <a:gd name="T1" fmla="*/ 70 h 77"/>
                <a:gd name="T2" fmla="*/ 124 w 210"/>
                <a:gd name="T3" fmla="*/ 70 h 77"/>
                <a:gd name="T4" fmla="*/ 76 w 210"/>
                <a:gd name="T5" fmla="*/ 58 h 77"/>
                <a:gd name="T6" fmla="*/ 40 w 210"/>
                <a:gd name="T7" fmla="*/ 37 h 77"/>
                <a:gd name="T8" fmla="*/ 7 w 210"/>
                <a:gd name="T9" fmla="*/ 0 h 77"/>
                <a:gd name="T10" fmla="*/ 85 w 210"/>
                <a:gd name="T11" fmla="*/ 36 h 77"/>
                <a:gd name="T12" fmla="*/ 210 w 210"/>
                <a:gd name="T13" fmla="*/ 6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0" h="77">
                  <a:moveTo>
                    <a:pt x="202" y="70"/>
                  </a:moveTo>
                  <a:cubicBezTo>
                    <a:pt x="180" y="77"/>
                    <a:pt x="147" y="76"/>
                    <a:pt x="124" y="70"/>
                  </a:cubicBezTo>
                  <a:cubicBezTo>
                    <a:pt x="104" y="66"/>
                    <a:pt x="90" y="64"/>
                    <a:pt x="76" y="58"/>
                  </a:cubicBezTo>
                  <a:cubicBezTo>
                    <a:pt x="62" y="53"/>
                    <a:pt x="49" y="46"/>
                    <a:pt x="40" y="37"/>
                  </a:cubicBezTo>
                  <a:cubicBezTo>
                    <a:pt x="29" y="27"/>
                    <a:pt x="0" y="0"/>
                    <a:pt x="7" y="0"/>
                  </a:cubicBezTo>
                  <a:cubicBezTo>
                    <a:pt x="32" y="6"/>
                    <a:pt x="61" y="30"/>
                    <a:pt x="85" y="36"/>
                  </a:cubicBezTo>
                  <a:cubicBezTo>
                    <a:pt x="123" y="45"/>
                    <a:pt x="174" y="66"/>
                    <a:pt x="210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8" name="Freeform 646">
              <a:extLst>
                <a:ext uri="{FF2B5EF4-FFF2-40B4-BE49-F238E27FC236}">
                  <a16:creationId xmlns:a16="http://schemas.microsoft.com/office/drawing/2014/main" id="{9017901F-5ADD-F833-764D-2B46B19CA5D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03022" y="3272533"/>
              <a:ext cx="27239" cy="17383"/>
            </a:xfrm>
            <a:custGeom>
              <a:avLst/>
              <a:gdLst>
                <a:gd name="T0" fmla="*/ 87 w 87"/>
                <a:gd name="T1" fmla="*/ 56 h 59"/>
                <a:gd name="T2" fmla="*/ 51 w 87"/>
                <a:gd name="T3" fmla="*/ 35 h 59"/>
                <a:gd name="T4" fmla="*/ 3 w 87"/>
                <a:gd name="T5" fmla="*/ 4 h 59"/>
                <a:gd name="T6" fmla="*/ 69 w 87"/>
                <a:gd name="T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59">
                  <a:moveTo>
                    <a:pt x="87" y="56"/>
                  </a:moveTo>
                  <a:cubicBezTo>
                    <a:pt x="81" y="53"/>
                    <a:pt x="61" y="41"/>
                    <a:pt x="51" y="35"/>
                  </a:cubicBezTo>
                  <a:cubicBezTo>
                    <a:pt x="41" y="30"/>
                    <a:pt x="0" y="0"/>
                    <a:pt x="3" y="4"/>
                  </a:cubicBezTo>
                  <a:cubicBezTo>
                    <a:pt x="8" y="19"/>
                    <a:pt x="54" y="52"/>
                    <a:pt x="69" y="5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29" name="Freeform 647">
              <a:extLst>
                <a:ext uri="{FF2B5EF4-FFF2-40B4-BE49-F238E27FC236}">
                  <a16:creationId xmlns:a16="http://schemas.microsoft.com/office/drawing/2014/main" id="{94F37CDB-EDF1-B73B-52D1-71A514D6D7D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93448" y="3278197"/>
              <a:ext cx="17846" cy="13847"/>
            </a:xfrm>
            <a:custGeom>
              <a:avLst/>
              <a:gdLst>
                <a:gd name="T0" fmla="*/ 57 w 57"/>
                <a:gd name="T1" fmla="*/ 45 h 47"/>
                <a:gd name="T2" fmla="*/ 47 w 57"/>
                <a:gd name="T3" fmla="*/ 44 h 47"/>
                <a:gd name="T4" fmla="*/ 15 w 57"/>
                <a:gd name="T5" fmla="*/ 27 h 47"/>
                <a:gd name="T6" fmla="*/ 3 w 57"/>
                <a:gd name="T7" fmla="*/ 14 h 47"/>
                <a:gd name="T8" fmla="*/ 0 w 5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47">
                  <a:moveTo>
                    <a:pt x="57" y="45"/>
                  </a:moveTo>
                  <a:cubicBezTo>
                    <a:pt x="55" y="45"/>
                    <a:pt x="54" y="47"/>
                    <a:pt x="47" y="44"/>
                  </a:cubicBezTo>
                  <a:cubicBezTo>
                    <a:pt x="40" y="41"/>
                    <a:pt x="22" y="32"/>
                    <a:pt x="15" y="27"/>
                  </a:cubicBezTo>
                  <a:cubicBezTo>
                    <a:pt x="11" y="21"/>
                    <a:pt x="7" y="20"/>
                    <a:pt x="3" y="14"/>
                  </a:cubicBezTo>
                  <a:cubicBezTo>
                    <a:pt x="1" y="11"/>
                    <a:pt x="0" y="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0" name="Freeform 648">
              <a:extLst>
                <a:ext uri="{FF2B5EF4-FFF2-40B4-BE49-F238E27FC236}">
                  <a16:creationId xmlns:a16="http://schemas.microsoft.com/office/drawing/2014/main" id="{C6C2A650-51DB-7710-B0D1-E4EC81A747F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76421" y="3283276"/>
              <a:ext cx="15028" cy="10017"/>
            </a:xfrm>
            <a:custGeom>
              <a:avLst/>
              <a:gdLst>
                <a:gd name="T0" fmla="*/ 48 w 48"/>
                <a:gd name="T1" fmla="*/ 32 h 34"/>
                <a:gd name="T2" fmla="*/ 36 w 48"/>
                <a:gd name="T3" fmla="*/ 33 h 34"/>
                <a:gd name="T4" fmla="*/ 15 w 48"/>
                <a:gd name="T5" fmla="*/ 27 h 34"/>
                <a:gd name="T6" fmla="*/ 3 w 48"/>
                <a:gd name="T7" fmla="*/ 14 h 34"/>
                <a:gd name="T8" fmla="*/ 0 w 48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34">
                  <a:moveTo>
                    <a:pt x="48" y="32"/>
                  </a:moveTo>
                  <a:cubicBezTo>
                    <a:pt x="46" y="32"/>
                    <a:pt x="41" y="34"/>
                    <a:pt x="36" y="33"/>
                  </a:cubicBezTo>
                  <a:cubicBezTo>
                    <a:pt x="31" y="32"/>
                    <a:pt x="20" y="30"/>
                    <a:pt x="15" y="27"/>
                  </a:cubicBezTo>
                  <a:cubicBezTo>
                    <a:pt x="11" y="21"/>
                    <a:pt x="7" y="20"/>
                    <a:pt x="3" y="14"/>
                  </a:cubicBezTo>
                  <a:cubicBezTo>
                    <a:pt x="1" y="11"/>
                    <a:pt x="0" y="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1" name="Freeform 649">
              <a:extLst>
                <a:ext uri="{FF2B5EF4-FFF2-40B4-BE49-F238E27FC236}">
                  <a16:creationId xmlns:a16="http://schemas.microsoft.com/office/drawing/2014/main" id="{445E939B-EC71-D20D-6810-2EF2EA8B5D6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83903" y="3282660"/>
              <a:ext cx="22542" cy="10901"/>
            </a:xfrm>
            <a:custGeom>
              <a:avLst/>
              <a:gdLst>
                <a:gd name="T0" fmla="*/ 54 w 72"/>
                <a:gd name="T1" fmla="*/ 37 h 37"/>
                <a:gd name="T2" fmla="*/ 40 w 72"/>
                <a:gd name="T3" fmla="*/ 31 h 37"/>
                <a:gd name="T4" fmla="*/ 28 w 72"/>
                <a:gd name="T5" fmla="*/ 24 h 37"/>
                <a:gd name="T6" fmla="*/ 7 w 72"/>
                <a:gd name="T7" fmla="*/ 10 h 37"/>
                <a:gd name="T8" fmla="*/ 1 w 72"/>
                <a:gd name="T9" fmla="*/ 1 h 37"/>
                <a:gd name="T10" fmla="*/ 10 w 72"/>
                <a:gd name="T11" fmla="*/ 7 h 37"/>
                <a:gd name="T12" fmla="*/ 33 w 72"/>
                <a:gd name="T13" fmla="*/ 13 h 37"/>
                <a:gd name="T14" fmla="*/ 51 w 72"/>
                <a:gd name="T15" fmla="*/ 22 h 37"/>
                <a:gd name="T16" fmla="*/ 72 w 72"/>
                <a:gd name="T17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37">
                  <a:moveTo>
                    <a:pt x="54" y="37"/>
                  </a:moveTo>
                  <a:cubicBezTo>
                    <a:pt x="48" y="36"/>
                    <a:pt x="45" y="34"/>
                    <a:pt x="40" y="31"/>
                  </a:cubicBezTo>
                  <a:cubicBezTo>
                    <a:pt x="36" y="26"/>
                    <a:pt x="34" y="25"/>
                    <a:pt x="28" y="24"/>
                  </a:cubicBezTo>
                  <a:cubicBezTo>
                    <a:pt x="21" y="20"/>
                    <a:pt x="14" y="14"/>
                    <a:pt x="7" y="10"/>
                  </a:cubicBezTo>
                  <a:cubicBezTo>
                    <a:pt x="7" y="9"/>
                    <a:pt x="0" y="2"/>
                    <a:pt x="1" y="1"/>
                  </a:cubicBezTo>
                  <a:cubicBezTo>
                    <a:pt x="2" y="0"/>
                    <a:pt x="9" y="7"/>
                    <a:pt x="10" y="7"/>
                  </a:cubicBezTo>
                  <a:cubicBezTo>
                    <a:pt x="17" y="10"/>
                    <a:pt x="26" y="12"/>
                    <a:pt x="33" y="13"/>
                  </a:cubicBezTo>
                  <a:cubicBezTo>
                    <a:pt x="39" y="17"/>
                    <a:pt x="44" y="21"/>
                    <a:pt x="51" y="22"/>
                  </a:cubicBezTo>
                  <a:cubicBezTo>
                    <a:pt x="57" y="25"/>
                    <a:pt x="65" y="28"/>
                    <a:pt x="7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2" name="Freeform 650">
              <a:extLst>
                <a:ext uri="{FF2B5EF4-FFF2-40B4-BE49-F238E27FC236}">
                  <a16:creationId xmlns:a16="http://schemas.microsoft.com/office/drawing/2014/main" id="{32028389-7542-735D-7499-C89D257A677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2983" y="3326150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3" name="Freeform 651">
              <a:extLst>
                <a:ext uri="{FF2B5EF4-FFF2-40B4-BE49-F238E27FC236}">
                  <a16:creationId xmlns:a16="http://schemas.microsoft.com/office/drawing/2014/main" id="{1DF01403-8D93-ECCA-3C41-EAA47999CE5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71192" y="330927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4" name="Freeform 652">
              <a:extLst>
                <a:ext uri="{FF2B5EF4-FFF2-40B4-BE49-F238E27FC236}">
                  <a16:creationId xmlns:a16="http://schemas.microsoft.com/office/drawing/2014/main" id="{EA84ABE2-80EF-CDD1-FEB2-97AE650A3E0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4718" y="334319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5" name="Freeform 653">
              <a:extLst>
                <a:ext uri="{FF2B5EF4-FFF2-40B4-BE49-F238E27FC236}">
                  <a16:creationId xmlns:a16="http://schemas.microsoft.com/office/drawing/2014/main" id="{CFDC5842-2C45-9474-65A0-2F5F50BD48B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18244" y="337710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6" name="Freeform 654">
              <a:extLst>
                <a:ext uri="{FF2B5EF4-FFF2-40B4-BE49-F238E27FC236}">
                  <a16:creationId xmlns:a16="http://schemas.microsoft.com/office/drawing/2014/main" id="{0CCBB813-BBE3-4ECD-72DE-D2D9EC2378C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24153" y="3313748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7" name="Freeform 655">
              <a:extLst>
                <a:ext uri="{FF2B5EF4-FFF2-40B4-BE49-F238E27FC236}">
                  <a16:creationId xmlns:a16="http://schemas.microsoft.com/office/drawing/2014/main" id="{1A769721-7209-1F37-5A83-4286136A583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47679" y="3347658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8" name="Freeform 656">
              <a:extLst>
                <a:ext uri="{FF2B5EF4-FFF2-40B4-BE49-F238E27FC236}">
                  <a16:creationId xmlns:a16="http://schemas.microsoft.com/office/drawing/2014/main" id="{A12A36CD-066C-75AD-5177-98F9F530E13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91815" y="3321338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39" name="Freeform 657">
              <a:extLst>
                <a:ext uri="{FF2B5EF4-FFF2-40B4-BE49-F238E27FC236}">
                  <a16:creationId xmlns:a16="http://schemas.microsoft.com/office/drawing/2014/main" id="{125D50EF-E92D-5BF7-255E-348EF597FCF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15341" y="3355248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0" name="Freeform 658">
              <a:extLst>
                <a:ext uri="{FF2B5EF4-FFF2-40B4-BE49-F238E27FC236}">
                  <a16:creationId xmlns:a16="http://schemas.microsoft.com/office/drawing/2014/main" id="{FD2AA466-8579-6C69-5B67-EF4B127EE52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50651" y="329813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1" name="Freeform 659">
              <a:extLst>
                <a:ext uri="{FF2B5EF4-FFF2-40B4-BE49-F238E27FC236}">
                  <a16:creationId xmlns:a16="http://schemas.microsoft.com/office/drawing/2014/main" id="{C065BA74-1BD6-1C13-31D1-7BAD473EA31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74177" y="333204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2" name="Freeform 660">
              <a:extLst>
                <a:ext uri="{FF2B5EF4-FFF2-40B4-BE49-F238E27FC236}">
                  <a16:creationId xmlns:a16="http://schemas.microsoft.com/office/drawing/2014/main" id="{4CC5FBFC-4BF4-B749-2691-5D76E227750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33013" y="330885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3" name="Freeform 661">
              <a:extLst>
                <a:ext uri="{FF2B5EF4-FFF2-40B4-BE49-F238E27FC236}">
                  <a16:creationId xmlns:a16="http://schemas.microsoft.com/office/drawing/2014/main" id="{4ACA81B5-C6A0-915F-972C-202C8DB0665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56539" y="334276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4" name="Freeform 662">
              <a:extLst>
                <a:ext uri="{FF2B5EF4-FFF2-40B4-BE49-F238E27FC236}">
                  <a16:creationId xmlns:a16="http://schemas.microsoft.com/office/drawing/2014/main" id="{070B48DD-6E1C-33D8-5F1A-EA66D9338D2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00675" y="331644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5" name="Freeform 663">
              <a:extLst>
                <a:ext uri="{FF2B5EF4-FFF2-40B4-BE49-F238E27FC236}">
                  <a16:creationId xmlns:a16="http://schemas.microsoft.com/office/drawing/2014/main" id="{9B308F88-E421-F8CE-A776-20E0CF742E1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74211" y="329636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6" name="Freeform 664">
              <a:extLst>
                <a:ext uri="{FF2B5EF4-FFF2-40B4-BE49-F238E27FC236}">
                  <a16:creationId xmlns:a16="http://schemas.microsoft.com/office/drawing/2014/main" id="{A5B42612-0EA9-ED39-3F88-42407ACFA7E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97737" y="333027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7" name="Freeform 665">
              <a:extLst>
                <a:ext uri="{FF2B5EF4-FFF2-40B4-BE49-F238E27FC236}">
                  <a16:creationId xmlns:a16="http://schemas.microsoft.com/office/drawing/2014/main" id="{2CC93D23-5BEA-F0D5-824F-3865EB210A4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21262" y="336418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8" name="Freeform 666">
              <a:extLst>
                <a:ext uri="{FF2B5EF4-FFF2-40B4-BE49-F238E27FC236}">
                  <a16:creationId xmlns:a16="http://schemas.microsoft.com/office/drawing/2014/main" id="{A781CD75-AD64-EC60-BE55-1429219A187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41873" y="330395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49" name="Freeform 667">
              <a:extLst>
                <a:ext uri="{FF2B5EF4-FFF2-40B4-BE49-F238E27FC236}">
                  <a16:creationId xmlns:a16="http://schemas.microsoft.com/office/drawing/2014/main" id="{13374CFF-68D2-5BD1-3D5F-A2E215BBD29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65398" y="333786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0" name="Freeform 668">
              <a:extLst>
                <a:ext uri="{FF2B5EF4-FFF2-40B4-BE49-F238E27FC236}">
                  <a16:creationId xmlns:a16="http://schemas.microsoft.com/office/drawing/2014/main" id="{AA076AB0-9657-3E86-F9D4-1DD977FA100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09534" y="331154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1" name="Freeform 669">
              <a:extLst>
                <a:ext uri="{FF2B5EF4-FFF2-40B4-BE49-F238E27FC236}">
                  <a16:creationId xmlns:a16="http://schemas.microsoft.com/office/drawing/2014/main" id="{5527530D-7AC5-8C30-8D1E-8C815CB9E28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33060" y="334545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2" name="Freeform 670">
              <a:extLst>
                <a:ext uri="{FF2B5EF4-FFF2-40B4-BE49-F238E27FC236}">
                  <a16:creationId xmlns:a16="http://schemas.microsoft.com/office/drawing/2014/main" id="{EC0F9D04-9771-E489-0CFD-865DE276417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7196" y="331913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3" name="Freeform 671">
              <a:extLst>
                <a:ext uri="{FF2B5EF4-FFF2-40B4-BE49-F238E27FC236}">
                  <a16:creationId xmlns:a16="http://schemas.microsoft.com/office/drawing/2014/main" id="{2834A420-48D3-7DFA-D233-E4AFD6B781C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00721" y="335304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4" name="Freeform 672">
              <a:extLst>
                <a:ext uri="{FF2B5EF4-FFF2-40B4-BE49-F238E27FC236}">
                  <a16:creationId xmlns:a16="http://schemas.microsoft.com/office/drawing/2014/main" id="{FDBDF13A-AA32-34B5-3AF4-53E8E1777F0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47795" y="331289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5" name="Freeform 673">
              <a:extLst>
                <a:ext uri="{FF2B5EF4-FFF2-40B4-BE49-F238E27FC236}">
                  <a16:creationId xmlns:a16="http://schemas.microsoft.com/office/drawing/2014/main" id="{3975941E-D1C6-05DE-6AAD-3B03A9497CD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06631" y="328969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6" name="Freeform 674">
              <a:extLst>
                <a:ext uri="{FF2B5EF4-FFF2-40B4-BE49-F238E27FC236}">
                  <a16:creationId xmlns:a16="http://schemas.microsoft.com/office/drawing/2014/main" id="{D0523FB6-FFFF-87DB-E97F-DB5D716FEF4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1320" y="334680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7" name="Freeform 675">
              <a:extLst>
                <a:ext uri="{FF2B5EF4-FFF2-40B4-BE49-F238E27FC236}">
                  <a16:creationId xmlns:a16="http://schemas.microsoft.com/office/drawing/2014/main" id="{C5E1A39F-35FA-66B8-2125-801AD2D1536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30157" y="3323602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8" name="Freeform 676">
              <a:extLst>
                <a:ext uri="{FF2B5EF4-FFF2-40B4-BE49-F238E27FC236}">
                  <a16:creationId xmlns:a16="http://schemas.microsoft.com/office/drawing/2014/main" id="{39FC6D8C-DC69-B282-C754-0E642F6DB92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24281" y="335126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59" name="Freeform 677">
              <a:extLst>
                <a:ext uri="{FF2B5EF4-FFF2-40B4-BE49-F238E27FC236}">
                  <a16:creationId xmlns:a16="http://schemas.microsoft.com/office/drawing/2014/main" id="{77344AE4-BAAD-AE1E-BD54-15C6E10EAF5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59395" y="332801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0" name="Freeform 678">
              <a:extLst>
                <a:ext uri="{FF2B5EF4-FFF2-40B4-BE49-F238E27FC236}">
                  <a16:creationId xmlns:a16="http://schemas.microsoft.com/office/drawing/2014/main" id="{20BEAFC7-3318-DF74-C116-BDB01F914DD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82921" y="336192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1" name="Freeform 679">
              <a:extLst>
                <a:ext uri="{FF2B5EF4-FFF2-40B4-BE49-F238E27FC236}">
                  <a16:creationId xmlns:a16="http://schemas.microsoft.com/office/drawing/2014/main" id="{F6601644-0462-865D-D48B-81D3D648BCC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03497" y="333737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2" name="Freeform 680">
              <a:extLst>
                <a:ext uri="{FF2B5EF4-FFF2-40B4-BE49-F238E27FC236}">
                  <a16:creationId xmlns:a16="http://schemas.microsoft.com/office/drawing/2014/main" id="{BD356127-69D5-83B3-4429-BF2C5E9D7C7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86055" y="331423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3" name="Freeform 681">
              <a:extLst>
                <a:ext uri="{FF2B5EF4-FFF2-40B4-BE49-F238E27FC236}">
                  <a16:creationId xmlns:a16="http://schemas.microsoft.com/office/drawing/2014/main" id="{82977400-E997-11E2-87C7-CB576646C13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56654" y="330799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4" name="Freeform 682">
              <a:extLst>
                <a:ext uri="{FF2B5EF4-FFF2-40B4-BE49-F238E27FC236}">
                  <a16:creationId xmlns:a16="http://schemas.microsoft.com/office/drawing/2014/main" id="{CA06337F-E219-1F09-0910-C720EB6C860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80180" y="334190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5" name="Freeform 683">
              <a:extLst>
                <a:ext uri="{FF2B5EF4-FFF2-40B4-BE49-F238E27FC236}">
                  <a16:creationId xmlns:a16="http://schemas.microsoft.com/office/drawing/2014/main" id="{515A929E-82B2-FDB1-5CDE-B034B9CA27E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27253" y="330174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6" name="Freeform 684">
              <a:extLst>
                <a:ext uri="{FF2B5EF4-FFF2-40B4-BE49-F238E27FC236}">
                  <a16:creationId xmlns:a16="http://schemas.microsoft.com/office/drawing/2014/main" id="{920C600B-7758-4168-C6EE-E4D47FA06E3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53717" y="332182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7" name="Freeform 685">
              <a:extLst>
                <a:ext uri="{FF2B5EF4-FFF2-40B4-BE49-F238E27FC236}">
                  <a16:creationId xmlns:a16="http://schemas.microsoft.com/office/drawing/2014/main" id="{0544C2A0-559D-8DA8-34DA-60C3D2CC5AE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24316" y="331558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8" name="Freeform 686">
              <a:extLst>
                <a:ext uri="{FF2B5EF4-FFF2-40B4-BE49-F238E27FC236}">
                  <a16:creationId xmlns:a16="http://schemas.microsoft.com/office/drawing/2014/main" id="{F2E9A539-32D7-2916-1739-A45F016C8B6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16509" y="3360060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69" name="Freeform 687">
              <a:extLst>
                <a:ext uri="{FF2B5EF4-FFF2-40B4-BE49-F238E27FC236}">
                  <a16:creationId xmlns:a16="http://schemas.microsoft.com/office/drawing/2014/main" id="{21F79C52-AD16-86B9-86C3-902AF97A193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06131" y="3325175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0" name="Freeform 688">
              <a:extLst>
                <a:ext uri="{FF2B5EF4-FFF2-40B4-BE49-F238E27FC236}">
                  <a16:creationId xmlns:a16="http://schemas.microsoft.com/office/drawing/2014/main" id="{598ECA5E-00B0-0EC4-A561-33F4E31ACF2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53170" y="332070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1" name="Freeform 689">
              <a:extLst>
                <a:ext uri="{FF2B5EF4-FFF2-40B4-BE49-F238E27FC236}">
                  <a16:creationId xmlns:a16="http://schemas.microsoft.com/office/drawing/2014/main" id="{8A995B30-5202-560B-8985-826B959345D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76695" y="335461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2" name="Freeform 690">
              <a:extLst>
                <a:ext uri="{FF2B5EF4-FFF2-40B4-BE49-F238E27FC236}">
                  <a16:creationId xmlns:a16="http://schemas.microsoft.com/office/drawing/2014/main" id="{27B82CB6-99DB-9DFA-9E35-DF7D761149B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59442" y="336461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3" name="Freeform 691">
              <a:extLst>
                <a:ext uri="{FF2B5EF4-FFF2-40B4-BE49-F238E27FC236}">
                  <a16:creationId xmlns:a16="http://schemas.microsoft.com/office/drawing/2014/main" id="{25984BEF-C36F-CB32-9EB1-BC07D05C7F8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00221" y="338852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4" name="Freeform 692">
              <a:extLst>
                <a:ext uri="{FF2B5EF4-FFF2-40B4-BE49-F238E27FC236}">
                  <a16:creationId xmlns:a16="http://schemas.microsoft.com/office/drawing/2014/main" id="{DC3F2C76-699B-7D69-5684-36ABD1D6B52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21646" y="331476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5" name="Freeform 693">
              <a:extLst>
                <a:ext uri="{FF2B5EF4-FFF2-40B4-BE49-F238E27FC236}">
                  <a16:creationId xmlns:a16="http://schemas.microsoft.com/office/drawing/2014/main" id="{401CD035-7471-B399-5C7E-C8426B83164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82617" y="3363554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6" name="Freeform 694">
              <a:extLst>
                <a:ext uri="{FF2B5EF4-FFF2-40B4-BE49-F238E27FC236}">
                  <a16:creationId xmlns:a16="http://schemas.microsoft.com/office/drawing/2014/main" id="{F01B80AA-5F02-329D-94B4-FB163D6D001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45172" y="334867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7" name="Freeform 695">
              <a:extLst>
                <a:ext uri="{FF2B5EF4-FFF2-40B4-BE49-F238E27FC236}">
                  <a16:creationId xmlns:a16="http://schemas.microsoft.com/office/drawing/2014/main" id="{DC397B53-3E86-CECA-2FC2-11B84EEF1DD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20866" y="3292611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8" name="Freeform 696">
              <a:extLst>
                <a:ext uri="{FF2B5EF4-FFF2-40B4-BE49-F238E27FC236}">
                  <a16:creationId xmlns:a16="http://schemas.microsoft.com/office/drawing/2014/main" id="{B5E79E59-60B7-B5CB-5E02-ADDCDA29358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44391" y="3326522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79" name="Freeform 697">
              <a:extLst>
                <a:ext uri="{FF2B5EF4-FFF2-40B4-BE49-F238E27FC236}">
                  <a16:creationId xmlns:a16="http://schemas.microsoft.com/office/drawing/2014/main" id="{A51C7EFD-438F-169C-54A1-E67A9460C2B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94368" y="3308220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0" name="Freeform 698">
              <a:extLst>
                <a:ext uri="{FF2B5EF4-FFF2-40B4-BE49-F238E27FC236}">
                  <a16:creationId xmlns:a16="http://schemas.microsoft.com/office/drawing/2014/main" id="{A2202803-470C-C132-4D32-7AB3C4C25A7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56189" y="3307791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1" name="Freeform 699">
              <a:extLst>
                <a:ext uri="{FF2B5EF4-FFF2-40B4-BE49-F238E27FC236}">
                  <a16:creationId xmlns:a16="http://schemas.microsoft.com/office/drawing/2014/main" id="{86C3A56C-CB2A-C8F3-A69A-158BBE84612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79714" y="3341702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2" name="Freeform 700">
              <a:extLst>
                <a:ext uri="{FF2B5EF4-FFF2-40B4-BE49-F238E27FC236}">
                  <a16:creationId xmlns:a16="http://schemas.microsoft.com/office/drawing/2014/main" id="{FDFE5632-0504-A331-F38F-C5A4C71E886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03240" y="3375612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3" name="Freeform 701">
              <a:extLst>
                <a:ext uri="{FF2B5EF4-FFF2-40B4-BE49-F238E27FC236}">
                  <a16:creationId xmlns:a16="http://schemas.microsoft.com/office/drawing/2014/main" id="{1D7B2C6B-6288-8D05-1457-2757C48C472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26788" y="330154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4" name="Freeform 702">
              <a:extLst>
                <a:ext uri="{FF2B5EF4-FFF2-40B4-BE49-F238E27FC236}">
                  <a16:creationId xmlns:a16="http://schemas.microsoft.com/office/drawing/2014/main" id="{4CDA1DF6-A7EA-1D7B-A4D4-C40B18C8049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50313" y="333545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5" name="Freeform 703">
              <a:extLst>
                <a:ext uri="{FF2B5EF4-FFF2-40B4-BE49-F238E27FC236}">
                  <a16:creationId xmlns:a16="http://schemas.microsoft.com/office/drawing/2014/main" id="{53578E80-47D8-9D03-0D22-BDE687C3DAD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4253" y="3306641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6" name="Freeform 704">
              <a:extLst>
                <a:ext uri="{FF2B5EF4-FFF2-40B4-BE49-F238E27FC236}">
                  <a16:creationId xmlns:a16="http://schemas.microsoft.com/office/drawing/2014/main" id="{074557DB-BE22-BF97-EFD0-23D67DBB071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88574" y="3336805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7" name="Freeform 705">
              <a:extLst>
                <a:ext uri="{FF2B5EF4-FFF2-40B4-BE49-F238E27FC236}">
                  <a16:creationId xmlns:a16="http://schemas.microsoft.com/office/drawing/2014/main" id="{9B9FFC25-8AD1-B08F-A118-C7E14F02401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03016" y="3451836"/>
              <a:ext cx="128993" cy="42426"/>
            </a:xfrm>
            <a:custGeom>
              <a:avLst/>
              <a:gdLst>
                <a:gd name="T0" fmla="*/ 412 w 412"/>
                <a:gd name="T1" fmla="*/ 0 h 144"/>
                <a:gd name="T2" fmla="*/ 220 w 412"/>
                <a:gd name="T3" fmla="*/ 48 h 144"/>
                <a:gd name="T4" fmla="*/ 0 w 412"/>
                <a:gd name="T5" fmla="*/ 56 h 144"/>
                <a:gd name="T6" fmla="*/ 39 w 412"/>
                <a:gd name="T7" fmla="*/ 86 h 144"/>
                <a:gd name="T8" fmla="*/ 67 w 412"/>
                <a:gd name="T9" fmla="*/ 107 h 144"/>
                <a:gd name="T10" fmla="*/ 96 w 412"/>
                <a:gd name="T11" fmla="*/ 122 h 144"/>
                <a:gd name="T12" fmla="*/ 127 w 412"/>
                <a:gd name="T13" fmla="*/ 126 h 144"/>
                <a:gd name="T14" fmla="*/ 175 w 412"/>
                <a:gd name="T15" fmla="*/ 138 h 144"/>
                <a:gd name="T16" fmla="*/ 217 w 412"/>
                <a:gd name="T17" fmla="*/ 144 h 144"/>
                <a:gd name="T18" fmla="*/ 271 w 412"/>
                <a:gd name="T19" fmla="*/ 132 h 144"/>
                <a:gd name="T20" fmla="*/ 337 w 412"/>
                <a:gd name="T21" fmla="*/ 81 h 144"/>
                <a:gd name="T22" fmla="*/ 412 w 412"/>
                <a:gd name="T2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144">
                  <a:moveTo>
                    <a:pt x="412" y="0"/>
                  </a:moveTo>
                  <a:lnTo>
                    <a:pt x="220" y="48"/>
                  </a:lnTo>
                  <a:lnTo>
                    <a:pt x="0" y="56"/>
                  </a:lnTo>
                  <a:lnTo>
                    <a:pt x="39" y="86"/>
                  </a:lnTo>
                  <a:lnTo>
                    <a:pt x="67" y="107"/>
                  </a:lnTo>
                  <a:lnTo>
                    <a:pt x="96" y="122"/>
                  </a:lnTo>
                  <a:lnTo>
                    <a:pt x="127" y="126"/>
                  </a:lnTo>
                  <a:lnTo>
                    <a:pt x="175" y="138"/>
                  </a:lnTo>
                  <a:lnTo>
                    <a:pt x="217" y="144"/>
                  </a:lnTo>
                  <a:lnTo>
                    <a:pt x="271" y="132"/>
                  </a:lnTo>
                  <a:lnTo>
                    <a:pt x="337" y="81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8" name="Freeform 706">
              <a:extLst>
                <a:ext uri="{FF2B5EF4-FFF2-40B4-BE49-F238E27FC236}">
                  <a16:creationId xmlns:a16="http://schemas.microsoft.com/office/drawing/2014/main" id="{06ECC38E-9CF3-933E-873E-248B3DC1741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81232" y="3464260"/>
              <a:ext cx="22542" cy="32409"/>
            </a:xfrm>
            <a:custGeom>
              <a:avLst/>
              <a:gdLst>
                <a:gd name="T0" fmla="*/ 72 w 72"/>
                <a:gd name="T1" fmla="*/ 0 h 110"/>
                <a:gd name="T2" fmla="*/ 40 w 72"/>
                <a:gd name="T3" fmla="*/ 60 h 110"/>
                <a:gd name="T4" fmla="*/ 0 w 72"/>
                <a:gd name="T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110">
                  <a:moveTo>
                    <a:pt x="72" y="0"/>
                  </a:moveTo>
                  <a:cubicBezTo>
                    <a:pt x="66" y="22"/>
                    <a:pt x="59" y="47"/>
                    <a:pt x="40" y="60"/>
                  </a:cubicBezTo>
                  <a:cubicBezTo>
                    <a:pt x="29" y="76"/>
                    <a:pt x="13" y="97"/>
                    <a:pt x="0" y="1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89" name="Freeform 707">
              <a:extLst>
                <a:ext uri="{FF2B5EF4-FFF2-40B4-BE49-F238E27FC236}">
                  <a16:creationId xmlns:a16="http://schemas.microsoft.com/office/drawing/2014/main" id="{DDB994A6-EA9C-75D8-A1FF-35984A6AC1A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65882" y="3464377"/>
              <a:ext cx="23169" cy="32114"/>
            </a:xfrm>
            <a:custGeom>
              <a:avLst/>
              <a:gdLst>
                <a:gd name="T0" fmla="*/ 74 w 74"/>
                <a:gd name="T1" fmla="*/ 0 h 109"/>
                <a:gd name="T2" fmla="*/ 40 w 74"/>
                <a:gd name="T3" fmla="*/ 73 h 109"/>
                <a:gd name="T4" fmla="*/ 0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74" y="0"/>
                  </a:moveTo>
                  <a:cubicBezTo>
                    <a:pt x="68" y="22"/>
                    <a:pt x="59" y="60"/>
                    <a:pt x="40" y="73"/>
                  </a:cubicBezTo>
                  <a:cubicBezTo>
                    <a:pt x="29" y="89"/>
                    <a:pt x="13" y="96"/>
                    <a:pt x="0" y="10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0" name="Freeform 708">
              <a:extLst>
                <a:ext uri="{FF2B5EF4-FFF2-40B4-BE49-F238E27FC236}">
                  <a16:creationId xmlns:a16="http://schemas.microsoft.com/office/drawing/2014/main" id="{8272BDBB-DC68-732A-A559-51588BB2ED4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54472" y="3465365"/>
              <a:ext cx="19098" cy="25632"/>
            </a:xfrm>
            <a:custGeom>
              <a:avLst/>
              <a:gdLst>
                <a:gd name="T0" fmla="*/ 61 w 61"/>
                <a:gd name="T1" fmla="*/ 0 h 87"/>
                <a:gd name="T2" fmla="*/ 29 w 61"/>
                <a:gd name="T3" fmla="*/ 60 h 87"/>
                <a:gd name="T4" fmla="*/ 0 w 61"/>
                <a:gd name="T5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87">
                  <a:moveTo>
                    <a:pt x="61" y="0"/>
                  </a:moveTo>
                  <a:cubicBezTo>
                    <a:pt x="55" y="22"/>
                    <a:pt x="48" y="47"/>
                    <a:pt x="29" y="60"/>
                  </a:cubicBezTo>
                  <a:cubicBezTo>
                    <a:pt x="18" y="76"/>
                    <a:pt x="13" y="74"/>
                    <a:pt x="0" y="8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1" name="Freeform 709">
              <a:extLst>
                <a:ext uri="{FF2B5EF4-FFF2-40B4-BE49-F238E27FC236}">
                  <a16:creationId xmlns:a16="http://schemas.microsoft.com/office/drawing/2014/main" id="{0F443A66-9AFA-5826-5307-BF9CD1D05AD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36090" y="3461857"/>
              <a:ext cx="22542" cy="28284"/>
            </a:xfrm>
            <a:custGeom>
              <a:avLst/>
              <a:gdLst>
                <a:gd name="T0" fmla="*/ 72 w 72"/>
                <a:gd name="T1" fmla="*/ 0 h 96"/>
                <a:gd name="T2" fmla="*/ 40 w 72"/>
                <a:gd name="T3" fmla="*/ 60 h 96"/>
                <a:gd name="T4" fmla="*/ 0 w 72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96">
                  <a:moveTo>
                    <a:pt x="72" y="0"/>
                  </a:moveTo>
                  <a:cubicBezTo>
                    <a:pt x="66" y="22"/>
                    <a:pt x="59" y="47"/>
                    <a:pt x="40" y="60"/>
                  </a:cubicBezTo>
                  <a:cubicBezTo>
                    <a:pt x="29" y="76"/>
                    <a:pt x="13" y="83"/>
                    <a:pt x="0" y="9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2" name="Freeform 710">
              <a:extLst>
                <a:ext uri="{FF2B5EF4-FFF2-40B4-BE49-F238E27FC236}">
                  <a16:creationId xmlns:a16="http://schemas.microsoft.com/office/drawing/2014/main" id="{1D53110F-3C5A-30F8-D100-A834E6CC8CB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05697" y="3458914"/>
              <a:ext cx="14402" cy="28873"/>
            </a:xfrm>
            <a:custGeom>
              <a:avLst/>
              <a:gdLst>
                <a:gd name="T0" fmla="*/ 35 w 46"/>
                <a:gd name="T1" fmla="*/ 65 h 98"/>
                <a:gd name="T2" fmla="*/ 35 w 46"/>
                <a:gd name="T3" fmla="*/ 25 h 98"/>
                <a:gd name="T4" fmla="*/ 20 w 46"/>
                <a:gd name="T5" fmla="*/ 65 h 98"/>
                <a:gd name="T6" fmla="*/ 0 w 46"/>
                <a:gd name="T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8">
                  <a:moveTo>
                    <a:pt x="35" y="65"/>
                  </a:moveTo>
                  <a:cubicBezTo>
                    <a:pt x="32" y="73"/>
                    <a:pt x="46" y="0"/>
                    <a:pt x="35" y="25"/>
                  </a:cubicBezTo>
                  <a:cubicBezTo>
                    <a:pt x="37" y="25"/>
                    <a:pt x="26" y="53"/>
                    <a:pt x="20" y="65"/>
                  </a:cubicBezTo>
                  <a:cubicBezTo>
                    <a:pt x="9" y="81"/>
                    <a:pt x="13" y="85"/>
                    <a:pt x="0" y="9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3" name="Freeform 711">
              <a:extLst>
                <a:ext uri="{FF2B5EF4-FFF2-40B4-BE49-F238E27FC236}">
                  <a16:creationId xmlns:a16="http://schemas.microsoft.com/office/drawing/2014/main" id="{88966C0C-717D-7C6D-5D9D-CB238C4B360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30298" y="3459671"/>
              <a:ext cx="14402" cy="20034"/>
            </a:xfrm>
            <a:custGeom>
              <a:avLst/>
              <a:gdLst>
                <a:gd name="T0" fmla="*/ 46 w 46"/>
                <a:gd name="T1" fmla="*/ 0 h 68"/>
                <a:gd name="T2" fmla="*/ 0 w 46"/>
                <a:gd name="T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6" h="68">
                  <a:moveTo>
                    <a:pt x="46" y="0"/>
                  </a:moveTo>
                  <a:cubicBezTo>
                    <a:pt x="40" y="22"/>
                    <a:pt x="19" y="55"/>
                    <a:pt x="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4" name="Freeform 712">
              <a:extLst>
                <a:ext uri="{FF2B5EF4-FFF2-40B4-BE49-F238E27FC236}">
                  <a16:creationId xmlns:a16="http://schemas.microsoft.com/office/drawing/2014/main" id="{23244E07-5E9D-5457-1F4A-554223FA3DE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16359" y="3458135"/>
              <a:ext cx="14715" cy="9723"/>
            </a:xfrm>
            <a:custGeom>
              <a:avLst/>
              <a:gdLst>
                <a:gd name="T0" fmla="*/ 42 w 47"/>
                <a:gd name="T1" fmla="*/ 0 h 33"/>
                <a:gd name="T2" fmla="*/ 28 w 47"/>
                <a:gd name="T3" fmla="*/ 15 h 33"/>
                <a:gd name="T4" fmla="*/ 0 w 47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33">
                  <a:moveTo>
                    <a:pt x="42" y="0"/>
                  </a:moveTo>
                  <a:cubicBezTo>
                    <a:pt x="36" y="11"/>
                    <a:pt x="47" y="9"/>
                    <a:pt x="28" y="15"/>
                  </a:cubicBezTo>
                  <a:cubicBezTo>
                    <a:pt x="17" y="23"/>
                    <a:pt x="13" y="27"/>
                    <a:pt x="0" y="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5" name="Freeform 713">
              <a:extLst>
                <a:ext uri="{FF2B5EF4-FFF2-40B4-BE49-F238E27FC236}">
                  <a16:creationId xmlns:a16="http://schemas.microsoft.com/office/drawing/2014/main" id="{95247E72-980C-0F1B-1328-9E0AF8F3B03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022389" y="3323619"/>
              <a:ext cx="565439" cy="64523"/>
            </a:xfrm>
            <a:custGeom>
              <a:avLst/>
              <a:gdLst>
                <a:gd name="T0" fmla="*/ 1806 w 1806"/>
                <a:gd name="T1" fmla="*/ 0 h 219"/>
                <a:gd name="T2" fmla="*/ 1440 w 1806"/>
                <a:gd name="T3" fmla="*/ 64 h 219"/>
                <a:gd name="T4" fmla="*/ 910 w 1806"/>
                <a:gd name="T5" fmla="*/ 146 h 219"/>
                <a:gd name="T6" fmla="*/ 434 w 1806"/>
                <a:gd name="T7" fmla="*/ 173 h 219"/>
                <a:gd name="T8" fmla="*/ 0 w 1806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6" h="219">
                  <a:moveTo>
                    <a:pt x="1806" y="0"/>
                  </a:moveTo>
                  <a:cubicBezTo>
                    <a:pt x="1745" y="11"/>
                    <a:pt x="1589" y="40"/>
                    <a:pt x="1440" y="64"/>
                  </a:cubicBezTo>
                  <a:cubicBezTo>
                    <a:pt x="1291" y="88"/>
                    <a:pt x="1078" y="128"/>
                    <a:pt x="910" y="146"/>
                  </a:cubicBezTo>
                  <a:cubicBezTo>
                    <a:pt x="742" y="164"/>
                    <a:pt x="586" y="161"/>
                    <a:pt x="434" y="173"/>
                  </a:cubicBezTo>
                  <a:cubicBezTo>
                    <a:pt x="282" y="185"/>
                    <a:pt x="90" y="210"/>
                    <a:pt x="0" y="21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6" name="Freeform 714">
              <a:extLst>
                <a:ext uri="{FF2B5EF4-FFF2-40B4-BE49-F238E27FC236}">
                  <a16:creationId xmlns:a16="http://schemas.microsoft.com/office/drawing/2014/main" id="{8095F244-7E1B-89B4-0A98-C556823098F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62426" y="3387383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697" name="Oval 715">
              <a:extLst>
                <a:ext uri="{FF2B5EF4-FFF2-40B4-BE49-F238E27FC236}">
                  <a16:creationId xmlns:a16="http://schemas.microsoft.com/office/drawing/2014/main" id="{B91C030B-39D9-C15F-4EAB-31CF459FC2B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899658" y="3391591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00" name="Oval 718">
              <a:extLst>
                <a:ext uri="{FF2B5EF4-FFF2-40B4-BE49-F238E27FC236}">
                  <a16:creationId xmlns:a16="http://schemas.microsoft.com/office/drawing/2014/main" id="{CBDB58DD-2927-7D8D-D072-2906D8198FE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879070" y="3343847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06" name="Oval 771">
              <a:extLst>
                <a:ext uri="{FF2B5EF4-FFF2-40B4-BE49-F238E27FC236}">
                  <a16:creationId xmlns:a16="http://schemas.microsoft.com/office/drawing/2014/main" id="{CF28FE4A-60E0-110B-7EE6-27A1EEE2A08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98858" y="3388035"/>
              <a:ext cx="19725" cy="18561"/>
            </a:xfrm>
            <a:prstGeom prst="ellipse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07" name="Oval 772">
              <a:extLst>
                <a:ext uri="{FF2B5EF4-FFF2-40B4-BE49-F238E27FC236}">
                  <a16:creationId xmlns:a16="http://schemas.microsoft.com/office/drawing/2014/main" id="{6D7BFAF2-124A-8E74-13C4-7E92EFEDB3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705293" y="3393489"/>
              <a:ext cx="10958" cy="942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08" name="Oval 773">
              <a:extLst>
                <a:ext uri="{FF2B5EF4-FFF2-40B4-BE49-F238E27FC236}">
                  <a16:creationId xmlns:a16="http://schemas.microsoft.com/office/drawing/2014/main" id="{0AD042AA-104C-C5E7-42FE-BD7B420CE4B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707345" y="3394783"/>
              <a:ext cx="5323" cy="500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09" name="Freeform 774">
              <a:extLst>
                <a:ext uri="{FF2B5EF4-FFF2-40B4-BE49-F238E27FC236}">
                  <a16:creationId xmlns:a16="http://schemas.microsoft.com/office/drawing/2014/main" id="{37BB5AAE-49E8-7DD4-7745-75CC8014194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82121" y="3386412"/>
              <a:ext cx="46337" cy="19445"/>
            </a:xfrm>
            <a:custGeom>
              <a:avLst/>
              <a:gdLst>
                <a:gd name="T0" fmla="*/ 74 w 148"/>
                <a:gd name="T1" fmla="*/ 3 h 66"/>
                <a:gd name="T2" fmla="*/ 92 w 148"/>
                <a:gd name="T3" fmla="*/ 5 h 66"/>
                <a:gd name="T4" fmla="*/ 120 w 148"/>
                <a:gd name="T5" fmla="*/ 14 h 66"/>
                <a:gd name="T6" fmla="*/ 146 w 148"/>
                <a:gd name="T7" fmla="*/ 30 h 66"/>
                <a:gd name="T8" fmla="*/ 134 w 148"/>
                <a:gd name="T9" fmla="*/ 51 h 66"/>
                <a:gd name="T10" fmla="*/ 105 w 148"/>
                <a:gd name="T11" fmla="*/ 63 h 66"/>
                <a:gd name="T12" fmla="*/ 83 w 148"/>
                <a:gd name="T13" fmla="*/ 65 h 66"/>
                <a:gd name="T14" fmla="*/ 47 w 148"/>
                <a:gd name="T15" fmla="*/ 57 h 66"/>
                <a:gd name="T16" fmla="*/ 20 w 148"/>
                <a:gd name="T17" fmla="*/ 54 h 66"/>
                <a:gd name="T18" fmla="*/ 0 w 148"/>
                <a:gd name="T19" fmla="*/ 42 h 66"/>
                <a:gd name="T20" fmla="*/ 18 w 148"/>
                <a:gd name="T21" fmla="*/ 23 h 66"/>
                <a:gd name="T22" fmla="*/ 74 w 148"/>
                <a:gd name="T23" fmla="*/ 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8" h="66">
                  <a:moveTo>
                    <a:pt x="74" y="3"/>
                  </a:moveTo>
                  <a:cubicBezTo>
                    <a:pt x="86" y="0"/>
                    <a:pt x="84" y="3"/>
                    <a:pt x="92" y="5"/>
                  </a:cubicBezTo>
                  <a:cubicBezTo>
                    <a:pt x="100" y="7"/>
                    <a:pt x="111" y="10"/>
                    <a:pt x="120" y="14"/>
                  </a:cubicBezTo>
                  <a:cubicBezTo>
                    <a:pt x="129" y="18"/>
                    <a:pt x="144" y="24"/>
                    <a:pt x="146" y="30"/>
                  </a:cubicBezTo>
                  <a:cubicBezTo>
                    <a:pt x="148" y="36"/>
                    <a:pt x="141" y="46"/>
                    <a:pt x="134" y="51"/>
                  </a:cubicBezTo>
                  <a:cubicBezTo>
                    <a:pt x="127" y="56"/>
                    <a:pt x="113" y="61"/>
                    <a:pt x="105" y="63"/>
                  </a:cubicBezTo>
                  <a:cubicBezTo>
                    <a:pt x="97" y="65"/>
                    <a:pt x="93" y="66"/>
                    <a:pt x="83" y="65"/>
                  </a:cubicBezTo>
                  <a:cubicBezTo>
                    <a:pt x="73" y="64"/>
                    <a:pt x="57" y="59"/>
                    <a:pt x="47" y="57"/>
                  </a:cubicBezTo>
                  <a:cubicBezTo>
                    <a:pt x="37" y="55"/>
                    <a:pt x="28" y="56"/>
                    <a:pt x="20" y="54"/>
                  </a:cubicBezTo>
                  <a:cubicBezTo>
                    <a:pt x="12" y="52"/>
                    <a:pt x="0" y="47"/>
                    <a:pt x="0" y="42"/>
                  </a:cubicBezTo>
                  <a:cubicBezTo>
                    <a:pt x="0" y="37"/>
                    <a:pt x="6" y="29"/>
                    <a:pt x="18" y="23"/>
                  </a:cubicBezTo>
                  <a:cubicBezTo>
                    <a:pt x="30" y="17"/>
                    <a:pt x="62" y="6"/>
                    <a:pt x="74" y="3"/>
                  </a:cubicBezTo>
                  <a:close/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710" name="Freeform 775">
              <a:extLst>
                <a:ext uri="{FF2B5EF4-FFF2-40B4-BE49-F238E27FC236}">
                  <a16:creationId xmlns:a16="http://schemas.microsoft.com/office/drawing/2014/main" id="{A6EF60E1-200A-5EE2-0F65-BFC259D39AC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47564" y="338242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711" name="Oval 776">
              <a:extLst>
                <a:ext uri="{FF2B5EF4-FFF2-40B4-BE49-F238E27FC236}">
                  <a16:creationId xmlns:a16="http://schemas.microsoft.com/office/drawing/2014/main" id="{FC6C3819-CC43-C125-8A96-0B279F83DFE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27398" y="326369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2" name="Oval 777">
              <a:extLst>
                <a:ext uri="{FF2B5EF4-FFF2-40B4-BE49-F238E27FC236}">
                  <a16:creationId xmlns:a16="http://schemas.microsoft.com/office/drawing/2014/main" id="{D36DC8CF-1ABA-329A-8A09-BF6580EE42F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42098" y="3266820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3" name="Oval 778">
              <a:extLst>
                <a:ext uri="{FF2B5EF4-FFF2-40B4-BE49-F238E27FC236}">
                  <a16:creationId xmlns:a16="http://schemas.microsoft.com/office/drawing/2014/main" id="{4E4D4BA2-B798-16F0-9211-3339982EC19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45036" y="325298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4" name="Oval 779">
              <a:extLst>
                <a:ext uri="{FF2B5EF4-FFF2-40B4-BE49-F238E27FC236}">
                  <a16:creationId xmlns:a16="http://schemas.microsoft.com/office/drawing/2014/main" id="{C3758FE9-5E0A-C617-FBAA-113ED9763D0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39161" y="328065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5" name="Oval 780">
              <a:extLst>
                <a:ext uri="{FF2B5EF4-FFF2-40B4-BE49-F238E27FC236}">
                  <a16:creationId xmlns:a16="http://schemas.microsoft.com/office/drawing/2014/main" id="{DF2CF308-5C2B-C8AA-9617-D281379B95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3861" y="328377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6" name="Oval 781">
              <a:extLst>
                <a:ext uri="{FF2B5EF4-FFF2-40B4-BE49-F238E27FC236}">
                  <a16:creationId xmlns:a16="http://schemas.microsoft.com/office/drawing/2014/main" id="{FCFFB02D-2429-03C7-217A-A6BB75D15D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6799" y="326994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7" name="Oval 782">
              <a:extLst>
                <a:ext uri="{FF2B5EF4-FFF2-40B4-BE49-F238E27FC236}">
                  <a16:creationId xmlns:a16="http://schemas.microsoft.com/office/drawing/2014/main" id="{20756F1B-8B7C-B8DA-E777-F61B5D5C3F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03966" y="330299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8" name="Oval 783">
              <a:extLst>
                <a:ext uri="{FF2B5EF4-FFF2-40B4-BE49-F238E27FC236}">
                  <a16:creationId xmlns:a16="http://schemas.microsoft.com/office/drawing/2014/main" id="{8E1BAF51-7B23-53C4-4B9D-0E5A96161AB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18666" y="330611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19" name="Oval 784">
              <a:extLst>
                <a:ext uri="{FF2B5EF4-FFF2-40B4-BE49-F238E27FC236}">
                  <a16:creationId xmlns:a16="http://schemas.microsoft.com/office/drawing/2014/main" id="{C7B02F2C-2318-9A8A-CB22-168AAF4782F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21604" y="329228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0" name="Oval 785">
              <a:extLst>
                <a:ext uri="{FF2B5EF4-FFF2-40B4-BE49-F238E27FC236}">
                  <a16:creationId xmlns:a16="http://schemas.microsoft.com/office/drawing/2014/main" id="{D14A73E5-6014-26DB-5755-67D43C71623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12860" y="326241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1" name="Oval 786">
              <a:extLst>
                <a:ext uri="{FF2B5EF4-FFF2-40B4-BE49-F238E27FC236}">
                  <a16:creationId xmlns:a16="http://schemas.microsoft.com/office/drawing/2014/main" id="{E3603101-FC37-D826-22AE-8B5526B3ACD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26887" y="326870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2" name="Oval 787">
              <a:extLst>
                <a:ext uri="{FF2B5EF4-FFF2-40B4-BE49-F238E27FC236}">
                  <a16:creationId xmlns:a16="http://schemas.microsoft.com/office/drawing/2014/main" id="{06393251-87D2-E66D-E755-90864FEDD2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37848" y="325326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3" name="Oval 788">
              <a:extLst>
                <a:ext uri="{FF2B5EF4-FFF2-40B4-BE49-F238E27FC236}">
                  <a16:creationId xmlns:a16="http://schemas.microsoft.com/office/drawing/2014/main" id="{8E9F2842-BE2D-175D-ECF0-DA6944937BE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24622" y="327936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4" name="Oval 789">
              <a:extLst>
                <a:ext uri="{FF2B5EF4-FFF2-40B4-BE49-F238E27FC236}">
                  <a16:creationId xmlns:a16="http://schemas.microsoft.com/office/drawing/2014/main" id="{CDB17408-DE4D-A1FD-9E91-E85134E44AB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39323" y="328248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5" name="Oval 790">
              <a:extLst>
                <a:ext uri="{FF2B5EF4-FFF2-40B4-BE49-F238E27FC236}">
                  <a16:creationId xmlns:a16="http://schemas.microsoft.com/office/drawing/2014/main" id="{5A363633-3A33-9E5F-5B09-0C7211127FF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2260" y="326865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6" name="Oval 791">
              <a:extLst>
                <a:ext uri="{FF2B5EF4-FFF2-40B4-BE49-F238E27FC236}">
                  <a16:creationId xmlns:a16="http://schemas.microsoft.com/office/drawing/2014/main" id="{DCE42707-2D0E-DBAE-E115-3B3553F340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5198" y="325482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7" name="Oval 792">
              <a:extLst>
                <a:ext uri="{FF2B5EF4-FFF2-40B4-BE49-F238E27FC236}">
                  <a16:creationId xmlns:a16="http://schemas.microsoft.com/office/drawing/2014/main" id="{09799B89-B15D-0378-AF86-51A8AC359E6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56961" y="327177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8" name="Oval 793">
              <a:extLst>
                <a:ext uri="{FF2B5EF4-FFF2-40B4-BE49-F238E27FC236}">
                  <a16:creationId xmlns:a16="http://schemas.microsoft.com/office/drawing/2014/main" id="{68B48068-000F-66F9-CFB7-FA9FCC7109B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19433" y="337615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29" name="Oval 794">
              <a:extLst>
                <a:ext uri="{FF2B5EF4-FFF2-40B4-BE49-F238E27FC236}">
                  <a16:creationId xmlns:a16="http://schemas.microsoft.com/office/drawing/2014/main" id="{2CC20F90-8D7D-56EE-C7B9-731E2BD5EAA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33460" y="338244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0" name="Oval 795">
              <a:extLst>
                <a:ext uri="{FF2B5EF4-FFF2-40B4-BE49-F238E27FC236}">
                  <a16:creationId xmlns:a16="http://schemas.microsoft.com/office/drawing/2014/main" id="{EAFE852C-41DB-1810-2568-E22E3959BBA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4421" y="336700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1" name="Oval 796">
              <a:extLst>
                <a:ext uri="{FF2B5EF4-FFF2-40B4-BE49-F238E27FC236}">
                  <a16:creationId xmlns:a16="http://schemas.microsoft.com/office/drawing/2014/main" id="{B59052D9-831D-813C-08BB-25D7E360AAC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31195" y="339310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2" name="Oval 797">
              <a:extLst>
                <a:ext uri="{FF2B5EF4-FFF2-40B4-BE49-F238E27FC236}">
                  <a16:creationId xmlns:a16="http://schemas.microsoft.com/office/drawing/2014/main" id="{E58E26EE-32BB-EE95-70AB-F162F7B7003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5896" y="3396230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3" name="Oval 798">
              <a:extLst>
                <a:ext uri="{FF2B5EF4-FFF2-40B4-BE49-F238E27FC236}">
                  <a16:creationId xmlns:a16="http://schemas.microsoft.com/office/drawing/2014/main" id="{EE7C19DA-89C8-65A7-56A1-13B9C6C86B7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8833" y="338239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4" name="Oval 799">
              <a:extLst>
                <a:ext uri="{FF2B5EF4-FFF2-40B4-BE49-F238E27FC236}">
                  <a16:creationId xmlns:a16="http://schemas.microsoft.com/office/drawing/2014/main" id="{5AE9CDEA-63E5-0538-F9BF-7863B611B4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51771" y="336856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35" name="Oval 800">
              <a:extLst>
                <a:ext uri="{FF2B5EF4-FFF2-40B4-BE49-F238E27FC236}">
                  <a16:creationId xmlns:a16="http://schemas.microsoft.com/office/drawing/2014/main" id="{01854293-BEF0-47C4-DDA3-F4B96F7B7D8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63534" y="338551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4" name="Oval 809">
              <a:extLst>
                <a:ext uri="{FF2B5EF4-FFF2-40B4-BE49-F238E27FC236}">
                  <a16:creationId xmlns:a16="http://schemas.microsoft.com/office/drawing/2014/main" id="{BCF49397-D8E5-CD0A-2A09-16F7C46271E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77527" y="342749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5" name="Oval 810">
              <a:extLst>
                <a:ext uri="{FF2B5EF4-FFF2-40B4-BE49-F238E27FC236}">
                  <a16:creationId xmlns:a16="http://schemas.microsoft.com/office/drawing/2014/main" id="{7C509E5F-9765-9926-CE28-70A1B293A1E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91554" y="343378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6" name="Oval 811">
              <a:extLst>
                <a:ext uri="{FF2B5EF4-FFF2-40B4-BE49-F238E27FC236}">
                  <a16:creationId xmlns:a16="http://schemas.microsoft.com/office/drawing/2014/main" id="{0F79927C-B976-53D5-1E87-948311DEA57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02515" y="341834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7" name="Oval 812">
              <a:extLst>
                <a:ext uri="{FF2B5EF4-FFF2-40B4-BE49-F238E27FC236}">
                  <a16:creationId xmlns:a16="http://schemas.microsoft.com/office/drawing/2014/main" id="{EA5B09FA-F572-3782-2712-2152BE53FA8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89290" y="344445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8" name="Oval 813">
              <a:extLst>
                <a:ext uri="{FF2B5EF4-FFF2-40B4-BE49-F238E27FC236}">
                  <a16:creationId xmlns:a16="http://schemas.microsoft.com/office/drawing/2014/main" id="{016400C5-D6CF-9711-78E7-1D968ED4309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03990" y="344757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49" name="Oval 814">
              <a:extLst>
                <a:ext uri="{FF2B5EF4-FFF2-40B4-BE49-F238E27FC236}">
                  <a16:creationId xmlns:a16="http://schemas.microsoft.com/office/drawing/2014/main" id="{0E070A1F-F591-FA94-5CA9-8CDDEDC15B8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06928" y="343373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50" name="Oval 815">
              <a:extLst>
                <a:ext uri="{FF2B5EF4-FFF2-40B4-BE49-F238E27FC236}">
                  <a16:creationId xmlns:a16="http://schemas.microsoft.com/office/drawing/2014/main" id="{AC0E3576-7B64-F53C-DE87-B708A1A3A24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09865" y="341990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51" name="Oval 816">
              <a:extLst>
                <a:ext uri="{FF2B5EF4-FFF2-40B4-BE49-F238E27FC236}">
                  <a16:creationId xmlns:a16="http://schemas.microsoft.com/office/drawing/2014/main" id="{12A0125D-43C8-A231-35CF-B1187629E0C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21628" y="343686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752" name="Freeform 817">
              <a:extLst>
                <a:ext uri="{FF2B5EF4-FFF2-40B4-BE49-F238E27FC236}">
                  <a16:creationId xmlns:a16="http://schemas.microsoft.com/office/drawing/2014/main" id="{D10AAEC8-E4ED-F862-C2CE-D281B73D92F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36709" y="3454628"/>
              <a:ext cx="70445" cy="47140"/>
            </a:xfrm>
            <a:custGeom>
              <a:avLst/>
              <a:gdLst>
                <a:gd name="T0" fmla="*/ 17 w 225"/>
                <a:gd name="T1" fmla="*/ 160 h 160"/>
                <a:gd name="T2" fmla="*/ 209 w 225"/>
                <a:gd name="T3" fmla="*/ 16 h 160"/>
                <a:gd name="T4" fmla="*/ 113 w 225"/>
                <a:gd name="T5" fmla="*/ 64 h 160"/>
                <a:gd name="T6" fmla="*/ 0 w 225"/>
                <a:gd name="T7" fmla="*/ 1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160">
                  <a:moveTo>
                    <a:pt x="17" y="160"/>
                  </a:moveTo>
                  <a:cubicBezTo>
                    <a:pt x="105" y="96"/>
                    <a:pt x="193" y="32"/>
                    <a:pt x="209" y="16"/>
                  </a:cubicBezTo>
                  <a:cubicBezTo>
                    <a:pt x="225" y="0"/>
                    <a:pt x="148" y="43"/>
                    <a:pt x="113" y="64"/>
                  </a:cubicBezTo>
                  <a:cubicBezTo>
                    <a:pt x="78" y="85"/>
                    <a:pt x="24" y="124"/>
                    <a:pt x="0" y="1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753" name="Freeform 818">
              <a:extLst>
                <a:ext uri="{FF2B5EF4-FFF2-40B4-BE49-F238E27FC236}">
                  <a16:creationId xmlns:a16="http://schemas.microsoft.com/office/drawing/2014/main" id="{B7F9FB69-13FE-7A15-7E05-212F024874C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61445" y="3461127"/>
              <a:ext cx="57295" cy="40953"/>
            </a:xfrm>
            <a:custGeom>
              <a:avLst/>
              <a:gdLst>
                <a:gd name="T0" fmla="*/ 40 w 183"/>
                <a:gd name="T1" fmla="*/ 123 h 139"/>
                <a:gd name="T2" fmla="*/ 176 w 183"/>
                <a:gd name="T3" fmla="*/ 3 h 139"/>
                <a:gd name="T4" fmla="*/ 0 w 183"/>
                <a:gd name="T5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3" h="139">
                  <a:moveTo>
                    <a:pt x="40" y="123"/>
                  </a:moveTo>
                  <a:cubicBezTo>
                    <a:pt x="63" y="102"/>
                    <a:pt x="183" y="0"/>
                    <a:pt x="176" y="3"/>
                  </a:cubicBezTo>
                  <a:cubicBezTo>
                    <a:pt x="169" y="6"/>
                    <a:pt x="29" y="116"/>
                    <a:pt x="0" y="13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759" name="Freeform 824">
              <a:extLst>
                <a:ext uri="{FF2B5EF4-FFF2-40B4-BE49-F238E27FC236}">
                  <a16:creationId xmlns:a16="http://schemas.microsoft.com/office/drawing/2014/main" id="{A7189299-374C-BFFD-56BE-DABE185639D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15015" y="3405757"/>
              <a:ext cx="38197" cy="43899"/>
            </a:xfrm>
            <a:custGeom>
              <a:avLst/>
              <a:gdLst>
                <a:gd name="T0" fmla="*/ 66 w 122"/>
                <a:gd name="T1" fmla="*/ 36 h 149"/>
                <a:gd name="T2" fmla="*/ 10 w 122"/>
                <a:gd name="T3" fmla="*/ 88 h 149"/>
                <a:gd name="T4" fmla="*/ 6 w 122"/>
                <a:gd name="T5" fmla="*/ 140 h 149"/>
                <a:gd name="T6" fmla="*/ 46 w 122"/>
                <a:gd name="T7" fmla="*/ 140 h 149"/>
                <a:gd name="T8" fmla="*/ 74 w 122"/>
                <a:gd name="T9" fmla="*/ 88 h 149"/>
                <a:gd name="T10" fmla="*/ 122 w 122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149">
                  <a:moveTo>
                    <a:pt x="66" y="36"/>
                  </a:moveTo>
                  <a:cubicBezTo>
                    <a:pt x="57" y="45"/>
                    <a:pt x="20" y="71"/>
                    <a:pt x="10" y="88"/>
                  </a:cubicBezTo>
                  <a:cubicBezTo>
                    <a:pt x="0" y="105"/>
                    <a:pt x="0" y="131"/>
                    <a:pt x="6" y="140"/>
                  </a:cubicBezTo>
                  <a:cubicBezTo>
                    <a:pt x="12" y="149"/>
                    <a:pt x="35" y="149"/>
                    <a:pt x="46" y="140"/>
                  </a:cubicBezTo>
                  <a:cubicBezTo>
                    <a:pt x="57" y="131"/>
                    <a:pt x="61" y="111"/>
                    <a:pt x="74" y="88"/>
                  </a:cubicBezTo>
                  <a:cubicBezTo>
                    <a:pt x="87" y="65"/>
                    <a:pt x="112" y="18"/>
                    <a:pt x="12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</p:grpSp>
      <p:sp>
        <p:nvSpPr>
          <p:cNvPr id="3816" name="Arrow: Left 3815">
            <a:extLst>
              <a:ext uri="{FF2B5EF4-FFF2-40B4-BE49-F238E27FC236}">
                <a16:creationId xmlns:a16="http://schemas.microsoft.com/office/drawing/2014/main" id="{B4360839-1CD1-D470-F408-AF14749E8018}"/>
              </a:ext>
            </a:extLst>
          </p:cNvPr>
          <p:cNvSpPr/>
          <p:nvPr/>
        </p:nvSpPr>
        <p:spPr>
          <a:xfrm rot="5721602">
            <a:off x="4475287" y="4575673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sp>
        <p:nvSpPr>
          <p:cNvPr id="3817" name="Arrow: Left 3816">
            <a:extLst>
              <a:ext uri="{FF2B5EF4-FFF2-40B4-BE49-F238E27FC236}">
                <a16:creationId xmlns:a16="http://schemas.microsoft.com/office/drawing/2014/main" id="{C0962E9C-E111-A5C2-EF52-10E0D14FE0AA}"/>
              </a:ext>
            </a:extLst>
          </p:cNvPr>
          <p:cNvSpPr/>
          <p:nvPr/>
        </p:nvSpPr>
        <p:spPr>
          <a:xfrm rot="2897654">
            <a:off x="4776970" y="5334815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sp>
        <p:nvSpPr>
          <p:cNvPr id="3818" name="Arrow: Left 3817">
            <a:extLst>
              <a:ext uri="{FF2B5EF4-FFF2-40B4-BE49-F238E27FC236}">
                <a16:creationId xmlns:a16="http://schemas.microsoft.com/office/drawing/2014/main" id="{6BCC3763-2580-B6F4-B945-8B3EB5307FE9}"/>
              </a:ext>
            </a:extLst>
          </p:cNvPr>
          <p:cNvSpPr/>
          <p:nvPr/>
        </p:nvSpPr>
        <p:spPr>
          <a:xfrm>
            <a:off x="5463874" y="5600918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grpSp>
        <p:nvGrpSpPr>
          <p:cNvPr id="3174" name="Group 3173">
            <a:extLst>
              <a:ext uri="{FF2B5EF4-FFF2-40B4-BE49-F238E27FC236}">
                <a16:creationId xmlns:a16="http://schemas.microsoft.com/office/drawing/2014/main" id="{36C1F158-0632-5772-C0E0-EF10CB590D2A}"/>
              </a:ext>
            </a:extLst>
          </p:cNvPr>
          <p:cNvGrpSpPr/>
          <p:nvPr/>
        </p:nvGrpSpPr>
        <p:grpSpPr>
          <a:xfrm>
            <a:off x="6182446" y="4668449"/>
            <a:ext cx="657074" cy="406604"/>
            <a:chOff x="8741547" y="2188256"/>
            <a:chExt cx="1270364" cy="786113"/>
          </a:xfrm>
        </p:grpSpPr>
        <p:sp>
          <p:nvSpPr>
            <p:cNvPr id="3175" name="Freeform 22">
              <a:extLst>
                <a:ext uri="{FF2B5EF4-FFF2-40B4-BE49-F238E27FC236}">
                  <a16:creationId xmlns:a16="http://schemas.microsoft.com/office/drawing/2014/main" id="{0AB2E2D8-600F-5578-315B-E1098BD9046E}"/>
                </a:ext>
              </a:extLst>
            </p:cNvPr>
            <p:cNvSpPr>
              <a:spLocks/>
            </p:cNvSpPr>
            <p:nvPr/>
          </p:nvSpPr>
          <p:spPr bwMode="auto">
            <a:xfrm rot="10132855" flipV="1">
              <a:off x="8741547" y="2398538"/>
              <a:ext cx="1129212" cy="465800"/>
            </a:xfrm>
            <a:custGeom>
              <a:avLst/>
              <a:gdLst>
                <a:gd name="T0" fmla="*/ 608 w 608"/>
                <a:gd name="T1" fmla="*/ 112 h 368"/>
                <a:gd name="T2" fmla="*/ 560 w 608"/>
                <a:gd name="T3" fmla="*/ 16 h 368"/>
                <a:gd name="T4" fmla="*/ 464 w 608"/>
                <a:gd name="T5" fmla="*/ 16 h 368"/>
                <a:gd name="T6" fmla="*/ 368 w 608"/>
                <a:gd name="T7" fmla="*/ 64 h 368"/>
                <a:gd name="T8" fmla="*/ 224 w 608"/>
                <a:gd name="T9" fmla="*/ 112 h 368"/>
                <a:gd name="T10" fmla="*/ 176 w 608"/>
                <a:gd name="T11" fmla="*/ 112 h 368"/>
                <a:gd name="T12" fmla="*/ 80 w 608"/>
                <a:gd name="T13" fmla="*/ 160 h 368"/>
                <a:gd name="T14" fmla="*/ 32 w 608"/>
                <a:gd name="T15" fmla="*/ 208 h 368"/>
                <a:gd name="T16" fmla="*/ 32 w 608"/>
                <a:gd name="T17" fmla="*/ 304 h 368"/>
                <a:gd name="T18" fmla="*/ 224 w 608"/>
                <a:gd name="T19" fmla="*/ 352 h 368"/>
                <a:gd name="T20" fmla="*/ 416 w 608"/>
                <a:gd name="T21" fmla="*/ 352 h 368"/>
                <a:gd name="T22" fmla="*/ 560 w 608"/>
                <a:gd name="T23" fmla="*/ 256 h 368"/>
                <a:gd name="T24" fmla="*/ 608 w 608"/>
                <a:gd name="T25" fmla="*/ 112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8" h="368">
                  <a:moveTo>
                    <a:pt x="608" y="112"/>
                  </a:moveTo>
                  <a:cubicBezTo>
                    <a:pt x="608" y="72"/>
                    <a:pt x="584" y="32"/>
                    <a:pt x="560" y="16"/>
                  </a:cubicBezTo>
                  <a:cubicBezTo>
                    <a:pt x="536" y="0"/>
                    <a:pt x="496" y="8"/>
                    <a:pt x="464" y="16"/>
                  </a:cubicBezTo>
                  <a:cubicBezTo>
                    <a:pt x="432" y="24"/>
                    <a:pt x="408" y="48"/>
                    <a:pt x="368" y="64"/>
                  </a:cubicBezTo>
                  <a:cubicBezTo>
                    <a:pt x="328" y="80"/>
                    <a:pt x="256" y="104"/>
                    <a:pt x="224" y="112"/>
                  </a:cubicBezTo>
                  <a:cubicBezTo>
                    <a:pt x="192" y="120"/>
                    <a:pt x="200" y="104"/>
                    <a:pt x="176" y="112"/>
                  </a:cubicBezTo>
                  <a:cubicBezTo>
                    <a:pt x="152" y="120"/>
                    <a:pt x="104" y="144"/>
                    <a:pt x="80" y="160"/>
                  </a:cubicBezTo>
                  <a:cubicBezTo>
                    <a:pt x="56" y="176"/>
                    <a:pt x="40" y="184"/>
                    <a:pt x="32" y="208"/>
                  </a:cubicBezTo>
                  <a:cubicBezTo>
                    <a:pt x="24" y="232"/>
                    <a:pt x="0" y="280"/>
                    <a:pt x="32" y="304"/>
                  </a:cubicBezTo>
                  <a:cubicBezTo>
                    <a:pt x="64" y="328"/>
                    <a:pt x="160" y="344"/>
                    <a:pt x="224" y="352"/>
                  </a:cubicBezTo>
                  <a:cubicBezTo>
                    <a:pt x="288" y="360"/>
                    <a:pt x="360" y="368"/>
                    <a:pt x="416" y="352"/>
                  </a:cubicBezTo>
                  <a:cubicBezTo>
                    <a:pt x="472" y="336"/>
                    <a:pt x="528" y="296"/>
                    <a:pt x="560" y="256"/>
                  </a:cubicBezTo>
                  <a:cubicBezTo>
                    <a:pt x="592" y="216"/>
                    <a:pt x="608" y="152"/>
                    <a:pt x="608" y="11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0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grpSp>
          <p:nvGrpSpPr>
            <p:cNvPr id="3176" name="Group 1203">
              <a:extLst>
                <a:ext uri="{FF2B5EF4-FFF2-40B4-BE49-F238E27FC236}">
                  <a16:creationId xmlns:a16="http://schemas.microsoft.com/office/drawing/2014/main" id="{71D6799A-A270-340C-7580-3372812576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83521" y="2188256"/>
              <a:ext cx="1028390" cy="786113"/>
              <a:chOff x="3456" y="1373"/>
              <a:chExt cx="816" cy="643"/>
            </a:xfrm>
          </p:grpSpPr>
          <p:sp>
            <p:nvSpPr>
              <p:cNvPr id="3177" name="Oval 1204">
                <a:extLst>
                  <a:ext uri="{FF2B5EF4-FFF2-40B4-BE49-F238E27FC236}">
                    <a16:creationId xmlns:a16="http://schemas.microsoft.com/office/drawing/2014/main" id="{F279A941-3AF7-3E84-A22D-F11A94F46E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0" y="1632"/>
                <a:ext cx="672" cy="33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tx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78" name="Group 1205">
                <a:extLst>
                  <a:ext uri="{FF2B5EF4-FFF2-40B4-BE49-F238E27FC236}">
                    <a16:creationId xmlns:a16="http://schemas.microsoft.com/office/drawing/2014/main" id="{D5C35512-832A-0B0C-CD8D-2B521EB49B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56" y="1422"/>
                <a:ext cx="816" cy="369"/>
                <a:chOff x="2544" y="1968"/>
                <a:chExt cx="1676" cy="715"/>
              </a:xfrm>
            </p:grpSpPr>
            <p:sp>
              <p:nvSpPr>
                <p:cNvPr id="3285" name="Freeform 1206">
                  <a:extLst>
                    <a:ext uri="{FF2B5EF4-FFF2-40B4-BE49-F238E27FC236}">
                      <a16:creationId xmlns:a16="http://schemas.microsoft.com/office/drawing/2014/main" id="{D04987EF-4F4F-7B1B-4D25-A5E5ADB2354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544" y="2256"/>
                  <a:ext cx="357" cy="206"/>
                </a:xfrm>
                <a:custGeom>
                  <a:avLst/>
                  <a:gdLst>
                    <a:gd name="T0" fmla="*/ 264 w 264"/>
                    <a:gd name="T1" fmla="*/ 8 h 152"/>
                    <a:gd name="T2" fmla="*/ 168 w 264"/>
                    <a:gd name="T3" fmla="*/ 8 h 152"/>
                    <a:gd name="T4" fmla="*/ 24 w 264"/>
                    <a:gd name="T5" fmla="*/ 56 h 152"/>
                    <a:gd name="T6" fmla="*/ 24 w 264"/>
                    <a:gd name="T7" fmla="*/ 104 h 152"/>
                    <a:gd name="T8" fmla="*/ 120 w 264"/>
                    <a:gd name="T9" fmla="*/ 152 h 152"/>
                    <a:gd name="T10" fmla="*/ 216 w 264"/>
                    <a:gd name="T11" fmla="*/ 104 h 152"/>
                    <a:gd name="T12" fmla="*/ 264 w 264"/>
                    <a:gd name="T13" fmla="*/ 56 h 152"/>
                    <a:gd name="T14" fmla="*/ 264 w 264"/>
                    <a:gd name="T15" fmla="*/ 8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4" h="152">
                      <a:moveTo>
                        <a:pt x="264" y="8"/>
                      </a:moveTo>
                      <a:cubicBezTo>
                        <a:pt x="236" y="4"/>
                        <a:pt x="208" y="0"/>
                        <a:pt x="168" y="8"/>
                      </a:cubicBezTo>
                      <a:cubicBezTo>
                        <a:pt x="128" y="16"/>
                        <a:pt x="48" y="40"/>
                        <a:pt x="24" y="56"/>
                      </a:cubicBezTo>
                      <a:cubicBezTo>
                        <a:pt x="0" y="72"/>
                        <a:pt x="8" y="88"/>
                        <a:pt x="24" y="104"/>
                      </a:cubicBezTo>
                      <a:cubicBezTo>
                        <a:pt x="40" y="120"/>
                        <a:pt x="88" y="152"/>
                        <a:pt x="120" y="152"/>
                      </a:cubicBezTo>
                      <a:cubicBezTo>
                        <a:pt x="152" y="152"/>
                        <a:pt x="192" y="120"/>
                        <a:pt x="216" y="104"/>
                      </a:cubicBezTo>
                      <a:cubicBezTo>
                        <a:pt x="240" y="88"/>
                        <a:pt x="252" y="72"/>
                        <a:pt x="264" y="56"/>
                      </a:cubicBezTo>
                      <a:cubicBezTo>
                        <a:pt x="264" y="56"/>
                        <a:pt x="264" y="8"/>
                        <a:pt x="264" y="8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86" name="Freeform 1207">
                  <a:extLst>
                    <a:ext uri="{FF2B5EF4-FFF2-40B4-BE49-F238E27FC236}">
                      <a16:creationId xmlns:a16="http://schemas.microsoft.com/office/drawing/2014/main" id="{31BB95EE-AFEC-E6D3-D3DB-7C5939CD383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168" y="2016"/>
                  <a:ext cx="812" cy="404"/>
                </a:xfrm>
                <a:custGeom>
                  <a:avLst/>
                  <a:gdLst>
                    <a:gd name="T0" fmla="*/ 600 w 600"/>
                    <a:gd name="T1" fmla="*/ 220 h 298"/>
                    <a:gd name="T2" fmla="*/ 552 w 600"/>
                    <a:gd name="T3" fmla="*/ 287 h 298"/>
                    <a:gd name="T4" fmla="*/ 456 w 600"/>
                    <a:gd name="T5" fmla="*/ 287 h 298"/>
                    <a:gd name="T6" fmla="*/ 360 w 600"/>
                    <a:gd name="T7" fmla="*/ 253 h 298"/>
                    <a:gd name="T8" fmla="*/ 216 w 600"/>
                    <a:gd name="T9" fmla="*/ 220 h 298"/>
                    <a:gd name="T10" fmla="*/ 168 w 600"/>
                    <a:gd name="T11" fmla="*/ 220 h 298"/>
                    <a:gd name="T12" fmla="*/ 76 w 600"/>
                    <a:gd name="T13" fmla="*/ 242 h 298"/>
                    <a:gd name="T14" fmla="*/ 4 w 600"/>
                    <a:gd name="T15" fmla="*/ 198 h 298"/>
                    <a:gd name="T16" fmla="*/ 100 w 600"/>
                    <a:gd name="T17" fmla="*/ 30 h 298"/>
                    <a:gd name="T18" fmla="*/ 280 w 600"/>
                    <a:gd name="T19" fmla="*/ 18 h 298"/>
                    <a:gd name="T20" fmla="*/ 408 w 600"/>
                    <a:gd name="T21" fmla="*/ 53 h 298"/>
                    <a:gd name="T22" fmla="*/ 552 w 600"/>
                    <a:gd name="T23" fmla="*/ 120 h 298"/>
                    <a:gd name="T24" fmla="*/ 600 w 600"/>
                    <a:gd name="T25" fmla="*/ 22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00" h="298">
                      <a:moveTo>
                        <a:pt x="600" y="220"/>
                      </a:moveTo>
                      <a:cubicBezTo>
                        <a:pt x="600" y="248"/>
                        <a:pt x="576" y="276"/>
                        <a:pt x="552" y="287"/>
                      </a:cubicBezTo>
                      <a:cubicBezTo>
                        <a:pt x="528" y="298"/>
                        <a:pt x="488" y="292"/>
                        <a:pt x="456" y="287"/>
                      </a:cubicBezTo>
                      <a:cubicBezTo>
                        <a:pt x="424" y="281"/>
                        <a:pt x="400" y="265"/>
                        <a:pt x="360" y="253"/>
                      </a:cubicBezTo>
                      <a:cubicBezTo>
                        <a:pt x="320" y="242"/>
                        <a:pt x="248" y="226"/>
                        <a:pt x="216" y="220"/>
                      </a:cubicBezTo>
                      <a:cubicBezTo>
                        <a:pt x="184" y="215"/>
                        <a:pt x="191" y="216"/>
                        <a:pt x="168" y="220"/>
                      </a:cubicBezTo>
                      <a:cubicBezTo>
                        <a:pt x="145" y="224"/>
                        <a:pt x="103" y="246"/>
                        <a:pt x="76" y="242"/>
                      </a:cubicBezTo>
                      <a:cubicBezTo>
                        <a:pt x="49" y="238"/>
                        <a:pt x="0" y="233"/>
                        <a:pt x="4" y="198"/>
                      </a:cubicBezTo>
                      <a:cubicBezTo>
                        <a:pt x="8" y="163"/>
                        <a:pt x="54" y="60"/>
                        <a:pt x="100" y="30"/>
                      </a:cubicBezTo>
                      <a:cubicBezTo>
                        <a:pt x="146" y="0"/>
                        <a:pt x="229" y="14"/>
                        <a:pt x="280" y="18"/>
                      </a:cubicBezTo>
                      <a:cubicBezTo>
                        <a:pt x="331" y="22"/>
                        <a:pt x="363" y="36"/>
                        <a:pt x="408" y="53"/>
                      </a:cubicBezTo>
                      <a:cubicBezTo>
                        <a:pt x="453" y="70"/>
                        <a:pt x="520" y="92"/>
                        <a:pt x="552" y="120"/>
                      </a:cubicBezTo>
                      <a:cubicBezTo>
                        <a:pt x="584" y="148"/>
                        <a:pt x="600" y="192"/>
                        <a:pt x="600" y="22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87" name="Oval 1208">
                  <a:extLst>
                    <a:ext uri="{FF2B5EF4-FFF2-40B4-BE49-F238E27FC236}">
                      <a16:creationId xmlns:a16="http://schemas.microsoft.com/office/drawing/2014/main" id="{6F722B73-6A60-E19E-3383-9348141460F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08" y="2064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88" name="Freeform 1209">
                  <a:extLst>
                    <a:ext uri="{FF2B5EF4-FFF2-40B4-BE49-F238E27FC236}">
                      <a16:creationId xmlns:a16="http://schemas.microsoft.com/office/drawing/2014/main" id="{8855A00A-1C3E-AA9A-E21C-5C9418B8908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408" y="2160"/>
                  <a:ext cx="812" cy="404"/>
                </a:xfrm>
                <a:custGeom>
                  <a:avLst/>
                  <a:gdLst>
                    <a:gd name="T0" fmla="*/ 600 w 600"/>
                    <a:gd name="T1" fmla="*/ 220 h 298"/>
                    <a:gd name="T2" fmla="*/ 552 w 600"/>
                    <a:gd name="T3" fmla="*/ 287 h 298"/>
                    <a:gd name="T4" fmla="*/ 456 w 600"/>
                    <a:gd name="T5" fmla="*/ 287 h 298"/>
                    <a:gd name="T6" fmla="*/ 360 w 600"/>
                    <a:gd name="T7" fmla="*/ 253 h 298"/>
                    <a:gd name="T8" fmla="*/ 216 w 600"/>
                    <a:gd name="T9" fmla="*/ 220 h 298"/>
                    <a:gd name="T10" fmla="*/ 168 w 600"/>
                    <a:gd name="T11" fmla="*/ 220 h 298"/>
                    <a:gd name="T12" fmla="*/ 76 w 600"/>
                    <a:gd name="T13" fmla="*/ 242 h 298"/>
                    <a:gd name="T14" fmla="*/ 4 w 600"/>
                    <a:gd name="T15" fmla="*/ 198 h 298"/>
                    <a:gd name="T16" fmla="*/ 100 w 600"/>
                    <a:gd name="T17" fmla="*/ 30 h 298"/>
                    <a:gd name="T18" fmla="*/ 280 w 600"/>
                    <a:gd name="T19" fmla="*/ 18 h 298"/>
                    <a:gd name="T20" fmla="*/ 408 w 600"/>
                    <a:gd name="T21" fmla="*/ 53 h 298"/>
                    <a:gd name="T22" fmla="*/ 552 w 600"/>
                    <a:gd name="T23" fmla="*/ 120 h 298"/>
                    <a:gd name="T24" fmla="*/ 600 w 600"/>
                    <a:gd name="T25" fmla="*/ 22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00" h="298">
                      <a:moveTo>
                        <a:pt x="600" y="220"/>
                      </a:moveTo>
                      <a:cubicBezTo>
                        <a:pt x="600" y="248"/>
                        <a:pt x="576" y="276"/>
                        <a:pt x="552" y="287"/>
                      </a:cubicBezTo>
                      <a:cubicBezTo>
                        <a:pt x="528" y="298"/>
                        <a:pt x="488" y="292"/>
                        <a:pt x="456" y="287"/>
                      </a:cubicBezTo>
                      <a:cubicBezTo>
                        <a:pt x="424" y="281"/>
                        <a:pt x="400" y="265"/>
                        <a:pt x="360" y="253"/>
                      </a:cubicBezTo>
                      <a:cubicBezTo>
                        <a:pt x="320" y="242"/>
                        <a:pt x="248" y="226"/>
                        <a:pt x="216" y="220"/>
                      </a:cubicBezTo>
                      <a:cubicBezTo>
                        <a:pt x="184" y="215"/>
                        <a:pt x="191" y="216"/>
                        <a:pt x="168" y="220"/>
                      </a:cubicBezTo>
                      <a:cubicBezTo>
                        <a:pt x="145" y="224"/>
                        <a:pt x="103" y="246"/>
                        <a:pt x="76" y="242"/>
                      </a:cubicBezTo>
                      <a:cubicBezTo>
                        <a:pt x="49" y="238"/>
                        <a:pt x="0" y="233"/>
                        <a:pt x="4" y="198"/>
                      </a:cubicBezTo>
                      <a:cubicBezTo>
                        <a:pt x="8" y="163"/>
                        <a:pt x="54" y="60"/>
                        <a:pt x="100" y="30"/>
                      </a:cubicBezTo>
                      <a:cubicBezTo>
                        <a:pt x="146" y="0"/>
                        <a:pt x="229" y="14"/>
                        <a:pt x="280" y="18"/>
                      </a:cubicBezTo>
                      <a:cubicBezTo>
                        <a:pt x="331" y="22"/>
                        <a:pt x="363" y="36"/>
                        <a:pt x="408" y="53"/>
                      </a:cubicBezTo>
                      <a:cubicBezTo>
                        <a:pt x="453" y="70"/>
                        <a:pt x="520" y="92"/>
                        <a:pt x="552" y="120"/>
                      </a:cubicBezTo>
                      <a:cubicBezTo>
                        <a:pt x="584" y="148"/>
                        <a:pt x="600" y="192"/>
                        <a:pt x="600" y="22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89" name="Freeform 1210">
                  <a:extLst>
                    <a:ext uri="{FF2B5EF4-FFF2-40B4-BE49-F238E27FC236}">
                      <a16:creationId xmlns:a16="http://schemas.microsoft.com/office/drawing/2014/main" id="{F01B58D3-ECC7-7993-81EB-C04E8567264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688" y="1968"/>
                  <a:ext cx="823" cy="498"/>
                </a:xfrm>
                <a:custGeom>
                  <a:avLst/>
                  <a:gdLst>
                    <a:gd name="T0" fmla="*/ 608 w 608"/>
                    <a:gd name="T1" fmla="*/ 112 h 368"/>
                    <a:gd name="T2" fmla="*/ 560 w 608"/>
                    <a:gd name="T3" fmla="*/ 16 h 368"/>
                    <a:gd name="T4" fmla="*/ 464 w 608"/>
                    <a:gd name="T5" fmla="*/ 16 h 368"/>
                    <a:gd name="T6" fmla="*/ 368 w 608"/>
                    <a:gd name="T7" fmla="*/ 64 h 368"/>
                    <a:gd name="T8" fmla="*/ 224 w 608"/>
                    <a:gd name="T9" fmla="*/ 112 h 368"/>
                    <a:gd name="T10" fmla="*/ 176 w 608"/>
                    <a:gd name="T11" fmla="*/ 112 h 368"/>
                    <a:gd name="T12" fmla="*/ 80 w 608"/>
                    <a:gd name="T13" fmla="*/ 160 h 368"/>
                    <a:gd name="T14" fmla="*/ 32 w 608"/>
                    <a:gd name="T15" fmla="*/ 208 h 368"/>
                    <a:gd name="T16" fmla="*/ 32 w 608"/>
                    <a:gd name="T17" fmla="*/ 304 h 368"/>
                    <a:gd name="T18" fmla="*/ 224 w 608"/>
                    <a:gd name="T19" fmla="*/ 352 h 368"/>
                    <a:gd name="T20" fmla="*/ 416 w 608"/>
                    <a:gd name="T21" fmla="*/ 352 h 368"/>
                    <a:gd name="T22" fmla="*/ 560 w 608"/>
                    <a:gd name="T23" fmla="*/ 256 h 368"/>
                    <a:gd name="T24" fmla="*/ 608 w 608"/>
                    <a:gd name="T25" fmla="*/ 112 h 3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08" h="368">
                      <a:moveTo>
                        <a:pt x="608" y="112"/>
                      </a:moveTo>
                      <a:cubicBezTo>
                        <a:pt x="608" y="72"/>
                        <a:pt x="584" y="32"/>
                        <a:pt x="560" y="16"/>
                      </a:cubicBezTo>
                      <a:cubicBezTo>
                        <a:pt x="536" y="0"/>
                        <a:pt x="496" y="8"/>
                        <a:pt x="464" y="16"/>
                      </a:cubicBezTo>
                      <a:cubicBezTo>
                        <a:pt x="432" y="24"/>
                        <a:pt x="408" y="48"/>
                        <a:pt x="368" y="64"/>
                      </a:cubicBezTo>
                      <a:cubicBezTo>
                        <a:pt x="328" y="80"/>
                        <a:pt x="256" y="104"/>
                        <a:pt x="224" y="112"/>
                      </a:cubicBezTo>
                      <a:cubicBezTo>
                        <a:pt x="192" y="120"/>
                        <a:pt x="200" y="104"/>
                        <a:pt x="176" y="112"/>
                      </a:cubicBezTo>
                      <a:cubicBezTo>
                        <a:pt x="152" y="120"/>
                        <a:pt x="104" y="144"/>
                        <a:pt x="80" y="160"/>
                      </a:cubicBezTo>
                      <a:cubicBezTo>
                        <a:pt x="56" y="176"/>
                        <a:pt x="40" y="184"/>
                        <a:pt x="32" y="208"/>
                      </a:cubicBezTo>
                      <a:cubicBezTo>
                        <a:pt x="24" y="232"/>
                        <a:pt x="0" y="280"/>
                        <a:pt x="32" y="304"/>
                      </a:cubicBezTo>
                      <a:cubicBezTo>
                        <a:pt x="64" y="328"/>
                        <a:pt x="160" y="344"/>
                        <a:pt x="224" y="352"/>
                      </a:cubicBezTo>
                      <a:cubicBezTo>
                        <a:pt x="288" y="360"/>
                        <a:pt x="360" y="368"/>
                        <a:pt x="416" y="352"/>
                      </a:cubicBezTo>
                      <a:cubicBezTo>
                        <a:pt x="472" y="336"/>
                        <a:pt x="528" y="296"/>
                        <a:pt x="560" y="256"/>
                      </a:cubicBezTo>
                      <a:cubicBezTo>
                        <a:pt x="592" y="216"/>
                        <a:pt x="608" y="152"/>
                        <a:pt x="608" y="11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EAEAEA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90" name="AutoShape 1211">
                  <a:extLst>
                    <a:ext uri="{FF2B5EF4-FFF2-40B4-BE49-F238E27FC236}">
                      <a16:creationId xmlns:a16="http://schemas.microsoft.com/office/drawing/2014/main" id="{89740683-145A-6C67-DD59-79EA85DB184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793" y="2488"/>
                  <a:ext cx="65" cy="65"/>
                </a:xfrm>
                <a:prstGeom prst="octagon">
                  <a:avLst>
                    <a:gd name="adj" fmla="val 29287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1" name="Freeform 1212">
                  <a:extLst>
                    <a:ext uri="{FF2B5EF4-FFF2-40B4-BE49-F238E27FC236}">
                      <a16:creationId xmlns:a16="http://schemas.microsoft.com/office/drawing/2014/main" id="{402CA3DE-9F0C-B759-E64E-C616A1B6F0D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648" y="2352"/>
                  <a:ext cx="342" cy="249"/>
                </a:xfrm>
                <a:custGeom>
                  <a:avLst/>
                  <a:gdLst>
                    <a:gd name="T0" fmla="*/ 3 w 253"/>
                    <a:gd name="T1" fmla="*/ 140 h 184"/>
                    <a:gd name="T2" fmla="*/ 45 w 253"/>
                    <a:gd name="T3" fmla="*/ 20 h 184"/>
                    <a:gd name="T4" fmla="*/ 141 w 253"/>
                    <a:gd name="T5" fmla="*/ 20 h 184"/>
                    <a:gd name="T6" fmla="*/ 237 w 253"/>
                    <a:gd name="T7" fmla="*/ 68 h 184"/>
                    <a:gd name="T8" fmla="*/ 237 w 253"/>
                    <a:gd name="T9" fmla="*/ 116 h 184"/>
                    <a:gd name="T10" fmla="*/ 237 w 253"/>
                    <a:gd name="T11" fmla="*/ 164 h 184"/>
                    <a:gd name="T12" fmla="*/ 159 w 253"/>
                    <a:gd name="T13" fmla="*/ 182 h 184"/>
                    <a:gd name="T14" fmla="*/ 63 w 253"/>
                    <a:gd name="T15" fmla="*/ 176 h 184"/>
                    <a:gd name="T16" fmla="*/ 3 w 253"/>
                    <a:gd name="T17" fmla="*/ 140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3" h="184">
                      <a:moveTo>
                        <a:pt x="3" y="140"/>
                      </a:moveTo>
                      <a:cubicBezTo>
                        <a:pt x="0" y="114"/>
                        <a:pt x="22" y="40"/>
                        <a:pt x="45" y="20"/>
                      </a:cubicBezTo>
                      <a:cubicBezTo>
                        <a:pt x="68" y="0"/>
                        <a:pt x="109" y="12"/>
                        <a:pt x="141" y="20"/>
                      </a:cubicBezTo>
                      <a:cubicBezTo>
                        <a:pt x="173" y="28"/>
                        <a:pt x="221" y="52"/>
                        <a:pt x="237" y="68"/>
                      </a:cubicBezTo>
                      <a:cubicBezTo>
                        <a:pt x="253" y="84"/>
                        <a:pt x="237" y="100"/>
                        <a:pt x="237" y="116"/>
                      </a:cubicBezTo>
                      <a:cubicBezTo>
                        <a:pt x="237" y="132"/>
                        <a:pt x="250" y="153"/>
                        <a:pt x="237" y="164"/>
                      </a:cubicBezTo>
                      <a:cubicBezTo>
                        <a:pt x="224" y="175"/>
                        <a:pt x="188" y="180"/>
                        <a:pt x="159" y="182"/>
                      </a:cubicBezTo>
                      <a:cubicBezTo>
                        <a:pt x="130" y="184"/>
                        <a:pt x="89" y="183"/>
                        <a:pt x="63" y="176"/>
                      </a:cubicBezTo>
                      <a:cubicBezTo>
                        <a:pt x="37" y="169"/>
                        <a:pt x="6" y="166"/>
                        <a:pt x="3" y="14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92" name="Freeform 1213">
                  <a:extLst>
                    <a:ext uri="{FF2B5EF4-FFF2-40B4-BE49-F238E27FC236}">
                      <a16:creationId xmlns:a16="http://schemas.microsoft.com/office/drawing/2014/main" id="{4A325326-B430-7810-6553-3AE7C766B91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48" y="2164"/>
                  <a:ext cx="833" cy="347"/>
                </a:xfrm>
                <a:custGeom>
                  <a:avLst/>
                  <a:gdLst>
                    <a:gd name="T0" fmla="*/ 833 w 833"/>
                    <a:gd name="T1" fmla="*/ 241 h 347"/>
                    <a:gd name="T2" fmla="*/ 768 w 833"/>
                    <a:gd name="T3" fmla="*/ 332 h 347"/>
                    <a:gd name="T4" fmla="*/ 638 w 833"/>
                    <a:gd name="T5" fmla="*/ 332 h 347"/>
                    <a:gd name="T6" fmla="*/ 508 w 833"/>
                    <a:gd name="T7" fmla="*/ 287 h 347"/>
                    <a:gd name="T8" fmla="*/ 313 w 833"/>
                    <a:gd name="T9" fmla="*/ 241 h 347"/>
                    <a:gd name="T10" fmla="*/ 248 w 833"/>
                    <a:gd name="T11" fmla="*/ 241 h 347"/>
                    <a:gd name="T12" fmla="*/ 104 w 833"/>
                    <a:gd name="T13" fmla="*/ 252 h 347"/>
                    <a:gd name="T14" fmla="*/ 8 w 833"/>
                    <a:gd name="T15" fmla="*/ 200 h 347"/>
                    <a:gd name="T16" fmla="*/ 53 w 833"/>
                    <a:gd name="T17" fmla="*/ 60 h 347"/>
                    <a:gd name="T18" fmla="*/ 313 w 833"/>
                    <a:gd name="T19" fmla="*/ 15 h 347"/>
                    <a:gd name="T20" fmla="*/ 573 w 833"/>
                    <a:gd name="T21" fmla="*/ 15 h 347"/>
                    <a:gd name="T22" fmla="*/ 768 w 833"/>
                    <a:gd name="T23" fmla="*/ 106 h 347"/>
                    <a:gd name="T24" fmla="*/ 833 w 833"/>
                    <a:gd name="T25" fmla="*/ 241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33" h="347">
                      <a:moveTo>
                        <a:pt x="833" y="241"/>
                      </a:moveTo>
                      <a:cubicBezTo>
                        <a:pt x="833" y="279"/>
                        <a:pt x="801" y="317"/>
                        <a:pt x="768" y="332"/>
                      </a:cubicBezTo>
                      <a:cubicBezTo>
                        <a:pt x="736" y="347"/>
                        <a:pt x="681" y="339"/>
                        <a:pt x="638" y="332"/>
                      </a:cubicBezTo>
                      <a:cubicBezTo>
                        <a:pt x="595" y="324"/>
                        <a:pt x="562" y="302"/>
                        <a:pt x="508" y="287"/>
                      </a:cubicBezTo>
                      <a:cubicBezTo>
                        <a:pt x="454" y="272"/>
                        <a:pt x="357" y="249"/>
                        <a:pt x="313" y="241"/>
                      </a:cubicBezTo>
                      <a:cubicBezTo>
                        <a:pt x="270" y="234"/>
                        <a:pt x="283" y="239"/>
                        <a:pt x="248" y="241"/>
                      </a:cubicBezTo>
                      <a:cubicBezTo>
                        <a:pt x="213" y="243"/>
                        <a:pt x="144" y="259"/>
                        <a:pt x="104" y="252"/>
                      </a:cubicBezTo>
                      <a:cubicBezTo>
                        <a:pt x="64" y="245"/>
                        <a:pt x="16" y="232"/>
                        <a:pt x="8" y="200"/>
                      </a:cubicBezTo>
                      <a:cubicBezTo>
                        <a:pt x="0" y="168"/>
                        <a:pt x="2" y="91"/>
                        <a:pt x="53" y="60"/>
                      </a:cubicBezTo>
                      <a:cubicBezTo>
                        <a:pt x="104" y="29"/>
                        <a:pt x="227" y="23"/>
                        <a:pt x="313" y="15"/>
                      </a:cubicBezTo>
                      <a:cubicBezTo>
                        <a:pt x="400" y="8"/>
                        <a:pt x="497" y="0"/>
                        <a:pt x="573" y="15"/>
                      </a:cubicBezTo>
                      <a:cubicBezTo>
                        <a:pt x="649" y="30"/>
                        <a:pt x="725" y="68"/>
                        <a:pt x="768" y="106"/>
                      </a:cubicBezTo>
                      <a:cubicBezTo>
                        <a:pt x="811" y="143"/>
                        <a:pt x="833" y="204"/>
                        <a:pt x="833" y="241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5F5F5F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93" name="Oval 1214">
                  <a:extLst>
                    <a:ext uri="{FF2B5EF4-FFF2-40B4-BE49-F238E27FC236}">
                      <a16:creationId xmlns:a16="http://schemas.microsoft.com/office/drawing/2014/main" id="{1B657ABB-7A6C-3325-7C62-CE031C2F99A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923" y="2423"/>
                  <a:ext cx="325" cy="195"/>
                </a:xfrm>
                <a:prstGeom prst="ellipse">
                  <a:avLst/>
                </a:prstGeom>
                <a:solidFill>
                  <a:srgbClr val="333333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4" name="Oval 1215">
                  <a:extLst>
                    <a:ext uri="{FF2B5EF4-FFF2-40B4-BE49-F238E27FC236}">
                      <a16:creationId xmlns:a16="http://schemas.microsoft.com/office/drawing/2014/main" id="{7C8BF968-8A49-1E88-6A6F-9CFC0C534DB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849660">
                  <a:off x="2988" y="235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5F5F5F"/>
                    </a:gs>
                    <a:gs pos="100000">
                      <a:srgbClr val="F8F8F8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5" name="Oval 1216">
                  <a:extLst>
                    <a:ext uri="{FF2B5EF4-FFF2-40B4-BE49-F238E27FC236}">
                      <a16:creationId xmlns:a16="http://schemas.microsoft.com/office/drawing/2014/main" id="{ABB71C99-0A24-EC1F-CD3F-0D1DC00DF10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378" y="235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6" name="Oval 1217">
                  <a:extLst>
                    <a:ext uri="{FF2B5EF4-FFF2-40B4-BE49-F238E27FC236}">
                      <a16:creationId xmlns:a16="http://schemas.microsoft.com/office/drawing/2014/main" id="{176B7C9B-D151-958B-6050-7D8165937EB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-2364040">
                  <a:off x="3183" y="235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7" name="Oval 1218">
                  <a:extLst>
                    <a:ext uri="{FF2B5EF4-FFF2-40B4-BE49-F238E27FC236}">
                      <a16:creationId xmlns:a16="http://schemas.microsoft.com/office/drawing/2014/main" id="{DA42C3A6-8C8F-6076-6F63-824137885D1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024" y="244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DDDDDD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8" name="Oval 1219">
                  <a:extLst>
                    <a:ext uri="{FF2B5EF4-FFF2-40B4-BE49-F238E27FC236}">
                      <a16:creationId xmlns:a16="http://schemas.microsoft.com/office/drawing/2014/main" id="{97B4F8C3-0EFA-D8CE-8CD8-D07A1536BB9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728" y="235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5F5F5F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99" name="Oval 1220">
                  <a:extLst>
                    <a:ext uri="{FF2B5EF4-FFF2-40B4-BE49-F238E27FC236}">
                      <a16:creationId xmlns:a16="http://schemas.microsoft.com/office/drawing/2014/main" id="{5DB4D22F-487C-7B5C-31DD-A0A648BEDB6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264" y="2400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300" name="Oval 1221">
                  <a:extLst>
                    <a:ext uri="{FF2B5EF4-FFF2-40B4-BE49-F238E27FC236}">
                      <a16:creationId xmlns:a16="http://schemas.microsoft.com/office/drawing/2014/main" id="{7E12777C-5E0C-58AF-C51B-DB2EB46690B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443" y="248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301" name="Oval 1222">
                  <a:extLst>
                    <a:ext uri="{FF2B5EF4-FFF2-40B4-BE49-F238E27FC236}">
                      <a16:creationId xmlns:a16="http://schemas.microsoft.com/office/drawing/2014/main" id="{698541C0-B829-1570-4F1E-60B040C8784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840" y="2448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302" name="Oval 1223">
                  <a:extLst>
                    <a:ext uri="{FF2B5EF4-FFF2-40B4-BE49-F238E27FC236}">
                      <a16:creationId xmlns:a16="http://schemas.microsoft.com/office/drawing/2014/main" id="{4D26F038-A58A-6148-2972-F05751F14D5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92" y="2400"/>
                  <a:ext cx="325" cy="19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8F8F8"/>
                    </a:gs>
                    <a:gs pos="100000">
                      <a:srgbClr val="969696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</p:grpSp>
          <p:sp>
            <p:nvSpPr>
              <p:cNvPr id="3179" name="Oval 1225">
                <a:extLst>
                  <a:ext uri="{FF2B5EF4-FFF2-40B4-BE49-F238E27FC236}">
                    <a16:creationId xmlns:a16="http://schemas.microsoft.com/office/drawing/2014/main" id="{0888EEBD-7C6E-2B3B-5F3C-D00E0D361A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1" y="1867"/>
                <a:ext cx="92" cy="100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80" name="Group 1226">
                <a:extLst>
                  <a:ext uri="{FF2B5EF4-FFF2-40B4-BE49-F238E27FC236}">
                    <a16:creationId xmlns:a16="http://schemas.microsoft.com/office/drawing/2014/main" id="{2B8BA4A1-BA9A-C159-20CB-65D502E987C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495" y="1603"/>
                <a:ext cx="386" cy="138"/>
                <a:chOff x="996" y="1186"/>
                <a:chExt cx="830" cy="282"/>
              </a:xfrm>
            </p:grpSpPr>
            <p:sp>
              <p:nvSpPr>
                <p:cNvPr id="3275" name="Freeform 1227">
                  <a:extLst>
                    <a:ext uri="{FF2B5EF4-FFF2-40B4-BE49-F238E27FC236}">
                      <a16:creationId xmlns:a16="http://schemas.microsoft.com/office/drawing/2014/main" id="{38058BE6-541E-32D1-B0E4-9F1D89E7567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996" y="1208"/>
                  <a:ext cx="126" cy="186"/>
                </a:xfrm>
                <a:custGeom>
                  <a:avLst/>
                  <a:gdLst>
                    <a:gd name="T0" fmla="*/ 110 w 126"/>
                    <a:gd name="T1" fmla="*/ 60 h 186"/>
                    <a:gd name="T2" fmla="*/ 56 w 126"/>
                    <a:gd name="T3" fmla="*/ 31 h 186"/>
                    <a:gd name="T4" fmla="*/ 23 w 126"/>
                    <a:gd name="T5" fmla="*/ 7 h 186"/>
                    <a:gd name="T6" fmla="*/ 2 w 126"/>
                    <a:gd name="T7" fmla="*/ 76 h 186"/>
                    <a:gd name="T8" fmla="*/ 12 w 126"/>
                    <a:gd name="T9" fmla="*/ 136 h 186"/>
                    <a:gd name="T10" fmla="*/ 60 w 126"/>
                    <a:gd name="T11" fmla="*/ 184 h 186"/>
                    <a:gd name="T12" fmla="*/ 83 w 126"/>
                    <a:gd name="T13" fmla="*/ 148 h 186"/>
                    <a:gd name="T14" fmla="*/ 126 w 126"/>
                    <a:gd name="T15" fmla="*/ 115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6" h="186">
                      <a:moveTo>
                        <a:pt x="110" y="60"/>
                      </a:moveTo>
                      <a:cubicBezTo>
                        <a:pt x="101" y="55"/>
                        <a:pt x="71" y="40"/>
                        <a:pt x="56" y="31"/>
                      </a:cubicBezTo>
                      <a:cubicBezTo>
                        <a:pt x="41" y="22"/>
                        <a:pt x="32" y="0"/>
                        <a:pt x="23" y="7"/>
                      </a:cubicBezTo>
                      <a:cubicBezTo>
                        <a:pt x="14" y="14"/>
                        <a:pt x="4" y="55"/>
                        <a:pt x="2" y="76"/>
                      </a:cubicBezTo>
                      <a:cubicBezTo>
                        <a:pt x="0" y="97"/>
                        <a:pt x="2" y="118"/>
                        <a:pt x="12" y="136"/>
                      </a:cubicBezTo>
                      <a:cubicBezTo>
                        <a:pt x="22" y="154"/>
                        <a:pt x="48" y="182"/>
                        <a:pt x="60" y="184"/>
                      </a:cubicBezTo>
                      <a:cubicBezTo>
                        <a:pt x="72" y="186"/>
                        <a:pt x="72" y="160"/>
                        <a:pt x="83" y="148"/>
                      </a:cubicBezTo>
                      <a:cubicBezTo>
                        <a:pt x="94" y="136"/>
                        <a:pt x="117" y="122"/>
                        <a:pt x="126" y="115"/>
                      </a:cubicBezTo>
                    </a:path>
                  </a:pathLst>
                </a:custGeom>
                <a:blipFill dpi="0" rotWithShape="0">
                  <a:blip r:embed="rId3"/>
                  <a:srcRect/>
                  <a:tile tx="0" ty="0" sx="100000" sy="100000" flip="none" algn="tl"/>
                </a:blipFill>
                <a:ln w="63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6" name="Freeform 1228">
                  <a:extLst>
                    <a:ext uri="{FF2B5EF4-FFF2-40B4-BE49-F238E27FC236}">
                      <a16:creationId xmlns:a16="http://schemas.microsoft.com/office/drawing/2014/main" id="{805FA5BB-933A-84C8-31B6-55DF2C3F924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2" y="1186"/>
                  <a:ext cx="764" cy="139"/>
                </a:xfrm>
                <a:custGeom>
                  <a:avLst/>
                  <a:gdLst>
                    <a:gd name="T0" fmla="*/ 687 w 764"/>
                    <a:gd name="T1" fmla="*/ 2 h 139"/>
                    <a:gd name="T2" fmla="*/ 618 w 764"/>
                    <a:gd name="T3" fmla="*/ 14 h 139"/>
                    <a:gd name="T4" fmla="*/ 350 w 764"/>
                    <a:gd name="T5" fmla="*/ 44 h 139"/>
                    <a:gd name="T6" fmla="*/ 234 w 764"/>
                    <a:gd name="T7" fmla="*/ 62 h 139"/>
                    <a:gd name="T8" fmla="*/ 48 w 764"/>
                    <a:gd name="T9" fmla="*/ 83 h 139"/>
                    <a:gd name="T10" fmla="*/ 9 w 764"/>
                    <a:gd name="T11" fmla="*/ 82 h 139"/>
                    <a:gd name="T12" fmla="*/ 3 w 764"/>
                    <a:gd name="T13" fmla="*/ 113 h 139"/>
                    <a:gd name="T14" fmla="*/ 14 w 764"/>
                    <a:gd name="T15" fmla="*/ 136 h 139"/>
                    <a:gd name="T16" fmla="*/ 86 w 764"/>
                    <a:gd name="T17" fmla="*/ 134 h 139"/>
                    <a:gd name="T18" fmla="*/ 159 w 764"/>
                    <a:gd name="T19" fmla="*/ 134 h 139"/>
                    <a:gd name="T20" fmla="*/ 474 w 764"/>
                    <a:gd name="T21" fmla="*/ 110 h 139"/>
                    <a:gd name="T22" fmla="*/ 714 w 764"/>
                    <a:gd name="T23" fmla="*/ 110 h 139"/>
                    <a:gd name="T24" fmla="*/ 749 w 764"/>
                    <a:gd name="T25" fmla="*/ 100 h 139"/>
                    <a:gd name="T26" fmla="*/ 720 w 764"/>
                    <a:gd name="T27" fmla="*/ 91 h 139"/>
                    <a:gd name="T28" fmla="*/ 741 w 764"/>
                    <a:gd name="T29" fmla="*/ 83 h 139"/>
                    <a:gd name="T30" fmla="*/ 762 w 764"/>
                    <a:gd name="T31" fmla="*/ 62 h 139"/>
                    <a:gd name="T32" fmla="*/ 756 w 764"/>
                    <a:gd name="T33" fmla="*/ 46 h 139"/>
                    <a:gd name="T34" fmla="*/ 741 w 764"/>
                    <a:gd name="T35" fmla="*/ 28 h 139"/>
                    <a:gd name="T36" fmla="*/ 687 w 764"/>
                    <a:gd name="T37" fmla="*/ 2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64" h="139">
                      <a:moveTo>
                        <a:pt x="687" y="2"/>
                      </a:moveTo>
                      <a:cubicBezTo>
                        <a:pt x="666" y="0"/>
                        <a:pt x="674" y="7"/>
                        <a:pt x="618" y="14"/>
                      </a:cubicBezTo>
                      <a:cubicBezTo>
                        <a:pt x="562" y="21"/>
                        <a:pt x="414" y="36"/>
                        <a:pt x="350" y="44"/>
                      </a:cubicBezTo>
                      <a:cubicBezTo>
                        <a:pt x="286" y="52"/>
                        <a:pt x="284" y="56"/>
                        <a:pt x="234" y="62"/>
                      </a:cubicBezTo>
                      <a:cubicBezTo>
                        <a:pt x="184" y="68"/>
                        <a:pt x="85" y="80"/>
                        <a:pt x="48" y="83"/>
                      </a:cubicBezTo>
                      <a:cubicBezTo>
                        <a:pt x="11" y="86"/>
                        <a:pt x="16" y="77"/>
                        <a:pt x="9" y="82"/>
                      </a:cubicBezTo>
                      <a:cubicBezTo>
                        <a:pt x="2" y="87"/>
                        <a:pt x="2" y="104"/>
                        <a:pt x="3" y="113"/>
                      </a:cubicBezTo>
                      <a:cubicBezTo>
                        <a:pt x="4" y="122"/>
                        <a:pt x="0" y="133"/>
                        <a:pt x="14" y="136"/>
                      </a:cubicBezTo>
                      <a:cubicBezTo>
                        <a:pt x="28" y="139"/>
                        <a:pt x="62" y="134"/>
                        <a:pt x="86" y="134"/>
                      </a:cubicBezTo>
                      <a:cubicBezTo>
                        <a:pt x="110" y="134"/>
                        <a:pt x="94" y="138"/>
                        <a:pt x="159" y="134"/>
                      </a:cubicBezTo>
                      <a:cubicBezTo>
                        <a:pt x="224" y="130"/>
                        <a:pt x="382" y="114"/>
                        <a:pt x="474" y="110"/>
                      </a:cubicBezTo>
                      <a:cubicBezTo>
                        <a:pt x="566" y="106"/>
                        <a:pt x="668" y="112"/>
                        <a:pt x="714" y="110"/>
                      </a:cubicBezTo>
                      <a:cubicBezTo>
                        <a:pt x="760" y="108"/>
                        <a:pt x="748" y="103"/>
                        <a:pt x="749" y="100"/>
                      </a:cubicBezTo>
                      <a:cubicBezTo>
                        <a:pt x="750" y="97"/>
                        <a:pt x="721" y="94"/>
                        <a:pt x="720" y="91"/>
                      </a:cubicBezTo>
                      <a:cubicBezTo>
                        <a:pt x="719" y="88"/>
                        <a:pt x="734" y="88"/>
                        <a:pt x="741" y="83"/>
                      </a:cubicBezTo>
                      <a:cubicBezTo>
                        <a:pt x="748" y="78"/>
                        <a:pt x="760" y="68"/>
                        <a:pt x="762" y="62"/>
                      </a:cubicBezTo>
                      <a:cubicBezTo>
                        <a:pt x="764" y="56"/>
                        <a:pt x="759" y="52"/>
                        <a:pt x="756" y="46"/>
                      </a:cubicBezTo>
                      <a:cubicBezTo>
                        <a:pt x="753" y="40"/>
                        <a:pt x="753" y="35"/>
                        <a:pt x="741" y="28"/>
                      </a:cubicBezTo>
                      <a:cubicBezTo>
                        <a:pt x="729" y="21"/>
                        <a:pt x="708" y="4"/>
                        <a:pt x="687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E9EBEB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7" name="Freeform 1229">
                  <a:extLst>
                    <a:ext uri="{FF2B5EF4-FFF2-40B4-BE49-F238E27FC236}">
                      <a16:creationId xmlns:a16="http://schemas.microsoft.com/office/drawing/2014/main" id="{8D610639-9212-48FF-13EF-6881AC3318C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23" y="1292"/>
                  <a:ext cx="325" cy="176"/>
                </a:xfrm>
                <a:custGeom>
                  <a:avLst/>
                  <a:gdLst>
                    <a:gd name="T0" fmla="*/ 305 w 325"/>
                    <a:gd name="T1" fmla="*/ 16 h 176"/>
                    <a:gd name="T2" fmla="*/ 320 w 325"/>
                    <a:gd name="T3" fmla="*/ 58 h 176"/>
                    <a:gd name="T4" fmla="*/ 305 w 325"/>
                    <a:gd name="T5" fmla="*/ 100 h 176"/>
                    <a:gd name="T6" fmla="*/ 199 w 325"/>
                    <a:gd name="T7" fmla="*/ 138 h 176"/>
                    <a:gd name="T8" fmla="*/ 104 w 325"/>
                    <a:gd name="T9" fmla="*/ 171 h 176"/>
                    <a:gd name="T10" fmla="*/ 50 w 325"/>
                    <a:gd name="T11" fmla="*/ 169 h 176"/>
                    <a:gd name="T12" fmla="*/ 17 w 325"/>
                    <a:gd name="T13" fmla="*/ 148 h 176"/>
                    <a:gd name="T14" fmla="*/ 5 w 325"/>
                    <a:gd name="T15" fmla="*/ 121 h 176"/>
                    <a:gd name="T16" fmla="*/ 17 w 325"/>
                    <a:gd name="T17" fmla="*/ 79 h 176"/>
                    <a:gd name="T18" fmla="*/ 58 w 325"/>
                    <a:gd name="T19" fmla="*/ 42 h 176"/>
                    <a:gd name="T20" fmla="*/ 46 w 325"/>
                    <a:gd name="T21" fmla="*/ 19 h 176"/>
                    <a:gd name="T22" fmla="*/ 4 w 325"/>
                    <a:gd name="T23" fmla="*/ 12 h 176"/>
                    <a:gd name="T24" fmla="*/ 73 w 325"/>
                    <a:gd name="T25" fmla="*/ 9 h 176"/>
                    <a:gd name="T26" fmla="*/ 284 w 325"/>
                    <a:gd name="T27" fmla="*/ 1 h 176"/>
                    <a:gd name="T28" fmla="*/ 305 w 325"/>
                    <a:gd name="T29" fmla="*/ 16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5" h="176">
                      <a:moveTo>
                        <a:pt x="305" y="16"/>
                      </a:moveTo>
                      <a:cubicBezTo>
                        <a:pt x="311" y="25"/>
                        <a:pt x="320" y="44"/>
                        <a:pt x="320" y="58"/>
                      </a:cubicBezTo>
                      <a:cubicBezTo>
                        <a:pt x="320" y="72"/>
                        <a:pt x="325" y="87"/>
                        <a:pt x="305" y="100"/>
                      </a:cubicBezTo>
                      <a:cubicBezTo>
                        <a:pt x="285" y="113"/>
                        <a:pt x="233" y="126"/>
                        <a:pt x="199" y="138"/>
                      </a:cubicBezTo>
                      <a:cubicBezTo>
                        <a:pt x="165" y="150"/>
                        <a:pt x="129" y="166"/>
                        <a:pt x="104" y="171"/>
                      </a:cubicBezTo>
                      <a:cubicBezTo>
                        <a:pt x="79" y="176"/>
                        <a:pt x="64" y="173"/>
                        <a:pt x="50" y="169"/>
                      </a:cubicBezTo>
                      <a:cubicBezTo>
                        <a:pt x="36" y="165"/>
                        <a:pt x="24" y="156"/>
                        <a:pt x="17" y="148"/>
                      </a:cubicBezTo>
                      <a:cubicBezTo>
                        <a:pt x="10" y="140"/>
                        <a:pt x="5" y="132"/>
                        <a:pt x="5" y="121"/>
                      </a:cubicBezTo>
                      <a:cubicBezTo>
                        <a:pt x="5" y="110"/>
                        <a:pt x="8" y="92"/>
                        <a:pt x="17" y="79"/>
                      </a:cubicBezTo>
                      <a:cubicBezTo>
                        <a:pt x="26" y="66"/>
                        <a:pt x="53" y="52"/>
                        <a:pt x="58" y="42"/>
                      </a:cubicBezTo>
                      <a:cubicBezTo>
                        <a:pt x="63" y="32"/>
                        <a:pt x="55" y="24"/>
                        <a:pt x="46" y="19"/>
                      </a:cubicBezTo>
                      <a:cubicBezTo>
                        <a:pt x="37" y="14"/>
                        <a:pt x="0" y="14"/>
                        <a:pt x="4" y="12"/>
                      </a:cubicBezTo>
                      <a:cubicBezTo>
                        <a:pt x="8" y="10"/>
                        <a:pt x="26" y="11"/>
                        <a:pt x="73" y="9"/>
                      </a:cubicBezTo>
                      <a:cubicBezTo>
                        <a:pt x="120" y="7"/>
                        <a:pt x="245" y="0"/>
                        <a:pt x="284" y="1"/>
                      </a:cubicBezTo>
                      <a:cubicBezTo>
                        <a:pt x="323" y="2"/>
                        <a:pt x="294" y="6"/>
                        <a:pt x="305" y="16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8" name="Freeform 1230">
                  <a:extLst>
                    <a:ext uri="{FF2B5EF4-FFF2-40B4-BE49-F238E27FC236}">
                      <a16:creationId xmlns:a16="http://schemas.microsoft.com/office/drawing/2014/main" id="{97881907-AB09-BC39-76B5-FE64E7D6E00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46" y="1299"/>
                  <a:ext cx="293" cy="140"/>
                </a:xfrm>
                <a:custGeom>
                  <a:avLst/>
                  <a:gdLst>
                    <a:gd name="T0" fmla="*/ 264 w 293"/>
                    <a:gd name="T1" fmla="*/ 0 h 140"/>
                    <a:gd name="T2" fmla="*/ 276 w 293"/>
                    <a:gd name="T3" fmla="*/ 9 h 140"/>
                    <a:gd name="T4" fmla="*/ 284 w 293"/>
                    <a:gd name="T5" fmla="*/ 66 h 140"/>
                    <a:gd name="T6" fmla="*/ 258 w 293"/>
                    <a:gd name="T7" fmla="*/ 86 h 140"/>
                    <a:gd name="T8" fmla="*/ 188 w 293"/>
                    <a:gd name="T9" fmla="*/ 105 h 140"/>
                    <a:gd name="T10" fmla="*/ 102 w 293"/>
                    <a:gd name="T11" fmla="*/ 126 h 140"/>
                    <a:gd name="T12" fmla="*/ 59 w 293"/>
                    <a:gd name="T13" fmla="*/ 135 h 140"/>
                    <a:gd name="T14" fmla="*/ 0 w 293"/>
                    <a:gd name="T15" fmla="*/ 140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3" h="140">
                      <a:moveTo>
                        <a:pt x="264" y="0"/>
                      </a:moveTo>
                      <a:cubicBezTo>
                        <a:pt x="268" y="6"/>
                        <a:pt x="270" y="5"/>
                        <a:pt x="276" y="9"/>
                      </a:cubicBezTo>
                      <a:cubicBezTo>
                        <a:pt x="281" y="22"/>
                        <a:pt x="293" y="54"/>
                        <a:pt x="284" y="66"/>
                      </a:cubicBezTo>
                      <a:cubicBezTo>
                        <a:pt x="282" y="74"/>
                        <a:pt x="265" y="85"/>
                        <a:pt x="258" y="86"/>
                      </a:cubicBezTo>
                      <a:cubicBezTo>
                        <a:pt x="239" y="96"/>
                        <a:pt x="210" y="103"/>
                        <a:pt x="188" y="105"/>
                      </a:cubicBezTo>
                      <a:cubicBezTo>
                        <a:pt x="157" y="103"/>
                        <a:pt x="133" y="125"/>
                        <a:pt x="102" y="126"/>
                      </a:cubicBezTo>
                      <a:cubicBezTo>
                        <a:pt x="91" y="128"/>
                        <a:pt x="69" y="133"/>
                        <a:pt x="59" y="135"/>
                      </a:cubicBezTo>
                      <a:cubicBezTo>
                        <a:pt x="42" y="137"/>
                        <a:pt x="10" y="139"/>
                        <a:pt x="0" y="140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9" name="Freeform 1231">
                  <a:extLst>
                    <a:ext uri="{FF2B5EF4-FFF2-40B4-BE49-F238E27FC236}">
                      <a16:creationId xmlns:a16="http://schemas.microsoft.com/office/drawing/2014/main" id="{241041A0-42E0-2233-1B1E-56591F7D81C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94" y="1415"/>
                  <a:ext cx="25" cy="16"/>
                </a:xfrm>
                <a:custGeom>
                  <a:avLst/>
                  <a:gdLst>
                    <a:gd name="T0" fmla="*/ 3 w 25"/>
                    <a:gd name="T1" fmla="*/ 0 h 16"/>
                    <a:gd name="T2" fmla="*/ 23 w 25"/>
                    <a:gd name="T3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5" h="16">
                      <a:moveTo>
                        <a:pt x="3" y="0"/>
                      </a:moveTo>
                      <a:cubicBezTo>
                        <a:pt x="0" y="8"/>
                        <a:pt x="25" y="7"/>
                        <a:pt x="23" y="16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80" name="Freeform 1232">
                  <a:extLst>
                    <a:ext uri="{FF2B5EF4-FFF2-40B4-BE49-F238E27FC236}">
                      <a16:creationId xmlns:a16="http://schemas.microsoft.com/office/drawing/2014/main" id="{C37334C1-3A11-76C8-D547-0D050F620A5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91" y="1219"/>
                  <a:ext cx="585" cy="70"/>
                </a:xfrm>
                <a:custGeom>
                  <a:avLst/>
                  <a:gdLst>
                    <a:gd name="T0" fmla="*/ 585 w 585"/>
                    <a:gd name="T1" fmla="*/ 5 h 70"/>
                    <a:gd name="T2" fmla="*/ 520 w 585"/>
                    <a:gd name="T3" fmla="*/ 13 h 70"/>
                    <a:gd name="T4" fmla="*/ 441 w 585"/>
                    <a:gd name="T5" fmla="*/ 31 h 70"/>
                    <a:gd name="T6" fmla="*/ 364 w 585"/>
                    <a:gd name="T7" fmla="*/ 43 h 70"/>
                    <a:gd name="T8" fmla="*/ 274 w 585"/>
                    <a:gd name="T9" fmla="*/ 50 h 70"/>
                    <a:gd name="T10" fmla="*/ 78 w 585"/>
                    <a:gd name="T11" fmla="*/ 67 h 70"/>
                    <a:gd name="T12" fmla="*/ 0 w 585"/>
                    <a:gd name="T13" fmla="*/ 6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5" h="70">
                      <a:moveTo>
                        <a:pt x="585" y="5"/>
                      </a:moveTo>
                      <a:cubicBezTo>
                        <a:pt x="557" y="0"/>
                        <a:pt x="548" y="8"/>
                        <a:pt x="520" y="13"/>
                      </a:cubicBezTo>
                      <a:cubicBezTo>
                        <a:pt x="497" y="15"/>
                        <a:pt x="463" y="26"/>
                        <a:pt x="441" y="31"/>
                      </a:cubicBezTo>
                      <a:cubicBezTo>
                        <a:pt x="424" y="35"/>
                        <a:pt x="387" y="39"/>
                        <a:pt x="364" y="43"/>
                      </a:cubicBezTo>
                      <a:cubicBezTo>
                        <a:pt x="342" y="46"/>
                        <a:pt x="296" y="49"/>
                        <a:pt x="274" y="50"/>
                      </a:cubicBezTo>
                      <a:cubicBezTo>
                        <a:pt x="226" y="54"/>
                        <a:pt x="121" y="65"/>
                        <a:pt x="78" y="67"/>
                      </a:cubicBezTo>
                      <a:cubicBezTo>
                        <a:pt x="32" y="70"/>
                        <a:pt x="13" y="68"/>
                        <a:pt x="0" y="68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81" name="Oval 1233">
                  <a:extLst>
                    <a:ext uri="{FF2B5EF4-FFF2-40B4-BE49-F238E27FC236}">
                      <a16:creationId xmlns:a16="http://schemas.microsoft.com/office/drawing/2014/main" id="{AD0761D3-3130-7206-C106-75CDB6B4743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28" y="1200"/>
                  <a:ext cx="48" cy="48"/>
                </a:xfrm>
                <a:prstGeom prst="ellipse">
                  <a:avLst/>
                </a:prstGeom>
                <a:solidFill>
                  <a:srgbClr val="C0C0C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82" name="Oval 1234">
                  <a:extLst>
                    <a:ext uri="{FF2B5EF4-FFF2-40B4-BE49-F238E27FC236}">
                      <a16:creationId xmlns:a16="http://schemas.microsoft.com/office/drawing/2014/main" id="{626BBD13-F42F-BCB3-A666-A9C2B2CB925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38" y="1209"/>
                  <a:ext cx="35" cy="29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83" name="Oval 1235">
                  <a:extLst>
                    <a:ext uri="{FF2B5EF4-FFF2-40B4-BE49-F238E27FC236}">
                      <a16:creationId xmlns:a16="http://schemas.microsoft.com/office/drawing/2014/main" id="{0FD36FD9-D1BD-280C-1663-352630E89BB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536" y="1296"/>
                  <a:ext cx="144" cy="8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3300"/>
                    </a:gs>
                    <a:gs pos="100000">
                      <a:srgbClr val="FF99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FF33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84" name="Freeform 1236">
                  <a:extLst>
                    <a:ext uri="{FF2B5EF4-FFF2-40B4-BE49-F238E27FC236}">
                      <a16:creationId xmlns:a16="http://schemas.microsoft.com/office/drawing/2014/main" id="{5E432FA9-4862-A7A4-F2E0-28EC59BD7B7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8" y="1276"/>
                  <a:ext cx="641" cy="31"/>
                </a:xfrm>
                <a:custGeom>
                  <a:avLst/>
                  <a:gdLst>
                    <a:gd name="T0" fmla="*/ 638 w 641"/>
                    <a:gd name="T1" fmla="*/ 13 h 31"/>
                    <a:gd name="T2" fmla="*/ 602 w 641"/>
                    <a:gd name="T3" fmla="*/ 1 h 31"/>
                    <a:gd name="T4" fmla="*/ 521 w 641"/>
                    <a:gd name="T5" fmla="*/ 5 h 31"/>
                    <a:gd name="T6" fmla="*/ 228 w 641"/>
                    <a:gd name="T7" fmla="*/ 20 h 31"/>
                    <a:gd name="T8" fmla="*/ 12 w 641"/>
                    <a:gd name="T9" fmla="*/ 29 h 31"/>
                    <a:gd name="T10" fmla="*/ 155 w 641"/>
                    <a:gd name="T11" fmla="*/ 31 h 31"/>
                    <a:gd name="T12" fmla="*/ 267 w 641"/>
                    <a:gd name="T13" fmla="*/ 29 h 31"/>
                    <a:gd name="T14" fmla="*/ 401 w 641"/>
                    <a:gd name="T15" fmla="*/ 25 h 31"/>
                    <a:gd name="T16" fmla="*/ 582 w 641"/>
                    <a:gd name="T17" fmla="*/ 19 h 31"/>
                    <a:gd name="T18" fmla="*/ 638 w 641"/>
                    <a:gd name="T19" fmla="*/ 1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1" h="31">
                      <a:moveTo>
                        <a:pt x="638" y="13"/>
                      </a:moveTo>
                      <a:cubicBezTo>
                        <a:pt x="641" y="10"/>
                        <a:pt x="621" y="2"/>
                        <a:pt x="602" y="1"/>
                      </a:cubicBezTo>
                      <a:cubicBezTo>
                        <a:pt x="583" y="0"/>
                        <a:pt x="583" y="2"/>
                        <a:pt x="521" y="5"/>
                      </a:cubicBezTo>
                      <a:cubicBezTo>
                        <a:pt x="459" y="8"/>
                        <a:pt x="313" y="16"/>
                        <a:pt x="228" y="20"/>
                      </a:cubicBezTo>
                      <a:cubicBezTo>
                        <a:pt x="143" y="24"/>
                        <a:pt x="24" y="27"/>
                        <a:pt x="12" y="29"/>
                      </a:cubicBezTo>
                      <a:cubicBezTo>
                        <a:pt x="0" y="31"/>
                        <a:pt x="113" y="31"/>
                        <a:pt x="155" y="31"/>
                      </a:cubicBezTo>
                      <a:cubicBezTo>
                        <a:pt x="197" y="31"/>
                        <a:pt x="226" y="30"/>
                        <a:pt x="267" y="29"/>
                      </a:cubicBezTo>
                      <a:cubicBezTo>
                        <a:pt x="308" y="28"/>
                        <a:pt x="349" y="27"/>
                        <a:pt x="401" y="25"/>
                      </a:cubicBezTo>
                      <a:cubicBezTo>
                        <a:pt x="453" y="23"/>
                        <a:pt x="543" y="21"/>
                        <a:pt x="582" y="19"/>
                      </a:cubicBezTo>
                      <a:cubicBezTo>
                        <a:pt x="621" y="17"/>
                        <a:pt x="635" y="16"/>
                        <a:pt x="638" y="13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grpSp>
            <p:nvGrpSpPr>
              <p:cNvPr id="3181" name="Group 1237">
                <a:extLst>
                  <a:ext uri="{FF2B5EF4-FFF2-40B4-BE49-F238E27FC236}">
                    <a16:creationId xmlns:a16="http://schemas.microsoft.com/office/drawing/2014/main" id="{FCA3A824-798C-ADA7-B7E5-48B1F77089E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-1940847">
                <a:off x="3456" y="1775"/>
                <a:ext cx="386" cy="139"/>
                <a:chOff x="996" y="1186"/>
                <a:chExt cx="830" cy="282"/>
              </a:xfrm>
            </p:grpSpPr>
            <p:sp>
              <p:nvSpPr>
                <p:cNvPr id="3265" name="Freeform 1238">
                  <a:extLst>
                    <a:ext uri="{FF2B5EF4-FFF2-40B4-BE49-F238E27FC236}">
                      <a16:creationId xmlns:a16="http://schemas.microsoft.com/office/drawing/2014/main" id="{7734EDE1-4BF2-28CA-F254-E1B38469324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996" y="1208"/>
                  <a:ext cx="126" cy="186"/>
                </a:xfrm>
                <a:custGeom>
                  <a:avLst/>
                  <a:gdLst>
                    <a:gd name="T0" fmla="*/ 110 w 126"/>
                    <a:gd name="T1" fmla="*/ 60 h 186"/>
                    <a:gd name="T2" fmla="*/ 56 w 126"/>
                    <a:gd name="T3" fmla="*/ 31 h 186"/>
                    <a:gd name="T4" fmla="*/ 23 w 126"/>
                    <a:gd name="T5" fmla="*/ 7 h 186"/>
                    <a:gd name="T6" fmla="*/ 2 w 126"/>
                    <a:gd name="T7" fmla="*/ 76 h 186"/>
                    <a:gd name="T8" fmla="*/ 12 w 126"/>
                    <a:gd name="T9" fmla="*/ 136 h 186"/>
                    <a:gd name="T10" fmla="*/ 60 w 126"/>
                    <a:gd name="T11" fmla="*/ 184 h 186"/>
                    <a:gd name="T12" fmla="*/ 83 w 126"/>
                    <a:gd name="T13" fmla="*/ 148 h 186"/>
                    <a:gd name="T14" fmla="*/ 126 w 126"/>
                    <a:gd name="T15" fmla="*/ 115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6" h="186">
                      <a:moveTo>
                        <a:pt x="110" y="60"/>
                      </a:moveTo>
                      <a:cubicBezTo>
                        <a:pt x="101" y="55"/>
                        <a:pt x="71" y="40"/>
                        <a:pt x="56" y="31"/>
                      </a:cubicBezTo>
                      <a:cubicBezTo>
                        <a:pt x="41" y="22"/>
                        <a:pt x="32" y="0"/>
                        <a:pt x="23" y="7"/>
                      </a:cubicBezTo>
                      <a:cubicBezTo>
                        <a:pt x="14" y="14"/>
                        <a:pt x="4" y="55"/>
                        <a:pt x="2" y="76"/>
                      </a:cubicBezTo>
                      <a:cubicBezTo>
                        <a:pt x="0" y="97"/>
                        <a:pt x="2" y="118"/>
                        <a:pt x="12" y="136"/>
                      </a:cubicBezTo>
                      <a:cubicBezTo>
                        <a:pt x="22" y="154"/>
                        <a:pt x="48" y="182"/>
                        <a:pt x="60" y="184"/>
                      </a:cubicBezTo>
                      <a:cubicBezTo>
                        <a:pt x="72" y="186"/>
                        <a:pt x="72" y="160"/>
                        <a:pt x="83" y="148"/>
                      </a:cubicBezTo>
                      <a:cubicBezTo>
                        <a:pt x="94" y="136"/>
                        <a:pt x="117" y="122"/>
                        <a:pt x="126" y="115"/>
                      </a:cubicBezTo>
                    </a:path>
                  </a:pathLst>
                </a:custGeom>
                <a:blipFill dpi="0" rotWithShape="0">
                  <a:blip r:embed="rId3"/>
                  <a:srcRect/>
                  <a:tile tx="0" ty="0" sx="100000" sy="100000" flip="none" algn="tl"/>
                </a:blipFill>
                <a:ln w="63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6" name="Freeform 1239">
                  <a:extLst>
                    <a:ext uri="{FF2B5EF4-FFF2-40B4-BE49-F238E27FC236}">
                      <a16:creationId xmlns:a16="http://schemas.microsoft.com/office/drawing/2014/main" id="{6EFACEC3-4412-C620-793B-5E617C86D4BD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2" y="1186"/>
                  <a:ext cx="764" cy="139"/>
                </a:xfrm>
                <a:custGeom>
                  <a:avLst/>
                  <a:gdLst>
                    <a:gd name="T0" fmla="*/ 687 w 764"/>
                    <a:gd name="T1" fmla="*/ 2 h 139"/>
                    <a:gd name="T2" fmla="*/ 618 w 764"/>
                    <a:gd name="T3" fmla="*/ 14 h 139"/>
                    <a:gd name="T4" fmla="*/ 350 w 764"/>
                    <a:gd name="T5" fmla="*/ 44 h 139"/>
                    <a:gd name="T6" fmla="*/ 234 w 764"/>
                    <a:gd name="T7" fmla="*/ 62 h 139"/>
                    <a:gd name="T8" fmla="*/ 48 w 764"/>
                    <a:gd name="T9" fmla="*/ 83 h 139"/>
                    <a:gd name="T10" fmla="*/ 9 w 764"/>
                    <a:gd name="T11" fmla="*/ 82 h 139"/>
                    <a:gd name="T12" fmla="*/ 3 w 764"/>
                    <a:gd name="T13" fmla="*/ 113 h 139"/>
                    <a:gd name="T14" fmla="*/ 14 w 764"/>
                    <a:gd name="T15" fmla="*/ 136 h 139"/>
                    <a:gd name="T16" fmla="*/ 86 w 764"/>
                    <a:gd name="T17" fmla="*/ 134 h 139"/>
                    <a:gd name="T18" fmla="*/ 159 w 764"/>
                    <a:gd name="T19" fmla="*/ 134 h 139"/>
                    <a:gd name="T20" fmla="*/ 474 w 764"/>
                    <a:gd name="T21" fmla="*/ 110 h 139"/>
                    <a:gd name="T22" fmla="*/ 714 w 764"/>
                    <a:gd name="T23" fmla="*/ 110 h 139"/>
                    <a:gd name="T24" fmla="*/ 749 w 764"/>
                    <a:gd name="T25" fmla="*/ 100 h 139"/>
                    <a:gd name="T26" fmla="*/ 720 w 764"/>
                    <a:gd name="T27" fmla="*/ 91 h 139"/>
                    <a:gd name="T28" fmla="*/ 741 w 764"/>
                    <a:gd name="T29" fmla="*/ 83 h 139"/>
                    <a:gd name="T30" fmla="*/ 762 w 764"/>
                    <a:gd name="T31" fmla="*/ 62 h 139"/>
                    <a:gd name="T32" fmla="*/ 756 w 764"/>
                    <a:gd name="T33" fmla="*/ 46 h 139"/>
                    <a:gd name="T34" fmla="*/ 741 w 764"/>
                    <a:gd name="T35" fmla="*/ 28 h 139"/>
                    <a:gd name="T36" fmla="*/ 687 w 764"/>
                    <a:gd name="T37" fmla="*/ 2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64" h="139">
                      <a:moveTo>
                        <a:pt x="687" y="2"/>
                      </a:moveTo>
                      <a:cubicBezTo>
                        <a:pt x="666" y="0"/>
                        <a:pt x="674" y="7"/>
                        <a:pt x="618" y="14"/>
                      </a:cubicBezTo>
                      <a:cubicBezTo>
                        <a:pt x="562" y="21"/>
                        <a:pt x="414" y="36"/>
                        <a:pt x="350" y="44"/>
                      </a:cubicBezTo>
                      <a:cubicBezTo>
                        <a:pt x="286" y="52"/>
                        <a:pt x="284" y="56"/>
                        <a:pt x="234" y="62"/>
                      </a:cubicBezTo>
                      <a:cubicBezTo>
                        <a:pt x="184" y="68"/>
                        <a:pt x="85" y="80"/>
                        <a:pt x="48" y="83"/>
                      </a:cubicBezTo>
                      <a:cubicBezTo>
                        <a:pt x="11" y="86"/>
                        <a:pt x="16" y="77"/>
                        <a:pt x="9" y="82"/>
                      </a:cubicBezTo>
                      <a:cubicBezTo>
                        <a:pt x="2" y="87"/>
                        <a:pt x="2" y="104"/>
                        <a:pt x="3" y="113"/>
                      </a:cubicBezTo>
                      <a:cubicBezTo>
                        <a:pt x="4" y="122"/>
                        <a:pt x="0" y="133"/>
                        <a:pt x="14" y="136"/>
                      </a:cubicBezTo>
                      <a:cubicBezTo>
                        <a:pt x="28" y="139"/>
                        <a:pt x="62" y="134"/>
                        <a:pt x="86" y="134"/>
                      </a:cubicBezTo>
                      <a:cubicBezTo>
                        <a:pt x="110" y="134"/>
                        <a:pt x="94" y="138"/>
                        <a:pt x="159" y="134"/>
                      </a:cubicBezTo>
                      <a:cubicBezTo>
                        <a:pt x="224" y="130"/>
                        <a:pt x="382" y="114"/>
                        <a:pt x="474" y="110"/>
                      </a:cubicBezTo>
                      <a:cubicBezTo>
                        <a:pt x="566" y="106"/>
                        <a:pt x="668" y="112"/>
                        <a:pt x="714" y="110"/>
                      </a:cubicBezTo>
                      <a:cubicBezTo>
                        <a:pt x="760" y="108"/>
                        <a:pt x="748" y="103"/>
                        <a:pt x="749" y="100"/>
                      </a:cubicBezTo>
                      <a:cubicBezTo>
                        <a:pt x="750" y="97"/>
                        <a:pt x="721" y="94"/>
                        <a:pt x="720" y="91"/>
                      </a:cubicBezTo>
                      <a:cubicBezTo>
                        <a:pt x="719" y="88"/>
                        <a:pt x="734" y="88"/>
                        <a:pt x="741" y="83"/>
                      </a:cubicBezTo>
                      <a:cubicBezTo>
                        <a:pt x="748" y="78"/>
                        <a:pt x="760" y="68"/>
                        <a:pt x="762" y="62"/>
                      </a:cubicBezTo>
                      <a:cubicBezTo>
                        <a:pt x="764" y="56"/>
                        <a:pt x="759" y="52"/>
                        <a:pt x="756" y="46"/>
                      </a:cubicBezTo>
                      <a:cubicBezTo>
                        <a:pt x="753" y="40"/>
                        <a:pt x="753" y="35"/>
                        <a:pt x="741" y="28"/>
                      </a:cubicBezTo>
                      <a:cubicBezTo>
                        <a:pt x="729" y="21"/>
                        <a:pt x="708" y="4"/>
                        <a:pt x="687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E9EBEB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7" name="Freeform 1240">
                  <a:extLst>
                    <a:ext uri="{FF2B5EF4-FFF2-40B4-BE49-F238E27FC236}">
                      <a16:creationId xmlns:a16="http://schemas.microsoft.com/office/drawing/2014/main" id="{8AE4772E-AE27-5610-9002-B9A1F352867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23" y="1292"/>
                  <a:ext cx="325" cy="176"/>
                </a:xfrm>
                <a:custGeom>
                  <a:avLst/>
                  <a:gdLst>
                    <a:gd name="T0" fmla="*/ 305 w 325"/>
                    <a:gd name="T1" fmla="*/ 16 h 176"/>
                    <a:gd name="T2" fmla="*/ 320 w 325"/>
                    <a:gd name="T3" fmla="*/ 58 h 176"/>
                    <a:gd name="T4" fmla="*/ 305 w 325"/>
                    <a:gd name="T5" fmla="*/ 100 h 176"/>
                    <a:gd name="T6" fmla="*/ 199 w 325"/>
                    <a:gd name="T7" fmla="*/ 138 h 176"/>
                    <a:gd name="T8" fmla="*/ 104 w 325"/>
                    <a:gd name="T9" fmla="*/ 171 h 176"/>
                    <a:gd name="T10" fmla="*/ 50 w 325"/>
                    <a:gd name="T11" fmla="*/ 169 h 176"/>
                    <a:gd name="T12" fmla="*/ 17 w 325"/>
                    <a:gd name="T13" fmla="*/ 148 h 176"/>
                    <a:gd name="T14" fmla="*/ 5 w 325"/>
                    <a:gd name="T15" fmla="*/ 121 h 176"/>
                    <a:gd name="T16" fmla="*/ 17 w 325"/>
                    <a:gd name="T17" fmla="*/ 79 h 176"/>
                    <a:gd name="T18" fmla="*/ 58 w 325"/>
                    <a:gd name="T19" fmla="*/ 42 h 176"/>
                    <a:gd name="T20" fmla="*/ 46 w 325"/>
                    <a:gd name="T21" fmla="*/ 19 h 176"/>
                    <a:gd name="T22" fmla="*/ 4 w 325"/>
                    <a:gd name="T23" fmla="*/ 12 h 176"/>
                    <a:gd name="T24" fmla="*/ 73 w 325"/>
                    <a:gd name="T25" fmla="*/ 9 h 176"/>
                    <a:gd name="T26" fmla="*/ 284 w 325"/>
                    <a:gd name="T27" fmla="*/ 1 h 176"/>
                    <a:gd name="T28" fmla="*/ 305 w 325"/>
                    <a:gd name="T29" fmla="*/ 16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5" h="176">
                      <a:moveTo>
                        <a:pt x="305" y="16"/>
                      </a:moveTo>
                      <a:cubicBezTo>
                        <a:pt x="311" y="25"/>
                        <a:pt x="320" y="44"/>
                        <a:pt x="320" y="58"/>
                      </a:cubicBezTo>
                      <a:cubicBezTo>
                        <a:pt x="320" y="72"/>
                        <a:pt x="325" y="87"/>
                        <a:pt x="305" y="100"/>
                      </a:cubicBezTo>
                      <a:cubicBezTo>
                        <a:pt x="285" y="113"/>
                        <a:pt x="233" y="126"/>
                        <a:pt x="199" y="138"/>
                      </a:cubicBezTo>
                      <a:cubicBezTo>
                        <a:pt x="165" y="150"/>
                        <a:pt x="129" y="166"/>
                        <a:pt x="104" y="171"/>
                      </a:cubicBezTo>
                      <a:cubicBezTo>
                        <a:pt x="79" y="176"/>
                        <a:pt x="64" y="173"/>
                        <a:pt x="50" y="169"/>
                      </a:cubicBezTo>
                      <a:cubicBezTo>
                        <a:pt x="36" y="165"/>
                        <a:pt x="24" y="156"/>
                        <a:pt x="17" y="148"/>
                      </a:cubicBezTo>
                      <a:cubicBezTo>
                        <a:pt x="10" y="140"/>
                        <a:pt x="5" y="132"/>
                        <a:pt x="5" y="121"/>
                      </a:cubicBezTo>
                      <a:cubicBezTo>
                        <a:pt x="5" y="110"/>
                        <a:pt x="8" y="92"/>
                        <a:pt x="17" y="79"/>
                      </a:cubicBezTo>
                      <a:cubicBezTo>
                        <a:pt x="26" y="66"/>
                        <a:pt x="53" y="52"/>
                        <a:pt x="58" y="42"/>
                      </a:cubicBezTo>
                      <a:cubicBezTo>
                        <a:pt x="63" y="32"/>
                        <a:pt x="55" y="24"/>
                        <a:pt x="46" y="19"/>
                      </a:cubicBezTo>
                      <a:cubicBezTo>
                        <a:pt x="37" y="14"/>
                        <a:pt x="0" y="14"/>
                        <a:pt x="4" y="12"/>
                      </a:cubicBezTo>
                      <a:cubicBezTo>
                        <a:pt x="8" y="10"/>
                        <a:pt x="26" y="11"/>
                        <a:pt x="73" y="9"/>
                      </a:cubicBezTo>
                      <a:cubicBezTo>
                        <a:pt x="120" y="7"/>
                        <a:pt x="245" y="0"/>
                        <a:pt x="284" y="1"/>
                      </a:cubicBezTo>
                      <a:cubicBezTo>
                        <a:pt x="323" y="2"/>
                        <a:pt x="294" y="6"/>
                        <a:pt x="305" y="16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8" name="Freeform 1241">
                  <a:extLst>
                    <a:ext uri="{FF2B5EF4-FFF2-40B4-BE49-F238E27FC236}">
                      <a16:creationId xmlns:a16="http://schemas.microsoft.com/office/drawing/2014/main" id="{FD7602FA-E9B0-7F40-C66B-D8667DB777B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46" y="1299"/>
                  <a:ext cx="293" cy="140"/>
                </a:xfrm>
                <a:custGeom>
                  <a:avLst/>
                  <a:gdLst>
                    <a:gd name="T0" fmla="*/ 264 w 293"/>
                    <a:gd name="T1" fmla="*/ 0 h 140"/>
                    <a:gd name="T2" fmla="*/ 276 w 293"/>
                    <a:gd name="T3" fmla="*/ 9 h 140"/>
                    <a:gd name="T4" fmla="*/ 284 w 293"/>
                    <a:gd name="T5" fmla="*/ 66 h 140"/>
                    <a:gd name="T6" fmla="*/ 258 w 293"/>
                    <a:gd name="T7" fmla="*/ 86 h 140"/>
                    <a:gd name="T8" fmla="*/ 188 w 293"/>
                    <a:gd name="T9" fmla="*/ 105 h 140"/>
                    <a:gd name="T10" fmla="*/ 102 w 293"/>
                    <a:gd name="T11" fmla="*/ 126 h 140"/>
                    <a:gd name="T12" fmla="*/ 59 w 293"/>
                    <a:gd name="T13" fmla="*/ 135 h 140"/>
                    <a:gd name="T14" fmla="*/ 0 w 293"/>
                    <a:gd name="T15" fmla="*/ 140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3" h="140">
                      <a:moveTo>
                        <a:pt x="264" y="0"/>
                      </a:moveTo>
                      <a:cubicBezTo>
                        <a:pt x="268" y="6"/>
                        <a:pt x="270" y="5"/>
                        <a:pt x="276" y="9"/>
                      </a:cubicBezTo>
                      <a:cubicBezTo>
                        <a:pt x="281" y="22"/>
                        <a:pt x="293" y="54"/>
                        <a:pt x="284" y="66"/>
                      </a:cubicBezTo>
                      <a:cubicBezTo>
                        <a:pt x="282" y="74"/>
                        <a:pt x="265" y="85"/>
                        <a:pt x="258" y="86"/>
                      </a:cubicBezTo>
                      <a:cubicBezTo>
                        <a:pt x="239" y="96"/>
                        <a:pt x="210" y="103"/>
                        <a:pt x="188" y="105"/>
                      </a:cubicBezTo>
                      <a:cubicBezTo>
                        <a:pt x="157" y="103"/>
                        <a:pt x="133" y="125"/>
                        <a:pt x="102" y="126"/>
                      </a:cubicBezTo>
                      <a:cubicBezTo>
                        <a:pt x="91" y="128"/>
                        <a:pt x="69" y="133"/>
                        <a:pt x="59" y="135"/>
                      </a:cubicBezTo>
                      <a:cubicBezTo>
                        <a:pt x="42" y="137"/>
                        <a:pt x="10" y="139"/>
                        <a:pt x="0" y="140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9" name="Freeform 1242">
                  <a:extLst>
                    <a:ext uri="{FF2B5EF4-FFF2-40B4-BE49-F238E27FC236}">
                      <a16:creationId xmlns:a16="http://schemas.microsoft.com/office/drawing/2014/main" id="{732C7C17-87B8-8FAE-26D2-87BDAABF9EB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94" y="1415"/>
                  <a:ext cx="25" cy="16"/>
                </a:xfrm>
                <a:custGeom>
                  <a:avLst/>
                  <a:gdLst>
                    <a:gd name="T0" fmla="*/ 3 w 25"/>
                    <a:gd name="T1" fmla="*/ 0 h 16"/>
                    <a:gd name="T2" fmla="*/ 23 w 25"/>
                    <a:gd name="T3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5" h="16">
                      <a:moveTo>
                        <a:pt x="3" y="0"/>
                      </a:moveTo>
                      <a:cubicBezTo>
                        <a:pt x="0" y="8"/>
                        <a:pt x="25" y="7"/>
                        <a:pt x="23" y="16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0" name="Freeform 1243">
                  <a:extLst>
                    <a:ext uri="{FF2B5EF4-FFF2-40B4-BE49-F238E27FC236}">
                      <a16:creationId xmlns:a16="http://schemas.microsoft.com/office/drawing/2014/main" id="{6DE0D410-7FE9-0F72-56D2-ACB3C084A3AB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91" y="1219"/>
                  <a:ext cx="585" cy="70"/>
                </a:xfrm>
                <a:custGeom>
                  <a:avLst/>
                  <a:gdLst>
                    <a:gd name="T0" fmla="*/ 585 w 585"/>
                    <a:gd name="T1" fmla="*/ 5 h 70"/>
                    <a:gd name="T2" fmla="*/ 520 w 585"/>
                    <a:gd name="T3" fmla="*/ 13 h 70"/>
                    <a:gd name="T4" fmla="*/ 441 w 585"/>
                    <a:gd name="T5" fmla="*/ 31 h 70"/>
                    <a:gd name="T6" fmla="*/ 364 w 585"/>
                    <a:gd name="T7" fmla="*/ 43 h 70"/>
                    <a:gd name="T8" fmla="*/ 274 w 585"/>
                    <a:gd name="T9" fmla="*/ 50 h 70"/>
                    <a:gd name="T10" fmla="*/ 78 w 585"/>
                    <a:gd name="T11" fmla="*/ 67 h 70"/>
                    <a:gd name="T12" fmla="*/ 0 w 585"/>
                    <a:gd name="T13" fmla="*/ 6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5" h="70">
                      <a:moveTo>
                        <a:pt x="585" y="5"/>
                      </a:moveTo>
                      <a:cubicBezTo>
                        <a:pt x="557" y="0"/>
                        <a:pt x="548" y="8"/>
                        <a:pt x="520" y="13"/>
                      </a:cubicBezTo>
                      <a:cubicBezTo>
                        <a:pt x="497" y="15"/>
                        <a:pt x="463" y="26"/>
                        <a:pt x="441" y="31"/>
                      </a:cubicBezTo>
                      <a:cubicBezTo>
                        <a:pt x="424" y="35"/>
                        <a:pt x="387" y="39"/>
                        <a:pt x="364" y="43"/>
                      </a:cubicBezTo>
                      <a:cubicBezTo>
                        <a:pt x="342" y="46"/>
                        <a:pt x="296" y="49"/>
                        <a:pt x="274" y="50"/>
                      </a:cubicBezTo>
                      <a:cubicBezTo>
                        <a:pt x="226" y="54"/>
                        <a:pt x="121" y="65"/>
                        <a:pt x="78" y="67"/>
                      </a:cubicBezTo>
                      <a:cubicBezTo>
                        <a:pt x="32" y="70"/>
                        <a:pt x="13" y="68"/>
                        <a:pt x="0" y="68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71" name="Oval 1244">
                  <a:extLst>
                    <a:ext uri="{FF2B5EF4-FFF2-40B4-BE49-F238E27FC236}">
                      <a16:creationId xmlns:a16="http://schemas.microsoft.com/office/drawing/2014/main" id="{5527083C-52C5-6877-A37E-E62D0AF5AC5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28" y="1200"/>
                  <a:ext cx="48" cy="48"/>
                </a:xfrm>
                <a:prstGeom prst="ellipse">
                  <a:avLst/>
                </a:prstGeom>
                <a:solidFill>
                  <a:srgbClr val="C0C0C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72" name="Oval 1245">
                  <a:extLst>
                    <a:ext uri="{FF2B5EF4-FFF2-40B4-BE49-F238E27FC236}">
                      <a16:creationId xmlns:a16="http://schemas.microsoft.com/office/drawing/2014/main" id="{7A486FE4-5BCF-2A49-E3E3-D57F4AEDDA0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38" y="1209"/>
                  <a:ext cx="35" cy="29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73" name="Oval 1246">
                  <a:extLst>
                    <a:ext uri="{FF2B5EF4-FFF2-40B4-BE49-F238E27FC236}">
                      <a16:creationId xmlns:a16="http://schemas.microsoft.com/office/drawing/2014/main" id="{537A716B-7F50-F612-5F2E-D3686BF4ED2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536" y="1296"/>
                  <a:ext cx="144" cy="8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3300"/>
                    </a:gs>
                    <a:gs pos="100000">
                      <a:srgbClr val="FF99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FF33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74" name="Freeform 1247">
                  <a:extLst>
                    <a:ext uri="{FF2B5EF4-FFF2-40B4-BE49-F238E27FC236}">
                      <a16:creationId xmlns:a16="http://schemas.microsoft.com/office/drawing/2014/main" id="{F1978EA0-B0A9-EFC2-9871-831A1EC34B3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8" y="1276"/>
                  <a:ext cx="641" cy="31"/>
                </a:xfrm>
                <a:custGeom>
                  <a:avLst/>
                  <a:gdLst>
                    <a:gd name="T0" fmla="*/ 638 w 641"/>
                    <a:gd name="T1" fmla="*/ 13 h 31"/>
                    <a:gd name="T2" fmla="*/ 602 w 641"/>
                    <a:gd name="T3" fmla="*/ 1 h 31"/>
                    <a:gd name="T4" fmla="*/ 521 w 641"/>
                    <a:gd name="T5" fmla="*/ 5 h 31"/>
                    <a:gd name="T6" fmla="*/ 228 w 641"/>
                    <a:gd name="T7" fmla="*/ 20 h 31"/>
                    <a:gd name="T8" fmla="*/ 12 w 641"/>
                    <a:gd name="T9" fmla="*/ 29 h 31"/>
                    <a:gd name="T10" fmla="*/ 155 w 641"/>
                    <a:gd name="T11" fmla="*/ 31 h 31"/>
                    <a:gd name="T12" fmla="*/ 267 w 641"/>
                    <a:gd name="T13" fmla="*/ 29 h 31"/>
                    <a:gd name="T14" fmla="*/ 401 w 641"/>
                    <a:gd name="T15" fmla="*/ 25 h 31"/>
                    <a:gd name="T16" fmla="*/ 582 w 641"/>
                    <a:gd name="T17" fmla="*/ 19 h 31"/>
                    <a:gd name="T18" fmla="*/ 638 w 641"/>
                    <a:gd name="T19" fmla="*/ 1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1" h="31">
                      <a:moveTo>
                        <a:pt x="638" y="13"/>
                      </a:moveTo>
                      <a:cubicBezTo>
                        <a:pt x="641" y="10"/>
                        <a:pt x="621" y="2"/>
                        <a:pt x="602" y="1"/>
                      </a:cubicBezTo>
                      <a:cubicBezTo>
                        <a:pt x="583" y="0"/>
                        <a:pt x="583" y="2"/>
                        <a:pt x="521" y="5"/>
                      </a:cubicBezTo>
                      <a:cubicBezTo>
                        <a:pt x="459" y="8"/>
                        <a:pt x="313" y="16"/>
                        <a:pt x="228" y="20"/>
                      </a:cubicBezTo>
                      <a:cubicBezTo>
                        <a:pt x="143" y="24"/>
                        <a:pt x="24" y="27"/>
                        <a:pt x="12" y="29"/>
                      </a:cubicBezTo>
                      <a:cubicBezTo>
                        <a:pt x="0" y="31"/>
                        <a:pt x="113" y="31"/>
                        <a:pt x="155" y="31"/>
                      </a:cubicBezTo>
                      <a:cubicBezTo>
                        <a:pt x="197" y="31"/>
                        <a:pt x="226" y="30"/>
                        <a:pt x="267" y="29"/>
                      </a:cubicBezTo>
                      <a:cubicBezTo>
                        <a:pt x="308" y="28"/>
                        <a:pt x="349" y="27"/>
                        <a:pt x="401" y="25"/>
                      </a:cubicBezTo>
                      <a:cubicBezTo>
                        <a:pt x="453" y="23"/>
                        <a:pt x="543" y="21"/>
                        <a:pt x="582" y="19"/>
                      </a:cubicBezTo>
                      <a:cubicBezTo>
                        <a:pt x="621" y="17"/>
                        <a:pt x="635" y="16"/>
                        <a:pt x="638" y="13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182" name="Oval 1248">
                <a:extLst>
                  <a:ext uri="{FF2B5EF4-FFF2-40B4-BE49-F238E27FC236}">
                    <a16:creationId xmlns:a16="http://schemas.microsoft.com/office/drawing/2014/main" id="{67C6F75F-CD38-59B7-168F-29971E568C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903" y="1704"/>
                <a:ext cx="111" cy="118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83" name="Oval 1249">
                <a:extLst>
                  <a:ext uri="{FF2B5EF4-FFF2-40B4-BE49-F238E27FC236}">
                    <a16:creationId xmlns:a16="http://schemas.microsoft.com/office/drawing/2014/main" id="{1A724ED0-4FC0-C4D7-FAB3-A4017880515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791" y="1728"/>
                <a:ext cx="112" cy="117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84" name="Oval 1250">
                <a:extLst>
                  <a:ext uri="{FF2B5EF4-FFF2-40B4-BE49-F238E27FC236}">
                    <a16:creationId xmlns:a16="http://schemas.microsoft.com/office/drawing/2014/main" id="{30E9ED6F-2A52-EEB3-6F6B-7BC644F19D8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858" y="1822"/>
                <a:ext cx="111" cy="118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85" name="Oval 1251">
                <a:extLst>
                  <a:ext uri="{FF2B5EF4-FFF2-40B4-BE49-F238E27FC236}">
                    <a16:creationId xmlns:a16="http://schemas.microsoft.com/office/drawing/2014/main" id="{D7AF64D2-9AB3-CDA0-5D32-6C4C657E836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903" y="1609"/>
                <a:ext cx="111" cy="119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86" name="Oval 1252">
                <a:extLst>
                  <a:ext uri="{FF2B5EF4-FFF2-40B4-BE49-F238E27FC236}">
                    <a16:creationId xmlns:a16="http://schemas.microsoft.com/office/drawing/2014/main" id="{75CE1935-CF88-79C0-0916-4F7AEDC99A6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769" y="1444"/>
                <a:ext cx="111" cy="118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87" name="Oval 1253">
                <a:extLst>
                  <a:ext uri="{FF2B5EF4-FFF2-40B4-BE49-F238E27FC236}">
                    <a16:creationId xmlns:a16="http://schemas.microsoft.com/office/drawing/2014/main" id="{C04FA531-3A66-5947-91AF-D792D8AC03C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57" y="1491"/>
                <a:ext cx="112" cy="118"/>
              </a:xfrm>
              <a:prstGeom prst="ellipse">
                <a:avLst/>
              </a:prstGeom>
              <a:gradFill rotWithShape="1">
                <a:gsLst>
                  <a:gs pos="0">
                    <a:srgbClr val="FF99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88" name="Group 1254">
                <a:extLst>
                  <a:ext uri="{FF2B5EF4-FFF2-40B4-BE49-F238E27FC236}">
                    <a16:creationId xmlns:a16="http://schemas.microsoft.com/office/drawing/2014/main" id="{738E820C-F9A0-D573-4CA8-5CFF09C34B7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2622886">
                <a:off x="3835" y="1609"/>
                <a:ext cx="358" cy="115"/>
                <a:chOff x="996" y="1186"/>
                <a:chExt cx="830" cy="282"/>
              </a:xfrm>
            </p:grpSpPr>
            <p:sp>
              <p:nvSpPr>
                <p:cNvPr id="3255" name="Freeform 1255">
                  <a:extLst>
                    <a:ext uri="{FF2B5EF4-FFF2-40B4-BE49-F238E27FC236}">
                      <a16:creationId xmlns:a16="http://schemas.microsoft.com/office/drawing/2014/main" id="{9FF13EB0-C0FC-3FC0-C901-3B27F00A8CB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996" y="1208"/>
                  <a:ext cx="126" cy="186"/>
                </a:xfrm>
                <a:custGeom>
                  <a:avLst/>
                  <a:gdLst>
                    <a:gd name="T0" fmla="*/ 110 w 126"/>
                    <a:gd name="T1" fmla="*/ 60 h 186"/>
                    <a:gd name="T2" fmla="*/ 56 w 126"/>
                    <a:gd name="T3" fmla="*/ 31 h 186"/>
                    <a:gd name="T4" fmla="*/ 23 w 126"/>
                    <a:gd name="T5" fmla="*/ 7 h 186"/>
                    <a:gd name="T6" fmla="*/ 2 w 126"/>
                    <a:gd name="T7" fmla="*/ 76 h 186"/>
                    <a:gd name="T8" fmla="*/ 12 w 126"/>
                    <a:gd name="T9" fmla="*/ 136 h 186"/>
                    <a:gd name="T10" fmla="*/ 60 w 126"/>
                    <a:gd name="T11" fmla="*/ 184 h 186"/>
                    <a:gd name="T12" fmla="*/ 83 w 126"/>
                    <a:gd name="T13" fmla="*/ 148 h 186"/>
                    <a:gd name="T14" fmla="*/ 126 w 126"/>
                    <a:gd name="T15" fmla="*/ 115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6" h="186">
                      <a:moveTo>
                        <a:pt x="110" y="60"/>
                      </a:moveTo>
                      <a:cubicBezTo>
                        <a:pt x="101" y="55"/>
                        <a:pt x="71" y="40"/>
                        <a:pt x="56" y="31"/>
                      </a:cubicBezTo>
                      <a:cubicBezTo>
                        <a:pt x="41" y="22"/>
                        <a:pt x="32" y="0"/>
                        <a:pt x="23" y="7"/>
                      </a:cubicBezTo>
                      <a:cubicBezTo>
                        <a:pt x="14" y="14"/>
                        <a:pt x="4" y="55"/>
                        <a:pt x="2" y="76"/>
                      </a:cubicBezTo>
                      <a:cubicBezTo>
                        <a:pt x="0" y="97"/>
                        <a:pt x="2" y="118"/>
                        <a:pt x="12" y="136"/>
                      </a:cubicBezTo>
                      <a:cubicBezTo>
                        <a:pt x="22" y="154"/>
                        <a:pt x="48" y="182"/>
                        <a:pt x="60" y="184"/>
                      </a:cubicBezTo>
                      <a:cubicBezTo>
                        <a:pt x="72" y="186"/>
                        <a:pt x="72" y="160"/>
                        <a:pt x="83" y="148"/>
                      </a:cubicBezTo>
                      <a:cubicBezTo>
                        <a:pt x="94" y="136"/>
                        <a:pt x="117" y="122"/>
                        <a:pt x="126" y="115"/>
                      </a:cubicBezTo>
                    </a:path>
                  </a:pathLst>
                </a:custGeom>
                <a:blipFill dpi="0" rotWithShape="0">
                  <a:blip r:embed="rId3"/>
                  <a:srcRect/>
                  <a:tile tx="0" ty="0" sx="100000" sy="100000" flip="none" algn="tl"/>
                </a:blipFill>
                <a:ln w="63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56" name="Freeform 1256">
                  <a:extLst>
                    <a:ext uri="{FF2B5EF4-FFF2-40B4-BE49-F238E27FC236}">
                      <a16:creationId xmlns:a16="http://schemas.microsoft.com/office/drawing/2014/main" id="{C988A497-4047-34DA-0913-5F9E682FA0E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2" y="1186"/>
                  <a:ext cx="764" cy="139"/>
                </a:xfrm>
                <a:custGeom>
                  <a:avLst/>
                  <a:gdLst>
                    <a:gd name="T0" fmla="*/ 687 w 764"/>
                    <a:gd name="T1" fmla="*/ 2 h 139"/>
                    <a:gd name="T2" fmla="*/ 618 w 764"/>
                    <a:gd name="T3" fmla="*/ 14 h 139"/>
                    <a:gd name="T4" fmla="*/ 350 w 764"/>
                    <a:gd name="T5" fmla="*/ 44 h 139"/>
                    <a:gd name="T6" fmla="*/ 234 w 764"/>
                    <a:gd name="T7" fmla="*/ 62 h 139"/>
                    <a:gd name="T8" fmla="*/ 48 w 764"/>
                    <a:gd name="T9" fmla="*/ 83 h 139"/>
                    <a:gd name="T10" fmla="*/ 9 w 764"/>
                    <a:gd name="T11" fmla="*/ 82 h 139"/>
                    <a:gd name="T12" fmla="*/ 3 w 764"/>
                    <a:gd name="T13" fmla="*/ 113 h 139"/>
                    <a:gd name="T14" fmla="*/ 14 w 764"/>
                    <a:gd name="T15" fmla="*/ 136 h 139"/>
                    <a:gd name="T16" fmla="*/ 86 w 764"/>
                    <a:gd name="T17" fmla="*/ 134 h 139"/>
                    <a:gd name="T18" fmla="*/ 159 w 764"/>
                    <a:gd name="T19" fmla="*/ 134 h 139"/>
                    <a:gd name="T20" fmla="*/ 474 w 764"/>
                    <a:gd name="T21" fmla="*/ 110 h 139"/>
                    <a:gd name="T22" fmla="*/ 714 w 764"/>
                    <a:gd name="T23" fmla="*/ 110 h 139"/>
                    <a:gd name="T24" fmla="*/ 749 w 764"/>
                    <a:gd name="T25" fmla="*/ 100 h 139"/>
                    <a:gd name="T26" fmla="*/ 720 w 764"/>
                    <a:gd name="T27" fmla="*/ 91 h 139"/>
                    <a:gd name="T28" fmla="*/ 741 w 764"/>
                    <a:gd name="T29" fmla="*/ 83 h 139"/>
                    <a:gd name="T30" fmla="*/ 762 w 764"/>
                    <a:gd name="T31" fmla="*/ 62 h 139"/>
                    <a:gd name="T32" fmla="*/ 756 w 764"/>
                    <a:gd name="T33" fmla="*/ 46 h 139"/>
                    <a:gd name="T34" fmla="*/ 741 w 764"/>
                    <a:gd name="T35" fmla="*/ 28 h 139"/>
                    <a:gd name="T36" fmla="*/ 687 w 764"/>
                    <a:gd name="T37" fmla="*/ 2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64" h="139">
                      <a:moveTo>
                        <a:pt x="687" y="2"/>
                      </a:moveTo>
                      <a:cubicBezTo>
                        <a:pt x="666" y="0"/>
                        <a:pt x="674" y="7"/>
                        <a:pt x="618" y="14"/>
                      </a:cubicBezTo>
                      <a:cubicBezTo>
                        <a:pt x="562" y="21"/>
                        <a:pt x="414" y="36"/>
                        <a:pt x="350" y="44"/>
                      </a:cubicBezTo>
                      <a:cubicBezTo>
                        <a:pt x="286" y="52"/>
                        <a:pt x="284" y="56"/>
                        <a:pt x="234" y="62"/>
                      </a:cubicBezTo>
                      <a:cubicBezTo>
                        <a:pt x="184" y="68"/>
                        <a:pt x="85" y="80"/>
                        <a:pt x="48" y="83"/>
                      </a:cubicBezTo>
                      <a:cubicBezTo>
                        <a:pt x="11" y="86"/>
                        <a:pt x="16" y="77"/>
                        <a:pt x="9" y="82"/>
                      </a:cubicBezTo>
                      <a:cubicBezTo>
                        <a:pt x="2" y="87"/>
                        <a:pt x="2" y="104"/>
                        <a:pt x="3" y="113"/>
                      </a:cubicBezTo>
                      <a:cubicBezTo>
                        <a:pt x="4" y="122"/>
                        <a:pt x="0" y="133"/>
                        <a:pt x="14" y="136"/>
                      </a:cubicBezTo>
                      <a:cubicBezTo>
                        <a:pt x="28" y="139"/>
                        <a:pt x="62" y="134"/>
                        <a:pt x="86" y="134"/>
                      </a:cubicBezTo>
                      <a:cubicBezTo>
                        <a:pt x="110" y="134"/>
                        <a:pt x="94" y="138"/>
                        <a:pt x="159" y="134"/>
                      </a:cubicBezTo>
                      <a:cubicBezTo>
                        <a:pt x="224" y="130"/>
                        <a:pt x="382" y="114"/>
                        <a:pt x="474" y="110"/>
                      </a:cubicBezTo>
                      <a:cubicBezTo>
                        <a:pt x="566" y="106"/>
                        <a:pt x="668" y="112"/>
                        <a:pt x="714" y="110"/>
                      </a:cubicBezTo>
                      <a:cubicBezTo>
                        <a:pt x="760" y="108"/>
                        <a:pt x="748" y="103"/>
                        <a:pt x="749" y="100"/>
                      </a:cubicBezTo>
                      <a:cubicBezTo>
                        <a:pt x="750" y="97"/>
                        <a:pt x="721" y="94"/>
                        <a:pt x="720" y="91"/>
                      </a:cubicBezTo>
                      <a:cubicBezTo>
                        <a:pt x="719" y="88"/>
                        <a:pt x="734" y="88"/>
                        <a:pt x="741" y="83"/>
                      </a:cubicBezTo>
                      <a:cubicBezTo>
                        <a:pt x="748" y="78"/>
                        <a:pt x="760" y="68"/>
                        <a:pt x="762" y="62"/>
                      </a:cubicBezTo>
                      <a:cubicBezTo>
                        <a:pt x="764" y="56"/>
                        <a:pt x="759" y="52"/>
                        <a:pt x="756" y="46"/>
                      </a:cubicBezTo>
                      <a:cubicBezTo>
                        <a:pt x="753" y="40"/>
                        <a:pt x="753" y="35"/>
                        <a:pt x="741" y="28"/>
                      </a:cubicBezTo>
                      <a:cubicBezTo>
                        <a:pt x="729" y="21"/>
                        <a:pt x="708" y="4"/>
                        <a:pt x="687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E9EBEB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57" name="Freeform 1257">
                  <a:extLst>
                    <a:ext uri="{FF2B5EF4-FFF2-40B4-BE49-F238E27FC236}">
                      <a16:creationId xmlns:a16="http://schemas.microsoft.com/office/drawing/2014/main" id="{BB4830DD-6238-580F-3799-89A39F38C0D6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23" y="1292"/>
                  <a:ext cx="325" cy="176"/>
                </a:xfrm>
                <a:custGeom>
                  <a:avLst/>
                  <a:gdLst>
                    <a:gd name="T0" fmla="*/ 305 w 325"/>
                    <a:gd name="T1" fmla="*/ 16 h 176"/>
                    <a:gd name="T2" fmla="*/ 320 w 325"/>
                    <a:gd name="T3" fmla="*/ 58 h 176"/>
                    <a:gd name="T4" fmla="*/ 305 w 325"/>
                    <a:gd name="T5" fmla="*/ 100 h 176"/>
                    <a:gd name="T6" fmla="*/ 199 w 325"/>
                    <a:gd name="T7" fmla="*/ 138 h 176"/>
                    <a:gd name="T8" fmla="*/ 104 w 325"/>
                    <a:gd name="T9" fmla="*/ 171 h 176"/>
                    <a:gd name="T10" fmla="*/ 50 w 325"/>
                    <a:gd name="T11" fmla="*/ 169 h 176"/>
                    <a:gd name="T12" fmla="*/ 17 w 325"/>
                    <a:gd name="T13" fmla="*/ 148 h 176"/>
                    <a:gd name="T14" fmla="*/ 5 w 325"/>
                    <a:gd name="T15" fmla="*/ 121 h 176"/>
                    <a:gd name="T16" fmla="*/ 17 w 325"/>
                    <a:gd name="T17" fmla="*/ 79 h 176"/>
                    <a:gd name="T18" fmla="*/ 58 w 325"/>
                    <a:gd name="T19" fmla="*/ 42 h 176"/>
                    <a:gd name="T20" fmla="*/ 46 w 325"/>
                    <a:gd name="T21" fmla="*/ 19 h 176"/>
                    <a:gd name="T22" fmla="*/ 4 w 325"/>
                    <a:gd name="T23" fmla="*/ 12 h 176"/>
                    <a:gd name="T24" fmla="*/ 73 w 325"/>
                    <a:gd name="T25" fmla="*/ 9 h 176"/>
                    <a:gd name="T26" fmla="*/ 284 w 325"/>
                    <a:gd name="T27" fmla="*/ 1 h 176"/>
                    <a:gd name="T28" fmla="*/ 305 w 325"/>
                    <a:gd name="T29" fmla="*/ 16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5" h="176">
                      <a:moveTo>
                        <a:pt x="305" y="16"/>
                      </a:moveTo>
                      <a:cubicBezTo>
                        <a:pt x="311" y="25"/>
                        <a:pt x="320" y="44"/>
                        <a:pt x="320" y="58"/>
                      </a:cubicBezTo>
                      <a:cubicBezTo>
                        <a:pt x="320" y="72"/>
                        <a:pt x="325" y="87"/>
                        <a:pt x="305" y="100"/>
                      </a:cubicBezTo>
                      <a:cubicBezTo>
                        <a:pt x="285" y="113"/>
                        <a:pt x="233" y="126"/>
                        <a:pt x="199" y="138"/>
                      </a:cubicBezTo>
                      <a:cubicBezTo>
                        <a:pt x="165" y="150"/>
                        <a:pt x="129" y="166"/>
                        <a:pt x="104" y="171"/>
                      </a:cubicBezTo>
                      <a:cubicBezTo>
                        <a:pt x="79" y="176"/>
                        <a:pt x="64" y="173"/>
                        <a:pt x="50" y="169"/>
                      </a:cubicBezTo>
                      <a:cubicBezTo>
                        <a:pt x="36" y="165"/>
                        <a:pt x="24" y="156"/>
                        <a:pt x="17" y="148"/>
                      </a:cubicBezTo>
                      <a:cubicBezTo>
                        <a:pt x="10" y="140"/>
                        <a:pt x="5" y="132"/>
                        <a:pt x="5" y="121"/>
                      </a:cubicBezTo>
                      <a:cubicBezTo>
                        <a:pt x="5" y="110"/>
                        <a:pt x="8" y="92"/>
                        <a:pt x="17" y="79"/>
                      </a:cubicBezTo>
                      <a:cubicBezTo>
                        <a:pt x="26" y="66"/>
                        <a:pt x="53" y="52"/>
                        <a:pt x="58" y="42"/>
                      </a:cubicBezTo>
                      <a:cubicBezTo>
                        <a:pt x="63" y="32"/>
                        <a:pt x="55" y="24"/>
                        <a:pt x="46" y="19"/>
                      </a:cubicBezTo>
                      <a:cubicBezTo>
                        <a:pt x="37" y="14"/>
                        <a:pt x="0" y="14"/>
                        <a:pt x="4" y="12"/>
                      </a:cubicBezTo>
                      <a:cubicBezTo>
                        <a:pt x="8" y="10"/>
                        <a:pt x="26" y="11"/>
                        <a:pt x="73" y="9"/>
                      </a:cubicBezTo>
                      <a:cubicBezTo>
                        <a:pt x="120" y="7"/>
                        <a:pt x="245" y="0"/>
                        <a:pt x="284" y="1"/>
                      </a:cubicBezTo>
                      <a:cubicBezTo>
                        <a:pt x="323" y="2"/>
                        <a:pt x="294" y="6"/>
                        <a:pt x="305" y="16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58" name="Freeform 1258">
                  <a:extLst>
                    <a:ext uri="{FF2B5EF4-FFF2-40B4-BE49-F238E27FC236}">
                      <a16:creationId xmlns:a16="http://schemas.microsoft.com/office/drawing/2014/main" id="{1ED4B328-25D4-BDB2-1D90-729E9EE0EB2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46" y="1299"/>
                  <a:ext cx="293" cy="140"/>
                </a:xfrm>
                <a:custGeom>
                  <a:avLst/>
                  <a:gdLst>
                    <a:gd name="T0" fmla="*/ 264 w 293"/>
                    <a:gd name="T1" fmla="*/ 0 h 140"/>
                    <a:gd name="T2" fmla="*/ 276 w 293"/>
                    <a:gd name="T3" fmla="*/ 9 h 140"/>
                    <a:gd name="T4" fmla="*/ 284 w 293"/>
                    <a:gd name="T5" fmla="*/ 66 h 140"/>
                    <a:gd name="T6" fmla="*/ 258 w 293"/>
                    <a:gd name="T7" fmla="*/ 86 h 140"/>
                    <a:gd name="T8" fmla="*/ 188 w 293"/>
                    <a:gd name="T9" fmla="*/ 105 h 140"/>
                    <a:gd name="T10" fmla="*/ 102 w 293"/>
                    <a:gd name="T11" fmla="*/ 126 h 140"/>
                    <a:gd name="T12" fmla="*/ 59 w 293"/>
                    <a:gd name="T13" fmla="*/ 135 h 140"/>
                    <a:gd name="T14" fmla="*/ 0 w 293"/>
                    <a:gd name="T15" fmla="*/ 140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3" h="140">
                      <a:moveTo>
                        <a:pt x="264" y="0"/>
                      </a:moveTo>
                      <a:cubicBezTo>
                        <a:pt x="268" y="6"/>
                        <a:pt x="270" y="5"/>
                        <a:pt x="276" y="9"/>
                      </a:cubicBezTo>
                      <a:cubicBezTo>
                        <a:pt x="281" y="22"/>
                        <a:pt x="293" y="54"/>
                        <a:pt x="284" y="66"/>
                      </a:cubicBezTo>
                      <a:cubicBezTo>
                        <a:pt x="282" y="74"/>
                        <a:pt x="265" y="85"/>
                        <a:pt x="258" y="86"/>
                      </a:cubicBezTo>
                      <a:cubicBezTo>
                        <a:pt x="239" y="96"/>
                        <a:pt x="210" y="103"/>
                        <a:pt x="188" y="105"/>
                      </a:cubicBezTo>
                      <a:cubicBezTo>
                        <a:pt x="157" y="103"/>
                        <a:pt x="133" y="125"/>
                        <a:pt x="102" y="126"/>
                      </a:cubicBezTo>
                      <a:cubicBezTo>
                        <a:pt x="91" y="128"/>
                        <a:pt x="69" y="133"/>
                        <a:pt x="59" y="135"/>
                      </a:cubicBezTo>
                      <a:cubicBezTo>
                        <a:pt x="42" y="137"/>
                        <a:pt x="10" y="139"/>
                        <a:pt x="0" y="140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59" name="Freeform 1259">
                  <a:extLst>
                    <a:ext uri="{FF2B5EF4-FFF2-40B4-BE49-F238E27FC236}">
                      <a16:creationId xmlns:a16="http://schemas.microsoft.com/office/drawing/2014/main" id="{9C7E0F22-9020-82E0-3596-264EAF0FA97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94" y="1415"/>
                  <a:ext cx="25" cy="16"/>
                </a:xfrm>
                <a:custGeom>
                  <a:avLst/>
                  <a:gdLst>
                    <a:gd name="T0" fmla="*/ 3 w 25"/>
                    <a:gd name="T1" fmla="*/ 0 h 16"/>
                    <a:gd name="T2" fmla="*/ 23 w 25"/>
                    <a:gd name="T3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5" h="16">
                      <a:moveTo>
                        <a:pt x="3" y="0"/>
                      </a:moveTo>
                      <a:cubicBezTo>
                        <a:pt x="0" y="8"/>
                        <a:pt x="25" y="7"/>
                        <a:pt x="23" y="16"/>
                      </a:cubicBezTo>
                    </a:path>
                  </a:pathLst>
                </a:cu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0" name="Freeform 1260">
                  <a:extLst>
                    <a:ext uri="{FF2B5EF4-FFF2-40B4-BE49-F238E27FC236}">
                      <a16:creationId xmlns:a16="http://schemas.microsoft.com/office/drawing/2014/main" id="{CC6DC7F4-CCE5-E549-3F79-CA2DD6A3D5C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91" y="1219"/>
                  <a:ext cx="585" cy="70"/>
                </a:xfrm>
                <a:custGeom>
                  <a:avLst/>
                  <a:gdLst>
                    <a:gd name="T0" fmla="*/ 585 w 585"/>
                    <a:gd name="T1" fmla="*/ 5 h 70"/>
                    <a:gd name="T2" fmla="*/ 520 w 585"/>
                    <a:gd name="T3" fmla="*/ 13 h 70"/>
                    <a:gd name="T4" fmla="*/ 441 w 585"/>
                    <a:gd name="T5" fmla="*/ 31 h 70"/>
                    <a:gd name="T6" fmla="*/ 364 w 585"/>
                    <a:gd name="T7" fmla="*/ 43 h 70"/>
                    <a:gd name="T8" fmla="*/ 274 w 585"/>
                    <a:gd name="T9" fmla="*/ 50 h 70"/>
                    <a:gd name="T10" fmla="*/ 78 w 585"/>
                    <a:gd name="T11" fmla="*/ 67 h 70"/>
                    <a:gd name="T12" fmla="*/ 0 w 585"/>
                    <a:gd name="T13" fmla="*/ 6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85" h="70">
                      <a:moveTo>
                        <a:pt x="585" y="5"/>
                      </a:moveTo>
                      <a:cubicBezTo>
                        <a:pt x="557" y="0"/>
                        <a:pt x="548" y="8"/>
                        <a:pt x="520" y="13"/>
                      </a:cubicBezTo>
                      <a:cubicBezTo>
                        <a:pt x="497" y="15"/>
                        <a:pt x="463" y="26"/>
                        <a:pt x="441" y="31"/>
                      </a:cubicBezTo>
                      <a:cubicBezTo>
                        <a:pt x="424" y="35"/>
                        <a:pt x="387" y="39"/>
                        <a:pt x="364" y="43"/>
                      </a:cubicBezTo>
                      <a:cubicBezTo>
                        <a:pt x="342" y="46"/>
                        <a:pt x="296" y="49"/>
                        <a:pt x="274" y="50"/>
                      </a:cubicBezTo>
                      <a:cubicBezTo>
                        <a:pt x="226" y="54"/>
                        <a:pt x="121" y="65"/>
                        <a:pt x="78" y="67"/>
                      </a:cubicBezTo>
                      <a:cubicBezTo>
                        <a:pt x="32" y="70"/>
                        <a:pt x="13" y="68"/>
                        <a:pt x="0" y="68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61" name="Oval 1261">
                  <a:extLst>
                    <a:ext uri="{FF2B5EF4-FFF2-40B4-BE49-F238E27FC236}">
                      <a16:creationId xmlns:a16="http://schemas.microsoft.com/office/drawing/2014/main" id="{6EC54131-73F1-E692-C0F6-FE777FD0DFF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28" y="1200"/>
                  <a:ext cx="48" cy="48"/>
                </a:xfrm>
                <a:prstGeom prst="ellipse">
                  <a:avLst/>
                </a:prstGeom>
                <a:solidFill>
                  <a:srgbClr val="C0C0C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62" name="Oval 1262">
                  <a:extLst>
                    <a:ext uri="{FF2B5EF4-FFF2-40B4-BE49-F238E27FC236}">
                      <a16:creationId xmlns:a16="http://schemas.microsoft.com/office/drawing/2014/main" id="{8A5ACE7F-B86B-D411-5594-51A33B48EF7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738" y="1209"/>
                  <a:ext cx="35" cy="29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63" name="Oval 1263">
                  <a:extLst>
                    <a:ext uri="{FF2B5EF4-FFF2-40B4-BE49-F238E27FC236}">
                      <a16:creationId xmlns:a16="http://schemas.microsoft.com/office/drawing/2014/main" id="{CA49B384-FB70-85AD-7B72-15EF3685FA8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536" y="1296"/>
                  <a:ext cx="144" cy="8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3300"/>
                    </a:gs>
                    <a:gs pos="100000">
                      <a:srgbClr val="FF9900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FF33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64" name="Freeform 1264">
                  <a:extLst>
                    <a:ext uri="{FF2B5EF4-FFF2-40B4-BE49-F238E27FC236}">
                      <a16:creationId xmlns:a16="http://schemas.microsoft.com/office/drawing/2014/main" id="{7DCFE5B5-DEFD-FA36-8A03-4F0501D2E8E4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068" y="1276"/>
                  <a:ext cx="641" cy="31"/>
                </a:xfrm>
                <a:custGeom>
                  <a:avLst/>
                  <a:gdLst>
                    <a:gd name="T0" fmla="*/ 638 w 641"/>
                    <a:gd name="T1" fmla="*/ 13 h 31"/>
                    <a:gd name="T2" fmla="*/ 602 w 641"/>
                    <a:gd name="T3" fmla="*/ 1 h 31"/>
                    <a:gd name="T4" fmla="*/ 521 w 641"/>
                    <a:gd name="T5" fmla="*/ 5 h 31"/>
                    <a:gd name="T6" fmla="*/ 228 w 641"/>
                    <a:gd name="T7" fmla="*/ 20 h 31"/>
                    <a:gd name="T8" fmla="*/ 12 w 641"/>
                    <a:gd name="T9" fmla="*/ 29 h 31"/>
                    <a:gd name="T10" fmla="*/ 155 w 641"/>
                    <a:gd name="T11" fmla="*/ 31 h 31"/>
                    <a:gd name="T12" fmla="*/ 267 w 641"/>
                    <a:gd name="T13" fmla="*/ 29 h 31"/>
                    <a:gd name="T14" fmla="*/ 401 w 641"/>
                    <a:gd name="T15" fmla="*/ 25 h 31"/>
                    <a:gd name="T16" fmla="*/ 582 w 641"/>
                    <a:gd name="T17" fmla="*/ 19 h 31"/>
                    <a:gd name="T18" fmla="*/ 638 w 641"/>
                    <a:gd name="T19" fmla="*/ 1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1" h="31">
                      <a:moveTo>
                        <a:pt x="638" y="13"/>
                      </a:moveTo>
                      <a:cubicBezTo>
                        <a:pt x="641" y="10"/>
                        <a:pt x="621" y="2"/>
                        <a:pt x="602" y="1"/>
                      </a:cubicBezTo>
                      <a:cubicBezTo>
                        <a:pt x="583" y="0"/>
                        <a:pt x="583" y="2"/>
                        <a:pt x="521" y="5"/>
                      </a:cubicBezTo>
                      <a:cubicBezTo>
                        <a:pt x="459" y="8"/>
                        <a:pt x="313" y="16"/>
                        <a:pt x="228" y="20"/>
                      </a:cubicBezTo>
                      <a:cubicBezTo>
                        <a:pt x="143" y="24"/>
                        <a:pt x="24" y="27"/>
                        <a:pt x="12" y="29"/>
                      </a:cubicBezTo>
                      <a:cubicBezTo>
                        <a:pt x="0" y="31"/>
                        <a:pt x="113" y="31"/>
                        <a:pt x="155" y="31"/>
                      </a:cubicBezTo>
                      <a:cubicBezTo>
                        <a:pt x="197" y="31"/>
                        <a:pt x="226" y="30"/>
                        <a:pt x="267" y="29"/>
                      </a:cubicBezTo>
                      <a:cubicBezTo>
                        <a:pt x="308" y="28"/>
                        <a:pt x="349" y="27"/>
                        <a:pt x="401" y="25"/>
                      </a:cubicBezTo>
                      <a:cubicBezTo>
                        <a:pt x="453" y="23"/>
                        <a:pt x="543" y="21"/>
                        <a:pt x="582" y="19"/>
                      </a:cubicBezTo>
                      <a:cubicBezTo>
                        <a:pt x="621" y="17"/>
                        <a:pt x="635" y="16"/>
                        <a:pt x="638" y="13"/>
                      </a:cubicBezTo>
                      <a:close/>
                    </a:path>
                  </a:pathLst>
                </a:cu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189" name="Oval 1265">
                <a:extLst>
                  <a:ext uri="{FF2B5EF4-FFF2-40B4-BE49-F238E27FC236}">
                    <a16:creationId xmlns:a16="http://schemas.microsoft.com/office/drawing/2014/main" id="{E26ACF2D-9DA3-CCFE-F0D7-31C13D28C9C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903" y="1515"/>
                <a:ext cx="111" cy="118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90" name="Group 1266">
                <a:extLst>
                  <a:ext uri="{FF2B5EF4-FFF2-40B4-BE49-F238E27FC236}">
                    <a16:creationId xmlns:a16="http://schemas.microsoft.com/office/drawing/2014/main" id="{DA53291F-5C7F-8538-05CB-E56F59C8994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612" y="1373"/>
                <a:ext cx="357" cy="131"/>
                <a:chOff x="816" y="639"/>
                <a:chExt cx="768" cy="267"/>
              </a:xfrm>
            </p:grpSpPr>
            <p:grpSp>
              <p:nvGrpSpPr>
                <p:cNvPr id="3243" name="Group 1267">
                  <a:extLst>
                    <a:ext uri="{FF2B5EF4-FFF2-40B4-BE49-F238E27FC236}">
                      <a16:creationId xmlns:a16="http://schemas.microsoft.com/office/drawing/2014/main" id="{24F80A6C-0683-D088-0B66-E53A79ABA3C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 rot="-471240">
                  <a:off x="816" y="672"/>
                  <a:ext cx="768" cy="234"/>
                  <a:chOff x="996" y="1186"/>
                  <a:chExt cx="830" cy="282"/>
                </a:xfrm>
              </p:grpSpPr>
              <p:sp>
                <p:nvSpPr>
                  <p:cNvPr id="3245" name="Freeform 1268">
                    <a:extLst>
                      <a:ext uri="{FF2B5EF4-FFF2-40B4-BE49-F238E27FC236}">
                        <a16:creationId xmlns:a16="http://schemas.microsoft.com/office/drawing/2014/main" id="{465B8E1A-AA65-4BCF-EEDE-74DBFBC9906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996" y="1208"/>
                    <a:ext cx="126" cy="186"/>
                  </a:xfrm>
                  <a:custGeom>
                    <a:avLst/>
                    <a:gdLst>
                      <a:gd name="T0" fmla="*/ 110 w 126"/>
                      <a:gd name="T1" fmla="*/ 60 h 186"/>
                      <a:gd name="T2" fmla="*/ 56 w 126"/>
                      <a:gd name="T3" fmla="*/ 31 h 186"/>
                      <a:gd name="T4" fmla="*/ 23 w 126"/>
                      <a:gd name="T5" fmla="*/ 7 h 186"/>
                      <a:gd name="T6" fmla="*/ 2 w 126"/>
                      <a:gd name="T7" fmla="*/ 76 h 186"/>
                      <a:gd name="T8" fmla="*/ 12 w 126"/>
                      <a:gd name="T9" fmla="*/ 136 h 186"/>
                      <a:gd name="T10" fmla="*/ 60 w 126"/>
                      <a:gd name="T11" fmla="*/ 184 h 186"/>
                      <a:gd name="T12" fmla="*/ 83 w 126"/>
                      <a:gd name="T13" fmla="*/ 148 h 186"/>
                      <a:gd name="T14" fmla="*/ 126 w 126"/>
                      <a:gd name="T15" fmla="*/ 115 h 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6" h="186">
                        <a:moveTo>
                          <a:pt x="110" y="60"/>
                        </a:moveTo>
                        <a:cubicBezTo>
                          <a:pt x="101" y="55"/>
                          <a:pt x="71" y="40"/>
                          <a:pt x="56" y="31"/>
                        </a:cubicBezTo>
                        <a:cubicBezTo>
                          <a:pt x="41" y="22"/>
                          <a:pt x="32" y="0"/>
                          <a:pt x="23" y="7"/>
                        </a:cubicBezTo>
                        <a:cubicBezTo>
                          <a:pt x="14" y="14"/>
                          <a:pt x="4" y="55"/>
                          <a:pt x="2" y="76"/>
                        </a:cubicBezTo>
                        <a:cubicBezTo>
                          <a:pt x="0" y="97"/>
                          <a:pt x="2" y="118"/>
                          <a:pt x="12" y="136"/>
                        </a:cubicBezTo>
                        <a:cubicBezTo>
                          <a:pt x="22" y="154"/>
                          <a:pt x="48" y="182"/>
                          <a:pt x="60" y="184"/>
                        </a:cubicBezTo>
                        <a:cubicBezTo>
                          <a:pt x="72" y="186"/>
                          <a:pt x="72" y="160"/>
                          <a:pt x="83" y="148"/>
                        </a:cubicBezTo>
                        <a:cubicBezTo>
                          <a:pt x="94" y="136"/>
                          <a:pt x="117" y="122"/>
                          <a:pt x="126" y="115"/>
                        </a:cubicBezTo>
                      </a:path>
                    </a:pathLst>
                  </a:custGeom>
                  <a:blipFill dpi="0" rotWithShape="0">
                    <a:blip r:embed="rId3"/>
                    <a:srcRect/>
                    <a:tile tx="0" ty="0" sx="100000" sy="100000" flip="none" algn="tl"/>
                  </a:blipFill>
                  <a:ln w="63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46" name="Freeform 1269">
                    <a:extLst>
                      <a:ext uri="{FF2B5EF4-FFF2-40B4-BE49-F238E27FC236}">
                        <a16:creationId xmlns:a16="http://schemas.microsoft.com/office/drawing/2014/main" id="{7623A0EF-0BAC-E45D-35E6-54442FCBC07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062" y="1186"/>
                    <a:ext cx="764" cy="139"/>
                  </a:xfrm>
                  <a:custGeom>
                    <a:avLst/>
                    <a:gdLst>
                      <a:gd name="T0" fmla="*/ 687 w 764"/>
                      <a:gd name="T1" fmla="*/ 2 h 139"/>
                      <a:gd name="T2" fmla="*/ 618 w 764"/>
                      <a:gd name="T3" fmla="*/ 14 h 139"/>
                      <a:gd name="T4" fmla="*/ 350 w 764"/>
                      <a:gd name="T5" fmla="*/ 44 h 139"/>
                      <a:gd name="T6" fmla="*/ 234 w 764"/>
                      <a:gd name="T7" fmla="*/ 62 h 139"/>
                      <a:gd name="T8" fmla="*/ 48 w 764"/>
                      <a:gd name="T9" fmla="*/ 83 h 139"/>
                      <a:gd name="T10" fmla="*/ 9 w 764"/>
                      <a:gd name="T11" fmla="*/ 82 h 139"/>
                      <a:gd name="T12" fmla="*/ 3 w 764"/>
                      <a:gd name="T13" fmla="*/ 113 h 139"/>
                      <a:gd name="T14" fmla="*/ 14 w 764"/>
                      <a:gd name="T15" fmla="*/ 136 h 139"/>
                      <a:gd name="T16" fmla="*/ 86 w 764"/>
                      <a:gd name="T17" fmla="*/ 134 h 139"/>
                      <a:gd name="T18" fmla="*/ 159 w 764"/>
                      <a:gd name="T19" fmla="*/ 134 h 139"/>
                      <a:gd name="T20" fmla="*/ 474 w 764"/>
                      <a:gd name="T21" fmla="*/ 110 h 139"/>
                      <a:gd name="T22" fmla="*/ 714 w 764"/>
                      <a:gd name="T23" fmla="*/ 110 h 139"/>
                      <a:gd name="T24" fmla="*/ 749 w 764"/>
                      <a:gd name="T25" fmla="*/ 100 h 139"/>
                      <a:gd name="T26" fmla="*/ 720 w 764"/>
                      <a:gd name="T27" fmla="*/ 91 h 139"/>
                      <a:gd name="T28" fmla="*/ 741 w 764"/>
                      <a:gd name="T29" fmla="*/ 83 h 139"/>
                      <a:gd name="T30" fmla="*/ 762 w 764"/>
                      <a:gd name="T31" fmla="*/ 62 h 139"/>
                      <a:gd name="T32" fmla="*/ 756 w 764"/>
                      <a:gd name="T33" fmla="*/ 46 h 139"/>
                      <a:gd name="T34" fmla="*/ 741 w 764"/>
                      <a:gd name="T35" fmla="*/ 28 h 139"/>
                      <a:gd name="T36" fmla="*/ 687 w 764"/>
                      <a:gd name="T37" fmla="*/ 2 h 1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64" h="139">
                        <a:moveTo>
                          <a:pt x="687" y="2"/>
                        </a:moveTo>
                        <a:cubicBezTo>
                          <a:pt x="666" y="0"/>
                          <a:pt x="674" y="7"/>
                          <a:pt x="618" y="14"/>
                        </a:cubicBezTo>
                        <a:cubicBezTo>
                          <a:pt x="562" y="21"/>
                          <a:pt x="414" y="36"/>
                          <a:pt x="350" y="44"/>
                        </a:cubicBezTo>
                        <a:cubicBezTo>
                          <a:pt x="286" y="52"/>
                          <a:pt x="284" y="56"/>
                          <a:pt x="234" y="62"/>
                        </a:cubicBezTo>
                        <a:cubicBezTo>
                          <a:pt x="184" y="68"/>
                          <a:pt x="85" y="80"/>
                          <a:pt x="48" y="83"/>
                        </a:cubicBezTo>
                        <a:cubicBezTo>
                          <a:pt x="11" y="86"/>
                          <a:pt x="16" y="77"/>
                          <a:pt x="9" y="82"/>
                        </a:cubicBezTo>
                        <a:cubicBezTo>
                          <a:pt x="2" y="87"/>
                          <a:pt x="2" y="104"/>
                          <a:pt x="3" y="113"/>
                        </a:cubicBezTo>
                        <a:cubicBezTo>
                          <a:pt x="4" y="122"/>
                          <a:pt x="0" y="133"/>
                          <a:pt x="14" y="136"/>
                        </a:cubicBezTo>
                        <a:cubicBezTo>
                          <a:pt x="28" y="139"/>
                          <a:pt x="62" y="134"/>
                          <a:pt x="86" y="134"/>
                        </a:cubicBezTo>
                        <a:cubicBezTo>
                          <a:pt x="110" y="134"/>
                          <a:pt x="94" y="138"/>
                          <a:pt x="159" y="134"/>
                        </a:cubicBezTo>
                        <a:cubicBezTo>
                          <a:pt x="224" y="130"/>
                          <a:pt x="382" y="114"/>
                          <a:pt x="474" y="110"/>
                        </a:cubicBezTo>
                        <a:cubicBezTo>
                          <a:pt x="566" y="106"/>
                          <a:pt x="668" y="112"/>
                          <a:pt x="714" y="110"/>
                        </a:cubicBezTo>
                        <a:cubicBezTo>
                          <a:pt x="760" y="108"/>
                          <a:pt x="748" y="103"/>
                          <a:pt x="749" y="100"/>
                        </a:cubicBezTo>
                        <a:cubicBezTo>
                          <a:pt x="750" y="97"/>
                          <a:pt x="721" y="94"/>
                          <a:pt x="720" y="91"/>
                        </a:cubicBezTo>
                        <a:cubicBezTo>
                          <a:pt x="719" y="88"/>
                          <a:pt x="734" y="88"/>
                          <a:pt x="741" y="83"/>
                        </a:cubicBezTo>
                        <a:cubicBezTo>
                          <a:pt x="748" y="78"/>
                          <a:pt x="760" y="68"/>
                          <a:pt x="762" y="62"/>
                        </a:cubicBezTo>
                        <a:cubicBezTo>
                          <a:pt x="764" y="56"/>
                          <a:pt x="759" y="52"/>
                          <a:pt x="756" y="46"/>
                        </a:cubicBezTo>
                        <a:cubicBezTo>
                          <a:pt x="753" y="40"/>
                          <a:pt x="753" y="35"/>
                          <a:pt x="741" y="28"/>
                        </a:cubicBezTo>
                        <a:cubicBezTo>
                          <a:pt x="729" y="21"/>
                          <a:pt x="708" y="4"/>
                          <a:pt x="687" y="2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E9EBEB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47" name="Freeform 1270">
                    <a:extLst>
                      <a:ext uri="{FF2B5EF4-FFF2-40B4-BE49-F238E27FC236}">
                        <a16:creationId xmlns:a16="http://schemas.microsoft.com/office/drawing/2014/main" id="{7802FFFD-E939-90C6-9BAF-B4CCB22B844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423" y="1292"/>
                    <a:ext cx="325" cy="176"/>
                  </a:xfrm>
                  <a:custGeom>
                    <a:avLst/>
                    <a:gdLst>
                      <a:gd name="T0" fmla="*/ 305 w 325"/>
                      <a:gd name="T1" fmla="*/ 16 h 176"/>
                      <a:gd name="T2" fmla="*/ 320 w 325"/>
                      <a:gd name="T3" fmla="*/ 58 h 176"/>
                      <a:gd name="T4" fmla="*/ 305 w 325"/>
                      <a:gd name="T5" fmla="*/ 100 h 176"/>
                      <a:gd name="T6" fmla="*/ 199 w 325"/>
                      <a:gd name="T7" fmla="*/ 138 h 176"/>
                      <a:gd name="T8" fmla="*/ 104 w 325"/>
                      <a:gd name="T9" fmla="*/ 171 h 176"/>
                      <a:gd name="T10" fmla="*/ 50 w 325"/>
                      <a:gd name="T11" fmla="*/ 169 h 176"/>
                      <a:gd name="T12" fmla="*/ 17 w 325"/>
                      <a:gd name="T13" fmla="*/ 148 h 176"/>
                      <a:gd name="T14" fmla="*/ 5 w 325"/>
                      <a:gd name="T15" fmla="*/ 121 h 176"/>
                      <a:gd name="T16" fmla="*/ 17 w 325"/>
                      <a:gd name="T17" fmla="*/ 79 h 176"/>
                      <a:gd name="T18" fmla="*/ 58 w 325"/>
                      <a:gd name="T19" fmla="*/ 42 h 176"/>
                      <a:gd name="T20" fmla="*/ 46 w 325"/>
                      <a:gd name="T21" fmla="*/ 19 h 176"/>
                      <a:gd name="T22" fmla="*/ 4 w 325"/>
                      <a:gd name="T23" fmla="*/ 12 h 176"/>
                      <a:gd name="T24" fmla="*/ 73 w 325"/>
                      <a:gd name="T25" fmla="*/ 9 h 176"/>
                      <a:gd name="T26" fmla="*/ 284 w 325"/>
                      <a:gd name="T27" fmla="*/ 1 h 176"/>
                      <a:gd name="T28" fmla="*/ 305 w 325"/>
                      <a:gd name="T29" fmla="*/ 16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25" h="176">
                        <a:moveTo>
                          <a:pt x="305" y="16"/>
                        </a:moveTo>
                        <a:cubicBezTo>
                          <a:pt x="311" y="25"/>
                          <a:pt x="320" y="44"/>
                          <a:pt x="320" y="58"/>
                        </a:cubicBezTo>
                        <a:cubicBezTo>
                          <a:pt x="320" y="72"/>
                          <a:pt x="325" y="87"/>
                          <a:pt x="305" y="100"/>
                        </a:cubicBezTo>
                        <a:cubicBezTo>
                          <a:pt x="285" y="113"/>
                          <a:pt x="233" y="126"/>
                          <a:pt x="199" y="138"/>
                        </a:cubicBezTo>
                        <a:cubicBezTo>
                          <a:pt x="165" y="150"/>
                          <a:pt x="129" y="166"/>
                          <a:pt x="104" y="171"/>
                        </a:cubicBezTo>
                        <a:cubicBezTo>
                          <a:pt x="79" y="176"/>
                          <a:pt x="64" y="173"/>
                          <a:pt x="50" y="169"/>
                        </a:cubicBezTo>
                        <a:cubicBezTo>
                          <a:pt x="36" y="165"/>
                          <a:pt x="24" y="156"/>
                          <a:pt x="17" y="148"/>
                        </a:cubicBezTo>
                        <a:cubicBezTo>
                          <a:pt x="10" y="140"/>
                          <a:pt x="5" y="132"/>
                          <a:pt x="5" y="121"/>
                        </a:cubicBezTo>
                        <a:cubicBezTo>
                          <a:pt x="5" y="110"/>
                          <a:pt x="8" y="92"/>
                          <a:pt x="17" y="79"/>
                        </a:cubicBezTo>
                        <a:cubicBezTo>
                          <a:pt x="26" y="66"/>
                          <a:pt x="53" y="52"/>
                          <a:pt x="58" y="42"/>
                        </a:cubicBezTo>
                        <a:cubicBezTo>
                          <a:pt x="63" y="32"/>
                          <a:pt x="55" y="24"/>
                          <a:pt x="46" y="19"/>
                        </a:cubicBezTo>
                        <a:cubicBezTo>
                          <a:pt x="37" y="14"/>
                          <a:pt x="0" y="14"/>
                          <a:pt x="4" y="12"/>
                        </a:cubicBezTo>
                        <a:cubicBezTo>
                          <a:pt x="8" y="10"/>
                          <a:pt x="26" y="11"/>
                          <a:pt x="73" y="9"/>
                        </a:cubicBezTo>
                        <a:cubicBezTo>
                          <a:pt x="120" y="7"/>
                          <a:pt x="245" y="0"/>
                          <a:pt x="284" y="1"/>
                        </a:cubicBezTo>
                        <a:cubicBezTo>
                          <a:pt x="323" y="2"/>
                          <a:pt x="294" y="6"/>
                          <a:pt x="305" y="16"/>
                        </a:cubicBezTo>
                        <a:close/>
                      </a:path>
                    </a:pathLst>
                  </a:cu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48" name="Freeform 1271">
                    <a:extLst>
                      <a:ext uri="{FF2B5EF4-FFF2-40B4-BE49-F238E27FC236}">
                        <a16:creationId xmlns:a16="http://schemas.microsoft.com/office/drawing/2014/main" id="{2B574AC3-EAD5-18A2-44FB-72433BE06B7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446" y="1299"/>
                    <a:ext cx="293" cy="140"/>
                  </a:xfrm>
                  <a:custGeom>
                    <a:avLst/>
                    <a:gdLst>
                      <a:gd name="T0" fmla="*/ 264 w 293"/>
                      <a:gd name="T1" fmla="*/ 0 h 140"/>
                      <a:gd name="T2" fmla="*/ 276 w 293"/>
                      <a:gd name="T3" fmla="*/ 9 h 140"/>
                      <a:gd name="T4" fmla="*/ 284 w 293"/>
                      <a:gd name="T5" fmla="*/ 66 h 140"/>
                      <a:gd name="T6" fmla="*/ 258 w 293"/>
                      <a:gd name="T7" fmla="*/ 86 h 140"/>
                      <a:gd name="T8" fmla="*/ 188 w 293"/>
                      <a:gd name="T9" fmla="*/ 105 h 140"/>
                      <a:gd name="T10" fmla="*/ 102 w 293"/>
                      <a:gd name="T11" fmla="*/ 126 h 140"/>
                      <a:gd name="T12" fmla="*/ 59 w 293"/>
                      <a:gd name="T13" fmla="*/ 135 h 140"/>
                      <a:gd name="T14" fmla="*/ 0 w 293"/>
                      <a:gd name="T15" fmla="*/ 140 h 1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3" h="140">
                        <a:moveTo>
                          <a:pt x="264" y="0"/>
                        </a:moveTo>
                        <a:cubicBezTo>
                          <a:pt x="268" y="6"/>
                          <a:pt x="270" y="5"/>
                          <a:pt x="276" y="9"/>
                        </a:cubicBezTo>
                        <a:cubicBezTo>
                          <a:pt x="281" y="22"/>
                          <a:pt x="293" y="54"/>
                          <a:pt x="284" y="66"/>
                        </a:cubicBezTo>
                        <a:cubicBezTo>
                          <a:pt x="282" y="74"/>
                          <a:pt x="265" y="85"/>
                          <a:pt x="258" y="86"/>
                        </a:cubicBezTo>
                        <a:cubicBezTo>
                          <a:pt x="239" y="96"/>
                          <a:pt x="210" y="103"/>
                          <a:pt x="188" y="105"/>
                        </a:cubicBezTo>
                        <a:cubicBezTo>
                          <a:pt x="157" y="103"/>
                          <a:pt x="133" y="125"/>
                          <a:pt x="102" y="126"/>
                        </a:cubicBezTo>
                        <a:cubicBezTo>
                          <a:pt x="91" y="128"/>
                          <a:pt x="69" y="133"/>
                          <a:pt x="59" y="135"/>
                        </a:cubicBezTo>
                        <a:cubicBezTo>
                          <a:pt x="42" y="137"/>
                          <a:pt x="10" y="139"/>
                          <a:pt x="0" y="140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49" name="Freeform 1272">
                    <a:extLst>
                      <a:ext uri="{FF2B5EF4-FFF2-40B4-BE49-F238E27FC236}">
                        <a16:creationId xmlns:a16="http://schemas.microsoft.com/office/drawing/2014/main" id="{E7D95967-AFF1-E242-C8BF-28B04F6D947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494" y="1415"/>
                    <a:ext cx="25" cy="16"/>
                  </a:xfrm>
                  <a:custGeom>
                    <a:avLst/>
                    <a:gdLst>
                      <a:gd name="T0" fmla="*/ 3 w 25"/>
                      <a:gd name="T1" fmla="*/ 0 h 16"/>
                      <a:gd name="T2" fmla="*/ 23 w 25"/>
                      <a:gd name="T3" fmla="*/ 16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25" h="16">
                        <a:moveTo>
                          <a:pt x="3" y="0"/>
                        </a:moveTo>
                        <a:cubicBezTo>
                          <a:pt x="0" y="8"/>
                          <a:pt x="25" y="7"/>
                          <a:pt x="23" y="16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50" name="Freeform 1273">
                    <a:extLst>
                      <a:ext uri="{FF2B5EF4-FFF2-40B4-BE49-F238E27FC236}">
                        <a16:creationId xmlns:a16="http://schemas.microsoft.com/office/drawing/2014/main" id="{60C71392-166D-9AFD-F1E4-A89E5BE9A58B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091" y="1219"/>
                    <a:ext cx="585" cy="70"/>
                  </a:xfrm>
                  <a:custGeom>
                    <a:avLst/>
                    <a:gdLst>
                      <a:gd name="T0" fmla="*/ 585 w 585"/>
                      <a:gd name="T1" fmla="*/ 5 h 70"/>
                      <a:gd name="T2" fmla="*/ 520 w 585"/>
                      <a:gd name="T3" fmla="*/ 13 h 70"/>
                      <a:gd name="T4" fmla="*/ 441 w 585"/>
                      <a:gd name="T5" fmla="*/ 31 h 70"/>
                      <a:gd name="T6" fmla="*/ 364 w 585"/>
                      <a:gd name="T7" fmla="*/ 43 h 70"/>
                      <a:gd name="T8" fmla="*/ 274 w 585"/>
                      <a:gd name="T9" fmla="*/ 50 h 70"/>
                      <a:gd name="T10" fmla="*/ 78 w 585"/>
                      <a:gd name="T11" fmla="*/ 67 h 70"/>
                      <a:gd name="T12" fmla="*/ 0 w 585"/>
                      <a:gd name="T13" fmla="*/ 68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85" h="70">
                        <a:moveTo>
                          <a:pt x="585" y="5"/>
                        </a:moveTo>
                        <a:cubicBezTo>
                          <a:pt x="557" y="0"/>
                          <a:pt x="548" y="8"/>
                          <a:pt x="520" y="13"/>
                        </a:cubicBezTo>
                        <a:cubicBezTo>
                          <a:pt x="497" y="15"/>
                          <a:pt x="463" y="26"/>
                          <a:pt x="441" y="31"/>
                        </a:cubicBezTo>
                        <a:cubicBezTo>
                          <a:pt x="424" y="35"/>
                          <a:pt x="387" y="39"/>
                          <a:pt x="364" y="43"/>
                        </a:cubicBezTo>
                        <a:cubicBezTo>
                          <a:pt x="342" y="46"/>
                          <a:pt x="296" y="49"/>
                          <a:pt x="274" y="50"/>
                        </a:cubicBezTo>
                        <a:cubicBezTo>
                          <a:pt x="226" y="54"/>
                          <a:pt x="121" y="65"/>
                          <a:pt x="78" y="67"/>
                        </a:cubicBezTo>
                        <a:cubicBezTo>
                          <a:pt x="32" y="70"/>
                          <a:pt x="13" y="68"/>
                          <a:pt x="0" y="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51" name="Oval 1274">
                    <a:extLst>
                      <a:ext uri="{FF2B5EF4-FFF2-40B4-BE49-F238E27FC236}">
                        <a16:creationId xmlns:a16="http://schemas.microsoft.com/office/drawing/2014/main" id="{59320458-60C6-28D0-1EEB-C96664E0DF0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28" y="1200"/>
                    <a:ext cx="48" cy="48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52" name="Oval 1275">
                    <a:extLst>
                      <a:ext uri="{FF2B5EF4-FFF2-40B4-BE49-F238E27FC236}">
                        <a16:creationId xmlns:a16="http://schemas.microsoft.com/office/drawing/2014/main" id="{966D02E6-C35D-543F-46AF-2B6F57A87EC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38" y="1209"/>
                    <a:ext cx="35" cy="29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53" name="Oval 1276">
                    <a:extLst>
                      <a:ext uri="{FF2B5EF4-FFF2-40B4-BE49-F238E27FC236}">
                        <a16:creationId xmlns:a16="http://schemas.microsoft.com/office/drawing/2014/main" id="{64B306EC-AF71-803A-13D3-58F07547CFD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536" y="1296"/>
                    <a:ext cx="144" cy="8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00"/>
                      </a:gs>
                      <a:gs pos="100000">
                        <a:srgbClr val="FF99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FF33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54" name="Freeform 1277">
                    <a:extLst>
                      <a:ext uri="{FF2B5EF4-FFF2-40B4-BE49-F238E27FC236}">
                        <a16:creationId xmlns:a16="http://schemas.microsoft.com/office/drawing/2014/main" id="{523209BB-DABE-FE4D-6BBD-37CADE49A813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1068" y="1276"/>
                    <a:ext cx="641" cy="31"/>
                  </a:xfrm>
                  <a:custGeom>
                    <a:avLst/>
                    <a:gdLst>
                      <a:gd name="T0" fmla="*/ 638 w 641"/>
                      <a:gd name="T1" fmla="*/ 13 h 31"/>
                      <a:gd name="T2" fmla="*/ 602 w 641"/>
                      <a:gd name="T3" fmla="*/ 1 h 31"/>
                      <a:gd name="T4" fmla="*/ 521 w 641"/>
                      <a:gd name="T5" fmla="*/ 5 h 31"/>
                      <a:gd name="T6" fmla="*/ 228 w 641"/>
                      <a:gd name="T7" fmla="*/ 20 h 31"/>
                      <a:gd name="T8" fmla="*/ 12 w 641"/>
                      <a:gd name="T9" fmla="*/ 29 h 31"/>
                      <a:gd name="T10" fmla="*/ 155 w 641"/>
                      <a:gd name="T11" fmla="*/ 31 h 31"/>
                      <a:gd name="T12" fmla="*/ 267 w 641"/>
                      <a:gd name="T13" fmla="*/ 29 h 31"/>
                      <a:gd name="T14" fmla="*/ 401 w 641"/>
                      <a:gd name="T15" fmla="*/ 25 h 31"/>
                      <a:gd name="T16" fmla="*/ 582 w 641"/>
                      <a:gd name="T17" fmla="*/ 19 h 31"/>
                      <a:gd name="T18" fmla="*/ 638 w 641"/>
                      <a:gd name="T19" fmla="*/ 13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41" h="31">
                        <a:moveTo>
                          <a:pt x="638" y="13"/>
                        </a:moveTo>
                        <a:cubicBezTo>
                          <a:pt x="641" y="10"/>
                          <a:pt x="621" y="2"/>
                          <a:pt x="602" y="1"/>
                        </a:cubicBezTo>
                        <a:cubicBezTo>
                          <a:pt x="583" y="0"/>
                          <a:pt x="583" y="2"/>
                          <a:pt x="521" y="5"/>
                        </a:cubicBezTo>
                        <a:cubicBezTo>
                          <a:pt x="459" y="8"/>
                          <a:pt x="313" y="16"/>
                          <a:pt x="228" y="20"/>
                        </a:cubicBezTo>
                        <a:cubicBezTo>
                          <a:pt x="143" y="24"/>
                          <a:pt x="24" y="27"/>
                          <a:pt x="12" y="29"/>
                        </a:cubicBezTo>
                        <a:cubicBezTo>
                          <a:pt x="0" y="31"/>
                          <a:pt x="113" y="31"/>
                          <a:pt x="155" y="31"/>
                        </a:cubicBezTo>
                        <a:cubicBezTo>
                          <a:pt x="197" y="31"/>
                          <a:pt x="226" y="30"/>
                          <a:pt x="267" y="29"/>
                        </a:cubicBezTo>
                        <a:cubicBezTo>
                          <a:pt x="308" y="28"/>
                          <a:pt x="349" y="27"/>
                          <a:pt x="401" y="25"/>
                        </a:cubicBezTo>
                        <a:cubicBezTo>
                          <a:pt x="453" y="23"/>
                          <a:pt x="543" y="21"/>
                          <a:pt x="582" y="19"/>
                        </a:cubicBezTo>
                        <a:cubicBezTo>
                          <a:pt x="621" y="17"/>
                          <a:pt x="635" y="16"/>
                          <a:pt x="638" y="13"/>
                        </a:cubicBezTo>
                        <a:close/>
                      </a:path>
                    </a:pathLst>
                  </a:custGeom>
                  <a:solidFill>
                    <a:schemeClr val="bg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</p:grpSp>
            <p:sp>
              <p:nvSpPr>
                <p:cNvPr id="3244" name="Freeform 1278">
                  <a:extLst>
                    <a:ext uri="{FF2B5EF4-FFF2-40B4-BE49-F238E27FC236}">
                      <a16:creationId xmlns:a16="http://schemas.microsoft.com/office/drawing/2014/main" id="{8285C061-276E-F339-6D31-E4CB364C3BB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1459" y="639"/>
                  <a:ext cx="22" cy="24"/>
                </a:xfrm>
                <a:custGeom>
                  <a:avLst/>
                  <a:gdLst>
                    <a:gd name="T0" fmla="*/ 22 w 22"/>
                    <a:gd name="T1" fmla="*/ 2 h 24"/>
                    <a:gd name="T2" fmla="*/ 4 w 22"/>
                    <a:gd name="T3" fmla="*/ 7 h 24"/>
                    <a:gd name="T4" fmla="*/ 1 w 22"/>
                    <a:gd name="T5" fmla="*/ 16 h 24"/>
                    <a:gd name="T6" fmla="*/ 13 w 22"/>
                    <a:gd name="T7" fmla="*/ 22 h 24"/>
                    <a:gd name="T8" fmla="*/ 22 w 22"/>
                    <a:gd name="T9" fmla="*/ 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4">
                      <a:moveTo>
                        <a:pt x="22" y="2"/>
                      </a:moveTo>
                      <a:cubicBezTo>
                        <a:pt x="21" y="0"/>
                        <a:pt x="8" y="5"/>
                        <a:pt x="4" y="7"/>
                      </a:cubicBezTo>
                      <a:cubicBezTo>
                        <a:pt x="0" y="9"/>
                        <a:pt x="0" y="14"/>
                        <a:pt x="1" y="16"/>
                      </a:cubicBezTo>
                      <a:cubicBezTo>
                        <a:pt x="2" y="18"/>
                        <a:pt x="9" y="24"/>
                        <a:pt x="13" y="22"/>
                      </a:cubicBezTo>
                      <a:cubicBezTo>
                        <a:pt x="17" y="20"/>
                        <a:pt x="20" y="6"/>
                        <a:pt x="22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D1D5D5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191" name="Freeform 1279">
                <a:extLst>
                  <a:ext uri="{FF2B5EF4-FFF2-40B4-BE49-F238E27FC236}">
                    <a16:creationId xmlns:a16="http://schemas.microsoft.com/office/drawing/2014/main" id="{22CC1184-54DB-F414-0922-BFA4EE65A28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825" y="1609"/>
                <a:ext cx="10" cy="12"/>
              </a:xfrm>
              <a:custGeom>
                <a:avLst/>
                <a:gdLst>
                  <a:gd name="T0" fmla="*/ 22 w 22"/>
                  <a:gd name="T1" fmla="*/ 2 h 24"/>
                  <a:gd name="T2" fmla="*/ 4 w 22"/>
                  <a:gd name="T3" fmla="*/ 7 h 24"/>
                  <a:gd name="T4" fmla="*/ 1 w 22"/>
                  <a:gd name="T5" fmla="*/ 16 h 24"/>
                  <a:gd name="T6" fmla="*/ 13 w 22"/>
                  <a:gd name="T7" fmla="*/ 22 h 24"/>
                  <a:gd name="T8" fmla="*/ 22 w 22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2"/>
                    </a:moveTo>
                    <a:cubicBezTo>
                      <a:pt x="21" y="0"/>
                      <a:pt x="8" y="5"/>
                      <a:pt x="4" y="7"/>
                    </a:cubicBezTo>
                    <a:cubicBezTo>
                      <a:pt x="0" y="9"/>
                      <a:pt x="0" y="14"/>
                      <a:pt x="1" y="16"/>
                    </a:cubicBezTo>
                    <a:cubicBezTo>
                      <a:pt x="2" y="18"/>
                      <a:pt x="9" y="24"/>
                      <a:pt x="13" y="22"/>
                    </a:cubicBezTo>
                    <a:cubicBezTo>
                      <a:pt x="17" y="20"/>
                      <a:pt x="20" y="6"/>
                      <a:pt x="22" y="2"/>
                    </a:cubicBez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92" name="Freeform 1280">
                <a:extLst>
                  <a:ext uri="{FF2B5EF4-FFF2-40B4-BE49-F238E27FC236}">
                    <a16:creationId xmlns:a16="http://schemas.microsoft.com/office/drawing/2014/main" id="{C0C350EC-282E-C775-A7ED-BD38123F09A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736" y="1704"/>
                <a:ext cx="10" cy="12"/>
              </a:xfrm>
              <a:custGeom>
                <a:avLst/>
                <a:gdLst>
                  <a:gd name="T0" fmla="*/ 22 w 22"/>
                  <a:gd name="T1" fmla="*/ 2 h 24"/>
                  <a:gd name="T2" fmla="*/ 4 w 22"/>
                  <a:gd name="T3" fmla="*/ 7 h 24"/>
                  <a:gd name="T4" fmla="*/ 1 w 22"/>
                  <a:gd name="T5" fmla="*/ 16 h 24"/>
                  <a:gd name="T6" fmla="*/ 13 w 22"/>
                  <a:gd name="T7" fmla="*/ 22 h 24"/>
                  <a:gd name="T8" fmla="*/ 22 w 22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2"/>
                    </a:moveTo>
                    <a:cubicBezTo>
                      <a:pt x="21" y="0"/>
                      <a:pt x="8" y="5"/>
                      <a:pt x="4" y="7"/>
                    </a:cubicBezTo>
                    <a:cubicBezTo>
                      <a:pt x="0" y="9"/>
                      <a:pt x="0" y="14"/>
                      <a:pt x="1" y="16"/>
                    </a:cubicBezTo>
                    <a:cubicBezTo>
                      <a:pt x="2" y="18"/>
                      <a:pt x="9" y="24"/>
                      <a:pt x="13" y="22"/>
                    </a:cubicBezTo>
                    <a:cubicBezTo>
                      <a:pt x="17" y="20"/>
                      <a:pt x="20" y="6"/>
                      <a:pt x="22" y="2"/>
                    </a:cubicBez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193" name="AutoShape 1281">
                <a:extLst>
                  <a:ext uri="{FF2B5EF4-FFF2-40B4-BE49-F238E27FC236}">
                    <a16:creationId xmlns:a16="http://schemas.microsoft.com/office/drawing/2014/main" id="{7B8D8E75-F9DF-6961-E2E5-98F8CD6E9B4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814" y="1515"/>
                <a:ext cx="21" cy="23"/>
              </a:xfrm>
              <a:prstGeom prst="octagon">
                <a:avLst>
                  <a:gd name="adj" fmla="val 29287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94" name="Group 1282">
                <a:extLst>
                  <a:ext uri="{FF2B5EF4-FFF2-40B4-BE49-F238E27FC236}">
                    <a16:creationId xmlns:a16="http://schemas.microsoft.com/office/drawing/2014/main" id="{153B0FA5-9FA1-3CEC-643D-2E0A2CC77FA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H="1">
                <a:off x="3807" y="1744"/>
                <a:ext cx="326" cy="138"/>
                <a:chOff x="816" y="639"/>
                <a:chExt cx="768" cy="267"/>
              </a:xfrm>
            </p:grpSpPr>
            <p:grpSp>
              <p:nvGrpSpPr>
                <p:cNvPr id="3231" name="Group 1283">
                  <a:extLst>
                    <a:ext uri="{FF2B5EF4-FFF2-40B4-BE49-F238E27FC236}">
                      <a16:creationId xmlns:a16="http://schemas.microsoft.com/office/drawing/2014/main" id="{262FE40C-FA4F-C95F-D89D-3B5D9611358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471240">
                  <a:off x="816" y="672"/>
                  <a:ext cx="768" cy="234"/>
                  <a:chOff x="996" y="1186"/>
                  <a:chExt cx="830" cy="282"/>
                </a:xfrm>
              </p:grpSpPr>
              <p:sp>
                <p:nvSpPr>
                  <p:cNvPr id="3233" name="Freeform 1284">
                    <a:extLst>
                      <a:ext uri="{FF2B5EF4-FFF2-40B4-BE49-F238E27FC236}">
                        <a16:creationId xmlns:a16="http://schemas.microsoft.com/office/drawing/2014/main" id="{7BB8E451-5B51-2A60-EEEE-D18D054F7E7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6" y="1208"/>
                    <a:ext cx="126" cy="186"/>
                  </a:xfrm>
                  <a:custGeom>
                    <a:avLst/>
                    <a:gdLst>
                      <a:gd name="T0" fmla="*/ 110 w 126"/>
                      <a:gd name="T1" fmla="*/ 60 h 186"/>
                      <a:gd name="T2" fmla="*/ 56 w 126"/>
                      <a:gd name="T3" fmla="*/ 31 h 186"/>
                      <a:gd name="T4" fmla="*/ 23 w 126"/>
                      <a:gd name="T5" fmla="*/ 7 h 186"/>
                      <a:gd name="T6" fmla="*/ 2 w 126"/>
                      <a:gd name="T7" fmla="*/ 76 h 186"/>
                      <a:gd name="T8" fmla="*/ 12 w 126"/>
                      <a:gd name="T9" fmla="*/ 136 h 186"/>
                      <a:gd name="T10" fmla="*/ 60 w 126"/>
                      <a:gd name="T11" fmla="*/ 184 h 186"/>
                      <a:gd name="T12" fmla="*/ 83 w 126"/>
                      <a:gd name="T13" fmla="*/ 148 h 186"/>
                      <a:gd name="T14" fmla="*/ 126 w 126"/>
                      <a:gd name="T15" fmla="*/ 115 h 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6" h="186">
                        <a:moveTo>
                          <a:pt x="110" y="60"/>
                        </a:moveTo>
                        <a:cubicBezTo>
                          <a:pt x="101" y="55"/>
                          <a:pt x="71" y="40"/>
                          <a:pt x="56" y="31"/>
                        </a:cubicBezTo>
                        <a:cubicBezTo>
                          <a:pt x="41" y="22"/>
                          <a:pt x="32" y="0"/>
                          <a:pt x="23" y="7"/>
                        </a:cubicBezTo>
                        <a:cubicBezTo>
                          <a:pt x="14" y="14"/>
                          <a:pt x="4" y="55"/>
                          <a:pt x="2" y="76"/>
                        </a:cubicBezTo>
                        <a:cubicBezTo>
                          <a:pt x="0" y="97"/>
                          <a:pt x="2" y="118"/>
                          <a:pt x="12" y="136"/>
                        </a:cubicBezTo>
                        <a:cubicBezTo>
                          <a:pt x="22" y="154"/>
                          <a:pt x="48" y="182"/>
                          <a:pt x="60" y="184"/>
                        </a:cubicBezTo>
                        <a:cubicBezTo>
                          <a:pt x="72" y="186"/>
                          <a:pt x="72" y="160"/>
                          <a:pt x="83" y="148"/>
                        </a:cubicBezTo>
                        <a:cubicBezTo>
                          <a:pt x="94" y="136"/>
                          <a:pt x="117" y="122"/>
                          <a:pt x="126" y="115"/>
                        </a:cubicBezTo>
                      </a:path>
                    </a:pathLst>
                  </a:custGeom>
                  <a:blipFill dpi="0" rotWithShape="0">
                    <a:blip r:embed="rId3"/>
                    <a:srcRect/>
                    <a:tile tx="0" ty="0" sx="100000" sy="100000" flip="none" algn="tl"/>
                  </a:blipFill>
                  <a:ln w="63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4" name="Freeform 1285">
                    <a:extLst>
                      <a:ext uri="{FF2B5EF4-FFF2-40B4-BE49-F238E27FC236}">
                        <a16:creationId xmlns:a16="http://schemas.microsoft.com/office/drawing/2014/main" id="{CF68CF54-F104-2D98-8459-8246BE6885E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2" y="1186"/>
                    <a:ext cx="764" cy="139"/>
                  </a:xfrm>
                  <a:custGeom>
                    <a:avLst/>
                    <a:gdLst>
                      <a:gd name="T0" fmla="*/ 687 w 764"/>
                      <a:gd name="T1" fmla="*/ 2 h 139"/>
                      <a:gd name="T2" fmla="*/ 618 w 764"/>
                      <a:gd name="T3" fmla="*/ 14 h 139"/>
                      <a:gd name="T4" fmla="*/ 350 w 764"/>
                      <a:gd name="T5" fmla="*/ 44 h 139"/>
                      <a:gd name="T6" fmla="*/ 234 w 764"/>
                      <a:gd name="T7" fmla="*/ 62 h 139"/>
                      <a:gd name="T8" fmla="*/ 48 w 764"/>
                      <a:gd name="T9" fmla="*/ 83 h 139"/>
                      <a:gd name="T10" fmla="*/ 9 w 764"/>
                      <a:gd name="T11" fmla="*/ 82 h 139"/>
                      <a:gd name="T12" fmla="*/ 3 w 764"/>
                      <a:gd name="T13" fmla="*/ 113 h 139"/>
                      <a:gd name="T14" fmla="*/ 14 w 764"/>
                      <a:gd name="T15" fmla="*/ 136 h 139"/>
                      <a:gd name="T16" fmla="*/ 86 w 764"/>
                      <a:gd name="T17" fmla="*/ 134 h 139"/>
                      <a:gd name="T18" fmla="*/ 159 w 764"/>
                      <a:gd name="T19" fmla="*/ 134 h 139"/>
                      <a:gd name="T20" fmla="*/ 474 w 764"/>
                      <a:gd name="T21" fmla="*/ 110 h 139"/>
                      <a:gd name="T22" fmla="*/ 714 w 764"/>
                      <a:gd name="T23" fmla="*/ 110 h 139"/>
                      <a:gd name="T24" fmla="*/ 749 w 764"/>
                      <a:gd name="T25" fmla="*/ 100 h 139"/>
                      <a:gd name="T26" fmla="*/ 720 w 764"/>
                      <a:gd name="T27" fmla="*/ 91 h 139"/>
                      <a:gd name="T28" fmla="*/ 741 w 764"/>
                      <a:gd name="T29" fmla="*/ 83 h 139"/>
                      <a:gd name="T30" fmla="*/ 762 w 764"/>
                      <a:gd name="T31" fmla="*/ 62 h 139"/>
                      <a:gd name="T32" fmla="*/ 756 w 764"/>
                      <a:gd name="T33" fmla="*/ 46 h 139"/>
                      <a:gd name="T34" fmla="*/ 741 w 764"/>
                      <a:gd name="T35" fmla="*/ 28 h 139"/>
                      <a:gd name="T36" fmla="*/ 687 w 764"/>
                      <a:gd name="T37" fmla="*/ 2 h 1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64" h="139">
                        <a:moveTo>
                          <a:pt x="687" y="2"/>
                        </a:moveTo>
                        <a:cubicBezTo>
                          <a:pt x="666" y="0"/>
                          <a:pt x="674" y="7"/>
                          <a:pt x="618" y="14"/>
                        </a:cubicBezTo>
                        <a:cubicBezTo>
                          <a:pt x="562" y="21"/>
                          <a:pt x="414" y="36"/>
                          <a:pt x="350" y="44"/>
                        </a:cubicBezTo>
                        <a:cubicBezTo>
                          <a:pt x="286" y="52"/>
                          <a:pt x="284" y="56"/>
                          <a:pt x="234" y="62"/>
                        </a:cubicBezTo>
                        <a:cubicBezTo>
                          <a:pt x="184" y="68"/>
                          <a:pt x="85" y="80"/>
                          <a:pt x="48" y="83"/>
                        </a:cubicBezTo>
                        <a:cubicBezTo>
                          <a:pt x="11" y="86"/>
                          <a:pt x="16" y="77"/>
                          <a:pt x="9" y="82"/>
                        </a:cubicBezTo>
                        <a:cubicBezTo>
                          <a:pt x="2" y="87"/>
                          <a:pt x="2" y="104"/>
                          <a:pt x="3" y="113"/>
                        </a:cubicBezTo>
                        <a:cubicBezTo>
                          <a:pt x="4" y="122"/>
                          <a:pt x="0" y="133"/>
                          <a:pt x="14" y="136"/>
                        </a:cubicBezTo>
                        <a:cubicBezTo>
                          <a:pt x="28" y="139"/>
                          <a:pt x="62" y="134"/>
                          <a:pt x="86" y="134"/>
                        </a:cubicBezTo>
                        <a:cubicBezTo>
                          <a:pt x="110" y="134"/>
                          <a:pt x="94" y="138"/>
                          <a:pt x="159" y="134"/>
                        </a:cubicBezTo>
                        <a:cubicBezTo>
                          <a:pt x="224" y="130"/>
                          <a:pt x="382" y="114"/>
                          <a:pt x="474" y="110"/>
                        </a:cubicBezTo>
                        <a:cubicBezTo>
                          <a:pt x="566" y="106"/>
                          <a:pt x="668" y="112"/>
                          <a:pt x="714" y="110"/>
                        </a:cubicBezTo>
                        <a:cubicBezTo>
                          <a:pt x="760" y="108"/>
                          <a:pt x="748" y="103"/>
                          <a:pt x="749" y="100"/>
                        </a:cubicBezTo>
                        <a:cubicBezTo>
                          <a:pt x="750" y="97"/>
                          <a:pt x="721" y="94"/>
                          <a:pt x="720" y="91"/>
                        </a:cubicBezTo>
                        <a:cubicBezTo>
                          <a:pt x="719" y="88"/>
                          <a:pt x="734" y="88"/>
                          <a:pt x="741" y="83"/>
                        </a:cubicBezTo>
                        <a:cubicBezTo>
                          <a:pt x="748" y="78"/>
                          <a:pt x="760" y="68"/>
                          <a:pt x="762" y="62"/>
                        </a:cubicBezTo>
                        <a:cubicBezTo>
                          <a:pt x="764" y="56"/>
                          <a:pt x="759" y="52"/>
                          <a:pt x="756" y="46"/>
                        </a:cubicBezTo>
                        <a:cubicBezTo>
                          <a:pt x="753" y="40"/>
                          <a:pt x="753" y="35"/>
                          <a:pt x="741" y="28"/>
                        </a:cubicBezTo>
                        <a:cubicBezTo>
                          <a:pt x="729" y="21"/>
                          <a:pt x="708" y="4"/>
                          <a:pt x="687" y="2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E9EBEB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5" name="Freeform 1286">
                    <a:extLst>
                      <a:ext uri="{FF2B5EF4-FFF2-40B4-BE49-F238E27FC236}">
                        <a16:creationId xmlns:a16="http://schemas.microsoft.com/office/drawing/2014/main" id="{CB9ED832-A5C8-4192-BDBB-ADF4DA853D7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23" y="1292"/>
                    <a:ext cx="325" cy="176"/>
                  </a:xfrm>
                  <a:custGeom>
                    <a:avLst/>
                    <a:gdLst>
                      <a:gd name="T0" fmla="*/ 305 w 325"/>
                      <a:gd name="T1" fmla="*/ 16 h 176"/>
                      <a:gd name="T2" fmla="*/ 320 w 325"/>
                      <a:gd name="T3" fmla="*/ 58 h 176"/>
                      <a:gd name="T4" fmla="*/ 305 w 325"/>
                      <a:gd name="T5" fmla="*/ 100 h 176"/>
                      <a:gd name="T6" fmla="*/ 199 w 325"/>
                      <a:gd name="T7" fmla="*/ 138 h 176"/>
                      <a:gd name="T8" fmla="*/ 104 w 325"/>
                      <a:gd name="T9" fmla="*/ 171 h 176"/>
                      <a:gd name="T10" fmla="*/ 50 w 325"/>
                      <a:gd name="T11" fmla="*/ 169 h 176"/>
                      <a:gd name="T12" fmla="*/ 17 w 325"/>
                      <a:gd name="T13" fmla="*/ 148 h 176"/>
                      <a:gd name="T14" fmla="*/ 5 w 325"/>
                      <a:gd name="T15" fmla="*/ 121 h 176"/>
                      <a:gd name="T16" fmla="*/ 17 w 325"/>
                      <a:gd name="T17" fmla="*/ 79 h 176"/>
                      <a:gd name="T18" fmla="*/ 58 w 325"/>
                      <a:gd name="T19" fmla="*/ 42 h 176"/>
                      <a:gd name="T20" fmla="*/ 46 w 325"/>
                      <a:gd name="T21" fmla="*/ 19 h 176"/>
                      <a:gd name="T22" fmla="*/ 4 w 325"/>
                      <a:gd name="T23" fmla="*/ 12 h 176"/>
                      <a:gd name="T24" fmla="*/ 73 w 325"/>
                      <a:gd name="T25" fmla="*/ 9 h 176"/>
                      <a:gd name="T26" fmla="*/ 284 w 325"/>
                      <a:gd name="T27" fmla="*/ 1 h 176"/>
                      <a:gd name="T28" fmla="*/ 305 w 325"/>
                      <a:gd name="T29" fmla="*/ 16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25" h="176">
                        <a:moveTo>
                          <a:pt x="305" y="16"/>
                        </a:moveTo>
                        <a:cubicBezTo>
                          <a:pt x="311" y="25"/>
                          <a:pt x="320" y="44"/>
                          <a:pt x="320" y="58"/>
                        </a:cubicBezTo>
                        <a:cubicBezTo>
                          <a:pt x="320" y="72"/>
                          <a:pt x="325" y="87"/>
                          <a:pt x="305" y="100"/>
                        </a:cubicBezTo>
                        <a:cubicBezTo>
                          <a:pt x="285" y="113"/>
                          <a:pt x="233" y="126"/>
                          <a:pt x="199" y="138"/>
                        </a:cubicBezTo>
                        <a:cubicBezTo>
                          <a:pt x="165" y="150"/>
                          <a:pt x="129" y="166"/>
                          <a:pt x="104" y="171"/>
                        </a:cubicBezTo>
                        <a:cubicBezTo>
                          <a:pt x="79" y="176"/>
                          <a:pt x="64" y="173"/>
                          <a:pt x="50" y="169"/>
                        </a:cubicBezTo>
                        <a:cubicBezTo>
                          <a:pt x="36" y="165"/>
                          <a:pt x="24" y="156"/>
                          <a:pt x="17" y="148"/>
                        </a:cubicBezTo>
                        <a:cubicBezTo>
                          <a:pt x="10" y="140"/>
                          <a:pt x="5" y="132"/>
                          <a:pt x="5" y="121"/>
                        </a:cubicBezTo>
                        <a:cubicBezTo>
                          <a:pt x="5" y="110"/>
                          <a:pt x="8" y="92"/>
                          <a:pt x="17" y="79"/>
                        </a:cubicBezTo>
                        <a:cubicBezTo>
                          <a:pt x="26" y="66"/>
                          <a:pt x="53" y="52"/>
                          <a:pt x="58" y="42"/>
                        </a:cubicBezTo>
                        <a:cubicBezTo>
                          <a:pt x="63" y="32"/>
                          <a:pt x="55" y="24"/>
                          <a:pt x="46" y="19"/>
                        </a:cubicBezTo>
                        <a:cubicBezTo>
                          <a:pt x="37" y="14"/>
                          <a:pt x="0" y="14"/>
                          <a:pt x="4" y="12"/>
                        </a:cubicBezTo>
                        <a:cubicBezTo>
                          <a:pt x="8" y="10"/>
                          <a:pt x="26" y="11"/>
                          <a:pt x="73" y="9"/>
                        </a:cubicBezTo>
                        <a:cubicBezTo>
                          <a:pt x="120" y="7"/>
                          <a:pt x="245" y="0"/>
                          <a:pt x="284" y="1"/>
                        </a:cubicBezTo>
                        <a:cubicBezTo>
                          <a:pt x="323" y="2"/>
                          <a:pt x="294" y="6"/>
                          <a:pt x="305" y="16"/>
                        </a:cubicBezTo>
                        <a:close/>
                      </a:path>
                    </a:pathLst>
                  </a:cu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6" name="Freeform 1287">
                    <a:extLst>
                      <a:ext uri="{FF2B5EF4-FFF2-40B4-BE49-F238E27FC236}">
                        <a16:creationId xmlns:a16="http://schemas.microsoft.com/office/drawing/2014/main" id="{47FD4A44-7FF6-A180-50AB-6E5E4BEE591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46" y="1299"/>
                    <a:ext cx="293" cy="140"/>
                  </a:xfrm>
                  <a:custGeom>
                    <a:avLst/>
                    <a:gdLst>
                      <a:gd name="T0" fmla="*/ 264 w 293"/>
                      <a:gd name="T1" fmla="*/ 0 h 140"/>
                      <a:gd name="T2" fmla="*/ 276 w 293"/>
                      <a:gd name="T3" fmla="*/ 9 h 140"/>
                      <a:gd name="T4" fmla="*/ 284 w 293"/>
                      <a:gd name="T5" fmla="*/ 66 h 140"/>
                      <a:gd name="T6" fmla="*/ 258 w 293"/>
                      <a:gd name="T7" fmla="*/ 86 h 140"/>
                      <a:gd name="T8" fmla="*/ 188 w 293"/>
                      <a:gd name="T9" fmla="*/ 105 h 140"/>
                      <a:gd name="T10" fmla="*/ 102 w 293"/>
                      <a:gd name="T11" fmla="*/ 126 h 140"/>
                      <a:gd name="T12" fmla="*/ 59 w 293"/>
                      <a:gd name="T13" fmla="*/ 135 h 140"/>
                      <a:gd name="T14" fmla="*/ 0 w 293"/>
                      <a:gd name="T15" fmla="*/ 140 h 1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3" h="140">
                        <a:moveTo>
                          <a:pt x="264" y="0"/>
                        </a:moveTo>
                        <a:cubicBezTo>
                          <a:pt x="268" y="6"/>
                          <a:pt x="270" y="5"/>
                          <a:pt x="276" y="9"/>
                        </a:cubicBezTo>
                        <a:cubicBezTo>
                          <a:pt x="281" y="22"/>
                          <a:pt x="293" y="54"/>
                          <a:pt x="284" y="66"/>
                        </a:cubicBezTo>
                        <a:cubicBezTo>
                          <a:pt x="282" y="74"/>
                          <a:pt x="265" y="85"/>
                          <a:pt x="258" y="86"/>
                        </a:cubicBezTo>
                        <a:cubicBezTo>
                          <a:pt x="239" y="96"/>
                          <a:pt x="210" y="103"/>
                          <a:pt x="188" y="105"/>
                        </a:cubicBezTo>
                        <a:cubicBezTo>
                          <a:pt x="157" y="103"/>
                          <a:pt x="133" y="125"/>
                          <a:pt x="102" y="126"/>
                        </a:cubicBezTo>
                        <a:cubicBezTo>
                          <a:pt x="91" y="128"/>
                          <a:pt x="69" y="133"/>
                          <a:pt x="59" y="135"/>
                        </a:cubicBezTo>
                        <a:cubicBezTo>
                          <a:pt x="42" y="137"/>
                          <a:pt x="10" y="139"/>
                          <a:pt x="0" y="140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7" name="Freeform 1288">
                    <a:extLst>
                      <a:ext uri="{FF2B5EF4-FFF2-40B4-BE49-F238E27FC236}">
                        <a16:creationId xmlns:a16="http://schemas.microsoft.com/office/drawing/2014/main" id="{387FE83A-9968-2095-8A1C-9BD5D198EC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94" y="1415"/>
                    <a:ext cx="25" cy="16"/>
                  </a:xfrm>
                  <a:custGeom>
                    <a:avLst/>
                    <a:gdLst>
                      <a:gd name="T0" fmla="*/ 3 w 25"/>
                      <a:gd name="T1" fmla="*/ 0 h 16"/>
                      <a:gd name="T2" fmla="*/ 23 w 25"/>
                      <a:gd name="T3" fmla="*/ 16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25" h="16">
                        <a:moveTo>
                          <a:pt x="3" y="0"/>
                        </a:moveTo>
                        <a:cubicBezTo>
                          <a:pt x="0" y="8"/>
                          <a:pt x="25" y="7"/>
                          <a:pt x="23" y="16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8" name="Freeform 1289">
                    <a:extLst>
                      <a:ext uri="{FF2B5EF4-FFF2-40B4-BE49-F238E27FC236}">
                        <a16:creationId xmlns:a16="http://schemas.microsoft.com/office/drawing/2014/main" id="{E91E1388-EC34-2A65-FCB5-28363F351E8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91" y="1219"/>
                    <a:ext cx="585" cy="70"/>
                  </a:xfrm>
                  <a:custGeom>
                    <a:avLst/>
                    <a:gdLst>
                      <a:gd name="T0" fmla="*/ 585 w 585"/>
                      <a:gd name="T1" fmla="*/ 5 h 70"/>
                      <a:gd name="T2" fmla="*/ 520 w 585"/>
                      <a:gd name="T3" fmla="*/ 13 h 70"/>
                      <a:gd name="T4" fmla="*/ 441 w 585"/>
                      <a:gd name="T5" fmla="*/ 31 h 70"/>
                      <a:gd name="T6" fmla="*/ 364 w 585"/>
                      <a:gd name="T7" fmla="*/ 43 h 70"/>
                      <a:gd name="T8" fmla="*/ 274 w 585"/>
                      <a:gd name="T9" fmla="*/ 50 h 70"/>
                      <a:gd name="T10" fmla="*/ 78 w 585"/>
                      <a:gd name="T11" fmla="*/ 67 h 70"/>
                      <a:gd name="T12" fmla="*/ 0 w 585"/>
                      <a:gd name="T13" fmla="*/ 68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85" h="70">
                        <a:moveTo>
                          <a:pt x="585" y="5"/>
                        </a:moveTo>
                        <a:cubicBezTo>
                          <a:pt x="557" y="0"/>
                          <a:pt x="548" y="8"/>
                          <a:pt x="520" y="13"/>
                        </a:cubicBezTo>
                        <a:cubicBezTo>
                          <a:pt x="497" y="15"/>
                          <a:pt x="463" y="26"/>
                          <a:pt x="441" y="31"/>
                        </a:cubicBezTo>
                        <a:cubicBezTo>
                          <a:pt x="424" y="35"/>
                          <a:pt x="387" y="39"/>
                          <a:pt x="364" y="43"/>
                        </a:cubicBezTo>
                        <a:cubicBezTo>
                          <a:pt x="342" y="46"/>
                          <a:pt x="296" y="49"/>
                          <a:pt x="274" y="50"/>
                        </a:cubicBezTo>
                        <a:cubicBezTo>
                          <a:pt x="226" y="54"/>
                          <a:pt x="121" y="65"/>
                          <a:pt x="78" y="67"/>
                        </a:cubicBezTo>
                        <a:cubicBezTo>
                          <a:pt x="32" y="70"/>
                          <a:pt x="13" y="68"/>
                          <a:pt x="0" y="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39" name="Oval 1290">
                    <a:extLst>
                      <a:ext uri="{FF2B5EF4-FFF2-40B4-BE49-F238E27FC236}">
                        <a16:creationId xmlns:a16="http://schemas.microsoft.com/office/drawing/2014/main" id="{CFFFE5B3-340B-DDE2-227C-C2E39C857CD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8" y="1200"/>
                    <a:ext cx="48" cy="48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40" name="Oval 1291">
                    <a:extLst>
                      <a:ext uri="{FF2B5EF4-FFF2-40B4-BE49-F238E27FC236}">
                        <a16:creationId xmlns:a16="http://schemas.microsoft.com/office/drawing/2014/main" id="{7E13DF84-37B8-66ED-36CA-69515BF1430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38" y="1209"/>
                    <a:ext cx="35" cy="29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41" name="Oval 1292">
                    <a:extLst>
                      <a:ext uri="{FF2B5EF4-FFF2-40B4-BE49-F238E27FC236}">
                        <a16:creationId xmlns:a16="http://schemas.microsoft.com/office/drawing/2014/main" id="{CF8D4FC0-982A-2252-AFFE-77942C6E8A1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36" y="1296"/>
                    <a:ext cx="144" cy="8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00"/>
                      </a:gs>
                      <a:gs pos="100000">
                        <a:srgbClr val="FF99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FF33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42" name="Freeform 1293">
                    <a:extLst>
                      <a:ext uri="{FF2B5EF4-FFF2-40B4-BE49-F238E27FC236}">
                        <a16:creationId xmlns:a16="http://schemas.microsoft.com/office/drawing/2014/main" id="{10C6C9ED-DAEB-3269-DAE8-7A9CC18A49E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8" y="1276"/>
                    <a:ext cx="641" cy="31"/>
                  </a:xfrm>
                  <a:custGeom>
                    <a:avLst/>
                    <a:gdLst>
                      <a:gd name="T0" fmla="*/ 638 w 641"/>
                      <a:gd name="T1" fmla="*/ 13 h 31"/>
                      <a:gd name="T2" fmla="*/ 602 w 641"/>
                      <a:gd name="T3" fmla="*/ 1 h 31"/>
                      <a:gd name="T4" fmla="*/ 521 w 641"/>
                      <a:gd name="T5" fmla="*/ 5 h 31"/>
                      <a:gd name="T6" fmla="*/ 228 w 641"/>
                      <a:gd name="T7" fmla="*/ 20 h 31"/>
                      <a:gd name="T8" fmla="*/ 12 w 641"/>
                      <a:gd name="T9" fmla="*/ 29 h 31"/>
                      <a:gd name="T10" fmla="*/ 155 w 641"/>
                      <a:gd name="T11" fmla="*/ 31 h 31"/>
                      <a:gd name="T12" fmla="*/ 267 w 641"/>
                      <a:gd name="T13" fmla="*/ 29 h 31"/>
                      <a:gd name="T14" fmla="*/ 401 w 641"/>
                      <a:gd name="T15" fmla="*/ 25 h 31"/>
                      <a:gd name="T16" fmla="*/ 582 w 641"/>
                      <a:gd name="T17" fmla="*/ 19 h 31"/>
                      <a:gd name="T18" fmla="*/ 638 w 641"/>
                      <a:gd name="T19" fmla="*/ 13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41" h="31">
                        <a:moveTo>
                          <a:pt x="638" y="13"/>
                        </a:moveTo>
                        <a:cubicBezTo>
                          <a:pt x="641" y="10"/>
                          <a:pt x="621" y="2"/>
                          <a:pt x="602" y="1"/>
                        </a:cubicBezTo>
                        <a:cubicBezTo>
                          <a:pt x="583" y="0"/>
                          <a:pt x="583" y="2"/>
                          <a:pt x="521" y="5"/>
                        </a:cubicBezTo>
                        <a:cubicBezTo>
                          <a:pt x="459" y="8"/>
                          <a:pt x="313" y="16"/>
                          <a:pt x="228" y="20"/>
                        </a:cubicBezTo>
                        <a:cubicBezTo>
                          <a:pt x="143" y="24"/>
                          <a:pt x="24" y="27"/>
                          <a:pt x="12" y="29"/>
                        </a:cubicBezTo>
                        <a:cubicBezTo>
                          <a:pt x="0" y="31"/>
                          <a:pt x="113" y="31"/>
                          <a:pt x="155" y="31"/>
                        </a:cubicBezTo>
                        <a:cubicBezTo>
                          <a:pt x="197" y="31"/>
                          <a:pt x="226" y="30"/>
                          <a:pt x="267" y="29"/>
                        </a:cubicBezTo>
                        <a:cubicBezTo>
                          <a:pt x="308" y="28"/>
                          <a:pt x="349" y="27"/>
                          <a:pt x="401" y="25"/>
                        </a:cubicBezTo>
                        <a:cubicBezTo>
                          <a:pt x="453" y="23"/>
                          <a:pt x="543" y="21"/>
                          <a:pt x="582" y="19"/>
                        </a:cubicBezTo>
                        <a:cubicBezTo>
                          <a:pt x="621" y="17"/>
                          <a:pt x="635" y="16"/>
                          <a:pt x="638" y="13"/>
                        </a:cubicBezTo>
                        <a:close/>
                      </a:path>
                    </a:pathLst>
                  </a:custGeom>
                  <a:solidFill>
                    <a:schemeClr val="bg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</p:grpSp>
            <p:sp>
              <p:nvSpPr>
                <p:cNvPr id="3232" name="Freeform 1294">
                  <a:extLst>
                    <a:ext uri="{FF2B5EF4-FFF2-40B4-BE49-F238E27FC236}">
                      <a16:creationId xmlns:a16="http://schemas.microsoft.com/office/drawing/2014/main" id="{D05559C4-E5F3-1913-E03E-F1F8B95FE2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9" y="639"/>
                  <a:ext cx="22" cy="24"/>
                </a:xfrm>
                <a:custGeom>
                  <a:avLst/>
                  <a:gdLst>
                    <a:gd name="T0" fmla="*/ 22 w 22"/>
                    <a:gd name="T1" fmla="*/ 2 h 24"/>
                    <a:gd name="T2" fmla="*/ 4 w 22"/>
                    <a:gd name="T3" fmla="*/ 7 h 24"/>
                    <a:gd name="T4" fmla="*/ 1 w 22"/>
                    <a:gd name="T5" fmla="*/ 16 h 24"/>
                    <a:gd name="T6" fmla="*/ 13 w 22"/>
                    <a:gd name="T7" fmla="*/ 22 h 24"/>
                    <a:gd name="T8" fmla="*/ 22 w 22"/>
                    <a:gd name="T9" fmla="*/ 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4">
                      <a:moveTo>
                        <a:pt x="22" y="2"/>
                      </a:moveTo>
                      <a:cubicBezTo>
                        <a:pt x="21" y="0"/>
                        <a:pt x="8" y="5"/>
                        <a:pt x="4" y="7"/>
                      </a:cubicBezTo>
                      <a:cubicBezTo>
                        <a:pt x="0" y="9"/>
                        <a:pt x="0" y="14"/>
                        <a:pt x="1" y="16"/>
                      </a:cubicBezTo>
                      <a:cubicBezTo>
                        <a:pt x="2" y="18"/>
                        <a:pt x="9" y="24"/>
                        <a:pt x="13" y="22"/>
                      </a:cubicBezTo>
                      <a:cubicBezTo>
                        <a:pt x="17" y="20"/>
                        <a:pt x="20" y="6"/>
                        <a:pt x="22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D1D5D5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grpSp>
            <p:nvGrpSpPr>
              <p:cNvPr id="3195" name="Group 1295">
                <a:extLst>
                  <a:ext uri="{FF2B5EF4-FFF2-40B4-BE49-F238E27FC236}">
                    <a16:creationId xmlns:a16="http://schemas.microsoft.com/office/drawing/2014/main" id="{8C5D5F96-B88F-D95B-3C7B-10F310E540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20315689" flipH="1">
                <a:off x="3736" y="1447"/>
                <a:ext cx="351" cy="138"/>
                <a:chOff x="816" y="639"/>
                <a:chExt cx="768" cy="267"/>
              </a:xfrm>
            </p:grpSpPr>
            <p:grpSp>
              <p:nvGrpSpPr>
                <p:cNvPr id="3219" name="Group 1296">
                  <a:extLst>
                    <a:ext uri="{FF2B5EF4-FFF2-40B4-BE49-F238E27FC236}">
                      <a16:creationId xmlns:a16="http://schemas.microsoft.com/office/drawing/2014/main" id="{883AC1DF-1286-4879-580D-12A744668DE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471240">
                  <a:off x="816" y="672"/>
                  <a:ext cx="768" cy="234"/>
                  <a:chOff x="996" y="1186"/>
                  <a:chExt cx="830" cy="282"/>
                </a:xfrm>
              </p:grpSpPr>
              <p:sp>
                <p:nvSpPr>
                  <p:cNvPr id="3221" name="Freeform 1297">
                    <a:extLst>
                      <a:ext uri="{FF2B5EF4-FFF2-40B4-BE49-F238E27FC236}">
                        <a16:creationId xmlns:a16="http://schemas.microsoft.com/office/drawing/2014/main" id="{869C3985-CB5E-FC8B-A76E-78A4E76AA7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6" y="1208"/>
                    <a:ext cx="126" cy="186"/>
                  </a:xfrm>
                  <a:custGeom>
                    <a:avLst/>
                    <a:gdLst>
                      <a:gd name="T0" fmla="*/ 110 w 126"/>
                      <a:gd name="T1" fmla="*/ 60 h 186"/>
                      <a:gd name="T2" fmla="*/ 56 w 126"/>
                      <a:gd name="T3" fmla="*/ 31 h 186"/>
                      <a:gd name="T4" fmla="*/ 23 w 126"/>
                      <a:gd name="T5" fmla="*/ 7 h 186"/>
                      <a:gd name="T6" fmla="*/ 2 w 126"/>
                      <a:gd name="T7" fmla="*/ 76 h 186"/>
                      <a:gd name="T8" fmla="*/ 12 w 126"/>
                      <a:gd name="T9" fmla="*/ 136 h 186"/>
                      <a:gd name="T10" fmla="*/ 60 w 126"/>
                      <a:gd name="T11" fmla="*/ 184 h 186"/>
                      <a:gd name="T12" fmla="*/ 83 w 126"/>
                      <a:gd name="T13" fmla="*/ 148 h 186"/>
                      <a:gd name="T14" fmla="*/ 126 w 126"/>
                      <a:gd name="T15" fmla="*/ 115 h 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6" h="186">
                        <a:moveTo>
                          <a:pt x="110" y="60"/>
                        </a:moveTo>
                        <a:cubicBezTo>
                          <a:pt x="101" y="55"/>
                          <a:pt x="71" y="40"/>
                          <a:pt x="56" y="31"/>
                        </a:cubicBezTo>
                        <a:cubicBezTo>
                          <a:pt x="41" y="22"/>
                          <a:pt x="32" y="0"/>
                          <a:pt x="23" y="7"/>
                        </a:cubicBezTo>
                        <a:cubicBezTo>
                          <a:pt x="14" y="14"/>
                          <a:pt x="4" y="55"/>
                          <a:pt x="2" y="76"/>
                        </a:cubicBezTo>
                        <a:cubicBezTo>
                          <a:pt x="0" y="97"/>
                          <a:pt x="2" y="118"/>
                          <a:pt x="12" y="136"/>
                        </a:cubicBezTo>
                        <a:cubicBezTo>
                          <a:pt x="22" y="154"/>
                          <a:pt x="48" y="182"/>
                          <a:pt x="60" y="184"/>
                        </a:cubicBezTo>
                        <a:cubicBezTo>
                          <a:pt x="72" y="186"/>
                          <a:pt x="72" y="160"/>
                          <a:pt x="83" y="148"/>
                        </a:cubicBezTo>
                        <a:cubicBezTo>
                          <a:pt x="94" y="136"/>
                          <a:pt x="117" y="122"/>
                          <a:pt x="126" y="115"/>
                        </a:cubicBezTo>
                      </a:path>
                    </a:pathLst>
                  </a:custGeom>
                  <a:blipFill dpi="0" rotWithShape="0">
                    <a:blip r:embed="rId3"/>
                    <a:srcRect/>
                    <a:tile tx="0" ty="0" sx="100000" sy="100000" flip="none" algn="tl"/>
                  </a:blipFill>
                  <a:ln w="63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2" name="Freeform 1298">
                    <a:extLst>
                      <a:ext uri="{FF2B5EF4-FFF2-40B4-BE49-F238E27FC236}">
                        <a16:creationId xmlns:a16="http://schemas.microsoft.com/office/drawing/2014/main" id="{C797560C-191D-B43B-F9EB-1C339ABAF6C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2" y="1186"/>
                    <a:ext cx="764" cy="139"/>
                  </a:xfrm>
                  <a:custGeom>
                    <a:avLst/>
                    <a:gdLst>
                      <a:gd name="T0" fmla="*/ 687 w 764"/>
                      <a:gd name="T1" fmla="*/ 2 h 139"/>
                      <a:gd name="T2" fmla="*/ 618 w 764"/>
                      <a:gd name="T3" fmla="*/ 14 h 139"/>
                      <a:gd name="T4" fmla="*/ 350 w 764"/>
                      <a:gd name="T5" fmla="*/ 44 h 139"/>
                      <a:gd name="T6" fmla="*/ 234 w 764"/>
                      <a:gd name="T7" fmla="*/ 62 h 139"/>
                      <a:gd name="T8" fmla="*/ 48 w 764"/>
                      <a:gd name="T9" fmla="*/ 83 h 139"/>
                      <a:gd name="T10" fmla="*/ 9 w 764"/>
                      <a:gd name="T11" fmla="*/ 82 h 139"/>
                      <a:gd name="T12" fmla="*/ 3 w 764"/>
                      <a:gd name="T13" fmla="*/ 113 h 139"/>
                      <a:gd name="T14" fmla="*/ 14 w 764"/>
                      <a:gd name="T15" fmla="*/ 136 h 139"/>
                      <a:gd name="T16" fmla="*/ 86 w 764"/>
                      <a:gd name="T17" fmla="*/ 134 h 139"/>
                      <a:gd name="T18" fmla="*/ 159 w 764"/>
                      <a:gd name="T19" fmla="*/ 134 h 139"/>
                      <a:gd name="T20" fmla="*/ 474 w 764"/>
                      <a:gd name="T21" fmla="*/ 110 h 139"/>
                      <a:gd name="T22" fmla="*/ 714 w 764"/>
                      <a:gd name="T23" fmla="*/ 110 h 139"/>
                      <a:gd name="T24" fmla="*/ 749 w 764"/>
                      <a:gd name="T25" fmla="*/ 100 h 139"/>
                      <a:gd name="T26" fmla="*/ 720 w 764"/>
                      <a:gd name="T27" fmla="*/ 91 h 139"/>
                      <a:gd name="T28" fmla="*/ 741 w 764"/>
                      <a:gd name="T29" fmla="*/ 83 h 139"/>
                      <a:gd name="T30" fmla="*/ 762 w 764"/>
                      <a:gd name="T31" fmla="*/ 62 h 139"/>
                      <a:gd name="T32" fmla="*/ 756 w 764"/>
                      <a:gd name="T33" fmla="*/ 46 h 139"/>
                      <a:gd name="T34" fmla="*/ 741 w 764"/>
                      <a:gd name="T35" fmla="*/ 28 h 139"/>
                      <a:gd name="T36" fmla="*/ 687 w 764"/>
                      <a:gd name="T37" fmla="*/ 2 h 1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64" h="139">
                        <a:moveTo>
                          <a:pt x="687" y="2"/>
                        </a:moveTo>
                        <a:cubicBezTo>
                          <a:pt x="666" y="0"/>
                          <a:pt x="674" y="7"/>
                          <a:pt x="618" y="14"/>
                        </a:cubicBezTo>
                        <a:cubicBezTo>
                          <a:pt x="562" y="21"/>
                          <a:pt x="414" y="36"/>
                          <a:pt x="350" y="44"/>
                        </a:cubicBezTo>
                        <a:cubicBezTo>
                          <a:pt x="286" y="52"/>
                          <a:pt x="284" y="56"/>
                          <a:pt x="234" y="62"/>
                        </a:cubicBezTo>
                        <a:cubicBezTo>
                          <a:pt x="184" y="68"/>
                          <a:pt x="85" y="80"/>
                          <a:pt x="48" y="83"/>
                        </a:cubicBezTo>
                        <a:cubicBezTo>
                          <a:pt x="11" y="86"/>
                          <a:pt x="16" y="77"/>
                          <a:pt x="9" y="82"/>
                        </a:cubicBezTo>
                        <a:cubicBezTo>
                          <a:pt x="2" y="87"/>
                          <a:pt x="2" y="104"/>
                          <a:pt x="3" y="113"/>
                        </a:cubicBezTo>
                        <a:cubicBezTo>
                          <a:pt x="4" y="122"/>
                          <a:pt x="0" y="133"/>
                          <a:pt x="14" y="136"/>
                        </a:cubicBezTo>
                        <a:cubicBezTo>
                          <a:pt x="28" y="139"/>
                          <a:pt x="62" y="134"/>
                          <a:pt x="86" y="134"/>
                        </a:cubicBezTo>
                        <a:cubicBezTo>
                          <a:pt x="110" y="134"/>
                          <a:pt x="94" y="138"/>
                          <a:pt x="159" y="134"/>
                        </a:cubicBezTo>
                        <a:cubicBezTo>
                          <a:pt x="224" y="130"/>
                          <a:pt x="382" y="114"/>
                          <a:pt x="474" y="110"/>
                        </a:cubicBezTo>
                        <a:cubicBezTo>
                          <a:pt x="566" y="106"/>
                          <a:pt x="668" y="112"/>
                          <a:pt x="714" y="110"/>
                        </a:cubicBezTo>
                        <a:cubicBezTo>
                          <a:pt x="760" y="108"/>
                          <a:pt x="748" y="103"/>
                          <a:pt x="749" y="100"/>
                        </a:cubicBezTo>
                        <a:cubicBezTo>
                          <a:pt x="750" y="97"/>
                          <a:pt x="721" y="94"/>
                          <a:pt x="720" y="91"/>
                        </a:cubicBezTo>
                        <a:cubicBezTo>
                          <a:pt x="719" y="88"/>
                          <a:pt x="734" y="88"/>
                          <a:pt x="741" y="83"/>
                        </a:cubicBezTo>
                        <a:cubicBezTo>
                          <a:pt x="748" y="78"/>
                          <a:pt x="760" y="68"/>
                          <a:pt x="762" y="62"/>
                        </a:cubicBezTo>
                        <a:cubicBezTo>
                          <a:pt x="764" y="56"/>
                          <a:pt x="759" y="52"/>
                          <a:pt x="756" y="46"/>
                        </a:cubicBezTo>
                        <a:cubicBezTo>
                          <a:pt x="753" y="40"/>
                          <a:pt x="753" y="35"/>
                          <a:pt x="741" y="28"/>
                        </a:cubicBezTo>
                        <a:cubicBezTo>
                          <a:pt x="729" y="21"/>
                          <a:pt x="708" y="4"/>
                          <a:pt x="687" y="2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E9EBEB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3" name="Freeform 1299">
                    <a:extLst>
                      <a:ext uri="{FF2B5EF4-FFF2-40B4-BE49-F238E27FC236}">
                        <a16:creationId xmlns:a16="http://schemas.microsoft.com/office/drawing/2014/main" id="{AAAC792D-7C5B-79E7-8829-6C7F468704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23" y="1292"/>
                    <a:ext cx="325" cy="176"/>
                  </a:xfrm>
                  <a:custGeom>
                    <a:avLst/>
                    <a:gdLst>
                      <a:gd name="T0" fmla="*/ 305 w 325"/>
                      <a:gd name="T1" fmla="*/ 16 h 176"/>
                      <a:gd name="T2" fmla="*/ 320 w 325"/>
                      <a:gd name="T3" fmla="*/ 58 h 176"/>
                      <a:gd name="T4" fmla="*/ 305 w 325"/>
                      <a:gd name="T5" fmla="*/ 100 h 176"/>
                      <a:gd name="T6" fmla="*/ 199 w 325"/>
                      <a:gd name="T7" fmla="*/ 138 h 176"/>
                      <a:gd name="T8" fmla="*/ 104 w 325"/>
                      <a:gd name="T9" fmla="*/ 171 h 176"/>
                      <a:gd name="T10" fmla="*/ 50 w 325"/>
                      <a:gd name="T11" fmla="*/ 169 h 176"/>
                      <a:gd name="T12" fmla="*/ 17 w 325"/>
                      <a:gd name="T13" fmla="*/ 148 h 176"/>
                      <a:gd name="T14" fmla="*/ 5 w 325"/>
                      <a:gd name="T15" fmla="*/ 121 h 176"/>
                      <a:gd name="T16" fmla="*/ 17 w 325"/>
                      <a:gd name="T17" fmla="*/ 79 h 176"/>
                      <a:gd name="T18" fmla="*/ 58 w 325"/>
                      <a:gd name="T19" fmla="*/ 42 h 176"/>
                      <a:gd name="T20" fmla="*/ 46 w 325"/>
                      <a:gd name="T21" fmla="*/ 19 h 176"/>
                      <a:gd name="T22" fmla="*/ 4 w 325"/>
                      <a:gd name="T23" fmla="*/ 12 h 176"/>
                      <a:gd name="T24" fmla="*/ 73 w 325"/>
                      <a:gd name="T25" fmla="*/ 9 h 176"/>
                      <a:gd name="T26" fmla="*/ 284 w 325"/>
                      <a:gd name="T27" fmla="*/ 1 h 176"/>
                      <a:gd name="T28" fmla="*/ 305 w 325"/>
                      <a:gd name="T29" fmla="*/ 16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25" h="176">
                        <a:moveTo>
                          <a:pt x="305" y="16"/>
                        </a:moveTo>
                        <a:cubicBezTo>
                          <a:pt x="311" y="25"/>
                          <a:pt x="320" y="44"/>
                          <a:pt x="320" y="58"/>
                        </a:cubicBezTo>
                        <a:cubicBezTo>
                          <a:pt x="320" y="72"/>
                          <a:pt x="325" y="87"/>
                          <a:pt x="305" y="100"/>
                        </a:cubicBezTo>
                        <a:cubicBezTo>
                          <a:pt x="285" y="113"/>
                          <a:pt x="233" y="126"/>
                          <a:pt x="199" y="138"/>
                        </a:cubicBezTo>
                        <a:cubicBezTo>
                          <a:pt x="165" y="150"/>
                          <a:pt x="129" y="166"/>
                          <a:pt x="104" y="171"/>
                        </a:cubicBezTo>
                        <a:cubicBezTo>
                          <a:pt x="79" y="176"/>
                          <a:pt x="64" y="173"/>
                          <a:pt x="50" y="169"/>
                        </a:cubicBezTo>
                        <a:cubicBezTo>
                          <a:pt x="36" y="165"/>
                          <a:pt x="24" y="156"/>
                          <a:pt x="17" y="148"/>
                        </a:cubicBezTo>
                        <a:cubicBezTo>
                          <a:pt x="10" y="140"/>
                          <a:pt x="5" y="132"/>
                          <a:pt x="5" y="121"/>
                        </a:cubicBezTo>
                        <a:cubicBezTo>
                          <a:pt x="5" y="110"/>
                          <a:pt x="8" y="92"/>
                          <a:pt x="17" y="79"/>
                        </a:cubicBezTo>
                        <a:cubicBezTo>
                          <a:pt x="26" y="66"/>
                          <a:pt x="53" y="52"/>
                          <a:pt x="58" y="42"/>
                        </a:cubicBezTo>
                        <a:cubicBezTo>
                          <a:pt x="63" y="32"/>
                          <a:pt x="55" y="24"/>
                          <a:pt x="46" y="19"/>
                        </a:cubicBezTo>
                        <a:cubicBezTo>
                          <a:pt x="37" y="14"/>
                          <a:pt x="0" y="14"/>
                          <a:pt x="4" y="12"/>
                        </a:cubicBezTo>
                        <a:cubicBezTo>
                          <a:pt x="8" y="10"/>
                          <a:pt x="26" y="11"/>
                          <a:pt x="73" y="9"/>
                        </a:cubicBezTo>
                        <a:cubicBezTo>
                          <a:pt x="120" y="7"/>
                          <a:pt x="245" y="0"/>
                          <a:pt x="284" y="1"/>
                        </a:cubicBezTo>
                        <a:cubicBezTo>
                          <a:pt x="323" y="2"/>
                          <a:pt x="294" y="6"/>
                          <a:pt x="305" y="16"/>
                        </a:cubicBezTo>
                        <a:close/>
                      </a:path>
                    </a:pathLst>
                  </a:cu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4" name="Freeform 1300">
                    <a:extLst>
                      <a:ext uri="{FF2B5EF4-FFF2-40B4-BE49-F238E27FC236}">
                        <a16:creationId xmlns:a16="http://schemas.microsoft.com/office/drawing/2014/main" id="{7C834223-671C-E62E-18B1-3AD5C7A03D9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46" y="1299"/>
                    <a:ext cx="293" cy="140"/>
                  </a:xfrm>
                  <a:custGeom>
                    <a:avLst/>
                    <a:gdLst>
                      <a:gd name="T0" fmla="*/ 264 w 293"/>
                      <a:gd name="T1" fmla="*/ 0 h 140"/>
                      <a:gd name="T2" fmla="*/ 276 w 293"/>
                      <a:gd name="T3" fmla="*/ 9 h 140"/>
                      <a:gd name="T4" fmla="*/ 284 w 293"/>
                      <a:gd name="T5" fmla="*/ 66 h 140"/>
                      <a:gd name="T6" fmla="*/ 258 w 293"/>
                      <a:gd name="T7" fmla="*/ 86 h 140"/>
                      <a:gd name="T8" fmla="*/ 188 w 293"/>
                      <a:gd name="T9" fmla="*/ 105 h 140"/>
                      <a:gd name="T10" fmla="*/ 102 w 293"/>
                      <a:gd name="T11" fmla="*/ 126 h 140"/>
                      <a:gd name="T12" fmla="*/ 59 w 293"/>
                      <a:gd name="T13" fmla="*/ 135 h 140"/>
                      <a:gd name="T14" fmla="*/ 0 w 293"/>
                      <a:gd name="T15" fmla="*/ 140 h 1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3" h="140">
                        <a:moveTo>
                          <a:pt x="264" y="0"/>
                        </a:moveTo>
                        <a:cubicBezTo>
                          <a:pt x="268" y="6"/>
                          <a:pt x="270" y="5"/>
                          <a:pt x="276" y="9"/>
                        </a:cubicBezTo>
                        <a:cubicBezTo>
                          <a:pt x="281" y="22"/>
                          <a:pt x="293" y="54"/>
                          <a:pt x="284" y="66"/>
                        </a:cubicBezTo>
                        <a:cubicBezTo>
                          <a:pt x="282" y="74"/>
                          <a:pt x="265" y="85"/>
                          <a:pt x="258" y="86"/>
                        </a:cubicBezTo>
                        <a:cubicBezTo>
                          <a:pt x="239" y="96"/>
                          <a:pt x="210" y="103"/>
                          <a:pt x="188" y="105"/>
                        </a:cubicBezTo>
                        <a:cubicBezTo>
                          <a:pt x="157" y="103"/>
                          <a:pt x="133" y="125"/>
                          <a:pt x="102" y="126"/>
                        </a:cubicBezTo>
                        <a:cubicBezTo>
                          <a:pt x="91" y="128"/>
                          <a:pt x="69" y="133"/>
                          <a:pt x="59" y="135"/>
                        </a:cubicBezTo>
                        <a:cubicBezTo>
                          <a:pt x="42" y="137"/>
                          <a:pt x="10" y="139"/>
                          <a:pt x="0" y="140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5" name="Freeform 1301">
                    <a:extLst>
                      <a:ext uri="{FF2B5EF4-FFF2-40B4-BE49-F238E27FC236}">
                        <a16:creationId xmlns:a16="http://schemas.microsoft.com/office/drawing/2014/main" id="{53FAA12D-EA82-B520-A833-46FAF670A8B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94" y="1415"/>
                    <a:ext cx="25" cy="16"/>
                  </a:xfrm>
                  <a:custGeom>
                    <a:avLst/>
                    <a:gdLst>
                      <a:gd name="T0" fmla="*/ 3 w 25"/>
                      <a:gd name="T1" fmla="*/ 0 h 16"/>
                      <a:gd name="T2" fmla="*/ 23 w 25"/>
                      <a:gd name="T3" fmla="*/ 16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25" h="16">
                        <a:moveTo>
                          <a:pt x="3" y="0"/>
                        </a:moveTo>
                        <a:cubicBezTo>
                          <a:pt x="0" y="8"/>
                          <a:pt x="25" y="7"/>
                          <a:pt x="23" y="16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6" name="Freeform 1302">
                    <a:extLst>
                      <a:ext uri="{FF2B5EF4-FFF2-40B4-BE49-F238E27FC236}">
                        <a16:creationId xmlns:a16="http://schemas.microsoft.com/office/drawing/2014/main" id="{9E541615-726A-E387-22B5-F039E59AA3D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91" y="1219"/>
                    <a:ext cx="585" cy="70"/>
                  </a:xfrm>
                  <a:custGeom>
                    <a:avLst/>
                    <a:gdLst>
                      <a:gd name="T0" fmla="*/ 585 w 585"/>
                      <a:gd name="T1" fmla="*/ 5 h 70"/>
                      <a:gd name="T2" fmla="*/ 520 w 585"/>
                      <a:gd name="T3" fmla="*/ 13 h 70"/>
                      <a:gd name="T4" fmla="*/ 441 w 585"/>
                      <a:gd name="T5" fmla="*/ 31 h 70"/>
                      <a:gd name="T6" fmla="*/ 364 w 585"/>
                      <a:gd name="T7" fmla="*/ 43 h 70"/>
                      <a:gd name="T8" fmla="*/ 274 w 585"/>
                      <a:gd name="T9" fmla="*/ 50 h 70"/>
                      <a:gd name="T10" fmla="*/ 78 w 585"/>
                      <a:gd name="T11" fmla="*/ 67 h 70"/>
                      <a:gd name="T12" fmla="*/ 0 w 585"/>
                      <a:gd name="T13" fmla="*/ 68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85" h="70">
                        <a:moveTo>
                          <a:pt x="585" y="5"/>
                        </a:moveTo>
                        <a:cubicBezTo>
                          <a:pt x="557" y="0"/>
                          <a:pt x="548" y="8"/>
                          <a:pt x="520" y="13"/>
                        </a:cubicBezTo>
                        <a:cubicBezTo>
                          <a:pt x="497" y="15"/>
                          <a:pt x="463" y="26"/>
                          <a:pt x="441" y="31"/>
                        </a:cubicBezTo>
                        <a:cubicBezTo>
                          <a:pt x="424" y="35"/>
                          <a:pt x="387" y="39"/>
                          <a:pt x="364" y="43"/>
                        </a:cubicBezTo>
                        <a:cubicBezTo>
                          <a:pt x="342" y="46"/>
                          <a:pt x="296" y="49"/>
                          <a:pt x="274" y="50"/>
                        </a:cubicBezTo>
                        <a:cubicBezTo>
                          <a:pt x="226" y="54"/>
                          <a:pt x="121" y="65"/>
                          <a:pt x="78" y="67"/>
                        </a:cubicBezTo>
                        <a:cubicBezTo>
                          <a:pt x="32" y="70"/>
                          <a:pt x="13" y="68"/>
                          <a:pt x="0" y="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27" name="Oval 1303">
                    <a:extLst>
                      <a:ext uri="{FF2B5EF4-FFF2-40B4-BE49-F238E27FC236}">
                        <a16:creationId xmlns:a16="http://schemas.microsoft.com/office/drawing/2014/main" id="{E8DA7C74-6881-603A-0A3F-9C14C77B6CC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8" y="1200"/>
                    <a:ext cx="48" cy="48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28" name="Oval 1304">
                    <a:extLst>
                      <a:ext uri="{FF2B5EF4-FFF2-40B4-BE49-F238E27FC236}">
                        <a16:creationId xmlns:a16="http://schemas.microsoft.com/office/drawing/2014/main" id="{DC9AEB50-E189-15BA-88C7-33024CF01D3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38" y="1209"/>
                    <a:ext cx="35" cy="29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29" name="Oval 1305">
                    <a:extLst>
                      <a:ext uri="{FF2B5EF4-FFF2-40B4-BE49-F238E27FC236}">
                        <a16:creationId xmlns:a16="http://schemas.microsoft.com/office/drawing/2014/main" id="{A657AC35-69A2-381F-ABD9-46B4D3D6E00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36" y="1296"/>
                    <a:ext cx="144" cy="8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00"/>
                      </a:gs>
                      <a:gs pos="100000">
                        <a:srgbClr val="FF99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FF33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30" name="Freeform 1306">
                    <a:extLst>
                      <a:ext uri="{FF2B5EF4-FFF2-40B4-BE49-F238E27FC236}">
                        <a16:creationId xmlns:a16="http://schemas.microsoft.com/office/drawing/2014/main" id="{B07BF242-E2CD-755B-04D0-5C53D7871F1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8" y="1276"/>
                    <a:ext cx="641" cy="31"/>
                  </a:xfrm>
                  <a:custGeom>
                    <a:avLst/>
                    <a:gdLst>
                      <a:gd name="T0" fmla="*/ 638 w 641"/>
                      <a:gd name="T1" fmla="*/ 13 h 31"/>
                      <a:gd name="T2" fmla="*/ 602 w 641"/>
                      <a:gd name="T3" fmla="*/ 1 h 31"/>
                      <a:gd name="T4" fmla="*/ 521 w 641"/>
                      <a:gd name="T5" fmla="*/ 5 h 31"/>
                      <a:gd name="T6" fmla="*/ 228 w 641"/>
                      <a:gd name="T7" fmla="*/ 20 h 31"/>
                      <a:gd name="T8" fmla="*/ 12 w 641"/>
                      <a:gd name="T9" fmla="*/ 29 h 31"/>
                      <a:gd name="T10" fmla="*/ 155 w 641"/>
                      <a:gd name="T11" fmla="*/ 31 h 31"/>
                      <a:gd name="T12" fmla="*/ 267 w 641"/>
                      <a:gd name="T13" fmla="*/ 29 h 31"/>
                      <a:gd name="T14" fmla="*/ 401 w 641"/>
                      <a:gd name="T15" fmla="*/ 25 h 31"/>
                      <a:gd name="T16" fmla="*/ 582 w 641"/>
                      <a:gd name="T17" fmla="*/ 19 h 31"/>
                      <a:gd name="T18" fmla="*/ 638 w 641"/>
                      <a:gd name="T19" fmla="*/ 13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41" h="31">
                        <a:moveTo>
                          <a:pt x="638" y="13"/>
                        </a:moveTo>
                        <a:cubicBezTo>
                          <a:pt x="641" y="10"/>
                          <a:pt x="621" y="2"/>
                          <a:pt x="602" y="1"/>
                        </a:cubicBezTo>
                        <a:cubicBezTo>
                          <a:pt x="583" y="0"/>
                          <a:pt x="583" y="2"/>
                          <a:pt x="521" y="5"/>
                        </a:cubicBezTo>
                        <a:cubicBezTo>
                          <a:pt x="459" y="8"/>
                          <a:pt x="313" y="16"/>
                          <a:pt x="228" y="20"/>
                        </a:cubicBezTo>
                        <a:cubicBezTo>
                          <a:pt x="143" y="24"/>
                          <a:pt x="24" y="27"/>
                          <a:pt x="12" y="29"/>
                        </a:cubicBezTo>
                        <a:cubicBezTo>
                          <a:pt x="0" y="31"/>
                          <a:pt x="113" y="31"/>
                          <a:pt x="155" y="31"/>
                        </a:cubicBezTo>
                        <a:cubicBezTo>
                          <a:pt x="197" y="31"/>
                          <a:pt x="226" y="30"/>
                          <a:pt x="267" y="29"/>
                        </a:cubicBezTo>
                        <a:cubicBezTo>
                          <a:pt x="308" y="28"/>
                          <a:pt x="349" y="27"/>
                          <a:pt x="401" y="25"/>
                        </a:cubicBezTo>
                        <a:cubicBezTo>
                          <a:pt x="453" y="23"/>
                          <a:pt x="543" y="21"/>
                          <a:pt x="582" y="19"/>
                        </a:cubicBezTo>
                        <a:cubicBezTo>
                          <a:pt x="621" y="17"/>
                          <a:pt x="635" y="16"/>
                          <a:pt x="638" y="13"/>
                        </a:cubicBezTo>
                        <a:close/>
                      </a:path>
                    </a:pathLst>
                  </a:custGeom>
                  <a:solidFill>
                    <a:schemeClr val="bg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</p:grpSp>
            <p:sp>
              <p:nvSpPr>
                <p:cNvPr id="3220" name="Freeform 1307">
                  <a:extLst>
                    <a:ext uri="{FF2B5EF4-FFF2-40B4-BE49-F238E27FC236}">
                      <a16:creationId xmlns:a16="http://schemas.microsoft.com/office/drawing/2014/main" id="{669C95AF-D31B-B6AA-C5C5-C79948E222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9" y="639"/>
                  <a:ext cx="22" cy="24"/>
                </a:xfrm>
                <a:custGeom>
                  <a:avLst/>
                  <a:gdLst>
                    <a:gd name="T0" fmla="*/ 22 w 22"/>
                    <a:gd name="T1" fmla="*/ 2 h 24"/>
                    <a:gd name="T2" fmla="*/ 4 w 22"/>
                    <a:gd name="T3" fmla="*/ 7 h 24"/>
                    <a:gd name="T4" fmla="*/ 1 w 22"/>
                    <a:gd name="T5" fmla="*/ 16 h 24"/>
                    <a:gd name="T6" fmla="*/ 13 w 22"/>
                    <a:gd name="T7" fmla="*/ 22 h 24"/>
                    <a:gd name="T8" fmla="*/ 22 w 22"/>
                    <a:gd name="T9" fmla="*/ 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4">
                      <a:moveTo>
                        <a:pt x="22" y="2"/>
                      </a:moveTo>
                      <a:cubicBezTo>
                        <a:pt x="21" y="0"/>
                        <a:pt x="8" y="5"/>
                        <a:pt x="4" y="7"/>
                      </a:cubicBezTo>
                      <a:cubicBezTo>
                        <a:pt x="0" y="9"/>
                        <a:pt x="0" y="14"/>
                        <a:pt x="1" y="16"/>
                      </a:cubicBezTo>
                      <a:cubicBezTo>
                        <a:pt x="2" y="18"/>
                        <a:pt x="9" y="24"/>
                        <a:pt x="13" y="22"/>
                      </a:cubicBezTo>
                      <a:cubicBezTo>
                        <a:pt x="17" y="20"/>
                        <a:pt x="20" y="6"/>
                        <a:pt x="22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D1D5D5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grpSp>
            <p:nvGrpSpPr>
              <p:cNvPr id="3196" name="Group 1308">
                <a:extLst>
                  <a:ext uri="{FF2B5EF4-FFF2-40B4-BE49-F238E27FC236}">
                    <a16:creationId xmlns:a16="http://schemas.microsoft.com/office/drawing/2014/main" id="{3358BB90-D013-57F8-A311-9CFF3918F37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73" y="1818"/>
                <a:ext cx="374" cy="138"/>
                <a:chOff x="816" y="639"/>
                <a:chExt cx="768" cy="267"/>
              </a:xfrm>
            </p:grpSpPr>
            <p:grpSp>
              <p:nvGrpSpPr>
                <p:cNvPr id="3207" name="Group 1309">
                  <a:extLst>
                    <a:ext uri="{FF2B5EF4-FFF2-40B4-BE49-F238E27FC236}">
                      <a16:creationId xmlns:a16="http://schemas.microsoft.com/office/drawing/2014/main" id="{46720B86-AFF2-7515-AFF2-E1AC2E2F8F6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471240">
                  <a:off x="816" y="672"/>
                  <a:ext cx="768" cy="234"/>
                  <a:chOff x="996" y="1186"/>
                  <a:chExt cx="830" cy="282"/>
                </a:xfrm>
              </p:grpSpPr>
              <p:sp>
                <p:nvSpPr>
                  <p:cNvPr id="3209" name="Freeform 1310">
                    <a:extLst>
                      <a:ext uri="{FF2B5EF4-FFF2-40B4-BE49-F238E27FC236}">
                        <a16:creationId xmlns:a16="http://schemas.microsoft.com/office/drawing/2014/main" id="{D5576436-1103-4A18-60EA-45DCD39B1D8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6" y="1208"/>
                    <a:ext cx="126" cy="186"/>
                  </a:xfrm>
                  <a:custGeom>
                    <a:avLst/>
                    <a:gdLst>
                      <a:gd name="T0" fmla="*/ 110 w 126"/>
                      <a:gd name="T1" fmla="*/ 60 h 186"/>
                      <a:gd name="T2" fmla="*/ 56 w 126"/>
                      <a:gd name="T3" fmla="*/ 31 h 186"/>
                      <a:gd name="T4" fmla="*/ 23 w 126"/>
                      <a:gd name="T5" fmla="*/ 7 h 186"/>
                      <a:gd name="T6" fmla="*/ 2 w 126"/>
                      <a:gd name="T7" fmla="*/ 76 h 186"/>
                      <a:gd name="T8" fmla="*/ 12 w 126"/>
                      <a:gd name="T9" fmla="*/ 136 h 186"/>
                      <a:gd name="T10" fmla="*/ 60 w 126"/>
                      <a:gd name="T11" fmla="*/ 184 h 186"/>
                      <a:gd name="T12" fmla="*/ 83 w 126"/>
                      <a:gd name="T13" fmla="*/ 148 h 186"/>
                      <a:gd name="T14" fmla="*/ 126 w 126"/>
                      <a:gd name="T15" fmla="*/ 115 h 1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6" h="186">
                        <a:moveTo>
                          <a:pt x="110" y="60"/>
                        </a:moveTo>
                        <a:cubicBezTo>
                          <a:pt x="101" y="55"/>
                          <a:pt x="71" y="40"/>
                          <a:pt x="56" y="31"/>
                        </a:cubicBezTo>
                        <a:cubicBezTo>
                          <a:pt x="41" y="22"/>
                          <a:pt x="32" y="0"/>
                          <a:pt x="23" y="7"/>
                        </a:cubicBezTo>
                        <a:cubicBezTo>
                          <a:pt x="14" y="14"/>
                          <a:pt x="4" y="55"/>
                          <a:pt x="2" y="76"/>
                        </a:cubicBezTo>
                        <a:cubicBezTo>
                          <a:pt x="0" y="97"/>
                          <a:pt x="2" y="118"/>
                          <a:pt x="12" y="136"/>
                        </a:cubicBezTo>
                        <a:cubicBezTo>
                          <a:pt x="22" y="154"/>
                          <a:pt x="48" y="182"/>
                          <a:pt x="60" y="184"/>
                        </a:cubicBezTo>
                        <a:cubicBezTo>
                          <a:pt x="72" y="186"/>
                          <a:pt x="72" y="160"/>
                          <a:pt x="83" y="148"/>
                        </a:cubicBezTo>
                        <a:cubicBezTo>
                          <a:pt x="94" y="136"/>
                          <a:pt x="117" y="122"/>
                          <a:pt x="126" y="115"/>
                        </a:cubicBezTo>
                      </a:path>
                    </a:pathLst>
                  </a:custGeom>
                  <a:blipFill dpi="0" rotWithShape="0">
                    <a:blip r:embed="rId3"/>
                    <a:srcRect/>
                    <a:tile tx="0" ty="0" sx="100000" sy="100000" flip="none" algn="tl"/>
                  </a:blipFill>
                  <a:ln w="63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0" name="Freeform 1311">
                    <a:extLst>
                      <a:ext uri="{FF2B5EF4-FFF2-40B4-BE49-F238E27FC236}">
                        <a16:creationId xmlns:a16="http://schemas.microsoft.com/office/drawing/2014/main" id="{4CDF6ED8-ABAB-8F33-2777-57669475B5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2" y="1186"/>
                    <a:ext cx="764" cy="139"/>
                  </a:xfrm>
                  <a:custGeom>
                    <a:avLst/>
                    <a:gdLst>
                      <a:gd name="T0" fmla="*/ 687 w 764"/>
                      <a:gd name="T1" fmla="*/ 2 h 139"/>
                      <a:gd name="T2" fmla="*/ 618 w 764"/>
                      <a:gd name="T3" fmla="*/ 14 h 139"/>
                      <a:gd name="T4" fmla="*/ 350 w 764"/>
                      <a:gd name="T5" fmla="*/ 44 h 139"/>
                      <a:gd name="T6" fmla="*/ 234 w 764"/>
                      <a:gd name="T7" fmla="*/ 62 h 139"/>
                      <a:gd name="T8" fmla="*/ 48 w 764"/>
                      <a:gd name="T9" fmla="*/ 83 h 139"/>
                      <a:gd name="T10" fmla="*/ 9 w 764"/>
                      <a:gd name="T11" fmla="*/ 82 h 139"/>
                      <a:gd name="T12" fmla="*/ 3 w 764"/>
                      <a:gd name="T13" fmla="*/ 113 h 139"/>
                      <a:gd name="T14" fmla="*/ 14 w 764"/>
                      <a:gd name="T15" fmla="*/ 136 h 139"/>
                      <a:gd name="T16" fmla="*/ 86 w 764"/>
                      <a:gd name="T17" fmla="*/ 134 h 139"/>
                      <a:gd name="T18" fmla="*/ 159 w 764"/>
                      <a:gd name="T19" fmla="*/ 134 h 139"/>
                      <a:gd name="T20" fmla="*/ 474 w 764"/>
                      <a:gd name="T21" fmla="*/ 110 h 139"/>
                      <a:gd name="T22" fmla="*/ 714 w 764"/>
                      <a:gd name="T23" fmla="*/ 110 h 139"/>
                      <a:gd name="T24" fmla="*/ 749 w 764"/>
                      <a:gd name="T25" fmla="*/ 100 h 139"/>
                      <a:gd name="T26" fmla="*/ 720 w 764"/>
                      <a:gd name="T27" fmla="*/ 91 h 139"/>
                      <a:gd name="T28" fmla="*/ 741 w 764"/>
                      <a:gd name="T29" fmla="*/ 83 h 139"/>
                      <a:gd name="T30" fmla="*/ 762 w 764"/>
                      <a:gd name="T31" fmla="*/ 62 h 139"/>
                      <a:gd name="T32" fmla="*/ 756 w 764"/>
                      <a:gd name="T33" fmla="*/ 46 h 139"/>
                      <a:gd name="T34" fmla="*/ 741 w 764"/>
                      <a:gd name="T35" fmla="*/ 28 h 139"/>
                      <a:gd name="T36" fmla="*/ 687 w 764"/>
                      <a:gd name="T37" fmla="*/ 2 h 1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64" h="139">
                        <a:moveTo>
                          <a:pt x="687" y="2"/>
                        </a:moveTo>
                        <a:cubicBezTo>
                          <a:pt x="666" y="0"/>
                          <a:pt x="674" y="7"/>
                          <a:pt x="618" y="14"/>
                        </a:cubicBezTo>
                        <a:cubicBezTo>
                          <a:pt x="562" y="21"/>
                          <a:pt x="414" y="36"/>
                          <a:pt x="350" y="44"/>
                        </a:cubicBezTo>
                        <a:cubicBezTo>
                          <a:pt x="286" y="52"/>
                          <a:pt x="284" y="56"/>
                          <a:pt x="234" y="62"/>
                        </a:cubicBezTo>
                        <a:cubicBezTo>
                          <a:pt x="184" y="68"/>
                          <a:pt x="85" y="80"/>
                          <a:pt x="48" y="83"/>
                        </a:cubicBezTo>
                        <a:cubicBezTo>
                          <a:pt x="11" y="86"/>
                          <a:pt x="16" y="77"/>
                          <a:pt x="9" y="82"/>
                        </a:cubicBezTo>
                        <a:cubicBezTo>
                          <a:pt x="2" y="87"/>
                          <a:pt x="2" y="104"/>
                          <a:pt x="3" y="113"/>
                        </a:cubicBezTo>
                        <a:cubicBezTo>
                          <a:pt x="4" y="122"/>
                          <a:pt x="0" y="133"/>
                          <a:pt x="14" y="136"/>
                        </a:cubicBezTo>
                        <a:cubicBezTo>
                          <a:pt x="28" y="139"/>
                          <a:pt x="62" y="134"/>
                          <a:pt x="86" y="134"/>
                        </a:cubicBezTo>
                        <a:cubicBezTo>
                          <a:pt x="110" y="134"/>
                          <a:pt x="94" y="138"/>
                          <a:pt x="159" y="134"/>
                        </a:cubicBezTo>
                        <a:cubicBezTo>
                          <a:pt x="224" y="130"/>
                          <a:pt x="382" y="114"/>
                          <a:pt x="474" y="110"/>
                        </a:cubicBezTo>
                        <a:cubicBezTo>
                          <a:pt x="566" y="106"/>
                          <a:pt x="668" y="112"/>
                          <a:pt x="714" y="110"/>
                        </a:cubicBezTo>
                        <a:cubicBezTo>
                          <a:pt x="760" y="108"/>
                          <a:pt x="748" y="103"/>
                          <a:pt x="749" y="100"/>
                        </a:cubicBezTo>
                        <a:cubicBezTo>
                          <a:pt x="750" y="97"/>
                          <a:pt x="721" y="94"/>
                          <a:pt x="720" y="91"/>
                        </a:cubicBezTo>
                        <a:cubicBezTo>
                          <a:pt x="719" y="88"/>
                          <a:pt x="734" y="88"/>
                          <a:pt x="741" y="83"/>
                        </a:cubicBezTo>
                        <a:cubicBezTo>
                          <a:pt x="748" y="78"/>
                          <a:pt x="760" y="68"/>
                          <a:pt x="762" y="62"/>
                        </a:cubicBezTo>
                        <a:cubicBezTo>
                          <a:pt x="764" y="56"/>
                          <a:pt x="759" y="52"/>
                          <a:pt x="756" y="46"/>
                        </a:cubicBezTo>
                        <a:cubicBezTo>
                          <a:pt x="753" y="40"/>
                          <a:pt x="753" y="35"/>
                          <a:pt x="741" y="28"/>
                        </a:cubicBezTo>
                        <a:cubicBezTo>
                          <a:pt x="729" y="21"/>
                          <a:pt x="708" y="4"/>
                          <a:pt x="687" y="2"/>
                        </a:cubicBez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E9EBEB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1" name="Freeform 1312">
                    <a:extLst>
                      <a:ext uri="{FF2B5EF4-FFF2-40B4-BE49-F238E27FC236}">
                        <a16:creationId xmlns:a16="http://schemas.microsoft.com/office/drawing/2014/main" id="{1ADB266E-40EC-8141-10B6-A84C7C43C95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23" y="1292"/>
                    <a:ext cx="325" cy="176"/>
                  </a:xfrm>
                  <a:custGeom>
                    <a:avLst/>
                    <a:gdLst>
                      <a:gd name="T0" fmla="*/ 305 w 325"/>
                      <a:gd name="T1" fmla="*/ 16 h 176"/>
                      <a:gd name="T2" fmla="*/ 320 w 325"/>
                      <a:gd name="T3" fmla="*/ 58 h 176"/>
                      <a:gd name="T4" fmla="*/ 305 w 325"/>
                      <a:gd name="T5" fmla="*/ 100 h 176"/>
                      <a:gd name="T6" fmla="*/ 199 w 325"/>
                      <a:gd name="T7" fmla="*/ 138 h 176"/>
                      <a:gd name="T8" fmla="*/ 104 w 325"/>
                      <a:gd name="T9" fmla="*/ 171 h 176"/>
                      <a:gd name="T10" fmla="*/ 50 w 325"/>
                      <a:gd name="T11" fmla="*/ 169 h 176"/>
                      <a:gd name="T12" fmla="*/ 17 w 325"/>
                      <a:gd name="T13" fmla="*/ 148 h 176"/>
                      <a:gd name="T14" fmla="*/ 5 w 325"/>
                      <a:gd name="T15" fmla="*/ 121 h 176"/>
                      <a:gd name="T16" fmla="*/ 17 w 325"/>
                      <a:gd name="T17" fmla="*/ 79 h 176"/>
                      <a:gd name="T18" fmla="*/ 58 w 325"/>
                      <a:gd name="T19" fmla="*/ 42 h 176"/>
                      <a:gd name="T20" fmla="*/ 46 w 325"/>
                      <a:gd name="T21" fmla="*/ 19 h 176"/>
                      <a:gd name="T22" fmla="*/ 4 w 325"/>
                      <a:gd name="T23" fmla="*/ 12 h 176"/>
                      <a:gd name="T24" fmla="*/ 73 w 325"/>
                      <a:gd name="T25" fmla="*/ 9 h 176"/>
                      <a:gd name="T26" fmla="*/ 284 w 325"/>
                      <a:gd name="T27" fmla="*/ 1 h 176"/>
                      <a:gd name="T28" fmla="*/ 305 w 325"/>
                      <a:gd name="T29" fmla="*/ 16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25" h="176">
                        <a:moveTo>
                          <a:pt x="305" y="16"/>
                        </a:moveTo>
                        <a:cubicBezTo>
                          <a:pt x="311" y="25"/>
                          <a:pt x="320" y="44"/>
                          <a:pt x="320" y="58"/>
                        </a:cubicBezTo>
                        <a:cubicBezTo>
                          <a:pt x="320" y="72"/>
                          <a:pt x="325" y="87"/>
                          <a:pt x="305" y="100"/>
                        </a:cubicBezTo>
                        <a:cubicBezTo>
                          <a:pt x="285" y="113"/>
                          <a:pt x="233" y="126"/>
                          <a:pt x="199" y="138"/>
                        </a:cubicBezTo>
                        <a:cubicBezTo>
                          <a:pt x="165" y="150"/>
                          <a:pt x="129" y="166"/>
                          <a:pt x="104" y="171"/>
                        </a:cubicBezTo>
                        <a:cubicBezTo>
                          <a:pt x="79" y="176"/>
                          <a:pt x="64" y="173"/>
                          <a:pt x="50" y="169"/>
                        </a:cubicBezTo>
                        <a:cubicBezTo>
                          <a:pt x="36" y="165"/>
                          <a:pt x="24" y="156"/>
                          <a:pt x="17" y="148"/>
                        </a:cubicBezTo>
                        <a:cubicBezTo>
                          <a:pt x="10" y="140"/>
                          <a:pt x="5" y="132"/>
                          <a:pt x="5" y="121"/>
                        </a:cubicBezTo>
                        <a:cubicBezTo>
                          <a:pt x="5" y="110"/>
                          <a:pt x="8" y="92"/>
                          <a:pt x="17" y="79"/>
                        </a:cubicBezTo>
                        <a:cubicBezTo>
                          <a:pt x="26" y="66"/>
                          <a:pt x="53" y="52"/>
                          <a:pt x="58" y="42"/>
                        </a:cubicBezTo>
                        <a:cubicBezTo>
                          <a:pt x="63" y="32"/>
                          <a:pt x="55" y="24"/>
                          <a:pt x="46" y="19"/>
                        </a:cubicBezTo>
                        <a:cubicBezTo>
                          <a:pt x="37" y="14"/>
                          <a:pt x="0" y="14"/>
                          <a:pt x="4" y="12"/>
                        </a:cubicBezTo>
                        <a:cubicBezTo>
                          <a:pt x="8" y="10"/>
                          <a:pt x="26" y="11"/>
                          <a:pt x="73" y="9"/>
                        </a:cubicBezTo>
                        <a:cubicBezTo>
                          <a:pt x="120" y="7"/>
                          <a:pt x="245" y="0"/>
                          <a:pt x="284" y="1"/>
                        </a:cubicBezTo>
                        <a:cubicBezTo>
                          <a:pt x="323" y="2"/>
                          <a:pt x="294" y="6"/>
                          <a:pt x="305" y="16"/>
                        </a:cubicBezTo>
                        <a:close/>
                      </a:path>
                    </a:pathLst>
                  </a:cu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2" name="Freeform 1313">
                    <a:extLst>
                      <a:ext uri="{FF2B5EF4-FFF2-40B4-BE49-F238E27FC236}">
                        <a16:creationId xmlns:a16="http://schemas.microsoft.com/office/drawing/2014/main" id="{187AF94B-B8DC-54A5-9BCA-18DF04F0156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46" y="1299"/>
                    <a:ext cx="293" cy="140"/>
                  </a:xfrm>
                  <a:custGeom>
                    <a:avLst/>
                    <a:gdLst>
                      <a:gd name="T0" fmla="*/ 264 w 293"/>
                      <a:gd name="T1" fmla="*/ 0 h 140"/>
                      <a:gd name="T2" fmla="*/ 276 w 293"/>
                      <a:gd name="T3" fmla="*/ 9 h 140"/>
                      <a:gd name="T4" fmla="*/ 284 w 293"/>
                      <a:gd name="T5" fmla="*/ 66 h 140"/>
                      <a:gd name="T6" fmla="*/ 258 w 293"/>
                      <a:gd name="T7" fmla="*/ 86 h 140"/>
                      <a:gd name="T8" fmla="*/ 188 w 293"/>
                      <a:gd name="T9" fmla="*/ 105 h 140"/>
                      <a:gd name="T10" fmla="*/ 102 w 293"/>
                      <a:gd name="T11" fmla="*/ 126 h 140"/>
                      <a:gd name="T12" fmla="*/ 59 w 293"/>
                      <a:gd name="T13" fmla="*/ 135 h 140"/>
                      <a:gd name="T14" fmla="*/ 0 w 293"/>
                      <a:gd name="T15" fmla="*/ 140 h 1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3" h="140">
                        <a:moveTo>
                          <a:pt x="264" y="0"/>
                        </a:moveTo>
                        <a:cubicBezTo>
                          <a:pt x="268" y="6"/>
                          <a:pt x="270" y="5"/>
                          <a:pt x="276" y="9"/>
                        </a:cubicBezTo>
                        <a:cubicBezTo>
                          <a:pt x="281" y="22"/>
                          <a:pt x="293" y="54"/>
                          <a:pt x="284" y="66"/>
                        </a:cubicBezTo>
                        <a:cubicBezTo>
                          <a:pt x="282" y="74"/>
                          <a:pt x="265" y="85"/>
                          <a:pt x="258" y="86"/>
                        </a:cubicBezTo>
                        <a:cubicBezTo>
                          <a:pt x="239" y="96"/>
                          <a:pt x="210" y="103"/>
                          <a:pt x="188" y="105"/>
                        </a:cubicBezTo>
                        <a:cubicBezTo>
                          <a:pt x="157" y="103"/>
                          <a:pt x="133" y="125"/>
                          <a:pt x="102" y="126"/>
                        </a:cubicBezTo>
                        <a:cubicBezTo>
                          <a:pt x="91" y="128"/>
                          <a:pt x="69" y="133"/>
                          <a:pt x="59" y="135"/>
                        </a:cubicBezTo>
                        <a:cubicBezTo>
                          <a:pt x="42" y="137"/>
                          <a:pt x="10" y="139"/>
                          <a:pt x="0" y="140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3" name="Freeform 1314">
                    <a:extLst>
                      <a:ext uri="{FF2B5EF4-FFF2-40B4-BE49-F238E27FC236}">
                        <a16:creationId xmlns:a16="http://schemas.microsoft.com/office/drawing/2014/main" id="{BA4617A7-F371-2A28-9278-966446719B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494" y="1415"/>
                    <a:ext cx="25" cy="16"/>
                  </a:xfrm>
                  <a:custGeom>
                    <a:avLst/>
                    <a:gdLst>
                      <a:gd name="T0" fmla="*/ 3 w 25"/>
                      <a:gd name="T1" fmla="*/ 0 h 16"/>
                      <a:gd name="T2" fmla="*/ 23 w 25"/>
                      <a:gd name="T3" fmla="*/ 16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</a:cxnLst>
                    <a:rect l="0" t="0" r="r" b="b"/>
                    <a:pathLst>
                      <a:path w="25" h="16">
                        <a:moveTo>
                          <a:pt x="3" y="0"/>
                        </a:moveTo>
                        <a:cubicBezTo>
                          <a:pt x="0" y="8"/>
                          <a:pt x="25" y="7"/>
                          <a:pt x="23" y="16"/>
                        </a:cubicBezTo>
                      </a:path>
                    </a:pathLst>
                  </a:custGeom>
                  <a:noFill/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4" name="Freeform 1315">
                    <a:extLst>
                      <a:ext uri="{FF2B5EF4-FFF2-40B4-BE49-F238E27FC236}">
                        <a16:creationId xmlns:a16="http://schemas.microsoft.com/office/drawing/2014/main" id="{A9404A3D-6A69-3514-E2DA-86741E5F59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91" y="1219"/>
                    <a:ext cx="585" cy="70"/>
                  </a:xfrm>
                  <a:custGeom>
                    <a:avLst/>
                    <a:gdLst>
                      <a:gd name="T0" fmla="*/ 585 w 585"/>
                      <a:gd name="T1" fmla="*/ 5 h 70"/>
                      <a:gd name="T2" fmla="*/ 520 w 585"/>
                      <a:gd name="T3" fmla="*/ 13 h 70"/>
                      <a:gd name="T4" fmla="*/ 441 w 585"/>
                      <a:gd name="T5" fmla="*/ 31 h 70"/>
                      <a:gd name="T6" fmla="*/ 364 w 585"/>
                      <a:gd name="T7" fmla="*/ 43 h 70"/>
                      <a:gd name="T8" fmla="*/ 274 w 585"/>
                      <a:gd name="T9" fmla="*/ 50 h 70"/>
                      <a:gd name="T10" fmla="*/ 78 w 585"/>
                      <a:gd name="T11" fmla="*/ 67 h 70"/>
                      <a:gd name="T12" fmla="*/ 0 w 585"/>
                      <a:gd name="T13" fmla="*/ 68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85" h="70">
                        <a:moveTo>
                          <a:pt x="585" y="5"/>
                        </a:moveTo>
                        <a:cubicBezTo>
                          <a:pt x="557" y="0"/>
                          <a:pt x="548" y="8"/>
                          <a:pt x="520" y="13"/>
                        </a:cubicBezTo>
                        <a:cubicBezTo>
                          <a:pt x="497" y="15"/>
                          <a:pt x="463" y="26"/>
                          <a:pt x="441" y="31"/>
                        </a:cubicBezTo>
                        <a:cubicBezTo>
                          <a:pt x="424" y="35"/>
                          <a:pt x="387" y="39"/>
                          <a:pt x="364" y="43"/>
                        </a:cubicBezTo>
                        <a:cubicBezTo>
                          <a:pt x="342" y="46"/>
                          <a:pt x="296" y="49"/>
                          <a:pt x="274" y="50"/>
                        </a:cubicBezTo>
                        <a:cubicBezTo>
                          <a:pt x="226" y="54"/>
                          <a:pt x="121" y="65"/>
                          <a:pt x="78" y="67"/>
                        </a:cubicBezTo>
                        <a:cubicBezTo>
                          <a:pt x="32" y="70"/>
                          <a:pt x="13" y="68"/>
                          <a:pt x="0" y="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  <p:sp>
                <p:nvSpPr>
                  <p:cNvPr id="3215" name="Oval 1316">
                    <a:extLst>
                      <a:ext uri="{FF2B5EF4-FFF2-40B4-BE49-F238E27FC236}">
                        <a16:creationId xmlns:a16="http://schemas.microsoft.com/office/drawing/2014/main" id="{21505399-3676-B68E-634B-68CCC0C96CC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28" y="1200"/>
                    <a:ext cx="48" cy="48"/>
                  </a:xfrm>
                  <a:prstGeom prst="ellipse">
                    <a:avLst/>
                  </a:prstGeom>
                  <a:solidFill>
                    <a:srgbClr val="C0C0C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16" name="Oval 1317">
                    <a:extLst>
                      <a:ext uri="{FF2B5EF4-FFF2-40B4-BE49-F238E27FC236}">
                        <a16:creationId xmlns:a16="http://schemas.microsoft.com/office/drawing/2014/main" id="{DA8D8FEA-0A7A-FEAB-DA60-87E7F55A2E8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738" y="1209"/>
                    <a:ext cx="35" cy="29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17" name="Oval 1318">
                    <a:extLst>
                      <a:ext uri="{FF2B5EF4-FFF2-40B4-BE49-F238E27FC236}">
                        <a16:creationId xmlns:a16="http://schemas.microsoft.com/office/drawing/2014/main" id="{FEB39BFA-1DE9-2278-1B4D-3E47F7AEC64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536" y="1296"/>
                    <a:ext cx="144" cy="8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3300"/>
                      </a:gs>
                      <a:gs pos="100000">
                        <a:srgbClr val="FF9900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FF33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440"/>
                  </a:p>
                </p:txBody>
              </p:sp>
              <p:sp>
                <p:nvSpPr>
                  <p:cNvPr id="3218" name="Freeform 1319">
                    <a:extLst>
                      <a:ext uri="{FF2B5EF4-FFF2-40B4-BE49-F238E27FC236}">
                        <a16:creationId xmlns:a16="http://schemas.microsoft.com/office/drawing/2014/main" id="{71EE4652-5FE4-DE88-F867-0F340E44D51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68" y="1276"/>
                    <a:ext cx="641" cy="31"/>
                  </a:xfrm>
                  <a:custGeom>
                    <a:avLst/>
                    <a:gdLst>
                      <a:gd name="T0" fmla="*/ 638 w 641"/>
                      <a:gd name="T1" fmla="*/ 13 h 31"/>
                      <a:gd name="T2" fmla="*/ 602 w 641"/>
                      <a:gd name="T3" fmla="*/ 1 h 31"/>
                      <a:gd name="T4" fmla="*/ 521 w 641"/>
                      <a:gd name="T5" fmla="*/ 5 h 31"/>
                      <a:gd name="T6" fmla="*/ 228 w 641"/>
                      <a:gd name="T7" fmla="*/ 20 h 31"/>
                      <a:gd name="T8" fmla="*/ 12 w 641"/>
                      <a:gd name="T9" fmla="*/ 29 h 31"/>
                      <a:gd name="T10" fmla="*/ 155 w 641"/>
                      <a:gd name="T11" fmla="*/ 31 h 31"/>
                      <a:gd name="T12" fmla="*/ 267 w 641"/>
                      <a:gd name="T13" fmla="*/ 29 h 31"/>
                      <a:gd name="T14" fmla="*/ 401 w 641"/>
                      <a:gd name="T15" fmla="*/ 25 h 31"/>
                      <a:gd name="T16" fmla="*/ 582 w 641"/>
                      <a:gd name="T17" fmla="*/ 19 h 31"/>
                      <a:gd name="T18" fmla="*/ 638 w 641"/>
                      <a:gd name="T19" fmla="*/ 13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41" h="31">
                        <a:moveTo>
                          <a:pt x="638" y="13"/>
                        </a:moveTo>
                        <a:cubicBezTo>
                          <a:pt x="641" y="10"/>
                          <a:pt x="621" y="2"/>
                          <a:pt x="602" y="1"/>
                        </a:cubicBezTo>
                        <a:cubicBezTo>
                          <a:pt x="583" y="0"/>
                          <a:pt x="583" y="2"/>
                          <a:pt x="521" y="5"/>
                        </a:cubicBezTo>
                        <a:cubicBezTo>
                          <a:pt x="459" y="8"/>
                          <a:pt x="313" y="16"/>
                          <a:pt x="228" y="20"/>
                        </a:cubicBezTo>
                        <a:cubicBezTo>
                          <a:pt x="143" y="24"/>
                          <a:pt x="24" y="27"/>
                          <a:pt x="12" y="29"/>
                        </a:cubicBezTo>
                        <a:cubicBezTo>
                          <a:pt x="0" y="31"/>
                          <a:pt x="113" y="31"/>
                          <a:pt x="155" y="31"/>
                        </a:cubicBezTo>
                        <a:cubicBezTo>
                          <a:pt x="197" y="31"/>
                          <a:pt x="226" y="30"/>
                          <a:pt x="267" y="29"/>
                        </a:cubicBezTo>
                        <a:cubicBezTo>
                          <a:pt x="308" y="28"/>
                          <a:pt x="349" y="27"/>
                          <a:pt x="401" y="25"/>
                        </a:cubicBezTo>
                        <a:cubicBezTo>
                          <a:pt x="453" y="23"/>
                          <a:pt x="543" y="21"/>
                          <a:pt x="582" y="19"/>
                        </a:cubicBezTo>
                        <a:cubicBezTo>
                          <a:pt x="621" y="17"/>
                          <a:pt x="635" y="16"/>
                          <a:pt x="638" y="13"/>
                        </a:cubicBezTo>
                        <a:close/>
                      </a:path>
                    </a:pathLst>
                  </a:custGeom>
                  <a:solidFill>
                    <a:schemeClr val="bg2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 sz="1440"/>
                  </a:p>
                </p:txBody>
              </p:sp>
            </p:grpSp>
            <p:sp>
              <p:nvSpPr>
                <p:cNvPr id="3208" name="Freeform 1320">
                  <a:extLst>
                    <a:ext uri="{FF2B5EF4-FFF2-40B4-BE49-F238E27FC236}">
                      <a16:creationId xmlns:a16="http://schemas.microsoft.com/office/drawing/2014/main" id="{C2BE3769-D711-BC0C-1D47-5211D9D807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9" y="639"/>
                  <a:ext cx="22" cy="24"/>
                </a:xfrm>
                <a:custGeom>
                  <a:avLst/>
                  <a:gdLst>
                    <a:gd name="T0" fmla="*/ 22 w 22"/>
                    <a:gd name="T1" fmla="*/ 2 h 24"/>
                    <a:gd name="T2" fmla="*/ 4 w 22"/>
                    <a:gd name="T3" fmla="*/ 7 h 24"/>
                    <a:gd name="T4" fmla="*/ 1 w 22"/>
                    <a:gd name="T5" fmla="*/ 16 h 24"/>
                    <a:gd name="T6" fmla="*/ 13 w 22"/>
                    <a:gd name="T7" fmla="*/ 22 h 24"/>
                    <a:gd name="T8" fmla="*/ 22 w 22"/>
                    <a:gd name="T9" fmla="*/ 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4">
                      <a:moveTo>
                        <a:pt x="22" y="2"/>
                      </a:moveTo>
                      <a:cubicBezTo>
                        <a:pt x="21" y="0"/>
                        <a:pt x="8" y="5"/>
                        <a:pt x="4" y="7"/>
                      </a:cubicBezTo>
                      <a:cubicBezTo>
                        <a:pt x="0" y="9"/>
                        <a:pt x="0" y="14"/>
                        <a:pt x="1" y="16"/>
                      </a:cubicBezTo>
                      <a:cubicBezTo>
                        <a:pt x="2" y="18"/>
                        <a:pt x="9" y="24"/>
                        <a:pt x="13" y="22"/>
                      </a:cubicBezTo>
                      <a:cubicBezTo>
                        <a:pt x="17" y="20"/>
                        <a:pt x="20" y="6"/>
                        <a:pt x="22" y="2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rgbClr val="969696"/>
                    </a:gs>
                    <a:gs pos="100000">
                      <a:srgbClr val="D1D5D5"/>
                    </a:gs>
                  </a:gsLst>
                  <a:path path="rect">
                    <a:fillToRect l="50000" t="50000" r="50000" b="5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197" name="Oval 1321">
                <a:extLst>
                  <a:ext uri="{FF2B5EF4-FFF2-40B4-BE49-F238E27FC236}">
                    <a16:creationId xmlns:a16="http://schemas.microsoft.com/office/drawing/2014/main" id="{61EB2835-FA61-5BAC-01A1-873F287E8A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1596"/>
                <a:ext cx="117" cy="123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198" name="Oval 1322">
                <a:extLst>
                  <a:ext uri="{FF2B5EF4-FFF2-40B4-BE49-F238E27FC236}">
                    <a16:creationId xmlns:a16="http://schemas.microsoft.com/office/drawing/2014/main" id="{A662B5CC-8302-70F4-A414-53A8FB1D0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43" y="1917"/>
                <a:ext cx="93" cy="99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grpSp>
            <p:nvGrpSpPr>
              <p:cNvPr id="3199" name="Group 1323">
                <a:extLst>
                  <a:ext uri="{FF2B5EF4-FFF2-40B4-BE49-F238E27FC236}">
                    <a16:creationId xmlns:a16="http://schemas.microsoft.com/office/drawing/2014/main" id="{583453AD-9F4A-39A6-B3B1-45AFCE9974B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93" y="1521"/>
                <a:ext cx="155" cy="99"/>
                <a:chOff x="4992" y="1056"/>
                <a:chExt cx="317" cy="192"/>
              </a:xfrm>
            </p:grpSpPr>
            <p:sp>
              <p:nvSpPr>
                <p:cNvPr id="3201" name="AutoShape 1324">
                  <a:extLst>
                    <a:ext uri="{FF2B5EF4-FFF2-40B4-BE49-F238E27FC236}">
                      <a16:creationId xmlns:a16="http://schemas.microsoft.com/office/drawing/2014/main" id="{7246B788-A859-6351-D7FC-353FD8DC83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263" y="1181"/>
                  <a:ext cx="46" cy="46"/>
                </a:xfrm>
                <a:prstGeom prst="octagon">
                  <a:avLst>
                    <a:gd name="adj" fmla="val 29287"/>
                  </a:avLst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02" name="Oval 1325">
                  <a:extLst>
                    <a:ext uri="{FF2B5EF4-FFF2-40B4-BE49-F238E27FC236}">
                      <a16:creationId xmlns:a16="http://schemas.microsoft.com/office/drawing/2014/main" id="{4BB223CA-B8D0-DEAD-2C02-C907F6233682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992" y="1056"/>
                  <a:ext cx="192" cy="19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9900"/>
                    </a:gs>
                    <a:gs pos="100000">
                      <a:srgbClr val="FF9900">
                        <a:alpha val="53000"/>
                      </a:srgbClr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03" name="Freeform 1326">
                  <a:extLst>
                    <a:ext uri="{FF2B5EF4-FFF2-40B4-BE49-F238E27FC236}">
                      <a16:creationId xmlns:a16="http://schemas.microsoft.com/office/drawing/2014/main" id="{8F2EBCF8-FCA3-B652-CF8E-0D1C4159F7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3" y="1093"/>
                  <a:ext cx="170" cy="152"/>
                </a:xfrm>
                <a:custGeom>
                  <a:avLst/>
                  <a:gdLst>
                    <a:gd name="T0" fmla="*/ 217 w 220"/>
                    <a:gd name="T1" fmla="*/ 29 h 196"/>
                    <a:gd name="T2" fmla="*/ 210 w 220"/>
                    <a:gd name="T3" fmla="*/ 21 h 196"/>
                    <a:gd name="T4" fmla="*/ 181 w 220"/>
                    <a:gd name="T5" fmla="*/ 7 h 196"/>
                    <a:gd name="T6" fmla="*/ 134 w 220"/>
                    <a:gd name="T7" fmla="*/ 0 h 196"/>
                    <a:gd name="T8" fmla="*/ 107 w 220"/>
                    <a:gd name="T9" fmla="*/ 5 h 196"/>
                    <a:gd name="T10" fmla="*/ 70 w 220"/>
                    <a:gd name="T11" fmla="*/ 38 h 196"/>
                    <a:gd name="T12" fmla="*/ 47 w 220"/>
                    <a:gd name="T13" fmla="*/ 59 h 196"/>
                    <a:gd name="T14" fmla="*/ 31 w 220"/>
                    <a:gd name="T15" fmla="*/ 73 h 196"/>
                    <a:gd name="T16" fmla="*/ 0 w 220"/>
                    <a:gd name="T17" fmla="*/ 104 h 196"/>
                    <a:gd name="T18" fmla="*/ 13 w 220"/>
                    <a:gd name="T19" fmla="*/ 141 h 196"/>
                    <a:gd name="T20" fmla="*/ 47 w 220"/>
                    <a:gd name="T21" fmla="*/ 173 h 196"/>
                    <a:gd name="T22" fmla="*/ 59 w 220"/>
                    <a:gd name="T23" fmla="*/ 185 h 196"/>
                    <a:gd name="T24" fmla="*/ 60 w 220"/>
                    <a:gd name="T25" fmla="*/ 174 h 196"/>
                    <a:gd name="T26" fmla="*/ 61 w 220"/>
                    <a:gd name="T27" fmla="*/ 157 h 196"/>
                    <a:gd name="T28" fmla="*/ 84 w 220"/>
                    <a:gd name="T29" fmla="*/ 134 h 196"/>
                    <a:gd name="T30" fmla="*/ 108 w 220"/>
                    <a:gd name="T31" fmla="*/ 126 h 196"/>
                    <a:gd name="T32" fmla="*/ 151 w 220"/>
                    <a:gd name="T33" fmla="*/ 116 h 196"/>
                    <a:gd name="T34" fmla="*/ 163 w 220"/>
                    <a:gd name="T35" fmla="*/ 111 h 196"/>
                    <a:gd name="T36" fmla="*/ 182 w 220"/>
                    <a:gd name="T37" fmla="*/ 103 h 196"/>
                    <a:gd name="T38" fmla="*/ 200 w 220"/>
                    <a:gd name="T39" fmla="*/ 91 h 196"/>
                    <a:gd name="T40" fmla="*/ 206 w 220"/>
                    <a:gd name="T41" fmla="*/ 83 h 196"/>
                    <a:gd name="T42" fmla="*/ 216 w 220"/>
                    <a:gd name="T43" fmla="*/ 61 h 196"/>
                    <a:gd name="T44" fmla="*/ 219 w 220"/>
                    <a:gd name="T45" fmla="*/ 51 h 196"/>
                    <a:gd name="T46" fmla="*/ 210 w 220"/>
                    <a:gd name="T47" fmla="*/ 62 h 196"/>
                    <a:gd name="T48" fmla="*/ 212 w 220"/>
                    <a:gd name="T49" fmla="*/ 61 h 196"/>
                    <a:gd name="T50" fmla="*/ 219 w 220"/>
                    <a:gd name="T51" fmla="*/ 44 h 196"/>
                    <a:gd name="T52" fmla="*/ 217 w 220"/>
                    <a:gd name="T53" fmla="*/ 29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20" h="196">
                      <a:moveTo>
                        <a:pt x="217" y="29"/>
                      </a:moveTo>
                      <a:cubicBezTo>
                        <a:pt x="213" y="26"/>
                        <a:pt x="214" y="24"/>
                        <a:pt x="210" y="21"/>
                      </a:cubicBezTo>
                      <a:cubicBezTo>
                        <a:pt x="203" y="17"/>
                        <a:pt x="191" y="10"/>
                        <a:pt x="181" y="7"/>
                      </a:cubicBezTo>
                      <a:cubicBezTo>
                        <a:pt x="169" y="4"/>
                        <a:pt x="147" y="1"/>
                        <a:pt x="134" y="0"/>
                      </a:cubicBezTo>
                      <a:cubicBezTo>
                        <a:pt x="121" y="1"/>
                        <a:pt x="118" y="3"/>
                        <a:pt x="107" y="5"/>
                      </a:cubicBezTo>
                      <a:cubicBezTo>
                        <a:pt x="97" y="11"/>
                        <a:pt x="81" y="29"/>
                        <a:pt x="70" y="38"/>
                      </a:cubicBezTo>
                      <a:cubicBezTo>
                        <a:pt x="64" y="45"/>
                        <a:pt x="52" y="54"/>
                        <a:pt x="47" y="59"/>
                      </a:cubicBezTo>
                      <a:cubicBezTo>
                        <a:pt x="40" y="65"/>
                        <a:pt x="35" y="68"/>
                        <a:pt x="31" y="73"/>
                      </a:cubicBezTo>
                      <a:cubicBezTo>
                        <a:pt x="25" y="80"/>
                        <a:pt x="2" y="94"/>
                        <a:pt x="0" y="104"/>
                      </a:cubicBezTo>
                      <a:cubicBezTo>
                        <a:pt x="0" y="110"/>
                        <a:pt x="7" y="132"/>
                        <a:pt x="13" y="141"/>
                      </a:cubicBezTo>
                      <a:cubicBezTo>
                        <a:pt x="18" y="154"/>
                        <a:pt x="40" y="164"/>
                        <a:pt x="47" y="173"/>
                      </a:cubicBezTo>
                      <a:cubicBezTo>
                        <a:pt x="49" y="179"/>
                        <a:pt x="54" y="181"/>
                        <a:pt x="59" y="185"/>
                      </a:cubicBezTo>
                      <a:cubicBezTo>
                        <a:pt x="63" y="196"/>
                        <a:pt x="62" y="180"/>
                        <a:pt x="60" y="174"/>
                      </a:cubicBezTo>
                      <a:cubicBezTo>
                        <a:pt x="59" y="169"/>
                        <a:pt x="59" y="162"/>
                        <a:pt x="61" y="157"/>
                      </a:cubicBezTo>
                      <a:cubicBezTo>
                        <a:pt x="64" y="148"/>
                        <a:pt x="76" y="136"/>
                        <a:pt x="84" y="134"/>
                      </a:cubicBezTo>
                      <a:cubicBezTo>
                        <a:pt x="92" y="129"/>
                        <a:pt x="97" y="129"/>
                        <a:pt x="108" y="126"/>
                      </a:cubicBezTo>
                      <a:cubicBezTo>
                        <a:pt x="117" y="124"/>
                        <a:pt x="141" y="118"/>
                        <a:pt x="151" y="116"/>
                      </a:cubicBezTo>
                      <a:cubicBezTo>
                        <a:pt x="155" y="114"/>
                        <a:pt x="159" y="113"/>
                        <a:pt x="163" y="111"/>
                      </a:cubicBezTo>
                      <a:cubicBezTo>
                        <a:pt x="169" y="109"/>
                        <a:pt x="176" y="107"/>
                        <a:pt x="182" y="103"/>
                      </a:cubicBezTo>
                      <a:cubicBezTo>
                        <a:pt x="183" y="101"/>
                        <a:pt x="198" y="92"/>
                        <a:pt x="200" y="91"/>
                      </a:cubicBezTo>
                      <a:cubicBezTo>
                        <a:pt x="202" y="88"/>
                        <a:pt x="203" y="86"/>
                        <a:pt x="206" y="83"/>
                      </a:cubicBezTo>
                      <a:cubicBezTo>
                        <a:pt x="209" y="78"/>
                        <a:pt x="214" y="66"/>
                        <a:pt x="216" y="61"/>
                      </a:cubicBezTo>
                      <a:cubicBezTo>
                        <a:pt x="218" y="55"/>
                        <a:pt x="220" y="51"/>
                        <a:pt x="219" y="51"/>
                      </a:cubicBezTo>
                      <a:cubicBezTo>
                        <a:pt x="219" y="55"/>
                        <a:pt x="213" y="62"/>
                        <a:pt x="210" y="62"/>
                      </a:cubicBezTo>
                      <a:cubicBezTo>
                        <a:pt x="209" y="62"/>
                        <a:pt x="211" y="61"/>
                        <a:pt x="212" y="61"/>
                      </a:cubicBezTo>
                      <a:cubicBezTo>
                        <a:pt x="215" y="55"/>
                        <a:pt x="216" y="50"/>
                        <a:pt x="219" y="44"/>
                      </a:cubicBezTo>
                      <a:cubicBezTo>
                        <a:pt x="220" y="40"/>
                        <a:pt x="217" y="34"/>
                        <a:pt x="217" y="29"/>
                      </a:cubicBezTo>
                      <a:close/>
                    </a:path>
                  </a:pathLst>
                </a:custGeom>
                <a:solidFill>
                  <a:srgbClr val="FF9900">
                    <a:alpha val="60001"/>
                  </a:srgb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04" name="Freeform 1327">
                  <a:extLst>
                    <a:ext uri="{FF2B5EF4-FFF2-40B4-BE49-F238E27FC236}">
                      <a16:creationId xmlns:a16="http://schemas.microsoft.com/office/drawing/2014/main" id="{992FD99B-2E3A-ABC1-B8F7-EA4DF4AF86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0" y="1112"/>
                  <a:ext cx="47" cy="54"/>
                </a:xfrm>
                <a:custGeom>
                  <a:avLst/>
                  <a:gdLst>
                    <a:gd name="T0" fmla="*/ 82 w 136"/>
                    <a:gd name="T1" fmla="*/ 4 h 136"/>
                    <a:gd name="T2" fmla="*/ 28 w 136"/>
                    <a:gd name="T3" fmla="*/ 14 h 136"/>
                    <a:gd name="T4" fmla="*/ 1 w 136"/>
                    <a:gd name="T5" fmla="*/ 64 h 136"/>
                    <a:gd name="T6" fmla="*/ 22 w 136"/>
                    <a:gd name="T7" fmla="*/ 115 h 136"/>
                    <a:gd name="T8" fmla="*/ 66 w 136"/>
                    <a:gd name="T9" fmla="*/ 134 h 136"/>
                    <a:gd name="T10" fmla="*/ 105 w 136"/>
                    <a:gd name="T11" fmla="*/ 128 h 136"/>
                    <a:gd name="T12" fmla="*/ 124 w 136"/>
                    <a:gd name="T13" fmla="*/ 110 h 136"/>
                    <a:gd name="T14" fmla="*/ 135 w 136"/>
                    <a:gd name="T15" fmla="*/ 76 h 136"/>
                    <a:gd name="T16" fmla="*/ 127 w 136"/>
                    <a:gd name="T17" fmla="*/ 37 h 136"/>
                    <a:gd name="T18" fmla="*/ 82 w 136"/>
                    <a:gd name="T19" fmla="*/ 4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36">
                      <a:moveTo>
                        <a:pt x="82" y="4"/>
                      </a:moveTo>
                      <a:cubicBezTo>
                        <a:pt x="66" y="0"/>
                        <a:pt x="41" y="4"/>
                        <a:pt x="28" y="14"/>
                      </a:cubicBezTo>
                      <a:cubicBezTo>
                        <a:pt x="15" y="24"/>
                        <a:pt x="2" y="47"/>
                        <a:pt x="1" y="64"/>
                      </a:cubicBezTo>
                      <a:cubicBezTo>
                        <a:pt x="0" y="81"/>
                        <a:pt x="11" y="103"/>
                        <a:pt x="22" y="115"/>
                      </a:cubicBezTo>
                      <a:cubicBezTo>
                        <a:pt x="33" y="127"/>
                        <a:pt x="52" y="132"/>
                        <a:pt x="66" y="134"/>
                      </a:cubicBezTo>
                      <a:cubicBezTo>
                        <a:pt x="80" y="136"/>
                        <a:pt x="96" y="132"/>
                        <a:pt x="105" y="128"/>
                      </a:cubicBezTo>
                      <a:cubicBezTo>
                        <a:pt x="114" y="124"/>
                        <a:pt x="119" y="119"/>
                        <a:pt x="124" y="110"/>
                      </a:cubicBezTo>
                      <a:cubicBezTo>
                        <a:pt x="129" y="101"/>
                        <a:pt x="135" y="88"/>
                        <a:pt x="135" y="76"/>
                      </a:cubicBezTo>
                      <a:cubicBezTo>
                        <a:pt x="135" y="64"/>
                        <a:pt x="136" y="49"/>
                        <a:pt x="127" y="37"/>
                      </a:cubicBezTo>
                      <a:cubicBezTo>
                        <a:pt x="118" y="25"/>
                        <a:pt x="98" y="8"/>
                        <a:pt x="82" y="4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tx1"/>
                    </a:gs>
                    <a:gs pos="50000">
                      <a:schemeClr val="bg1"/>
                    </a:gs>
                    <a:gs pos="100000">
                      <a:schemeClr val="tx1"/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205" name="Oval 1328">
                  <a:extLst>
                    <a:ext uri="{FF2B5EF4-FFF2-40B4-BE49-F238E27FC236}">
                      <a16:creationId xmlns:a16="http://schemas.microsoft.com/office/drawing/2014/main" id="{1579B405-18C2-AE14-C521-7734B9B615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17" y="1119"/>
                  <a:ext cx="33" cy="3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  <p:sp>
              <p:nvSpPr>
                <p:cNvPr id="3206" name="Oval 1329">
                  <a:extLst>
                    <a:ext uri="{FF2B5EF4-FFF2-40B4-BE49-F238E27FC236}">
                      <a16:creationId xmlns:a16="http://schemas.microsoft.com/office/drawing/2014/main" id="{A01553EC-B05E-BF57-2E0C-3EDC96F1E5A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119" y="1122"/>
                  <a:ext cx="29" cy="32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440"/>
                </a:p>
              </p:txBody>
            </p:sp>
          </p:grpSp>
          <p:sp>
            <p:nvSpPr>
              <p:cNvPr id="3200" name="Oval 1330">
                <a:extLst>
                  <a:ext uri="{FF2B5EF4-FFF2-40B4-BE49-F238E27FC236}">
                    <a16:creationId xmlns:a16="http://schemas.microsoft.com/office/drawing/2014/main" id="{1F4A6EB6-BB71-9D98-13D3-06199017C6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1" y="1570"/>
                <a:ext cx="92" cy="99"/>
              </a:xfrm>
              <a:prstGeom prst="ellipse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FF9900"/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</p:grpSp>
      </p:grpSp>
      <p:sp>
        <p:nvSpPr>
          <p:cNvPr id="3820" name="Arrow: Left 3819">
            <a:extLst>
              <a:ext uri="{FF2B5EF4-FFF2-40B4-BE49-F238E27FC236}">
                <a16:creationId xmlns:a16="http://schemas.microsoft.com/office/drawing/2014/main" id="{2FF42D98-B0C6-BD24-FEEC-F59FCEA9C9E6}"/>
              </a:ext>
            </a:extLst>
          </p:cNvPr>
          <p:cNvSpPr/>
          <p:nvPr/>
        </p:nvSpPr>
        <p:spPr>
          <a:xfrm rot="15935680">
            <a:off x="6483877" y="4491500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grpSp>
        <p:nvGrpSpPr>
          <p:cNvPr id="3560" name="Group 3559">
            <a:extLst>
              <a:ext uri="{FF2B5EF4-FFF2-40B4-BE49-F238E27FC236}">
                <a16:creationId xmlns:a16="http://schemas.microsoft.com/office/drawing/2014/main" id="{BFC85736-1132-3582-5EBD-93A4EE9E67A4}"/>
              </a:ext>
            </a:extLst>
          </p:cNvPr>
          <p:cNvGrpSpPr/>
          <p:nvPr/>
        </p:nvGrpSpPr>
        <p:grpSpPr>
          <a:xfrm>
            <a:off x="5905593" y="4128218"/>
            <a:ext cx="1152128" cy="529975"/>
            <a:chOff x="5924643" y="3775793"/>
            <a:chExt cx="1152128" cy="529975"/>
          </a:xfrm>
        </p:grpSpPr>
        <p:sp>
          <p:nvSpPr>
            <p:cNvPr id="3307" name="Oval 580">
              <a:extLst>
                <a:ext uri="{FF2B5EF4-FFF2-40B4-BE49-F238E27FC236}">
                  <a16:creationId xmlns:a16="http://schemas.microsoft.com/office/drawing/2014/main" id="{002BEA4A-30EE-50A6-4FCB-57DBA4EC2C7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76147" y="3995221"/>
              <a:ext cx="30057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08" name="Oval 581">
              <a:extLst>
                <a:ext uri="{FF2B5EF4-FFF2-40B4-BE49-F238E27FC236}">
                  <a16:creationId xmlns:a16="http://schemas.microsoft.com/office/drawing/2014/main" id="{FD7491BB-41C5-6618-AB7A-D9A6676A135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37909" y="3885900"/>
              <a:ext cx="30057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09" name="Oval 582">
              <a:extLst>
                <a:ext uri="{FF2B5EF4-FFF2-40B4-BE49-F238E27FC236}">
                  <a16:creationId xmlns:a16="http://schemas.microsoft.com/office/drawing/2014/main" id="{A7FF43D1-4C5D-C8F7-8281-F1CCB82915F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29039" y="4071061"/>
              <a:ext cx="30057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0" name="Oval 583">
              <a:extLst>
                <a:ext uri="{FF2B5EF4-FFF2-40B4-BE49-F238E27FC236}">
                  <a16:creationId xmlns:a16="http://schemas.microsoft.com/office/drawing/2014/main" id="{95A13448-637B-4F0D-C4B9-EC7457BBCF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46842" y="4023427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1" name="Oval 584">
              <a:extLst>
                <a:ext uri="{FF2B5EF4-FFF2-40B4-BE49-F238E27FC236}">
                  <a16:creationId xmlns:a16="http://schemas.microsoft.com/office/drawing/2014/main" id="{89849D0D-ABEC-6B80-7DCC-1592F5B1ABB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5643" y="4035914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2" name="Oval 585">
              <a:extLst>
                <a:ext uri="{FF2B5EF4-FFF2-40B4-BE49-F238E27FC236}">
                  <a16:creationId xmlns:a16="http://schemas.microsoft.com/office/drawing/2014/main" id="{04F42FF6-10FB-D1C1-C55C-97F69BA5D3B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11531" y="4080537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3" name="Oval 586">
              <a:extLst>
                <a:ext uri="{FF2B5EF4-FFF2-40B4-BE49-F238E27FC236}">
                  <a16:creationId xmlns:a16="http://schemas.microsoft.com/office/drawing/2014/main" id="{3418BF8F-39D3-6722-159D-BEA26E49F2A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85124" y="3916799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4" name="Oval 587">
              <a:extLst>
                <a:ext uri="{FF2B5EF4-FFF2-40B4-BE49-F238E27FC236}">
                  <a16:creationId xmlns:a16="http://schemas.microsoft.com/office/drawing/2014/main" id="{4CEDFC7B-98C4-9CF1-9DDC-340F6815923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02775" y="3978376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5" name="Oval 588">
              <a:extLst>
                <a:ext uri="{FF2B5EF4-FFF2-40B4-BE49-F238E27FC236}">
                  <a16:creationId xmlns:a16="http://schemas.microsoft.com/office/drawing/2014/main" id="{BF8A65EE-C48B-6523-1BD5-148693751B8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1023" y="3907434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6" name="Oval 589">
              <a:extLst>
                <a:ext uri="{FF2B5EF4-FFF2-40B4-BE49-F238E27FC236}">
                  <a16:creationId xmlns:a16="http://schemas.microsoft.com/office/drawing/2014/main" id="{FF1B3ED1-38BB-C04E-ED8B-F273FD8C6F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46910" y="3952056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7" name="Oval 590">
              <a:extLst>
                <a:ext uri="{FF2B5EF4-FFF2-40B4-BE49-F238E27FC236}">
                  <a16:creationId xmlns:a16="http://schemas.microsoft.com/office/drawing/2014/main" id="{970A1E5A-8392-6A57-A60A-B487B476493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9719446">
              <a:off x="6255503" y="4076996"/>
              <a:ext cx="30057" cy="42426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8" name="Oval 591">
              <a:extLst>
                <a:ext uri="{FF2B5EF4-FFF2-40B4-BE49-F238E27FC236}">
                  <a16:creationId xmlns:a16="http://schemas.microsoft.com/office/drawing/2014/main" id="{5125D682-DD90-DB52-8EA9-DE01ECD5BF3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9719446">
              <a:off x="6214327" y="3981508"/>
              <a:ext cx="30057" cy="42426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19" name="Oval 592">
              <a:extLst>
                <a:ext uri="{FF2B5EF4-FFF2-40B4-BE49-F238E27FC236}">
                  <a16:creationId xmlns:a16="http://schemas.microsoft.com/office/drawing/2014/main" id="{4AA63B3D-1CBE-6C5D-7ED4-F792E5674AB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36337" y="4005092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0" name="Oval 593">
              <a:extLst>
                <a:ext uri="{FF2B5EF4-FFF2-40B4-BE49-F238E27FC236}">
                  <a16:creationId xmlns:a16="http://schemas.microsoft.com/office/drawing/2014/main" id="{5093F9DD-90BA-865E-A52E-E6876CCFBF3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21603" y="4037656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1" name="Oval 594">
              <a:extLst>
                <a:ext uri="{FF2B5EF4-FFF2-40B4-BE49-F238E27FC236}">
                  <a16:creationId xmlns:a16="http://schemas.microsoft.com/office/drawing/2014/main" id="{2D79E080-DF98-87DE-73CA-7662A020AC6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33365" y="4054611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2" name="Oval 595">
              <a:extLst>
                <a:ext uri="{FF2B5EF4-FFF2-40B4-BE49-F238E27FC236}">
                  <a16:creationId xmlns:a16="http://schemas.microsoft.com/office/drawing/2014/main" id="{EBED25DA-BB37-EE8A-651F-F135531588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65738" y="4011336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3" name="Oval 596">
              <a:extLst>
                <a:ext uri="{FF2B5EF4-FFF2-40B4-BE49-F238E27FC236}">
                  <a16:creationId xmlns:a16="http://schemas.microsoft.com/office/drawing/2014/main" id="{2C248440-5B25-62D0-28F9-AFEF4BDA6E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51003" y="4043900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4" name="Oval 597">
              <a:extLst>
                <a:ext uri="{FF2B5EF4-FFF2-40B4-BE49-F238E27FC236}">
                  <a16:creationId xmlns:a16="http://schemas.microsoft.com/office/drawing/2014/main" id="{E539BF0E-42F0-81BC-C5F3-68F5A3F5CD0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77467" y="4063977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5" name="Oval 598">
              <a:extLst>
                <a:ext uri="{FF2B5EF4-FFF2-40B4-BE49-F238E27FC236}">
                  <a16:creationId xmlns:a16="http://schemas.microsoft.com/office/drawing/2014/main" id="{3B584BEB-3098-E159-EBFC-05497C1ECE0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59863" y="4039003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6" name="Oval 599">
              <a:extLst>
                <a:ext uri="{FF2B5EF4-FFF2-40B4-BE49-F238E27FC236}">
                  <a16:creationId xmlns:a16="http://schemas.microsoft.com/office/drawing/2014/main" id="{BFFB3820-BABA-A5FA-69AB-71EC4CC10B0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5924643" y="3916765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7" name="Oval 600">
              <a:extLst>
                <a:ext uri="{FF2B5EF4-FFF2-40B4-BE49-F238E27FC236}">
                  <a16:creationId xmlns:a16="http://schemas.microsoft.com/office/drawing/2014/main" id="{C4A5DC89-8BFE-C76B-216D-8B35D1D7863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48066" y="4057733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8" name="Oval 601">
              <a:extLst>
                <a:ext uri="{FF2B5EF4-FFF2-40B4-BE49-F238E27FC236}">
                  <a16:creationId xmlns:a16="http://schemas.microsoft.com/office/drawing/2014/main" id="{1A1AE06C-9952-B0AE-9F49-98A769633C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59829" y="4074688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29" name="Oval 602">
              <a:extLst>
                <a:ext uri="{FF2B5EF4-FFF2-40B4-BE49-F238E27FC236}">
                  <a16:creationId xmlns:a16="http://schemas.microsoft.com/office/drawing/2014/main" id="{D5687F7A-EC85-CA42-4101-F1253E9037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18722" y="3907829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30" name="Freeform 603">
              <a:extLst>
                <a:ext uri="{FF2B5EF4-FFF2-40B4-BE49-F238E27FC236}">
                  <a16:creationId xmlns:a16="http://schemas.microsoft.com/office/drawing/2014/main" id="{74D1C422-432F-5C60-95A0-277E27416BF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39068" y="3778415"/>
              <a:ext cx="161241" cy="218611"/>
            </a:xfrm>
            <a:custGeom>
              <a:avLst/>
              <a:gdLst>
                <a:gd name="T0" fmla="*/ 460 w 515"/>
                <a:gd name="T1" fmla="*/ 194 h 742"/>
                <a:gd name="T2" fmla="*/ 316 w 515"/>
                <a:gd name="T3" fmla="*/ 146 h 742"/>
                <a:gd name="T4" fmla="*/ 172 w 515"/>
                <a:gd name="T5" fmla="*/ 50 h 742"/>
                <a:gd name="T6" fmla="*/ 28 w 515"/>
                <a:gd name="T7" fmla="*/ 2 h 742"/>
                <a:gd name="T8" fmla="*/ 4 w 515"/>
                <a:gd name="T9" fmla="*/ 38 h 742"/>
                <a:gd name="T10" fmla="*/ 37 w 515"/>
                <a:gd name="T11" fmla="*/ 155 h 742"/>
                <a:gd name="T12" fmla="*/ 76 w 515"/>
                <a:gd name="T13" fmla="*/ 242 h 742"/>
                <a:gd name="T14" fmla="*/ 100 w 515"/>
                <a:gd name="T15" fmla="*/ 515 h 742"/>
                <a:gd name="T16" fmla="*/ 61 w 515"/>
                <a:gd name="T17" fmla="*/ 704 h 742"/>
                <a:gd name="T18" fmla="*/ 124 w 515"/>
                <a:gd name="T19" fmla="*/ 722 h 742"/>
                <a:gd name="T20" fmla="*/ 322 w 515"/>
                <a:gd name="T21" fmla="*/ 587 h 742"/>
                <a:gd name="T22" fmla="*/ 508 w 515"/>
                <a:gd name="T23" fmla="*/ 434 h 742"/>
                <a:gd name="T24" fmla="*/ 364 w 515"/>
                <a:gd name="T25" fmla="*/ 434 h 742"/>
                <a:gd name="T26" fmla="*/ 346 w 515"/>
                <a:gd name="T27" fmla="*/ 338 h 742"/>
                <a:gd name="T28" fmla="*/ 370 w 515"/>
                <a:gd name="T29" fmla="*/ 209 h 742"/>
                <a:gd name="T30" fmla="*/ 460 w 515"/>
                <a:gd name="T31" fmla="*/ 194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5" h="742">
                  <a:moveTo>
                    <a:pt x="460" y="194"/>
                  </a:moveTo>
                  <a:cubicBezTo>
                    <a:pt x="452" y="186"/>
                    <a:pt x="364" y="170"/>
                    <a:pt x="316" y="146"/>
                  </a:cubicBezTo>
                  <a:cubicBezTo>
                    <a:pt x="268" y="122"/>
                    <a:pt x="220" y="74"/>
                    <a:pt x="172" y="50"/>
                  </a:cubicBezTo>
                  <a:cubicBezTo>
                    <a:pt x="124" y="26"/>
                    <a:pt x="56" y="4"/>
                    <a:pt x="28" y="2"/>
                  </a:cubicBezTo>
                  <a:cubicBezTo>
                    <a:pt x="0" y="0"/>
                    <a:pt x="3" y="13"/>
                    <a:pt x="4" y="38"/>
                  </a:cubicBezTo>
                  <a:cubicBezTo>
                    <a:pt x="5" y="63"/>
                    <a:pt x="25" y="121"/>
                    <a:pt x="37" y="155"/>
                  </a:cubicBezTo>
                  <a:cubicBezTo>
                    <a:pt x="49" y="189"/>
                    <a:pt x="66" y="182"/>
                    <a:pt x="76" y="242"/>
                  </a:cubicBezTo>
                  <a:cubicBezTo>
                    <a:pt x="86" y="302"/>
                    <a:pt x="102" y="438"/>
                    <a:pt x="100" y="515"/>
                  </a:cubicBezTo>
                  <a:cubicBezTo>
                    <a:pt x="98" y="592"/>
                    <a:pt x="57" y="670"/>
                    <a:pt x="61" y="704"/>
                  </a:cubicBezTo>
                  <a:cubicBezTo>
                    <a:pt x="65" y="738"/>
                    <a:pt x="80" y="742"/>
                    <a:pt x="124" y="722"/>
                  </a:cubicBezTo>
                  <a:cubicBezTo>
                    <a:pt x="168" y="702"/>
                    <a:pt x="258" y="635"/>
                    <a:pt x="322" y="587"/>
                  </a:cubicBezTo>
                  <a:cubicBezTo>
                    <a:pt x="386" y="539"/>
                    <a:pt x="501" y="460"/>
                    <a:pt x="508" y="434"/>
                  </a:cubicBezTo>
                  <a:cubicBezTo>
                    <a:pt x="515" y="408"/>
                    <a:pt x="391" y="450"/>
                    <a:pt x="364" y="434"/>
                  </a:cubicBezTo>
                  <a:cubicBezTo>
                    <a:pt x="337" y="418"/>
                    <a:pt x="345" y="375"/>
                    <a:pt x="346" y="338"/>
                  </a:cubicBezTo>
                  <a:cubicBezTo>
                    <a:pt x="347" y="301"/>
                    <a:pt x="351" y="233"/>
                    <a:pt x="370" y="209"/>
                  </a:cubicBezTo>
                  <a:cubicBezTo>
                    <a:pt x="389" y="185"/>
                    <a:pt x="441" y="197"/>
                    <a:pt x="460" y="19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100000">
                  <a:srgbClr val="C0C0C0"/>
                </a:gs>
              </a:gsLst>
              <a:lin ang="189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31" name="Freeform 604">
              <a:extLst>
                <a:ext uri="{FF2B5EF4-FFF2-40B4-BE49-F238E27FC236}">
                  <a16:creationId xmlns:a16="http://schemas.microsoft.com/office/drawing/2014/main" id="{0DA29E19-D9EC-9AF6-7675-76AEE263D8E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1700" y="3775793"/>
              <a:ext cx="103946" cy="71004"/>
            </a:xfrm>
            <a:custGeom>
              <a:avLst/>
              <a:gdLst>
                <a:gd name="T0" fmla="*/ 332 w 332"/>
                <a:gd name="T1" fmla="*/ 237 h 241"/>
                <a:gd name="T2" fmla="*/ 6 w 332"/>
                <a:gd name="T3" fmla="*/ 1 h 241"/>
                <a:gd name="T4" fmla="*/ 294 w 332"/>
                <a:gd name="T5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2" h="241">
                  <a:moveTo>
                    <a:pt x="332" y="237"/>
                  </a:moveTo>
                  <a:cubicBezTo>
                    <a:pt x="278" y="198"/>
                    <a:pt x="12" y="0"/>
                    <a:pt x="6" y="1"/>
                  </a:cubicBezTo>
                  <a:cubicBezTo>
                    <a:pt x="0" y="2"/>
                    <a:pt x="146" y="121"/>
                    <a:pt x="294" y="24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32" name="Freeform 605">
              <a:extLst>
                <a:ext uri="{FF2B5EF4-FFF2-40B4-BE49-F238E27FC236}">
                  <a16:creationId xmlns:a16="http://schemas.microsoft.com/office/drawing/2014/main" id="{5B817A56-C1CD-7D03-8DC2-AA03BA5C89B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2189" y="3789031"/>
              <a:ext cx="90170" cy="56568"/>
            </a:xfrm>
            <a:custGeom>
              <a:avLst/>
              <a:gdLst>
                <a:gd name="T0" fmla="*/ 288 w 288"/>
                <a:gd name="T1" fmla="*/ 192 h 192"/>
                <a:gd name="T2" fmla="*/ 0 w 288"/>
                <a:gd name="T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8" h="192">
                  <a:moveTo>
                    <a:pt x="288" y="192"/>
                  </a:moveTo>
                  <a:cubicBezTo>
                    <a:pt x="288" y="192"/>
                    <a:pt x="144" y="96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33" name="Freeform 606">
              <a:extLst>
                <a:ext uri="{FF2B5EF4-FFF2-40B4-BE49-F238E27FC236}">
                  <a16:creationId xmlns:a16="http://schemas.microsoft.com/office/drawing/2014/main" id="{88F04F02-B053-7BAB-6545-5868CFF29DE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2992" y="3819107"/>
              <a:ext cx="95492" cy="40658"/>
            </a:xfrm>
            <a:custGeom>
              <a:avLst/>
              <a:gdLst>
                <a:gd name="T0" fmla="*/ 305 w 305"/>
                <a:gd name="T1" fmla="*/ 138 h 138"/>
                <a:gd name="T2" fmla="*/ 127 w 305"/>
                <a:gd name="T3" fmla="*/ 46 h 138"/>
                <a:gd name="T4" fmla="*/ 0 w 305"/>
                <a:gd name="T5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5" h="138">
                  <a:moveTo>
                    <a:pt x="305" y="138"/>
                  </a:moveTo>
                  <a:cubicBezTo>
                    <a:pt x="275" y="123"/>
                    <a:pt x="178" y="69"/>
                    <a:pt x="127" y="46"/>
                  </a:cubicBezTo>
                  <a:cubicBezTo>
                    <a:pt x="76" y="23"/>
                    <a:pt x="27" y="1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34" name="Oval 607">
              <a:extLst>
                <a:ext uri="{FF2B5EF4-FFF2-40B4-BE49-F238E27FC236}">
                  <a16:creationId xmlns:a16="http://schemas.microsoft.com/office/drawing/2014/main" id="{392665F9-BC2A-40A3-E96D-D923BE5EEA0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37921" y="3958189"/>
              <a:ext cx="30057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35" name="Oval 608">
              <a:extLst>
                <a:ext uri="{FF2B5EF4-FFF2-40B4-BE49-F238E27FC236}">
                  <a16:creationId xmlns:a16="http://schemas.microsoft.com/office/drawing/2014/main" id="{4E948400-6673-ED78-D1FD-7898EE787EE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43727" y="4001893"/>
              <a:ext cx="30057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36" name="Oval 609">
              <a:extLst>
                <a:ext uri="{FF2B5EF4-FFF2-40B4-BE49-F238E27FC236}">
                  <a16:creationId xmlns:a16="http://schemas.microsoft.com/office/drawing/2014/main" id="{5A1229C8-FD1B-F052-287D-5D1B7773CDA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11541" y="3900273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37" name="Oval 610">
              <a:extLst>
                <a:ext uri="{FF2B5EF4-FFF2-40B4-BE49-F238E27FC236}">
                  <a16:creationId xmlns:a16="http://schemas.microsoft.com/office/drawing/2014/main" id="{4635D82C-9976-22C3-40BF-2C46527D609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17428" y="3944895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338" name="Freeform 611">
              <a:extLst>
                <a:ext uri="{FF2B5EF4-FFF2-40B4-BE49-F238E27FC236}">
                  <a16:creationId xmlns:a16="http://schemas.microsoft.com/office/drawing/2014/main" id="{9C2871DE-B675-4735-E8B3-3EB744C6AAB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43641" y="3825428"/>
              <a:ext cx="833130" cy="232164"/>
            </a:xfrm>
            <a:custGeom>
              <a:avLst/>
              <a:gdLst>
                <a:gd name="T0" fmla="*/ 2569 w 2661"/>
                <a:gd name="T1" fmla="*/ 109 h 788"/>
                <a:gd name="T2" fmla="*/ 2598 w 2661"/>
                <a:gd name="T3" fmla="*/ 60 h 788"/>
                <a:gd name="T4" fmla="*/ 2527 w 2661"/>
                <a:gd name="T5" fmla="*/ 34 h 788"/>
                <a:gd name="T6" fmla="*/ 2413 w 2661"/>
                <a:gd name="T7" fmla="*/ 40 h 788"/>
                <a:gd name="T8" fmla="*/ 2191 w 2661"/>
                <a:gd name="T9" fmla="*/ 55 h 788"/>
                <a:gd name="T10" fmla="*/ 1813 w 2661"/>
                <a:gd name="T11" fmla="*/ 7 h 788"/>
                <a:gd name="T12" fmla="*/ 1525 w 2661"/>
                <a:gd name="T13" fmla="*/ 13 h 788"/>
                <a:gd name="T14" fmla="*/ 1273 w 2661"/>
                <a:gd name="T15" fmla="*/ 61 h 788"/>
                <a:gd name="T16" fmla="*/ 838 w 2661"/>
                <a:gd name="T17" fmla="*/ 172 h 788"/>
                <a:gd name="T18" fmla="*/ 649 w 2661"/>
                <a:gd name="T19" fmla="*/ 253 h 788"/>
                <a:gd name="T20" fmla="*/ 505 w 2661"/>
                <a:gd name="T21" fmla="*/ 253 h 788"/>
                <a:gd name="T22" fmla="*/ 364 w 2661"/>
                <a:gd name="T23" fmla="*/ 241 h 788"/>
                <a:gd name="T24" fmla="*/ 265 w 2661"/>
                <a:gd name="T25" fmla="*/ 253 h 788"/>
                <a:gd name="T26" fmla="*/ 265 w 2661"/>
                <a:gd name="T27" fmla="*/ 301 h 788"/>
                <a:gd name="T28" fmla="*/ 307 w 2661"/>
                <a:gd name="T29" fmla="*/ 322 h 788"/>
                <a:gd name="T30" fmla="*/ 358 w 2661"/>
                <a:gd name="T31" fmla="*/ 322 h 788"/>
                <a:gd name="T32" fmla="*/ 265 w 2661"/>
                <a:gd name="T33" fmla="*/ 349 h 788"/>
                <a:gd name="T34" fmla="*/ 121 w 2661"/>
                <a:gd name="T35" fmla="*/ 349 h 788"/>
                <a:gd name="T36" fmla="*/ 34 w 2661"/>
                <a:gd name="T37" fmla="*/ 361 h 788"/>
                <a:gd name="T38" fmla="*/ 5 w 2661"/>
                <a:gd name="T39" fmla="*/ 489 h 788"/>
                <a:gd name="T40" fmla="*/ 7 w 2661"/>
                <a:gd name="T41" fmla="*/ 555 h 788"/>
                <a:gd name="T42" fmla="*/ 25 w 2661"/>
                <a:gd name="T43" fmla="*/ 589 h 788"/>
                <a:gd name="T44" fmla="*/ 141 w 2661"/>
                <a:gd name="T45" fmla="*/ 581 h 788"/>
                <a:gd name="T46" fmla="*/ 265 w 2661"/>
                <a:gd name="T47" fmla="*/ 589 h 788"/>
                <a:gd name="T48" fmla="*/ 505 w 2661"/>
                <a:gd name="T49" fmla="*/ 637 h 788"/>
                <a:gd name="T50" fmla="*/ 697 w 2661"/>
                <a:gd name="T51" fmla="*/ 733 h 788"/>
                <a:gd name="T52" fmla="*/ 799 w 2661"/>
                <a:gd name="T53" fmla="*/ 757 h 788"/>
                <a:gd name="T54" fmla="*/ 892 w 2661"/>
                <a:gd name="T55" fmla="*/ 760 h 788"/>
                <a:gd name="T56" fmla="*/ 1177 w 2661"/>
                <a:gd name="T57" fmla="*/ 781 h 788"/>
                <a:gd name="T58" fmla="*/ 1498 w 2661"/>
                <a:gd name="T59" fmla="*/ 715 h 788"/>
                <a:gd name="T60" fmla="*/ 1741 w 2661"/>
                <a:gd name="T61" fmla="*/ 658 h 788"/>
                <a:gd name="T62" fmla="*/ 2041 w 2661"/>
                <a:gd name="T63" fmla="*/ 589 h 788"/>
                <a:gd name="T64" fmla="*/ 2137 w 2661"/>
                <a:gd name="T65" fmla="*/ 541 h 788"/>
                <a:gd name="T66" fmla="*/ 2425 w 2661"/>
                <a:gd name="T67" fmla="*/ 397 h 788"/>
                <a:gd name="T68" fmla="*/ 2569 w 2661"/>
                <a:gd name="T69" fmla="*/ 301 h 788"/>
                <a:gd name="T70" fmla="*/ 2653 w 2661"/>
                <a:gd name="T71" fmla="*/ 214 h 788"/>
                <a:gd name="T72" fmla="*/ 2617 w 2661"/>
                <a:gd name="T73" fmla="*/ 205 h 788"/>
                <a:gd name="T74" fmla="*/ 2569 w 2661"/>
                <a:gd name="T75" fmla="*/ 205 h 788"/>
                <a:gd name="T76" fmla="*/ 2569 w 2661"/>
                <a:gd name="T77" fmla="*/ 253 h 788"/>
                <a:gd name="T78" fmla="*/ 2425 w 2661"/>
                <a:gd name="T79" fmla="*/ 301 h 788"/>
                <a:gd name="T80" fmla="*/ 2473 w 2661"/>
                <a:gd name="T81" fmla="*/ 205 h 788"/>
                <a:gd name="T82" fmla="*/ 2484 w 2661"/>
                <a:gd name="T83" fmla="*/ 141 h 788"/>
                <a:gd name="T84" fmla="*/ 2518 w 2661"/>
                <a:gd name="T85" fmla="*/ 109 h 788"/>
                <a:gd name="T86" fmla="*/ 2569 w 2661"/>
                <a:gd name="T87" fmla="*/ 109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61" h="788">
                  <a:moveTo>
                    <a:pt x="2569" y="109"/>
                  </a:moveTo>
                  <a:cubicBezTo>
                    <a:pt x="2582" y="101"/>
                    <a:pt x="2605" y="72"/>
                    <a:pt x="2598" y="60"/>
                  </a:cubicBezTo>
                  <a:cubicBezTo>
                    <a:pt x="2591" y="48"/>
                    <a:pt x="2558" y="37"/>
                    <a:pt x="2527" y="34"/>
                  </a:cubicBezTo>
                  <a:cubicBezTo>
                    <a:pt x="2496" y="31"/>
                    <a:pt x="2469" y="37"/>
                    <a:pt x="2413" y="40"/>
                  </a:cubicBezTo>
                  <a:cubicBezTo>
                    <a:pt x="2357" y="43"/>
                    <a:pt x="2291" y="60"/>
                    <a:pt x="2191" y="55"/>
                  </a:cubicBezTo>
                  <a:cubicBezTo>
                    <a:pt x="2091" y="50"/>
                    <a:pt x="1924" y="14"/>
                    <a:pt x="1813" y="7"/>
                  </a:cubicBezTo>
                  <a:cubicBezTo>
                    <a:pt x="1702" y="0"/>
                    <a:pt x="1615" y="4"/>
                    <a:pt x="1525" y="13"/>
                  </a:cubicBezTo>
                  <a:cubicBezTo>
                    <a:pt x="1435" y="22"/>
                    <a:pt x="1387" y="35"/>
                    <a:pt x="1273" y="61"/>
                  </a:cubicBezTo>
                  <a:cubicBezTo>
                    <a:pt x="1159" y="87"/>
                    <a:pt x="942" y="140"/>
                    <a:pt x="838" y="172"/>
                  </a:cubicBezTo>
                  <a:cubicBezTo>
                    <a:pt x="734" y="204"/>
                    <a:pt x="704" y="240"/>
                    <a:pt x="649" y="253"/>
                  </a:cubicBezTo>
                  <a:cubicBezTo>
                    <a:pt x="594" y="266"/>
                    <a:pt x="552" y="255"/>
                    <a:pt x="505" y="253"/>
                  </a:cubicBezTo>
                  <a:cubicBezTo>
                    <a:pt x="458" y="251"/>
                    <a:pt x="404" y="241"/>
                    <a:pt x="364" y="241"/>
                  </a:cubicBezTo>
                  <a:cubicBezTo>
                    <a:pt x="324" y="241"/>
                    <a:pt x="281" y="243"/>
                    <a:pt x="265" y="253"/>
                  </a:cubicBezTo>
                  <a:cubicBezTo>
                    <a:pt x="249" y="263"/>
                    <a:pt x="258" y="289"/>
                    <a:pt x="265" y="301"/>
                  </a:cubicBezTo>
                  <a:cubicBezTo>
                    <a:pt x="272" y="313"/>
                    <a:pt x="292" y="319"/>
                    <a:pt x="307" y="322"/>
                  </a:cubicBezTo>
                  <a:cubicBezTo>
                    <a:pt x="322" y="325"/>
                    <a:pt x="365" y="318"/>
                    <a:pt x="358" y="322"/>
                  </a:cubicBezTo>
                  <a:cubicBezTo>
                    <a:pt x="351" y="326"/>
                    <a:pt x="304" y="345"/>
                    <a:pt x="265" y="349"/>
                  </a:cubicBezTo>
                  <a:cubicBezTo>
                    <a:pt x="226" y="353"/>
                    <a:pt x="159" y="347"/>
                    <a:pt x="121" y="349"/>
                  </a:cubicBezTo>
                  <a:cubicBezTo>
                    <a:pt x="83" y="351"/>
                    <a:pt x="53" y="338"/>
                    <a:pt x="34" y="361"/>
                  </a:cubicBezTo>
                  <a:cubicBezTo>
                    <a:pt x="15" y="384"/>
                    <a:pt x="10" y="457"/>
                    <a:pt x="5" y="489"/>
                  </a:cubicBezTo>
                  <a:cubicBezTo>
                    <a:pt x="0" y="521"/>
                    <a:pt x="4" y="538"/>
                    <a:pt x="7" y="555"/>
                  </a:cubicBezTo>
                  <a:cubicBezTo>
                    <a:pt x="10" y="572"/>
                    <a:pt x="3" y="585"/>
                    <a:pt x="25" y="589"/>
                  </a:cubicBezTo>
                  <a:cubicBezTo>
                    <a:pt x="47" y="593"/>
                    <a:pt x="101" y="581"/>
                    <a:pt x="141" y="581"/>
                  </a:cubicBezTo>
                  <a:cubicBezTo>
                    <a:pt x="181" y="581"/>
                    <a:pt x="204" y="580"/>
                    <a:pt x="265" y="589"/>
                  </a:cubicBezTo>
                  <a:cubicBezTo>
                    <a:pt x="326" y="598"/>
                    <a:pt x="433" y="613"/>
                    <a:pt x="505" y="637"/>
                  </a:cubicBezTo>
                  <a:cubicBezTo>
                    <a:pt x="577" y="661"/>
                    <a:pt x="648" y="713"/>
                    <a:pt x="697" y="733"/>
                  </a:cubicBezTo>
                  <a:cubicBezTo>
                    <a:pt x="746" y="753"/>
                    <a:pt x="767" y="753"/>
                    <a:pt x="799" y="757"/>
                  </a:cubicBezTo>
                  <a:cubicBezTo>
                    <a:pt x="831" y="761"/>
                    <a:pt x="829" y="756"/>
                    <a:pt x="892" y="760"/>
                  </a:cubicBezTo>
                  <a:cubicBezTo>
                    <a:pt x="955" y="764"/>
                    <a:pt x="1076" y="788"/>
                    <a:pt x="1177" y="781"/>
                  </a:cubicBezTo>
                  <a:cubicBezTo>
                    <a:pt x="1278" y="774"/>
                    <a:pt x="1404" y="735"/>
                    <a:pt x="1498" y="715"/>
                  </a:cubicBezTo>
                  <a:cubicBezTo>
                    <a:pt x="1592" y="695"/>
                    <a:pt x="1651" y="679"/>
                    <a:pt x="1741" y="658"/>
                  </a:cubicBezTo>
                  <a:cubicBezTo>
                    <a:pt x="1831" y="637"/>
                    <a:pt x="1975" y="608"/>
                    <a:pt x="2041" y="589"/>
                  </a:cubicBezTo>
                  <a:cubicBezTo>
                    <a:pt x="2107" y="570"/>
                    <a:pt x="2073" y="573"/>
                    <a:pt x="2137" y="541"/>
                  </a:cubicBezTo>
                  <a:cubicBezTo>
                    <a:pt x="2201" y="509"/>
                    <a:pt x="2353" y="437"/>
                    <a:pt x="2425" y="397"/>
                  </a:cubicBezTo>
                  <a:cubicBezTo>
                    <a:pt x="2497" y="357"/>
                    <a:pt x="2531" y="331"/>
                    <a:pt x="2569" y="301"/>
                  </a:cubicBezTo>
                  <a:cubicBezTo>
                    <a:pt x="2607" y="271"/>
                    <a:pt x="2645" y="230"/>
                    <a:pt x="2653" y="214"/>
                  </a:cubicBezTo>
                  <a:cubicBezTo>
                    <a:pt x="2661" y="198"/>
                    <a:pt x="2631" y="207"/>
                    <a:pt x="2617" y="205"/>
                  </a:cubicBezTo>
                  <a:cubicBezTo>
                    <a:pt x="2603" y="203"/>
                    <a:pt x="2577" y="197"/>
                    <a:pt x="2569" y="205"/>
                  </a:cubicBezTo>
                  <a:cubicBezTo>
                    <a:pt x="2561" y="213"/>
                    <a:pt x="2593" y="237"/>
                    <a:pt x="2569" y="253"/>
                  </a:cubicBezTo>
                  <a:cubicBezTo>
                    <a:pt x="2545" y="269"/>
                    <a:pt x="2441" y="309"/>
                    <a:pt x="2425" y="301"/>
                  </a:cubicBezTo>
                  <a:cubicBezTo>
                    <a:pt x="2409" y="293"/>
                    <a:pt x="2463" y="232"/>
                    <a:pt x="2473" y="205"/>
                  </a:cubicBezTo>
                  <a:cubicBezTo>
                    <a:pt x="2483" y="178"/>
                    <a:pt x="2477" y="157"/>
                    <a:pt x="2484" y="141"/>
                  </a:cubicBezTo>
                  <a:cubicBezTo>
                    <a:pt x="2491" y="125"/>
                    <a:pt x="2504" y="114"/>
                    <a:pt x="2518" y="109"/>
                  </a:cubicBezTo>
                  <a:cubicBezTo>
                    <a:pt x="2532" y="104"/>
                    <a:pt x="2559" y="109"/>
                    <a:pt x="2569" y="109"/>
                  </a:cubicBezTo>
                  <a:close/>
                </a:path>
              </a:pathLst>
            </a:custGeom>
            <a:gradFill rotWithShape="1">
              <a:gsLst>
                <a:gs pos="0">
                  <a:srgbClr val="D1D5D5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39" name="Freeform 612">
              <a:extLst>
                <a:ext uri="{FF2B5EF4-FFF2-40B4-BE49-F238E27FC236}">
                  <a16:creationId xmlns:a16="http://schemas.microsoft.com/office/drawing/2014/main" id="{38A715E5-F0AD-3D75-5017-A89B4D35164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98076" y="3938045"/>
              <a:ext cx="148404" cy="94574"/>
            </a:xfrm>
            <a:custGeom>
              <a:avLst/>
              <a:gdLst>
                <a:gd name="T0" fmla="*/ 474 w 474"/>
                <a:gd name="T1" fmla="*/ 155 h 321"/>
                <a:gd name="T2" fmla="*/ 378 w 474"/>
                <a:gd name="T3" fmla="*/ 242 h 321"/>
                <a:gd name="T4" fmla="*/ 279 w 474"/>
                <a:gd name="T5" fmla="*/ 305 h 321"/>
                <a:gd name="T6" fmla="*/ 90 w 474"/>
                <a:gd name="T7" fmla="*/ 146 h 321"/>
                <a:gd name="T8" fmla="*/ 0 w 474"/>
                <a:gd name="T9" fmla="*/ 68 h 321"/>
                <a:gd name="T10" fmla="*/ 88 w 474"/>
                <a:gd name="T11" fmla="*/ 8 h 321"/>
                <a:gd name="T12" fmla="*/ 156 w 474"/>
                <a:gd name="T13" fmla="*/ 18 h 321"/>
                <a:gd name="T14" fmla="*/ 228 w 474"/>
                <a:gd name="T15" fmla="*/ 32 h 321"/>
                <a:gd name="T16" fmla="*/ 378 w 474"/>
                <a:gd name="T17" fmla="*/ 98 h 321"/>
                <a:gd name="T18" fmla="*/ 474 w 474"/>
                <a:gd name="T19" fmla="*/ 155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4" h="321">
                  <a:moveTo>
                    <a:pt x="474" y="155"/>
                  </a:moveTo>
                  <a:cubicBezTo>
                    <a:pt x="474" y="179"/>
                    <a:pt x="410" y="217"/>
                    <a:pt x="378" y="242"/>
                  </a:cubicBezTo>
                  <a:cubicBezTo>
                    <a:pt x="346" y="267"/>
                    <a:pt x="327" y="321"/>
                    <a:pt x="279" y="305"/>
                  </a:cubicBezTo>
                  <a:cubicBezTo>
                    <a:pt x="231" y="289"/>
                    <a:pt x="136" y="186"/>
                    <a:pt x="90" y="146"/>
                  </a:cubicBezTo>
                  <a:cubicBezTo>
                    <a:pt x="44" y="106"/>
                    <a:pt x="0" y="91"/>
                    <a:pt x="0" y="68"/>
                  </a:cubicBezTo>
                  <a:cubicBezTo>
                    <a:pt x="0" y="45"/>
                    <a:pt x="62" y="16"/>
                    <a:pt x="88" y="8"/>
                  </a:cubicBezTo>
                  <a:cubicBezTo>
                    <a:pt x="114" y="0"/>
                    <a:pt x="133" y="14"/>
                    <a:pt x="156" y="18"/>
                  </a:cubicBezTo>
                  <a:cubicBezTo>
                    <a:pt x="179" y="22"/>
                    <a:pt x="191" y="19"/>
                    <a:pt x="228" y="32"/>
                  </a:cubicBezTo>
                  <a:cubicBezTo>
                    <a:pt x="265" y="45"/>
                    <a:pt x="337" y="78"/>
                    <a:pt x="378" y="98"/>
                  </a:cubicBezTo>
                  <a:cubicBezTo>
                    <a:pt x="419" y="118"/>
                    <a:pt x="474" y="131"/>
                    <a:pt x="474" y="155"/>
                  </a:cubicBezTo>
                  <a:close/>
                </a:path>
              </a:pathLst>
            </a:custGeom>
            <a:gradFill rotWithShape="1">
              <a:gsLst>
                <a:gs pos="0">
                  <a:srgbClr val="969696"/>
                </a:gs>
                <a:gs pos="50000">
                  <a:srgbClr val="DDDDDD"/>
                </a:gs>
                <a:gs pos="100000">
                  <a:srgbClr val="969696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0" name="Freeform 613">
              <a:extLst>
                <a:ext uri="{FF2B5EF4-FFF2-40B4-BE49-F238E27FC236}">
                  <a16:creationId xmlns:a16="http://schemas.microsoft.com/office/drawing/2014/main" id="{8E045FAA-E199-3604-F2A8-553EFE00209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2827" y="4004327"/>
              <a:ext cx="95179" cy="54505"/>
            </a:xfrm>
            <a:custGeom>
              <a:avLst/>
              <a:gdLst>
                <a:gd name="T0" fmla="*/ 220 w 304"/>
                <a:gd name="T1" fmla="*/ 84 h 185"/>
                <a:gd name="T2" fmla="*/ 304 w 304"/>
                <a:gd name="T3" fmla="*/ 18 h 185"/>
                <a:gd name="T4" fmla="*/ 221 w 304"/>
                <a:gd name="T5" fmla="*/ 20 h 185"/>
                <a:gd name="T6" fmla="*/ 141 w 304"/>
                <a:gd name="T7" fmla="*/ 24 h 185"/>
                <a:gd name="T8" fmla="*/ 1 w 304"/>
                <a:gd name="T9" fmla="*/ 164 h 185"/>
                <a:gd name="T10" fmla="*/ 137 w 304"/>
                <a:gd name="T11" fmla="*/ 148 h 185"/>
                <a:gd name="T12" fmla="*/ 220 w 304"/>
                <a:gd name="T13" fmla="*/ 8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4" h="185">
                  <a:moveTo>
                    <a:pt x="220" y="84"/>
                  </a:moveTo>
                  <a:cubicBezTo>
                    <a:pt x="258" y="55"/>
                    <a:pt x="304" y="29"/>
                    <a:pt x="304" y="18"/>
                  </a:cubicBezTo>
                  <a:cubicBezTo>
                    <a:pt x="304" y="7"/>
                    <a:pt x="248" y="19"/>
                    <a:pt x="221" y="20"/>
                  </a:cubicBezTo>
                  <a:cubicBezTo>
                    <a:pt x="194" y="21"/>
                    <a:pt x="178" y="0"/>
                    <a:pt x="141" y="24"/>
                  </a:cubicBezTo>
                  <a:cubicBezTo>
                    <a:pt x="104" y="48"/>
                    <a:pt x="2" y="143"/>
                    <a:pt x="1" y="164"/>
                  </a:cubicBezTo>
                  <a:cubicBezTo>
                    <a:pt x="0" y="185"/>
                    <a:pt x="101" y="161"/>
                    <a:pt x="137" y="148"/>
                  </a:cubicBezTo>
                  <a:cubicBezTo>
                    <a:pt x="173" y="135"/>
                    <a:pt x="203" y="97"/>
                    <a:pt x="220" y="84"/>
                  </a:cubicBez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1" name="Freeform 614">
              <a:extLst>
                <a:ext uri="{FF2B5EF4-FFF2-40B4-BE49-F238E27FC236}">
                  <a16:creationId xmlns:a16="http://schemas.microsoft.com/office/drawing/2014/main" id="{F6CA2A62-1A2D-61D6-D7EC-65547BAE8C5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57374" y="3914681"/>
              <a:ext cx="56043" cy="112252"/>
            </a:xfrm>
            <a:custGeom>
              <a:avLst/>
              <a:gdLst>
                <a:gd name="T0" fmla="*/ 65 w 179"/>
                <a:gd name="T1" fmla="*/ 0 h 381"/>
                <a:gd name="T2" fmla="*/ 29 w 179"/>
                <a:gd name="T3" fmla="*/ 47 h 381"/>
                <a:gd name="T4" fmla="*/ 2 w 179"/>
                <a:gd name="T5" fmla="*/ 168 h 381"/>
                <a:gd name="T6" fmla="*/ 19 w 179"/>
                <a:gd name="T7" fmla="*/ 261 h 381"/>
                <a:gd name="T8" fmla="*/ 68 w 179"/>
                <a:gd name="T9" fmla="*/ 318 h 381"/>
                <a:gd name="T10" fmla="*/ 119 w 179"/>
                <a:gd name="T11" fmla="*/ 351 h 381"/>
                <a:gd name="T12" fmla="*/ 179 w 179"/>
                <a:gd name="T13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381">
                  <a:moveTo>
                    <a:pt x="65" y="0"/>
                  </a:moveTo>
                  <a:cubicBezTo>
                    <a:pt x="59" y="9"/>
                    <a:pt x="29" y="47"/>
                    <a:pt x="29" y="47"/>
                  </a:cubicBezTo>
                  <a:cubicBezTo>
                    <a:pt x="1" y="88"/>
                    <a:pt x="8" y="119"/>
                    <a:pt x="2" y="168"/>
                  </a:cubicBezTo>
                  <a:cubicBezTo>
                    <a:pt x="0" y="207"/>
                    <a:pt x="8" y="236"/>
                    <a:pt x="19" y="261"/>
                  </a:cubicBezTo>
                  <a:cubicBezTo>
                    <a:pt x="30" y="286"/>
                    <a:pt x="51" y="303"/>
                    <a:pt x="68" y="318"/>
                  </a:cubicBezTo>
                  <a:cubicBezTo>
                    <a:pt x="79" y="334"/>
                    <a:pt x="102" y="341"/>
                    <a:pt x="119" y="351"/>
                  </a:cubicBezTo>
                  <a:cubicBezTo>
                    <a:pt x="141" y="363"/>
                    <a:pt x="152" y="381"/>
                    <a:pt x="179" y="38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2" name="Freeform 615">
              <a:extLst>
                <a:ext uri="{FF2B5EF4-FFF2-40B4-BE49-F238E27FC236}">
                  <a16:creationId xmlns:a16="http://schemas.microsoft.com/office/drawing/2014/main" id="{8E46B3AE-3175-19A5-AE0E-D48E2FBA3FE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05113" y="3938490"/>
              <a:ext cx="20038" cy="60398"/>
            </a:xfrm>
            <a:custGeom>
              <a:avLst/>
              <a:gdLst>
                <a:gd name="T0" fmla="*/ 30 w 64"/>
                <a:gd name="T1" fmla="*/ 0 h 205"/>
                <a:gd name="T2" fmla="*/ 12 w 64"/>
                <a:gd name="T3" fmla="*/ 36 h 205"/>
                <a:gd name="T4" fmla="*/ 6 w 64"/>
                <a:gd name="T5" fmla="*/ 54 h 205"/>
                <a:gd name="T6" fmla="*/ 3 w 64"/>
                <a:gd name="T7" fmla="*/ 63 h 205"/>
                <a:gd name="T8" fmla="*/ 0 w 64"/>
                <a:gd name="T9" fmla="*/ 84 h 205"/>
                <a:gd name="T10" fmla="*/ 24 w 64"/>
                <a:gd name="T11" fmla="*/ 186 h 205"/>
                <a:gd name="T12" fmla="*/ 51 w 64"/>
                <a:gd name="T13" fmla="*/ 198 h 205"/>
                <a:gd name="T14" fmla="*/ 63 w 64"/>
                <a:gd name="T15" fmla="*/ 20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205">
                  <a:moveTo>
                    <a:pt x="30" y="0"/>
                  </a:moveTo>
                  <a:cubicBezTo>
                    <a:pt x="26" y="13"/>
                    <a:pt x="17" y="24"/>
                    <a:pt x="12" y="36"/>
                  </a:cubicBezTo>
                  <a:cubicBezTo>
                    <a:pt x="9" y="42"/>
                    <a:pt x="8" y="48"/>
                    <a:pt x="6" y="54"/>
                  </a:cubicBezTo>
                  <a:cubicBezTo>
                    <a:pt x="5" y="57"/>
                    <a:pt x="3" y="63"/>
                    <a:pt x="3" y="63"/>
                  </a:cubicBezTo>
                  <a:cubicBezTo>
                    <a:pt x="2" y="70"/>
                    <a:pt x="0" y="77"/>
                    <a:pt x="0" y="84"/>
                  </a:cubicBezTo>
                  <a:cubicBezTo>
                    <a:pt x="0" y="89"/>
                    <a:pt x="2" y="179"/>
                    <a:pt x="24" y="186"/>
                  </a:cubicBezTo>
                  <a:cubicBezTo>
                    <a:pt x="33" y="189"/>
                    <a:pt x="42" y="194"/>
                    <a:pt x="51" y="198"/>
                  </a:cubicBezTo>
                  <a:cubicBezTo>
                    <a:pt x="64" y="205"/>
                    <a:pt x="55" y="204"/>
                    <a:pt x="63" y="2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3" name="Freeform 616">
              <a:extLst>
                <a:ext uri="{FF2B5EF4-FFF2-40B4-BE49-F238E27FC236}">
                  <a16:creationId xmlns:a16="http://schemas.microsoft.com/office/drawing/2014/main" id="{B0E1E59D-3EF9-C0F1-3C10-46CD6319CFC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93121" y="3791407"/>
              <a:ext cx="84534" cy="58336"/>
            </a:xfrm>
            <a:custGeom>
              <a:avLst/>
              <a:gdLst>
                <a:gd name="T0" fmla="*/ 270 w 270"/>
                <a:gd name="T1" fmla="*/ 156 h 198"/>
                <a:gd name="T2" fmla="*/ 204 w 270"/>
                <a:gd name="T3" fmla="*/ 119 h 198"/>
                <a:gd name="T4" fmla="*/ 240 w 270"/>
                <a:gd name="T5" fmla="*/ 162 h 198"/>
                <a:gd name="T6" fmla="*/ 141 w 270"/>
                <a:gd name="T7" fmla="*/ 84 h 198"/>
                <a:gd name="T8" fmla="*/ 165 w 270"/>
                <a:gd name="T9" fmla="*/ 105 h 198"/>
                <a:gd name="T10" fmla="*/ 231 w 270"/>
                <a:gd name="T11" fmla="*/ 171 h 198"/>
                <a:gd name="T12" fmla="*/ 228 w 270"/>
                <a:gd name="T13" fmla="*/ 198 h 198"/>
                <a:gd name="T14" fmla="*/ 206 w 270"/>
                <a:gd name="T15" fmla="*/ 174 h 198"/>
                <a:gd name="T16" fmla="*/ 167 w 270"/>
                <a:gd name="T17" fmla="*/ 134 h 198"/>
                <a:gd name="T18" fmla="*/ 92 w 270"/>
                <a:gd name="T19" fmla="*/ 66 h 198"/>
                <a:gd name="T20" fmla="*/ 0 w 270"/>
                <a:gd name="T2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0" h="198">
                  <a:moveTo>
                    <a:pt x="270" y="156"/>
                  </a:moveTo>
                  <a:cubicBezTo>
                    <a:pt x="253" y="148"/>
                    <a:pt x="216" y="125"/>
                    <a:pt x="204" y="119"/>
                  </a:cubicBezTo>
                  <a:cubicBezTo>
                    <a:pt x="201" y="121"/>
                    <a:pt x="235" y="159"/>
                    <a:pt x="240" y="162"/>
                  </a:cubicBezTo>
                  <a:cubicBezTo>
                    <a:pt x="236" y="158"/>
                    <a:pt x="155" y="94"/>
                    <a:pt x="141" y="84"/>
                  </a:cubicBezTo>
                  <a:cubicBezTo>
                    <a:pt x="140" y="83"/>
                    <a:pt x="154" y="95"/>
                    <a:pt x="165" y="105"/>
                  </a:cubicBezTo>
                  <a:cubicBezTo>
                    <a:pt x="180" y="119"/>
                    <a:pt x="221" y="156"/>
                    <a:pt x="231" y="171"/>
                  </a:cubicBezTo>
                  <a:cubicBezTo>
                    <a:pt x="234" y="180"/>
                    <a:pt x="228" y="198"/>
                    <a:pt x="228" y="198"/>
                  </a:cubicBezTo>
                  <a:cubicBezTo>
                    <a:pt x="216" y="195"/>
                    <a:pt x="216" y="181"/>
                    <a:pt x="206" y="174"/>
                  </a:cubicBezTo>
                  <a:cubicBezTo>
                    <a:pt x="195" y="158"/>
                    <a:pt x="181" y="148"/>
                    <a:pt x="167" y="134"/>
                  </a:cubicBezTo>
                  <a:cubicBezTo>
                    <a:pt x="145" y="113"/>
                    <a:pt x="112" y="88"/>
                    <a:pt x="92" y="66"/>
                  </a:cubicBezTo>
                  <a:cubicBezTo>
                    <a:pt x="80" y="53"/>
                    <a:pt x="5" y="7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4" name="Freeform 617">
              <a:extLst>
                <a:ext uri="{FF2B5EF4-FFF2-40B4-BE49-F238E27FC236}">
                  <a16:creationId xmlns:a16="http://schemas.microsoft.com/office/drawing/2014/main" id="{41433AD2-677C-DA14-0DFD-ACE1897ACE1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2114" y="3820100"/>
              <a:ext cx="92987" cy="33882"/>
            </a:xfrm>
            <a:custGeom>
              <a:avLst/>
              <a:gdLst>
                <a:gd name="T0" fmla="*/ 0 w 297"/>
                <a:gd name="T1" fmla="*/ 52 h 115"/>
                <a:gd name="T2" fmla="*/ 272 w 297"/>
                <a:gd name="T3" fmla="*/ 114 h 115"/>
                <a:gd name="T4" fmla="*/ 148 w 297"/>
                <a:gd name="T5" fmla="*/ 48 h 115"/>
                <a:gd name="T6" fmla="*/ 4 w 297"/>
                <a:gd name="T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7" h="115">
                  <a:moveTo>
                    <a:pt x="0" y="52"/>
                  </a:moveTo>
                  <a:cubicBezTo>
                    <a:pt x="45" y="63"/>
                    <a:pt x="247" y="115"/>
                    <a:pt x="272" y="114"/>
                  </a:cubicBezTo>
                  <a:cubicBezTo>
                    <a:pt x="297" y="113"/>
                    <a:pt x="193" y="67"/>
                    <a:pt x="148" y="48"/>
                  </a:cubicBezTo>
                  <a:cubicBezTo>
                    <a:pt x="103" y="29"/>
                    <a:pt x="56" y="16"/>
                    <a:pt x="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5" name="Freeform 618">
              <a:extLst>
                <a:ext uri="{FF2B5EF4-FFF2-40B4-BE49-F238E27FC236}">
                  <a16:creationId xmlns:a16="http://schemas.microsoft.com/office/drawing/2014/main" id="{5817B9DA-95A6-BF27-C185-593A3C33C42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3040" y="3848051"/>
              <a:ext cx="91422" cy="27105"/>
            </a:xfrm>
            <a:custGeom>
              <a:avLst/>
              <a:gdLst>
                <a:gd name="T0" fmla="*/ 292 w 292"/>
                <a:gd name="T1" fmla="*/ 38 h 92"/>
                <a:gd name="T2" fmla="*/ 22 w 292"/>
                <a:gd name="T3" fmla="*/ 1 h 92"/>
                <a:gd name="T4" fmla="*/ 160 w 292"/>
                <a:gd name="T5" fmla="*/ 44 h 92"/>
                <a:gd name="T6" fmla="*/ 256 w 292"/>
                <a:gd name="T7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92">
                  <a:moveTo>
                    <a:pt x="292" y="38"/>
                  </a:moveTo>
                  <a:cubicBezTo>
                    <a:pt x="247" y="32"/>
                    <a:pt x="44" y="0"/>
                    <a:pt x="22" y="1"/>
                  </a:cubicBezTo>
                  <a:cubicBezTo>
                    <a:pt x="0" y="2"/>
                    <a:pt x="121" y="29"/>
                    <a:pt x="160" y="44"/>
                  </a:cubicBezTo>
                  <a:cubicBezTo>
                    <a:pt x="199" y="59"/>
                    <a:pt x="228" y="76"/>
                    <a:pt x="256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6" name="Freeform 619">
              <a:extLst>
                <a:ext uri="{FF2B5EF4-FFF2-40B4-BE49-F238E27FC236}">
                  <a16:creationId xmlns:a16="http://schemas.microsoft.com/office/drawing/2014/main" id="{AAEC0E7F-6CBD-43BB-DD16-30C884E2FBB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1944" y="3861649"/>
              <a:ext cx="69819" cy="13258"/>
            </a:xfrm>
            <a:custGeom>
              <a:avLst/>
              <a:gdLst>
                <a:gd name="T0" fmla="*/ 223 w 223"/>
                <a:gd name="T1" fmla="*/ 45 h 45"/>
                <a:gd name="T2" fmla="*/ 0 w 223"/>
                <a:gd name="T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3" h="45">
                  <a:moveTo>
                    <a:pt x="223" y="45"/>
                  </a:moveTo>
                  <a:cubicBezTo>
                    <a:pt x="186" y="38"/>
                    <a:pt x="47" y="9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7" name="Freeform 620">
              <a:extLst>
                <a:ext uri="{FF2B5EF4-FFF2-40B4-BE49-F238E27FC236}">
                  <a16:creationId xmlns:a16="http://schemas.microsoft.com/office/drawing/2014/main" id="{F3653F2B-0CC4-20E6-1154-928307CADBC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7474" y="3873131"/>
              <a:ext cx="60113" cy="30641"/>
            </a:xfrm>
            <a:custGeom>
              <a:avLst/>
              <a:gdLst>
                <a:gd name="T0" fmla="*/ 0 w 192"/>
                <a:gd name="T1" fmla="*/ 8 h 104"/>
                <a:gd name="T2" fmla="*/ 144 w 192"/>
                <a:gd name="T3" fmla="*/ 8 h 104"/>
                <a:gd name="T4" fmla="*/ 192 w 192"/>
                <a:gd name="T5" fmla="*/ 8 h 104"/>
                <a:gd name="T6" fmla="*/ 144 w 192"/>
                <a:gd name="T7" fmla="*/ 56 h 104"/>
                <a:gd name="T8" fmla="*/ 0 w 192"/>
                <a:gd name="T9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04">
                  <a:moveTo>
                    <a:pt x="0" y="8"/>
                  </a:moveTo>
                  <a:cubicBezTo>
                    <a:pt x="56" y="8"/>
                    <a:pt x="112" y="8"/>
                    <a:pt x="144" y="8"/>
                  </a:cubicBezTo>
                  <a:cubicBezTo>
                    <a:pt x="176" y="8"/>
                    <a:pt x="192" y="0"/>
                    <a:pt x="192" y="8"/>
                  </a:cubicBezTo>
                  <a:cubicBezTo>
                    <a:pt x="192" y="16"/>
                    <a:pt x="176" y="40"/>
                    <a:pt x="144" y="56"/>
                  </a:cubicBezTo>
                  <a:cubicBezTo>
                    <a:pt x="112" y="72"/>
                    <a:pt x="56" y="88"/>
                    <a:pt x="0" y="1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8" name="Line 621">
              <a:extLst>
                <a:ext uri="{FF2B5EF4-FFF2-40B4-BE49-F238E27FC236}">
                  <a16:creationId xmlns:a16="http://schemas.microsoft.com/office/drawing/2014/main" id="{7E9643A7-FFA8-6F07-C605-55285E03B16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rot="719346" flipH="1">
              <a:off x="6178698" y="3875617"/>
              <a:ext cx="60113" cy="1414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49" name="Freeform 622">
              <a:extLst>
                <a:ext uri="{FF2B5EF4-FFF2-40B4-BE49-F238E27FC236}">
                  <a16:creationId xmlns:a16="http://schemas.microsoft.com/office/drawing/2014/main" id="{C56290DE-91BB-F5BB-19FC-E373E17AD4C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8496" y="3881095"/>
              <a:ext cx="72010" cy="46256"/>
            </a:xfrm>
            <a:custGeom>
              <a:avLst/>
              <a:gdLst>
                <a:gd name="T0" fmla="*/ 6 w 230"/>
                <a:gd name="T1" fmla="*/ 157 h 157"/>
                <a:gd name="T2" fmla="*/ 134 w 230"/>
                <a:gd name="T3" fmla="*/ 104 h 157"/>
                <a:gd name="T4" fmla="*/ 230 w 230"/>
                <a:gd name="T5" fmla="*/ 8 h 157"/>
                <a:gd name="T6" fmla="*/ 134 w 230"/>
                <a:gd name="T7" fmla="*/ 56 h 157"/>
                <a:gd name="T8" fmla="*/ 0 w 230"/>
                <a:gd name="T9" fmla="*/ 10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157">
                  <a:moveTo>
                    <a:pt x="6" y="157"/>
                  </a:moveTo>
                  <a:cubicBezTo>
                    <a:pt x="27" y="148"/>
                    <a:pt x="97" y="129"/>
                    <a:pt x="134" y="104"/>
                  </a:cubicBezTo>
                  <a:cubicBezTo>
                    <a:pt x="171" y="79"/>
                    <a:pt x="230" y="16"/>
                    <a:pt x="230" y="8"/>
                  </a:cubicBezTo>
                  <a:cubicBezTo>
                    <a:pt x="230" y="0"/>
                    <a:pt x="172" y="41"/>
                    <a:pt x="134" y="56"/>
                  </a:cubicBezTo>
                  <a:cubicBezTo>
                    <a:pt x="96" y="71"/>
                    <a:pt x="28" y="91"/>
                    <a:pt x="0" y="10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0" name="Freeform 623">
              <a:extLst>
                <a:ext uri="{FF2B5EF4-FFF2-40B4-BE49-F238E27FC236}">
                  <a16:creationId xmlns:a16="http://schemas.microsoft.com/office/drawing/2014/main" id="{EC01602B-5440-2299-6071-227548BFEBA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51752" y="3901314"/>
              <a:ext cx="105511" cy="76602"/>
            </a:xfrm>
            <a:custGeom>
              <a:avLst/>
              <a:gdLst>
                <a:gd name="T0" fmla="*/ 0 w 337"/>
                <a:gd name="T1" fmla="*/ 250 h 260"/>
                <a:gd name="T2" fmla="*/ 146 w 337"/>
                <a:gd name="T3" fmla="*/ 132 h 260"/>
                <a:gd name="T4" fmla="*/ 248 w 337"/>
                <a:gd name="T5" fmla="*/ 48 h 260"/>
                <a:gd name="T6" fmla="*/ 336 w 337"/>
                <a:gd name="T7" fmla="*/ 10 h 260"/>
                <a:gd name="T8" fmla="*/ 240 w 337"/>
                <a:gd name="T9" fmla="*/ 106 h 260"/>
                <a:gd name="T10" fmla="*/ 28 w 337"/>
                <a:gd name="T11" fmla="*/ 26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7" h="260">
                  <a:moveTo>
                    <a:pt x="0" y="250"/>
                  </a:moveTo>
                  <a:cubicBezTo>
                    <a:pt x="24" y="230"/>
                    <a:pt x="105" y="166"/>
                    <a:pt x="146" y="132"/>
                  </a:cubicBezTo>
                  <a:cubicBezTo>
                    <a:pt x="187" y="98"/>
                    <a:pt x="216" y="68"/>
                    <a:pt x="248" y="48"/>
                  </a:cubicBezTo>
                  <a:cubicBezTo>
                    <a:pt x="280" y="28"/>
                    <a:pt x="337" y="0"/>
                    <a:pt x="336" y="10"/>
                  </a:cubicBezTo>
                  <a:cubicBezTo>
                    <a:pt x="335" y="20"/>
                    <a:pt x="291" y="64"/>
                    <a:pt x="240" y="106"/>
                  </a:cubicBezTo>
                  <a:cubicBezTo>
                    <a:pt x="189" y="148"/>
                    <a:pt x="72" y="228"/>
                    <a:pt x="28" y="26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1" name="Freeform 624">
              <a:extLst>
                <a:ext uri="{FF2B5EF4-FFF2-40B4-BE49-F238E27FC236}">
                  <a16:creationId xmlns:a16="http://schemas.microsoft.com/office/drawing/2014/main" id="{D1CB6C64-0690-F36E-AED4-187FA53396A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49711" y="3906463"/>
              <a:ext cx="96118" cy="72478"/>
            </a:xfrm>
            <a:custGeom>
              <a:avLst/>
              <a:gdLst>
                <a:gd name="T0" fmla="*/ 0 w 307"/>
                <a:gd name="T1" fmla="*/ 246 h 246"/>
                <a:gd name="T2" fmla="*/ 72 w 307"/>
                <a:gd name="T3" fmla="*/ 200 h 246"/>
                <a:gd name="T4" fmla="*/ 193 w 307"/>
                <a:gd name="T5" fmla="*/ 108 h 246"/>
                <a:gd name="T6" fmla="*/ 256 w 307"/>
                <a:gd name="T7" fmla="*/ 51 h 246"/>
                <a:gd name="T8" fmla="*/ 307 w 307"/>
                <a:gd name="T9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6">
                  <a:moveTo>
                    <a:pt x="0" y="246"/>
                  </a:moveTo>
                  <a:cubicBezTo>
                    <a:pt x="21" y="232"/>
                    <a:pt x="52" y="216"/>
                    <a:pt x="72" y="200"/>
                  </a:cubicBezTo>
                  <a:cubicBezTo>
                    <a:pt x="104" y="177"/>
                    <a:pt x="162" y="133"/>
                    <a:pt x="193" y="108"/>
                  </a:cubicBezTo>
                  <a:cubicBezTo>
                    <a:pt x="209" y="93"/>
                    <a:pt x="240" y="66"/>
                    <a:pt x="256" y="51"/>
                  </a:cubicBezTo>
                  <a:cubicBezTo>
                    <a:pt x="275" y="33"/>
                    <a:pt x="299" y="8"/>
                    <a:pt x="307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2" name="Freeform 625">
              <a:extLst>
                <a:ext uri="{FF2B5EF4-FFF2-40B4-BE49-F238E27FC236}">
                  <a16:creationId xmlns:a16="http://schemas.microsoft.com/office/drawing/2014/main" id="{BC9A6CE7-69A1-AFD3-4B6E-6C910A6519E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82226" y="3911551"/>
              <a:ext cx="71697" cy="60987"/>
            </a:xfrm>
            <a:custGeom>
              <a:avLst/>
              <a:gdLst>
                <a:gd name="T0" fmla="*/ 229 w 229"/>
                <a:gd name="T1" fmla="*/ 0 h 207"/>
                <a:gd name="T2" fmla="*/ 146 w 229"/>
                <a:gd name="T3" fmla="*/ 97 h 207"/>
                <a:gd name="T4" fmla="*/ 0 w 229"/>
                <a:gd name="T5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207">
                  <a:moveTo>
                    <a:pt x="229" y="0"/>
                  </a:moveTo>
                  <a:cubicBezTo>
                    <a:pt x="215" y="16"/>
                    <a:pt x="184" y="63"/>
                    <a:pt x="146" y="97"/>
                  </a:cubicBezTo>
                  <a:cubicBezTo>
                    <a:pt x="139" y="111"/>
                    <a:pt x="4" y="199"/>
                    <a:pt x="0" y="20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3" name="Freeform 626">
              <a:extLst>
                <a:ext uri="{FF2B5EF4-FFF2-40B4-BE49-F238E27FC236}">
                  <a16:creationId xmlns:a16="http://schemas.microsoft.com/office/drawing/2014/main" id="{2889ACDE-6596-9960-6604-8D04DB3A61A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73770" y="3831600"/>
              <a:ext cx="87352" cy="33882"/>
            </a:xfrm>
            <a:custGeom>
              <a:avLst/>
              <a:gdLst>
                <a:gd name="T0" fmla="*/ 0 w 279"/>
                <a:gd name="T1" fmla="*/ 52 h 115"/>
                <a:gd name="T2" fmla="*/ 254 w 279"/>
                <a:gd name="T3" fmla="*/ 114 h 115"/>
                <a:gd name="T4" fmla="*/ 148 w 279"/>
                <a:gd name="T5" fmla="*/ 48 h 115"/>
                <a:gd name="T6" fmla="*/ 4 w 279"/>
                <a:gd name="T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9" h="115">
                  <a:moveTo>
                    <a:pt x="0" y="52"/>
                  </a:moveTo>
                  <a:cubicBezTo>
                    <a:pt x="42" y="62"/>
                    <a:pt x="229" y="115"/>
                    <a:pt x="254" y="114"/>
                  </a:cubicBezTo>
                  <a:cubicBezTo>
                    <a:pt x="279" y="113"/>
                    <a:pt x="190" y="67"/>
                    <a:pt x="148" y="48"/>
                  </a:cubicBezTo>
                  <a:cubicBezTo>
                    <a:pt x="106" y="29"/>
                    <a:pt x="56" y="16"/>
                    <a:pt x="4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4" name="Freeform 627">
              <a:extLst>
                <a:ext uri="{FF2B5EF4-FFF2-40B4-BE49-F238E27FC236}">
                  <a16:creationId xmlns:a16="http://schemas.microsoft.com/office/drawing/2014/main" id="{302B59D4-66E8-C430-FA98-2117CC78739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9721" y="3904536"/>
              <a:ext cx="75141" cy="42426"/>
            </a:xfrm>
            <a:custGeom>
              <a:avLst/>
              <a:gdLst>
                <a:gd name="T0" fmla="*/ 240 w 240"/>
                <a:gd name="T1" fmla="*/ 0 h 144"/>
                <a:gd name="T2" fmla="*/ 96 w 240"/>
                <a:gd name="T3" fmla="*/ 96 h 144"/>
                <a:gd name="T4" fmla="*/ 0 w 240"/>
                <a:gd name="T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44">
                  <a:moveTo>
                    <a:pt x="240" y="0"/>
                  </a:moveTo>
                  <a:cubicBezTo>
                    <a:pt x="188" y="36"/>
                    <a:pt x="136" y="72"/>
                    <a:pt x="96" y="96"/>
                  </a:cubicBezTo>
                  <a:cubicBezTo>
                    <a:pt x="56" y="120"/>
                    <a:pt x="28" y="132"/>
                    <a:pt x="0" y="14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5" name="Freeform 628">
              <a:extLst>
                <a:ext uri="{FF2B5EF4-FFF2-40B4-BE49-F238E27FC236}">
                  <a16:creationId xmlns:a16="http://schemas.microsoft.com/office/drawing/2014/main" id="{C7FA1770-B334-4DD0-A501-5843C1934CB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61002" y="3895105"/>
              <a:ext cx="77020" cy="47140"/>
            </a:xfrm>
            <a:custGeom>
              <a:avLst/>
              <a:gdLst>
                <a:gd name="T0" fmla="*/ 246 w 246"/>
                <a:gd name="T1" fmla="*/ 0 h 160"/>
                <a:gd name="T2" fmla="*/ 80 w 246"/>
                <a:gd name="T3" fmla="*/ 122 h 160"/>
                <a:gd name="T4" fmla="*/ 0 w 246"/>
                <a:gd name="T5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6" h="160">
                  <a:moveTo>
                    <a:pt x="246" y="0"/>
                  </a:moveTo>
                  <a:cubicBezTo>
                    <a:pt x="219" y="20"/>
                    <a:pt x="121" y="95"/>
                    <a:pt x="80" y="122"/>
                  </a:cubicBezTo>
                  <a:cubicBezTo>
                    <a:pt x="39" y="149"/>
                    <a:pt x="17" y="152"/>
                    <a:pt x="0" y="16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6" name="Freeform 629">
              <a:extLst>
                <a:ext uri="{FF2B5EF4-FFF2-40B4-BE49-F238E27FC236}">
                  <a16:creationId xmlns:a16="http://schemas.microsoft.com/office/drawing/2014/main" id="{15013B1A-9D2D-EA62-5C61-A8581BDD818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149561" y="3905020"/>
              <a:ext cx="123983" cy="85736"/>
            </a:xfrm>
            <a:custGeom>
              <a:avLst/>
              <a:gdLst>
                <a:gd name="T0" fmla="*/ 2 w 396"/>
                <a:gd name="T1" fmla="*/ 291 h 291"/>
                <a:gd name="T2" fmla="*/ 194 w 396"/>
                <a:gd name="T3" fmla="*/ 195 h 291"/>
                <a:gd name="T4" fmla="*/ 364 w 396"/>
                <a:gd name="T5" fmla="*/ 43 h 291"/>
                <a:gd name="T6" fmla="*/ 386 w 396"/>
                <a:gd name="T7" fmla="*/ 3 h 291"/>
                <a:gd name="T8" fmla="*/ 324 w 396"/>
                <a:gd name="T9" fmla="*/ 61 h 291"/>
                <a:gd name="T10" fmla="*/ 158 w 396"/>
                <a:gd name="T11" fmla="*/ 205 h 291"/>
                <a:gd name="T12" fmla="*/ 0 w 396"/>
                <a:gd name="T13" fmla="*/ 27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6" h="291">
                  <a:moveTo>
                    <a:pt x="2" y="291"/>
                  </a:moveTo>
                  <a:cubicBezTo>
                    <a:pt x="70" y="263"/>
                    <a:pt x="134" y="236"/>
                    <a:pt x="194" y="195"/>
                  </a:cubicBezTo>
                  <a:cubicBezTo>
                    <a:pt x="254" y="154"/>
                    <a:pt x="332" y="75"/>
                    <a:pt x="364" y="43"/>
                  </a:cubicBezTo>
                  <a:cubicBezTo>
                    <a:pt x="396" y="11"/>
                    <a:pt x="393" y="0"/>
                    <a:pt x="386" y="3"/>
                  </a:cubicBezTo>
                  <a:cubicBezTo>
                    <a:pt x="379" y="6"/>
                    <a:pt x="362" y="27"/>
                    <a:pt x="324" y="61"/>
                  </a:cubicBezTo>
                  <a:cubicBezTo>
                    <a:pt x="286" y="95"/>
                    <a:pt x="212" y="169"/>
                    <a:pt x="158" y="205"/>
                  </a:cubicBezTo>
                  <a:cubicBezTo>
                    <a:pt x="104" y="241"/>
                    <a:pt x="33" y="261"/>
                    <a:pt x="0" y="27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7" name="Freeform 630">
              <a:extLst>
                <a:ext uri="{FF2B5EF4-FFF2-40B4-BE49-F238E27FC236}">
                  <a16:creationId xmlns:a16="http://schemas.microsoft.com/office/drawing/2014/main" id="{E365A626-D64F-6461-F59C-733D71E26DB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72104" y="3986119"/>
              <a:ext cx="75141" cy="47140"/>
            </a:xfrm>
            <a:custGeom>
              <a:avLst/>
              <a:gdLst>
                <a:gd name="T0" fmla="*/ 32 w 240"/>
                <a:gd name="T1" fmla="*/ 160 h 160"/>
                <a:gd name="T2" fmla="*/ 224 w 240"/>
                <a:gd name="T3" fmla="*/ 16 h 160"/>
                <a:gd name="T4" fmla="*/ 128 w 240"/>
                <a:gd name="T5" fmla="*/ 64 h 160"/>
                <a:gd name="T6" fmla="*/ 0 w 240"/>
                <a:gd name="T7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0" h="160">
                  <a:moveTo>
                    <a:pt x="32" y="160"/>
                  </a:moveTo>
                  <a:cubicBezTo>
                    <a:pt x="120" y="96"/>
                    <a:pt x="208" y="32"/>
                    <a:pt x="224" y="16"/>
                  </a:cubicBezTo>
                  <a:cubicBezTo>
                    <a:pt x="240" y="0"/>
                    <a:pt x="165" y="42"/>
                    <a:pt x="128" y="64"/>
                  </a:cubicBezTo>
                  <a:cubicBezTo>
                    <a:pt x="91" y="86"/>
                    <a:pt x="27" y="130"/>
                    <a:pt x="0" y="14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8" name="Freeform 631">
              <a:extLst>
                <a:ext uri="{FF2B5EF4-FFF2-40B4-BE49-F238E27FC236}">
                  <a16:creationId xmlns:a16="http://schemas.microsoft.com/office/drawing/2014/main" id="{E5A960F5-5D21-6D47-53B6-6D34E171421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59107" y="3973222"/>
              <a:ext cx="70445" cy="47140"/>
            </a:xfrm>
            <a:custGeom>
              <a:avLst/>
              <a:gdLst>
                <a:gd name="T0" fmla="*/ 17 w 225"/>
                <a:gd name="T1" fmla="*/ 160 h 160"/>
                <a:gd name="T2" fmla="*/ 209 w 225"/>
                <a:gd name="T3" fmla="*/ 16 h 160"/>
                <a:gd name="T4" fmla="*/ 113 w 225"/>
                <a:gd name="T5" fmla="*/ 64 h 160"/>
                <a:gd name="T6" fmla="*/ 0 w 225"/>
                <a:gd name="T7" fmla="*/ 1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160">
                  <a:moveTo>
                    <a:pt x="17" y="160"/>
                  </a:moveTo>
                  <a:cubicBezTo>
                    <a:pt x="105" y="96"/>
                    <a:pt x="193" y="32"/>
                    <a:pt x="209" y="16"/>
                  </a:cubicBezTo>
                  <a:cubicBezTo>
                    <a:pt x="225" y="0"/>
                    <a:pt x="148" y="43"/>
                    <a:pt x="113" y="64"/>
                  </a:cubicBezTo>
                  <a:cubicBezTo>
                    <a:pt x="78" y="85"/>
                    <a:pt x="24" y="124"/>
                    <a:pt x="0" y="1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59" name="Freeform 632">
              <a:extLst>
                <a:ext uri="{FF2B5EF4-FFF2-40B4-BE49-F238E27FC236}">
                  <a16:creationId xmlns:a16="http://schemas.microsoft.com/office/drawing/2014/main" id="{EE730690-2C08-493A-3F03-181C93B8344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49629" y="3958368"/>
              <a:ext cx="57608" cy="44194"/>
            </a:xfrm>
            <a:custGeom>
              <a:avLst/>
              <a:gdLst>
                <a:gd name="T0" fmla="*/ 9 w 184"/>
                <a:gd name="T1" fmla="*/ 150 h 150"/>
                <a:gd name="T2" fmla="*/ 168 w 184"/>
                <a:gd name="T3" fmla="*/ 16 h 150"/>
                <a:gd name="T4" fmla="*/ 105 w 184"/>
                <a:gd name="T5" fmla="*/ 54 h 150"/>
                <a:gd name="T6" fmla="*/ 0 w 184"/>
                <a:gd name="T7" fmla="*/ 12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" h="150">
                  <a:moveTo>
                    <a:pt x="9" y="150"/>
                  </a:moveTo>
                  <a:cubicBezTo>
                    <a:pt x="36" y="128"/>
                    <a:pt x="152" y="32"/>
                    <a:pt x="168" y="16"/>
                  </a:cubicBezTo>
                  <a:cubicBezTo>
                    <a:pt x="184" y="0"/>
                    <a:pt x="133" y="36"/>
                    <a:pt x="105" y="54"/>
                  </a:cubicBezTo>
                  <a:cubicBezTo>
                    <a:pt x="77" y="72"/>
                    <a:pt x="22" y="112"/>
                    <a:pt x="0" y="12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0" name="Freeform 633">
              <a:extLst>
                <a:ext uri="{FF2B5EF4-FFF2-40B4-BE49-F238E27FC236}">
                  <a16:creationId xmlns:a16="http://schemas.microsoft.com/office/drawing/2014/main" id="{C726ED3E-7597-898E-8E55-3B23AC31FE9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26082" y="3944719"/>
              <a:ext cx="54164" cy="30641"/>
            </a:xfrm>
            <a:custGeom>
              <a:avLst/>
              <a:gdLst>
                <a:gd name="T0" fmla="*/ 16 w 173"/>
                <a:gd name="T1" fmla="*/ 104 h 104"/>
                <a:gd name="T2" fmla="*/ 81 w 173"/>
                <a:gd name="T3" fmla="*/ 61 h 104"/>
                <a:gd name="T4" fmla="*/ 171 w 173"/>
                <a:gd name="T5" fmla="*/ 5 h 104"/>
                <a:gd name="T6" fmla="*/ 96 w 173"/>
                <a:gd name="T7" fmla="*/ 33 h 104"/>
                <a:gd name="T8" fmla="*/ 0 w 173"/>
                <a:gd name="T9" fmla="*/ 9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104">
                  <a:moveTo>
                    <a:pt x="16" y="104"/>
                  </a:moveTo>
                  <a:cubicBezTo>
                    <a:pt x="27" y="97"/>
                    <a:pt x="55" y="77"/>
                    <a:pt x="81" y="61"/>
                  </a:cubicBezTo>
                  <a:cubicBezTo>
                    <a:pt x="107" y="45"/>
                    <a:pt x="169" y="10"/>
                    <a:pt x="171" y="5"/>
                  </a:cubicBezTo>
                  <a:cubicBezTo>
                    <a:pt x="173" y="0"/>
                    <a:pt x="124" y="19"/>
                    <a:pt x="96" y="33"/>
                  </a:cubicBezTo>
                  <a:cubicBezTo>
                    <a:pt x="68" y="47"/>
                    <a:pt x="20" y="79"/>
                    <a:pt x="0" y="9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1" name="Freeform 634">
              <a:extLst>
                <a:ext uri="{FF2B5EF4-FFF2-40B4-BE49-F238E27FC236}">
                  <a16:creationId xmlns:a16="http://schemas.microsoft.com/office/drawing/2014/main" id="{76E8F55A-F394-156F-4005-7C762036244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54755" y="3968667"/>
              <a:ext cx="62305" cy="42131"/>
            </a:xfrm>
            <a:custGeom>
              <a:avLst/>
              <a:gdLst>
                <a:gd name="T0" fmla="*/ 14 w 199"/>
                <a:gd name="T1" fmla="*/ 143 h 143"/>
                <a:gd name="T2" fmla="*/ 188 w 199"/>
                <a:gd name="T3" fmla="*/ 12 h 143"/>
                <a:gd name="T4" fmla="*/ 83 w 199"/>
                <a:gd name="T5" fmla="*/ 73 h 143"/>
                <a:gd name="T6" fmla="*/ 0 w 199"/>
                <a:gd name="T7" fmla="*/ 12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9" h="143">
                  <a:moveTo>
                    <a:pt x="14" y="143"/>
                  </a:moveTo>
                  <a:cubicBezTo>
                    <a:pt x="43" y="121"/>
                    <a:pt x="177" y="24"/>
                    <a:pt x="188" y="12"/>
                  </a:cubicBezTo>
                  <a:cubicBezTo>
                    <a:pt x="199" y="0"/>
                    <a:pt x="114" y="54"/>
                    <a:pt x="83" y="73"/>
                  </a:cubicBezTo>
                  <a:cubicBezTo>
                    <a:pt x="52" y="92"/>
                    <a:pt x="17" y="115"/>
                    <a:pt x="0" y="12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2" name="Freeform 635">
              <a:extLst>
                <a:ext uri="{FF2B5EF4-FFF2-40B4-BE49-F238E27FC236}">
                  <a16:creationId xmlns:a16="http://schemas.microsoft.com/office/drawing/2014/main" id="{C98C9E1A-1284-F283-C873-506A4474F94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41719" y="3955473"/>
              <a:ext cx="61052" cy="37417"/>
            </a:xfrm>
            <a:custGeom>
              <a:avLst/>
              <a:gdLst>
                <a:gd name="T0" fmla="*/ 8 w 195"/>
                <a:gd name="T1" fmla="*/ 127 h 127"/>
                <a:gd name="T2" fmla="*/ 182 w 195"/>
                <a:gd name="T3" fmla="*/ 11 h 127"/>
                <a:gd name="T4" fmla="*/ 86 w 195"/>
                <a:gd name="T5" fmla="*/ 59 h 127"/>
                <a:gd name="T6" fmla="*/ 0 w 195"/>
                <a:gd name="T7" fmla="*/ 121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5" h="127">
                  <a:moveTo>
                    <a:pt x="8" y="127"/>
                  </a:moveTo>
                  <a:cubicBezTo>
                    <a:pt x="37" y="107"/>
                    <a:pt x="169" y="22"/>
                    <a:pt x="182" y="11"/>
                  </a:cubicBezTo>
                  <a:cubicBezTo>
                    <a:pt x="195" y="0"/>
                    <a:pt x="116" y="41"/>
                    <a:pt x="86" y="59"/>
                  </a:cubicBezTo>
                  <a:cubicBezTo>
                    <a:pt x="56" y="77"/>
                    <a:pt x="18" y="108"/>
                    <a:pt x="0" y="12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3" name="Freeform 636">
              <a:extLst>
                <a:ext uri="{FF2B5EF4-FFF2-40B4-BE49-F238E27FC236}">
                  <a16:creationId xmlns:a16="http://schemas.microsoft.com/office/drawing/2014/main" id="{DB692741-2271-AAFA-E2E2-1732220AE27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13922" y="3934593"/>
              <a:ext cx="45711" cy="28873"/>
            </a:xfrm>
            <a:custGeom>
              <a:avLst/>
              <a:gdLst>
                <a:gd name="T0" fmla="*/ 16 w 146"/>
                <a:gd name="T1" fmla="*/ 98 h 98"/>
                <a:gd name="T2" fmla="*/ 141 w 146"/>
                <a:gd name="T3" fmla="*/ 7 h 98"/>
                <a:gd name="T4" fmla="*/ 45 w 146"/>
                <a:gd name="T5" fmla="*/ 55 h 98"/>
                <a:gd name="T6" fmla="*/ 0 w 146"/>
                <a:gd name="T7" fmla="*/ 8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6" h="98">
                  <a:moveTo>
                    <a:pt x="16" y="98"/>
                  </a:moveTo>
                  <a:cubicBezTo>
                    <a:pt x="37" y="83"/>
                    <a:pt x="136" y="14"/>
                    <a:pt x="141" y="7"/>
                  </a:cubicBezTo>
                  <a:cubicBezTo>
                    <a:pt x="146" y="0"/>
                    <a:pt x="68" y="43"/>
                    <a:pt x="45" y="55"/>
                  </a:cubicBezTo>
                  <a:cubicBezTo>
                    <a:pt x="22" y="67"/>
                    <a:pt x="9" y="75"/>
                    <a:pt x="0" y="8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4" name="Freeform 637">
              <a:extLst>
                <a:ext uri="{FF2B5EF4-FFF2-40B4-BE49-F238E27FC236}">
                  <a16:creationId xmlns:a16="http://schemas.microsoft.com/office/drawing/2014/main" id="{88E9C9D1-1A22-CF63-DE50-A9FEDAAF8FE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34028" y="3949946"/>
              <a:ext cx="58548" cy="36239"/>
            </a:xfrm>
            <a:custGeom>
              <a:avLst/>
              <a:gdLst>
                <a:gd name="T0" fmla="*/ 22 w 187"/>
                <a:gd name="T1" fmla="*/ 123 h 123"/>
                <a:gd name="T2" fmla="*/ 180 w 187"/>
                <a:gd name="T3" fmla="*/ 9 h 123"/>
                <a:gd name="T4" fmla="*/ 66 w 187"/>
                <a:gd name="T5" fmla="*/ 71 h 123"/>
                <a:gd name="T6" fmla="*/ 0 w 187"/>
                <a:gd name="T7" fmla="*/ 10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7" h="123">
                  <a:moveTo>
                    <a:pt x="22" y="123"/>
                  </a:moveTo>
                  <a:cubicBezTo>
                    <a:pt x="48" y="104"/>
                    <a:pt x="173" y="18"/>
                    <a:pt x="180" y="9"/>
                  </a:cubicBezTo>
                  <a:cubicBezTo>
                    <a:pt x="187" y="0"/>
                    <a:pt x="96" y="55"/>
                    <a:pt x="66" y="71"/>
                  </a:cubicBezTo>
                  <a:cubicBezTo>
                    <a:pt x="36" y="87"/>
                    <a:pt x="14" y="100"/>
                    <a:pt x="0" y="10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5" name="Freeform 638">
              <a:extLst>
                <a:ext uri="{FF2B5EF4-FFF2-40B4-BE49-F238E27FC236}">
                  <a16:creationId xmlns:a16="http://schemas.microsoft.com/office/drawing/2014/main" id="{E1AEE949-8FDE-E407-9701-8D513A31C3C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07885" y="3930809"/>
              <a:ext cx="37571" cy="17088"/>
            </a:xfrm>
            <a:custGeom>
              <a:avLst/>
              <a:gdLst>
                <a:gd name="T0" fmla="*/ 120 w 120"/>
                <a:gd name="T1" fmla="*/ 0 h 58"/>
                <a:gd name="T2" fmla="*/ 34 w 120"/>
                <a:gd name="T3" fmla="*/ 36 h 58"/>
                <a:gd name="T4" fmla="*/ 0 w 120"/>
                <a:gd name="T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58">
                  <a:moveTo>
                    <a:pt x="120" y="0"/>
                  </a:moveTo>
                  <a:cubicBezTo>
                    <a:pt x="106" y="6"/>
                    <a:pt x="54" y="26"/>
                    <a:pt x="34" y="36"/>
                  </a:cubicBezTo>
                  <a:cubicBezTo>
                    <a:pt x="22" y="43"/>
                    <a:pt x="12" y="52"/>
                    <a:pt x="0" y="5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6" name="Freeform 639">
              <a:extLst>
                <a:ext uri="{FF2B5EF4-FFF2-40B4-BE49-F238E27FC236}">
                  <a16:creationId xmlns:a16="http://schemas.microsoft.com/office/drawing/2014/main" id="{4DF71D9B-698A-DE26-2844-41DCF77A7ED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03380" y="3980194"/>
              <a:ext cx="141829" cy="53916"/>
            </a:xfrm>
            <a:custGeom>
              <a:avLst/>
              <a:gdLst>
                <a:gd name="T0" fmla="*/ 441 w 453"/>
                <a:gd name="T1" fmla="*/ 5 h 183"/>
                <a:gd name="T2" fmla="*/ 393 w 453"/>
                <a:gd name="T3" fmla="*/ 20 h 183"/>
                <a:gd name="T4" fmla="*/ 201 w 453"/>
                <a:gd name="T5" fmla="*/ 53 h 183"/>
                <a:gd name="T6" fmla="*/ 57 w 453"/>
                <a:gd name="T7" fmla="*/ 101 h 183"/>
                <a:gd name="T8" fmla="*/ 9 w 453"/>
                <a:gd name="T9" fmla="*/ 133 h 183"/>
                <a:gd name="T10" fmla="*/ 108 w 453"/>
                <a:gd name="T11" fmla="*/ 164 h 183"/>
                <a:gd name="T12" fmla="*/ 222 w 453"/>
                <a:gd name="T13" fmla="*/ 170 h 183"/>
                <a:gd name="T14" fmla="*/ 288 w 453"/>
                <a:gd name="T15" fmla="*/ 170 h 183"/>
                <a:gd name="T16" fmla="*/ 369 w 453"/>
                <a:gd name="T17" fmla="*/ 89 h 183"/>
                <a:gd name="T18" fmla="*/ 441 w 453"/>
                <a:gd name="T19" fmla="*/ 53 h 183"/>
                <a:gd name="T20" fmla="*/ 441 w 453"/>
                <a:gd name="T21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3" h="183">
                  <a:moveTo>
                    <a:pt x="441" y="5"/>
                  </a:moveTo>
                  <a:cubicBezTo>
                    <a:pt x="433" y="0"/>
                    <a:pt x="433" y="12"/>
                    <a:pt x="393" y="20"/>
                  </a:cubicBezTo>
                  <a:cubicBezTo>
                    <a:pt x="353" y="28"/>
                    <a:pt x="257" y="40"/>
                    <a:pt x="201" y="53"/>
                  </a:cubicBezTo>
                  <a:cubicBezTo>
                    <a:pt x="145" y="66"/>
                    <a:pt x="89" y="88"/>
                    <a:pt x="57" y="101"/>
                  </a:cubicBezTo>
                  <a:cubicBezTo>
                    <a:pt x="25" y="114"/>
                    <a:pt x="0" y="122"/>
                    <a:pt x="9" y="133"/>
                  </a:cubicBezTo>
                  <a:cubicBezTo>
                    <a:pt x="18" y="144"/>
                    <a:pt x="73" y="158"/>
                    <a:pt x="108" y="164"/>
                  </a:cubicBezTo>
                  <a:cubicBezTo>
                    <a:pt x="143" y="170"/>
                    <a:pt x="192" y="169"/>
                    <a:pt x="222" y="170"/>
                  </a:cubicBezTo>
                  <a:cubicBezTo>
                    <a:pt x="252" y="171"/>
                    <a:pt x="264" y="183"/>
                    <a:pt x="288" y="170"/>
                  </a:cubicBezTo>
                  <a:cubicBezTo>
                    <a:pt x="312" y="157"/>
                    <a:pt x="343" y="109"/>
                    <a:pt x="369" y="89"/>
                  </a:cubicBezTo>
                  <a:cubicBezTo>
                    <a:pt x="395" y="69"/>
                    <a:pt x="429" y="67"/>
                    <a:pt x="441" y="53"/>
                  </a:cubicBezTo>
                  <a:cubicBezTo>
                    <a:pt x="453" y="39"/>
                    <a:pt x="449" y="13"/>
                    <a:pt x="441" y="5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7" name="Freeform 640">
              <a:extLst>
                <a:ext uri="{FF2B5EF4-FFF2-40B4-BE49-F238E27FC236}">
                  <a16:creationId xmlns:a16="http://schemas.microsoft.com/office/drawing/2014/main" id="{57476890-61B0-99C8-49FB-98B3EFB43D4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07966" y="3985258"/>
              <a:ext cx="136820" cy="36239"/>
            </a:xfrm>
            <a:custGeom>
              <a:avLst/>
              <a:gdLst>
                <a:gd name="T0" fmla="*/ 0 w 437"/>
                <a:gd name="T1" fmla="*/ 112 h 123"/>
                <a:gd name="T2" fmla="*/ 65 w 437"/>
                <a:gd name="T3" fmla="*/ 88 h 123"/>
                <a:gd name="T4" fmla="*/ 90 w 437"/>
                <a:gd name="T5" fmla="*/ 76 h 123"/>
                <a:gd name="T6" fmla="*/ 204 w 437"/>
                <a:gd name="T7" fmla="*/ 45 h 123"/>
                <a:gd name="T8" fmla="*/ 309 w 437"/>
                <a:gd name="T9" fmla="*/ 27 h 123"/>
                <a:gd name="T10" fmla="*/ 404 w 437"/>
                <a:gd name="T11" fmla="*/ 12 h 123"/>
                <a:gd name="T12" fmla="*/ 426 w 437"/>
                <a:gd name="T13" fmla="*/ 6 h 123"/>
                <a:gd name="T14" fmla="*/ 387 w 437"/>
                <a:gd name="T15" fmla="*/ 25 h 123"/>
                <a:gd name="T16" fmla="*/ 321 w 437"/>
                <a:gd name="T17" fmla="*/ 46 h 123"/>
                <a:gd name="T18" fmla="*/ 156 w 437"/>
                <a:gd name="T19" fmla="*/ 75 h 123"/>
                <a:gd name="T20" fmla="*/ 96 w 437"/>
                <a:gd name="T21" fmla="*/ 91 h 123"/>
                <a:gd name="T22" fmla="*/ 12 w 437"/>
                <a:gd name="T23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7" h="123">
                  <a:moveTo>
                    <a:pt x="0" y="112"/>
                  </a:moveTo>
                  <a:cubicBezTo>
                    <a:pt x="12" y="107"/>
                    <a:pt x="52" y="90"/>
                    <a:pt x="65" y="88"/>
                  </a:cubicBezTo>
                  <a:cubicBezTo>
                    <a:pt x="75" y="85"/>
                    <a:pt x="67" y="83"/>
                    <a:pt x="90" y="76"/>
                  </a:cubicBezTo>
                  <a:cubicBezTo>
                    <a:pt x="113" y="69"/>
                    <a:pt x="168" y="53"/>
                    <a:pt x="204" y="45"/>
                  </a:cubicBezTo>
                  <a:cubicBezTo>
                    <a:pt x="227" y="38"/>
                    <a:pt x="278" y="34"/>
                    <a:pt x="309" y="27"/>
                  </a:cubicBezTo>
                  <a:cubicBezTo>
                    <a:pt x="341" y="20"/>
                    <a:pt x="371" y="13"/>
                    <a:pt x="404" y="12"/>
                  </a:cubicBezTo>
                  <a:cubicBezTo>
                    <a:pt x="421" y="10"/>
                    <a:pt x="437" y="0"/>
                    <a:pt x="426" y="6"/>
                  </a:cubicBezTo>
                  <a:cubicBezTo>
                    <a:pt x="423" y="8"/>
                    <a:pt x="403" y="20"/>
                    <a:pt x="387" y="25"/>
                  </a:cubicBezTo>
                  <a:cubicBezTo>
                    <a:pt x="374" y="29"/>
                    <a:pt x="359" y="35"/>
                    <a:pt x="321" y="46"/>
                  </a:cubicBezTo>
                  <a:cubicBezTo>
                    <a:pt x="292" y="54"/>
                    <a:pt x="186" y="67"/>
                    <a:pt x="156" y="75"/>
                  </a:cubicBezTo>
                  <a:cubicBezTo>
                    <a:pt x="121" y="84"/>
                    <a:pt x="108" y="88"/>
                    <a:pt x="96" y="91"/>
                  </a:cubicBezTo>
                  <a:cubicBezTo>
                    <a:pt x="77" y="95"/>
                    <a:pt x="23" y="121"/>
                    <a:pt x="12" y="12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8" name="Freeform 641">
              <a:extLst>
                <a:ext uri="{FF2B5EF4-FFF2-40B4-BE49-F238E27FC236}">
                  <a16:creationId xmlns:a16="http://schemas.microsoft.com/office/drawing/2014/main" id="{07E21BC7-6A68-A76E-6FFF-8F9713DF108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18023" y="3992402"/>
              <a:ext cx="124609" cy="34471"/>
            </a:xfrm>
            <a:custGeom>
              <a:avLst/>
              <a:gdLst>
                <a:gd name="T0" fmla="*/ 0 w 398"/>
                <a:gd name="T1" fmla="*/ 111 h 117"/>
                <a:gd name="T2" fmla="*/ 44 w 398"/>
                <a:gd name="T3" fmla="*/ 94 h 117"/>
                <a:gd name="T4" fmla="*/ 191 w 398"/>
                <a:gd name="T5" fmla="*/ 63 h 117"/>
                <a:gd name="T6" fmla="*/ 398 w 398"/>
                <a:gd name="T7" fmla="*/ 0 h 117"/>
                <a:gd name="T8" fmla="*/ 297 w 398"/>
                <a:gd name="T9" fmla="*/ 55 h 117"/>
                <a:gd name="T10" fmla="*/ 135 w 398"/>
                <a:gd name="T11" fmla="*/ 100 h 117"/>
                <a:gd name="T12" fmla="*/ 86 w 398"/>
                <a:gd name="T13" fmla="*/ 112 h 117"/>
                <a:gd name="T14" fmla="*/ 21 w 398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117">
                  <a:moveTo>
                    <a:pt x="0" y="111"/>
                  </a:moveTo>
                  <a:cubicBezTo>
                    <a:pt x="12" y="106"/>
                    <a:pt x="31" y="96"/>
                    <a:pt x="44" y="94"/>
                  </a:cubicBezTo>
                  <a:cubicBezTo>
                    <a:pt x="74" y="85"/>
                    <a:pt x="151" y="74"/>
                    <a:pt x="191" y="63"/>
                  </a:cubicBezTo>
                  <a:cubicBezTo>
                    <a:pt x="244" y="51"/>
                    <a:pt x="380" y="1"/>
                    <a:pt x="398" y="0"/>
                  </a:cubicBezTo>
                  <a:cubicBezTo>
                    <a:pt x="385" y="4"/>
                    <a:pt x="335" y="44"/>
                    <a:pt x="297" y="55"/>
                  </a:cubicBezTo>
                  <a:cubicBezTo>
                    <a:pt x="268" y="63"/>
                    <a:pt x="165" y="92"/>
                    <a:pt x="135" y="100"/>
                  </a:cubicBezTo>
                  <a:cubicBezTo>
                    <a:pt x="100" y="109"/>
                    <a:pt x="98" y="109"/>
                    <a:pt x="86" y="112"/>
                  </a:cubicBezTo>
                  <a:cubicBezTo>
                    <a:pt x="67" y="116"/>
                    <a:pt x="32" y="115"/>
                    <a:pt x="21" y="11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69" name="Freeform 642">
              <a:extLst>
                <a:ext uri="{FF2B5EF4-FFF2-40B4-BE49-F238E27FC236}">
                  <a16:creationId xmlns:a16="http://schemas.microsoft.com/office/drawing/2014/main" id="{3C1277BC-BE3A-4A0B-557B-AA9AB22ABBB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43576" y="4011766"/>
              <a:ext cx="64809" cy="17088"/>
            </a:xfrm>
            <a:custGeom>
              <a:avLst/>
              <a:gdLst>
                <a:gd name="T0" fmla="*/ 0 w 207"/>
                <a:gd name="T1" fmla="*/ 56 h 58"/>
                <a:gd name="T2" fmla="*/ 48 w 207"/>
                <a:gd name="T3" fmla="*/ 49 h 58"/>
                <a:gd name="T4" fmla="*/ 151 w 207"/>
                <a:gd name="T5" fmla="*/ 22 h 58"/>
                <a:gd name="T6" fmla="*/ 205 w 207"/>
                <a:gd name="T7" fmla="*/ 4 h 58"/>
                <a:gd name="T8" fmla="*/ 91 w 207"/>
                <a:gd name="T9" fmla="*/ 56 h 58"/>
                <a:gd name="T10" fmla="*/ 85 w 207"/>
                <a:gd name="T11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7" h="58">
                  <a:moveTo>
                    <a:pt x="0" y="56"/>
                  </a:moveTo>
                  <a:cubicBezTo>
                    <a:pt x="16" y="55"/>
                    <a:pt x="32" y="52"/>
                    <a:pt x="48" y="49"/>
                  </a:cubicBezTo>
                  <a:cubicBezTo>
                    <a:pt x="73" y="43"/>
                    <a:pt x="125" y="29"/>
                    <a:pt x="151" y="22"/>
                  </a:cubicBezTo>
                  <a:cubicBezTo>
                    <a:pt x="167" y="18"/>
                    <a:pt x="207" y="0"/>
                    <a:pt x="205" y="4"/>
                  </a:cubicBezTo>
                  <a:cubicBezTo>
                    <a:pt x="195" y="10"/>
                    <a:pt x="111" y="47"/>
                    <a:pt x="91" y="56"/>
                  </a:cubicBezTo>
                  <a:cubicBezTo>
                    <a:pt x="86" y="58"/>
                    <a:pt x="88" y="58"/>
                    <a:pt x="85" y="5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0" name="Freeform 643">
              <a:extLst>
                <a:ext uri="{FF2B5EF4-FFF2-40B4-BE49-F238E27FC236}">
                  <a16:creationId xmlns:a16="http://schemas.microsoft.com/office/drawing/2014/main" id="{90F3A58E-3A7B-FF82-2AEC-6D9170A964C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91824" y="3807338"/>
              <a:ext cx="109894" cy="27105"/>
            </a:xfrm>
            <a:custGeom>
              <a:avLst/>
              <a:gdLst>
                <a:gd name="T0" fmla="*/ 351 w 351"/>
                <a:gd name="T1" fmla="*/ 83 h 92"/>
                <a:gd name="T2" fmla="*/ 255 w 351"/>
                <a:gd name="T3" fmla="*/ 53 h 92"/>
                <a:gd name="T4" fmla="*/ 144 w 351"/>
                <a:gd name="T5" fmla="*/ 29 h 92"/>
                <a:gd name="T6" fmla="*/ 87 w 351"/>
                <a:gd name="T7" fmla="*/ 14 h 92"/>
                <a:gd name="T8" fmla="*/ 63 w 351"/>
                <a:gd name="T9" fmla="*/ 8 h 92"/>
                <a:gd name="T10" fmla="*/ 45 w 351"/>
                <a:gd name="T11" fmla="*/ 2 h 92"/>
                <a:gd name="T12" fmla="*/ 0 w 351"/>
                <a:gd name="T13" fmla="*/ 5 h 92"/>
                <a:gd name="T14" fmla="*/ 27 w 351"/>
                <a:gd name="T15" fmla="*/ 14 h 92"/>
                <a:gd name="T16" fmla="*/ 93 w 351"/>
                <a:gd name="T17" fmla="*/ 35 h 92"/>
                <a:gd name="T18" fmla="*/ 153 w 351"/>
                <a:gd name="T19" fmla="*/ 44 h 92"/>
                <a:gd name="T20" fmla="*/ 309 w 351"/>
                <a:gd name="T21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1" h="92">
                  <a:moveTo>
                    <a:pt x="351" y="83"/>
                  </a:moveTo>
                  <a:cubicBezTo>
                    <a:pt x="318" y="77"/>
                    <a:pt x="287" y="64"/>
                    <a:pt x="255" y="53"/>
                  </a:cubicBezTo>
                  <a:cubicBezTo>
                    <a:pt x="219" y="41"/>
                    <a:pt x="180" y="41"/>
                    <a:pt x="144" y="29"/>
                  </a:cubicBezTo>
                  <a:cubicBezTo>
                    <a:pt x="125" y="23"/>
                    <a:pt x="106" y="19"/>
                    <a:pt x="87" y="14"/>
                  </a:cubicBezTo>
                  <a:cubicBezTo>
                    <a:pt x="79" y="12"/>
                    <a:pt x="71" y="11"/>
                    <a:pt x="63" y="8"/>
                  </a:cubicBezTo>
                  <a:cubicBezTo>
                    <a:pt x="57" y="6"/>
                    <a:pt x="45" y="2"/>
                    <a:pt x="45" y="2"/>
                  </a:cubicBezTo>
                  <a:cubicBezTo>
                    <a:pt x="30" y="3"/>
                    <a:pt x="14" y="0"/>
                    <a:pt x="0" y="5"/>
                  </a:cubicBezTo>
                  <a:cubicBezTo>
                    <a:pt x="0" y="5"/>
                    <a:pt x="15" y="10"/>
                    <a:pt x="27" y="14"/>
                  </a:cubicBezTo>
                  <a:cubicBezTo>
                    <a:pt x="49" y="21"/>
                    <a:pt x="70" y="29"/>
                    <a:pt x="93" y="35"/>
                  </a:cubicBezTo>
                  <a:cubicBezTo>
                    <a:pt x="113" y="40"/>
                    <a:pt x="133" y="39"/>
                    <a:pt x="153" y="44"/>
                  </a:cubicBezTo>
                  <a:cubicBezTo>
                    <a:pt x="206" y="57"/>
                    <a:pt x="260" y="68"/>
                    <a:pt x="309" y="9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1" name="Freeform 644">
              <a:extLst>
                <a:ext uri="{FF2B5EF4-FFF2-40B4-BE49-F238E27FC236}">
                  <a16:creationId xmlns:a16="http://schemas.microsoft.com/office/drawing/2014/main" id="{6ED7E69A-48B8-D06F-235B-4B99A701025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84058" y="3812500"/>
              <a:ext cx="89230" cy="24454"/>
            </a:xfrm>
            <a:custGeom>
              <a:avLst/>
              <a:gdLst>
                <a:gd name="T0" fmla="*/ 285 w 285"/>
                <a:gd name="T1" fmla="*/ 80 h 83"/>
                <a:gd name="T2" fmla="*/ 75 w 285"/>
                <a:gd name="T3" fmla="*/ 29 h 83"/>
                <a:gd name="T4" fmla="*/ 56 w 285"/>
                <a:gd name="T5" fmla="*/ 22 h 83"/>
                <a:gd name="T6" fmla="*/ 36 w 285"/>
                <a:gd name="T7" fmla="*/ 17 h 83"/>
                <a:gd name="T8" fmla="*/ 24 w 285"/>
                <a:gd name="T9" fmla="*/ 8 h 83"/>
                <a:gd name="T10" fmla="*/ 6 w 285"/>
                <a:gd name="T11" fmla="*/ 2 h 83"/>
                <a:gd name="T12" fmla="*/ 45 w 285"/>
                <a:gd name="T13" fmla="*/ 20 h 83"/>
                <a:gd name="T14" fmla="*/ 98 w 285"/>
                <a:gd name="T15" fmla="*/ 49 h 83"/>
                <a:gd name="T16" fmla="*/ 216 w 285"/>
                <a:gd name="T1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5" h="83">
                  <a:moveTo>
                    <a:pt x="285" y="80"/>
                  </a:moveTo>
                  <a:cubicBezTo>
                    <a:pt x="250" y="72"/>
                    <a:pt x="113" y="39"/>
                    <a:pt x="75" y="29"/>
                  </a:cubicBezTo>
                  <a:cubicBezTo>
                    <a:pt x="68" y="27"/>
                    <a:pt x="63" y="24"/>
                    <a:pt x="56" y="22"/>
                  </a:cubicBezTo>
                  <a:cubicBezTo>
                    <a:pt x="50" y="20"/>
                    <a:pt x="36" y="17"/>
                    <a:pt x="36" y="17"/>
                  </a:cubicBezTo>
                  <a:cubicBezTo>
                    <a:pt x="32" y="14"/>
                    <a:pt x="28" y="10"/>
                    <a:pt x="24" y="8"/>
                  </a:cubicBezTo>
                  <a:cubicBezTo>
                    <a:pt x="18" y="5"/>
                    <a:pt x="0" y="0"/>
                    <a:pt x="6" y="2"/>
                  </a:cubicBezTo>
                  <a:cubicBezTo>
                    <a:pt x="23" y="6"/>
                    <a:pt x="29" y="10"/>
                    <a:pt x="45" y="20"/>
                  </a:cubicBezTo>
                  <a:cubicBezTo>
                    <a:pt x="59" y="30"/>
                    <a:pt x="82" y="41"/>
                    <a:pt x="98" y="49"/>
                  </a:cubicBezTo>
                  <a:cubicBezTo>
                    <a:pt x="127" y="60"/>
                    <a:pt x="197" y="77"/>
                    <a:pt x="216" y="8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2" name="Freeform 645">
              <a:extLst>
                <a:ext uri="{FF2B5EF4-FFF2-40B4-BE49-F238E27FC236}">
                  <a16:creationId xmlns:a16="http://schemas.microsoft.com/office/drawing/2014/main" id="{A2209549-576C-3FBB-6B06-998415FAD57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72187" y="3816804"/>
              <a:ext cx="65749" cy="22686"/>
            </a:xfrm>
            <a:custGeom>
              <a:avLst/>
              <a:gdLst>
                <a:gd name="T0" fmla="*/ 202 w 210"/>
                <a:gd name="T1" fmla="*/ 70 h 77"/>
                <a:gd name="T2" fmla="*/ 124 w 210"/>
                <a:gd name="T3" fmla="*/ 70 h 77"/>
                <a:gd name="T4" fmla="*/ 76 w 210"/>
                <a:gd name="T5" fmla="*/ 58 h 77"/>
                <a:gd name="T6" fmla="*/ 40 w 210"/>
                <a:gd name="T7" fmla="*/ 37 h 77"/>
                <a:gd name="T8" fmla="*/ 7 w 210"/>
                <a:gd name="T9" fmla="*/ 0 h 77"/>
                <a:gd name="T10" fmla="*/ 85 w 210"/>
                <a:gd name="T11" fmla="*/ 36 h 77"/>
                <a:gd name="T12" fmla="*/ 210 w 210"/>
                <a:gd name="T13" fmla="*/ 6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0" h="77">
                  <a:moveTo>
                    <a:pt x="202" y="70"/>
                  </a:moveTo>
                  <a:cubicBezTo>
                    <a:pt x="180" y="77"/>
                    <a:pt x="147" y="76"/>
                    <a:pt x="124" y="70"/>
                  </a:cubicBezTo>
                  <a:cubicBezTo>
                    <a:pt x="104" y="66"/>
                    <a:pt x="90" y="64"/>
                    <a:pt x="76" y="58"/>
                  </a:cubicBezTo>
                  <a:cubicBezTo>
                    <a:pt x="62" y="53"/>
                    <a:pt x="49" y="46"/>
                    <a:pt x="40" y="37"/>
                  </a:cubicBezTo>
                  <a:cubicBezTo>
                    <a:pt x="29" y="27"/>
                    <a:pt x="0" y="0"/>
                    <a:pt x="7" y="0"/>
                  </a:cubicBezTo>
                  <a:cubicBezTo>
                    <a:pt x="32" y="6"/>
                    <a:pt x="61" y="30"/>
                    <a:pt x="85" y="36"/>
                  </a:cubicBezTo>
                  <a:cubicBezTo>
                    <a:pt x="123" y="45"/>
                    <a:pt x="174" y="66"/>
                    <a:pt x="210" y="6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3" name="Freeform 646">
              <a:extLst>
                <a:ext uri="{FF2B5EF4-FFF2-40B4-BE49-F238E27FC236}">
                  <a16:creationId xmlns:a16="http://schemas.microsoft.com/office/drawing/2014/main" id="{48B929F4-B5F3-6FA5-2EB0-DEC57917467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67831" y="3821369"/>
              <a:ext cx="27239" cy="17383"/>
            </a:xfrm>
            <a:custGeom>
              <a:avLst/>
              <a:gdLst>
                <a:gd name="T0" fmla="*/ 87 w 87"/>
                <a:gd name="T1" fmla="*/ 56 h 59"/>
                <a:gd name="T2" fmla="*/ 51 w 87"/>
                <a:gd name="T3" fmla="*/ 35 h 59"/>
                <a:gd name="T4" fmla="*/ 3 w 87"/>
                <a:gd name="T5" fmla="*/ 4 h 59"/>
                <a:gd name="T6" fmla="*/ 69 w 87"/>
                <a:gd name="T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59">
                  <a:moveTo>
                    <a:pt x="87" y="56"/>
                  </a:moveTo>
                  <a:cubicBezTo>
                    <a:pt x="81" y="53"/>
                    <a:pt x="61" y="41"/>
                    <a:pt x="51" y="35"/>
                  </a:cubicBezTo>
                  <a:cubicBezTo>
                    <a:pt x="41" y="30"/>
                    <a:pt x="0" y="0"/>
                    <a:pt x="3" y="4"/>
                  </a:cubicBezTo>
                  <a:cubicBezTo>
                    <a:pt x="8" y="19"/>
                    <a:pt x="54" y="52"/>
                    <a:pt x="69" y="5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4" name="Freeform 647">
              <a:extLst>
                <a:ext uri="{FF2B5EF4-FFF2-40B4-BE49-F238E27FC236}">
                  <a16:creationId xmlns:a16="http://schemas.microsoft.com/office/drawing/2014/main" id="{9702417D-BD7E-DADD-EBF0-65EAD8238E0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58257" y="3827033"/>
              <a:ext cx="17846" cy="13847"/>
            </a:xfrm>
            <a:custGeom>
              <a:avLst/>
              <a:gdLst>
                <a:gd name="T0" fmla="*/ 57 w 57"/>
                <a:gd name="T1" fmla="*/ 45 h 47"/>
                <a:gd name="T2" fmla="*/ 47 w 57"/>
                <a:gd name="T3" fmla="*/ 44 h 47"/>
                <a:gd name="T4" fmla="*/ 15 w 57"/>
                <a:gd name="T5" fmla="*/ 27 h 47"/>
                <a:gd name="T6" fmla="*/ 3 w 57"/>
                <a:gd name="T7" fmla="*/ 14 h 47"/>
                <a:gd name="T8" fmla="*/ 0 w 5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47">
                  <a:moveTo>
                    <a:pt x="57" y="45"/>
                  </a:moveTo>
                  <a:cubicBezTo>
                    <a:pt x="55" y="45"/>
                    <a:pt x="54" y="47"/>
                    <a:pt x="47" y="44"/>
                  </a:cubicBezTo>
                  <a:cubicBezTo>
                    <a:pt x="40" y="41"/>
                    <a:pt x="22" y="32"/>
                    <a:pt x="15" y="27"/>
                  </a:cubicBezTo>
                  <a:cubicBezTo>
                    <a:pt x="11" y="21"/>
                    <a:pt x="7" y="20"/>
                    <a:pt x="3" y="14"/>
                  </a:cubicBezTo>
                  <a:cubicBezTo>
                    <a:pt x="1" y="11"/>
                    <a:pt x="0" y="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5" name="Freeform 648">
              <a:extLst>
                <a:ext uri="{FF2B5EF4-FFF2-40B4-BE49-F238E27FC236}">
                  <a16:creationId xmlns:a16="http://schemas.microsoft.com/office/drawing/2014/main" id="{F669CB1D-7C29-6207-CE37-F51D7DD80AD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41230" y="3832112"/>
              <a:ext cx="15028" cy="10017"/>
            </a:xfrm>
            <a:custGeom>
              <a:avLst/>
              <a:gdLst>
                <a:gd name="T0" fmla="*/ 48 w 48"/>
                <a:gd name="T1" fmla="*/ 32 h 34"/>
                <a:gd name="T2" fmla="*/ 36 w 48"/>
                <a:gd name="T3" fmla="*/ 33 h 34"/>
                <a:gd name="T4" fmla="*/ 15 w 48"/>
                <a:gd name="T5" fmla="*/ 27 h 34"/>
                <a:gd name="T6" fmla="*/ 3 w 48"/>
                <a:gd name="T7" fmla="*/ 14 h 34"/>
                <a:gd name="T8" fmla="*/ 0 w 48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34">
                  <a:moveTo>
                    <a:pt x="48" y="32"/>
                  </a:moveTo>
                  <a:cubicBezTo>
                    <a:pt x="46" y="32"/>
                    <a:pt x="41" y="34"/>
                    <a:pt x="36" y="33"/>
                  </a:cubicBezTo>
                  <a:cubicBezTo>
                    <a:pt x="31" y="32"/>
                    <a:pt x="20" y="30"/>
                    <a:pt x="15" y="27"/>
                  </a:cubicBezTo>
                  <a:cubicBezTo>
                    <a:pt x="11" y="21"/>
                    <a:pt x="7" y="20"/>
                    <a:pt x="3" y="14"/>
                  </a:cubicBezTo>
                  <a:cubicBezTo>
                    <a:pt x="1" y="11"/>
                    <a:pt x="0" y="0"/>
                    <a:pt x="0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6" name="Freeform 649">
              <a:extLst>
                <a:ext uri="{FF2B5EF4-FFF2-40B4-BE49-F238E27FC236}">
                  <a16:creationId xmlns:a16="http://schemas.microsoft.com/office/drawing/2014/main" id="{CA3DB3E4-F666-E413-6776-3A6FD361E6C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48712" y="3831496"/>
              <a:ext cx="22542" cy="10901"/>
            </a:xfrm>
            <a:custGeom>
              <a:avLst/>
              <a:gdLst>
                <a:gd name="T0" fmla="*/ 54 w 72"/>
                <a:gd name="T1" fmla="*/ 37 h 37"/>
                <a:gd name="T2" fmla="*/ 40 w 72"/>
                <a:gd name="T3" fmla="*/ 31 h 37"/>
                <a:gd name="T4" fmla="*/ 28 w 72"/>
                <a:gd name="T5" fmla="*/ 24 h 37"/>
                <a:gd name="T6" fmla="*/ 7 w 72"/>
                <a:gd name="T7" fmla="*/ 10 h 37"/>
                <a:gd name="T8" fmla="*/ 1 w 72"/>
                <a:gd name="T9" fmla="*/ 1 h 37"/>
                <a:gd name="T10" fmla="*/ 10 w 72"/>
                <a:gd name="T11" fmla="*/ 7 h 37"/>
                <a:gd name="T12" fmla="*/ 33 w 72"/>
                <a:gd name="T13" fmla="*/ 13 h 37"/>
                <a:gd name="T14" fmla="*/ 51 w 72"/>
                <a:gd name="T15" fmla="*/ 22 h 37"/>
                <a:gd name="T16" fmla="*/ 72 w 72"/>
                <a:gd name="T17" fmla="*/ 2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37">
                  <a:moveTo>
                    <a:pt x="54" y="37"/>
                  </a:moveTo>
                  <a:cubicBezTo>
                    <a:pt x="48" y="36"/>
                    <a:pt x="45" y="34"/>
                    <a:pt x="40" y="31"/>
                  </a:cubicBezTo>
                  <a:cubicBezTo>
                    <a:pt x="36" y="26"/>
                    <a:pt x="34" y="25"/>
                    <a:pt x="28" y="24"/>
                  </a:cubicBezTo>
                  <a:cubicBezTo>
                    <a:pt x="21" y="20"/>
                    <a:pt x="14" y="14"/>
                    <a:pt x="7" y="10"/>
                  </a:cubicBezTo>
                  <a:cubicBezTo>
                    <a:pt x="7" y="9"/>
                    <a:pt x="0" y="2"/>
                    <a:pt x="1" y="1"/>
                  </a:cubicBezTo>
                  <a:cubicBezTo>
                    <a:pt x="2" y="0"/>
                    <a:pt x="9" y="7"/>
                    <a:pt x="10" y="7"/>
                  </a:cubicBezTo>
                  <a:cubicBezTo>
                    <a:pt x="17" y="10"/>
                    <a:pt x="26" y="12"/>
                    <a:pt x="33" y="13"/>
                  </a:cubicBezTo>
                  <a:cubicBezTo>
                    <a:pt x="39" y="17"/>
                    <a:pt x="44" y="21"/>
                    <a:pt x="51" y="22"/>
                  </a:cubicBezTo>
                  <a:cubicBezTo>
                    <a:pt x="57" y="25"/>
                    <a:pt x="65" y="28"/>
                    <a:pt x="72" y="2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7" name="Freeform 650">
              <a:extLst>
                <a:ext uri="{FF2B5EF4-FFF2-40B4-BE49-F238E27FC236}">
                  <a16:creationId xmlns:a16="http://schemas.microsoft.com/office/drawing/2014/main" id="{90AC1F4B-F7A7-7B94-8061-BAA9E2BA96C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57792" y="3874986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8" name="Freeform 651">
              <a:extLst>
                <a:ext uri="{FF2B5EF4-FFF2-40B4-BE49-F238E27FC236}">
                  <a16:creationId xmlns:a16="http://schemas.microsoft.com/office/drawing/2014/main" id="{1F53D978-C087-B199-DB37-713ED3736AF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36001" y="385811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79" name="Freeform 652">
              <a:extLst>
                <a:ext uri="{FF2B5EF4-FFF2-40B4-BE49-F238E27FC236}">
                  <a16:creationId xmlns:a16="http://schemas.microsoft.com/office/drawing/2014/main" id="{E5192F8E-EFD7-1715-C788-17E3C5896F5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59527" y="389202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0" name="Freeform 653">
              <a:extLst>
                <a:ext uri="{FF2B5EF4-FFF2-40B4-BE49-F238E27FC236}">
                  <a16:creationId xmlns:a16="http://schemas.microsoft.com/office/drawing/2014/main" id="{BCA49E9A-49CF-0011-305D-F0ECED4DD82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83053" y="392593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1" name="Freeform 654">
              <a:extLst>
                <a:ext uri="{FF2B5EF4-FFF2-40B4-BE49-F238E27FC236}">
                  <a16:creationId xmlns:a16="http://schemas.microsoft.com/office/drawing/2014/main" id="{AAA7F07E-ECF4-7CB9-3D77-3A03A61D8C3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88962" y="386258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2" name="Freeform 655">
              <a:extLst>
                <a:ext uri="{FF2B5EF4-FFF2-40B4-BE49-F238E27FC236}">
                  <a16:creationId xmlns:a16="http://schemas.microsoft.com/office/drawing/2014/main" id="{556CB21A-0932-E325-9CFE-82E3E18B01B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12488" y="389649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3" name="Freeform 656">
              <a:extLst>
                <a:ext uri="{FF2B5EF4-FFF2-40B4-BE49-F238E27FC236}">
                  <a16:creationId xmlns:a16="http://schemas.microsoft.com/office/drawing/2014/main" id="{C46E83DE-AFBA-F0B4-4BC3-08EB6B79C80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56624" y="387017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4" name="Freeform 657">
              <a:extLst>
                <a:ext uri="{FF2B5EF4-FFF2-40B4-BE49-F238E27FC236}">
                  <a16:creationId xmlns:a16="http://schemas.microsoft.com/office/drawing/2014/main" id="{18F198B8-D0D1-1766-8BDC-5E99240DF09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80150" y="3904084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5" name="Freeform 658">
              <a:extLst>
                <a:ext uri="{FF2B5EF4-FFF2-40B4-BE49-F238E27FC236}">
                  <a16:creationId xmlns:a16="http://schemas.microsoft.com/office/drawing/2014/main" id="{0B6897EE-3782-B4C9-3BDC-0D425F99CF0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15460" y="384697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6" name="Freeform 659">
              <a:extLst>
                <a:ext uri="{FF2B5EF4-FFF2-40B4-BE49-F238E27FC236}">
                  <a16:creationId xmlns:a16="http://schemas.microsoft.com/office/drawing/2014/main" id="{6A98A288-D086-F452-B6E2-DAC55343224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38986" y="388088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7" name="Freeform 660">
              <a:extLst>
                <a:ext uri="{FF2B5EF4-FFF2-40B4-BE49-F238E27FC236}">
                  <a16:creationId xmlns:a16="http://schemas.microsoft.com/office/drawing/2014/main" id="{4D5332FA-B971-124C-160C-A702D2C6AE6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97822" y="3857687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8" name="Freeform 661">
              <a:extLst>
                <a:ext uri="{FF2B5EF4-FFF2-40B4-BE49-F238E27FC236}">
                  <a16:creationId xmlns:a16="http://schemas.microsoft.com/office/drawing/2014/main" id="{5E3EB61C-04B5-4C96-7814-47F08473821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21348" y="3891597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89" name="Freeform 662">
              <a:extLst>
                <a:ext uri="{FF2B5EF4-FFF2-40B4-BE49-F238E27FC236}">
                  <a16:creationId xmlns:a16="http://schemas.microsoft.com/office/drawing/2014/main" id="{689D6C56-1378-1B84-6436-65DD0D1193A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65484" y="3865277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0" name="Freeform 663">
              <a:extLst>
                <a:ext uri="{FF2B5EF4-FFF2-40B4-BE49-F238E27FC236}">
                  <a16:creationId xmlns:a16="http://schemas.microsoft.com/office/drawing/2014/main" id="{33BC5E78-4F20-19D0-202C-BA94894CF01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39020" y="384520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1" name="Freeform 664">
              <a:extLst>
                <a:ext uri="{FF2B5EF4-FFF2-40B4-BE49-F238E27FC236}">
                  <a16:creationId xmlns:a16="http://schemas.microsoft.com/office/drawing/2014/main" id="{62771725-A781-052E-4342-BC11D131AEE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62546" y="387911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2" name="Freeform 665">
              <a:extLst>
                <a:ext uri="{FF2B5EF4-FFF2-40B4-BE49-F238E27FC236}">
                  <a16:creationId xmlns:a16="http://schemas.microsoft.com/office/drawing/2014/main" id="{19A9F64B-5A71-4F96-CCE1-CC6601F8AC6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86071" y="391302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3" name="Freeform 666">
              <a:extLst>
                <a:ext uri="{FF2B5EF4-FFF2-40B4-BE49-F238E27FC236}">
                  <a16:creationId xmlns:a16="http://schemas.microsoft.com/office/drawing/2014/main" id="{82924C37-EE3B-34B6-7AF9-AAE1F83E345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06682" y="385279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4" name="Freeform 667">
              <a:extLst>
                <a:ext uri="{FF2B5EF4-FFF2-40B4-BE49-F238E27FC236}">
                  <a16:creationId xmlns:a16="http://schemas.microsoft.com/office/drawing/2014/main" id="{BF0519D3-FBCA-B24D-371D-554F3C09776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30207" y="388670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5" name="Freeform 668">
              <a:extLst>
                <a:ext uri="{FF2B5EF4-FFF2-40B4-BE49-F238E27FC236}">
                  <a16:creationId xmlns:a16="http://schemas.microsoft.com/office/drawing/2014/main" id="{A0AADE56-F638-2BE9-23FF-5E8495E3A91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74343" y="386038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6" name="Freeform 669">
              <a:extLst>
                <a:ext uri="{FF2B5EF4-FFF2-40B4-BE49-F238E27FC236}">
                  <a16:creationId xmlns:a16="http://schemas.microsoft.com/office/drawing/2014/main" id="{5F609731-8284-0F32-455F-443E186FED5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7869" y="389429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7" name="Freeform 670">
              <a:extLst>
                <a:ext uri="{FF2B5EF4-FFF2-40B4-BE49-F238E27FC236}">
                  <a16:creationId xmlns:a16="http://schemas.microsoft.com/office/drawing/2014/main" id="{B0098677-BB8D-63B8-EBFD-D45C3D64ECA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42005" y="386796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8" name="Freeform 671">
              <a:extLst>
                <a:ext uri="{FF2B5EF4-FFF2-40B4-BE49-F238E27FC236}">
                  <a16:creationId xmlns:a16="http://schemas.microsoft.com/office/drawing/2014/main" id="{20DCF761-AE9F-6E7A-7395-F70466581D6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65530" y="3901880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399" name="Freeform 672">
              <a:extLst>
                <a:ext uri="{FF2B5EF4-FFF2-40B4-BE49-F238E27FC236}">
                  <a16:creationId xmlns:a16="http://schemas.microsoft.com/office/drawing/2014/main" id="{DC865CED-D634-228A-0439-03A449E8BDF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12604" y="386172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0" name="Freeform 673">
              <a:extLst>
                <a:ext uri="{FF2B5EF4-FFF2-40B4-BE49-F238E27FC236}">
                  <a16:creationId xmlns:a16="http://schemas.microsoft.com/office/drawing/2014/main" id="{F111CDBC-3107-8F84-706B-813DB9F0541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71440" y="3838527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1" name="Freeform 674">
              <a:extLst>
                <a:ext uri="{FF2B5EF4-FFF2-40B4-BE49-F238E27FC236}">
                  <a16:creationId xmlns:a16="http://schemas.microsoft.com/office/drawing/2014/main" id="{F65DF0D1-0F04-8FF3-4523-2B5181BE85E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36129" y="389563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2" name="Freeform 675">
              <a:extLst>
                <a:ext uri="{FF2B5EF4-FFF2-40B4-BE49-F238E27FC236}">
                  <a16:creationId xmlns:a16="http://schemas.microsoft.com/office/drawing/2014/main" id="{63E2ABFF-6F33-F810-E45E-6CDD17CE4E6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94966" y="3872438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3" name="Freeform 676">
              <a:extLst>
                <a:ext uri="{FF2B5EF4-FFF2-40B4-BE49-F238E27FC236}">
                  <a16:creationId xmlns:a16="http://schemas.microsoft.com/office/drawing/2014/main" id="{149429F9-ACEE-AD81-3A79-67FBBD30309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89090" y="390010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4" name="Freeform 677">
              <a:extLst>
                <a:ext uri="{FF2B5EF4-FFF2-40B4-BE49-F238E27FC236}">
                  <a16:creationId xmlns:a16="http://schemas.microsoft.com/office/drawing/2014/main" id="{07363870-6313-43DD-14AD-55854FFF0E5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24204" y="387684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5" name="Freeform 678">
              <a:extLst>
                <a:ext uri="{FF2B5EF4-FFF2-40B4-BE49-F238E27FC236}">
                  <a16:creationId xmlns:a16="http://schemas.microsoft.com/office/drawing/2014/main" id="{BB83DB31-21FB-33BB-6DC4-851A73365FE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47730" y="3910756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6" name="Freeform 679">
              <a:extLst>
                <a:ext uri="{FF2B5EF4-FFF2-40B4-BE49-F238E27FC236}">
                  <a16:creationId xmlns:a16="http://schemas.microsoft.com/office/drawing/2014/main" id="{F0F900EF-B72F-CC36-C20C-D63F422C780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68306" y="3886211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7" name="Freeform 680">
              <a:extLst>
                <a:ext uri="{FF2B5EF4-FFF2-40B4-BE49-F238E27FC236}">
                  <a16:creationId xmlns:a16="http://schemas.microsoft.com/office/drawing/2014/main" id="{2367DBED-E1D5-1475-C421-AB817DE70B8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50864" y="3863072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8" name="Freeform 681">
              <a:extLst>
                <a:ext uri="{FF2B5EF4-FFF2-40B4-BE49-F238E27FC236}">
                  <a16:creationId xmlns:a16="http://schemas.microsoft.com/office/drawing/2014/main" id="{D44E9297-2C18-9924-DC83-258775290336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21463" y="385682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09" name="Freeform 682">
              <a:extLst>
                <a:ext uri="{FF2B5EF4-FFF2-40B4-BE49-F238E27FC236}">
                  <a16:creationId xmlns:a16="http://schemas.microsoft.com/office/drawing/2014/main" id="{D13EEEA1-31AB-397F-39B1-9CE06DA4FE57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44989" y="389073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0" name="Freeform 683">
              <a:extLst>
                <a:ext uri="{FF2B5EF4-FFF2-40B4-BE49-F238E27FC236}">
                  <a16:creationId xmlns:a16="http://schemas.microsoft.com/office/drawing/2014/main" id="{814AC41F-5118-906D-2FA8-525A743C2C8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92062" y="3850585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1" name="Freeform 684">
              <a:extLst>
                <a:ext uri="{FF2B5EF4-FFF2-40B4-BE49-F238E27FC236}">
                  <a16:creationId xmlns:a16="http://schemas.microsoft.com/office/drawing/2014/main" id="{AB980C87-6114-230A-F41E-DCB68FC04FB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318526" y="3870662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2" name="Freeform 685">
              <a:extLst>
                <a:ext uri="{FF2B5EF4-FFF2-40B4-BE49-F238E27FC236}">
                  <a16:creationId xmlns:a16="http://schemas.microsoft.com/office/drawing/2014/main" id="{BF9CE779-66FB-1993-EAE2-5E0A98D780A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89125" y="386441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3" name="Freeform 686">
              <a:extLst>
                <a:ext uri="{FF2B5EF4-FFF2-40B4-BE49-F238E27FC236}">
                  <a16:creationId xmlns:a16="http://schemas.microsoft.com/office/drawing/2014/main" id="{263DFA52-FB75-EC05-1062-908A615EFBF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81318" y="3908896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4" name="Freeform 687">
              <a:extLst>
                <a:ext uri="{FF2B5EF4-FFF2-40B4-BE49-F238E27FC236}">
                  <a16:creationId xmlns:a16="http://schemas.microsoft.com/office/drawing/2014/main" id="{DDDD9D75-5175-5647-820D-E9E3448D552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70940" y="3874011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5" name="Freeform 688">
              <a:extLst>
                <a:ext uri="{FF2B5EF4-FFF2-40B4-BE49-F238E27FC236}">
                  <a16:creationId xmlns:a16="http://schemas.microsoft.com/office/drawing/2014/main" id="{1738D363-60E6-128D-9701-97285F9D30C9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17979" y="3869543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6" name="Freeform 689">
              <a:extLst>
                <a:ext uri="{FF2B5EF4-FFF2-40B4-BE49-F238E27FC236}">
                  <a16:creationId xmlns:a16="http://schemas.microsoft.com/office/drawing/2014/main" id="{E7EE6414-9846-9692-17D8-5479AC9F044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41504" y="3903453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7" name="Freeform 690">
              <a:extLst>
                <a:ext uri="{FF2B5EF4-FFF2-40B4-BE49-F238E27FC236}">
                  <a16:creationId xmlns:a16="http://schemas.microsoft.com/office/drawing/2014/main" id="{21C93D5C-7059-24FF-09D0-40B684CA60C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24251" y="391344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8" name="Freeform 691">
              <a:extLst>
                <a:ext uri="{FF2B5EF4-FFF2-40B4-BE49-F238E27FC236}">
                  <a16:creationId xmlns:a16="http://schemas.microsoft.com/office/drawing/2014/main" id="{003452CA-939F-05B4-0FAE-05E6B329612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65030" y="3937364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19" name="Freeform 692">
              <a:extLst>
                <a:ext uri="{FF2B5EF4-FFF2-40B4-BE49-F238E27FC236}">
                  <a16:creationId xmlns:a16="http://schemas.microsoft.com/office/drawing/2014/main" id="{9F86ADDC-AEC8-7971-9F51-DCB1F0A0F84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786455" y="3863603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0" name="Freeform 693">
              <a:extLst>
                <a:ext uri="{FF2B5EF4-FFF2-40B4-BE49-F238E27FC236}">
                  <a16:creationId xmlns:a16="http://schemas.microsoft.com/office/drawing/2014/main" id="{2A1A2588-1FDF-0B9A-2D2C-DBF3E365FDD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47426" y="3912390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1" name="Freeform 694">
              <a:extLst>
                <a:ext uri="{FF2B5EF4-FFF2-40B4-BE49-F238E27FC236}">
                  <a16:creationId xmlns:a16="http://schemas.microsoft.com/office/drawing/2014/main" id="{ADDD16A4-8E62-ECA2-C1DB-D4530FDD150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09981" y="3897514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2" name="Freeform 695">
              <a:extLst>
                <a:ext uri="{FF2B5EF4-FFF2-40B4-BE49-F238E27FC236}">
                  <a16:creationId xmlns:a16="http://schemas.microsoft.com/office/drawing/2014/main" id="{C3259936-FCAA-DB36-F993-7FE3D639B1C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85675" y="384144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3" name="Freeform 696">
              <a:extLst>
                <a:ext uri="{FF2B5EF4-FFF2-40B4-BE49-F238E27FC236}">
                  <a16:creationId xmlns:a16="http://schemas.microsoft.com/office/drawing/2014/main" id="{4DFD8BFB-BAFC-C94B-A9F8-34F9906AB33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09200" y="387535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4" name="Freeform 697">
              <a:extLst>
                <a:ext uri="{FF2B5EF4-FFF2-40B4-BE49-F238E27FC236}">
                  <a16:creationId xmlns:a16="http://schemas.microsoft.com/office/drawing/2014/main" id="{80C62352-373A-CEA6-0B9C-63CB0ECDC2B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59177" y="3857056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5" name="Freeform 698">
              <a:extLst>
                <a:ext uri="{FF2B5EF4-FFF2-40B4-BE49-F238E27FC236}">
                  <a16:creationId xmlns:a16="http://schemas.microsoft.com/office/drawing/2014/main" id="{6B353D92-2164-C9A4-5F1C-DB42881181E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20998" y="385662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6" name="Freeform 699">
              <a:extLst>
                <a:ext uri="{FF2B5EF4-FFF2-40B4-BE49-F238E27FC236}">
                  <a16:creationId xmlns:a16="http://schemas.microsoft.com/office/drawing/2014/main" id="{3B0523E5-273D-F4F6-07C3-D9AB31088FD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44523" y="389053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7" name="Freeform 700">
              <a:extLst>
                <a:ext uri="{FF2B5EF4-FFF2-40B4-BE49-F238E27FC236}">
                  <a16:creationId xmlns:a16="http://schemas.microsoft.com/office/drawing/2014/main" id="{71FB62DA-E1C0-4FB2-7E1A-9EF2E9A1AD4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68049" y="3924448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8" name="Freeform 701">
              <a:extLst>
                <a:ext uri="{FF2B5EF4-FFF2-40B4-BE49-F238E27FC236}">
                  <a16:creationId xmlns:a16="http://schemas.microsoft.com/office/drawing/2014/main" id="{CD273A3B-C885-70CB-12CF-A630A2F18E60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1597" y="3850384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29" name="Freeform 702">
              <a:extLst>
                <a:ext uri="{FF2B5EF4-FFF2-40B4-BE49-F238E27FC236}">
                  <a16:creationId xmlns:a16="http://schemas.microsoft.com/office/drawing/2014/main" id="{01783837-9F3B-6916-C78B-F7662A1CECC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15122" y="3884294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0" name="Freeform 703">
              <a:extLst>
                <a:ext uri="{FF2B5EF4-FFF2-40B4-BE49-F238E27FC236}">
                  <a16:creationId xmlns:a16="http://schemas.microsoft.com/office/drawing/2014/main" id="{C3553FA9-697D-D40F-3E4B-268A63B3A2B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29062" y="3855477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1" name="Freeform 704">
              <a:extLst>
                <a:ext uri="{FF2B5EF4-FFF2-40B4-BE49-F238E27FC236}">
                  <a16:creationId xmlns:a16="http://schemas.microsoft.com/office/drawing/2014/main" id="{C523181C-8666-F5B8-EB79-45C9A1BD787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53383" y="3885641"/>
              <a:ext cx="14402" cy="6776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2" name="Freeform 705">
              <a:extLst>
                <a:ext uri="{FF2B5EF4-FFF2-40B4-BE49-F238E27FC236}">
                  <a16:creationId xmlns:a16="http://schemas.microsoft.com/office/drawing/2014/main" id="{1C766E71-703A-553B-291D-5949C97F7AD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67825" y="4000672"/>
              <a:ext cx="128993" cy="42426"/>
            </a:xfrm>
            <a:custGeom>
              <a:avLst/>
              <a:gdLst>
                <a:gd name="T0" fmla="*/ 412 w 412"/>
                <a:gd name="T1" fmla="*/ 0 h 144"/>
                <a:gd name="T2" fmla="*/ 220 w 412"/>
                <a:gd name="T3" fmla="*/ 48 h 144"/>
                <a:gd name="T4" fmla="*/ 0 w 412"/>
                <a:gd name="T5" fmla="*/ 56 h 144"/>
                <a:gd name="T6" fmla="*/ 39 w 412"/>
                <a:gd name="T7" fmla="*/ 86 h 144"/>
                <a:gd name="T8" fmla="*/ 67 w 412"/>
                <a:gd name="T9" fmla="*/ 107 h 144"/>
                <a:gd name="T10" fmla="*/ 96 w 412"/>
                <a:gd name="T11" fmla="*/ 122 h 144"/>
                <a:gd name="T12" fmla="*/ 127 w 412"/>
                <a:gd name="T13" fmla="*/ 126 h 144"/>
                <a:gd name="T14" fmla="*/ 175 w 412"/>
                <a:gd name="T15" fmla="*/ 138 h 144"/>
                <a:gd name="T16" fmla="*/ 217 w 412"/>
                <a:gd name="T17" fmla="*/ 144 h 144"/>
                <a:gd name="T18" fmla="*/ 271 w 412"/>
                <a:gd name="T19" fmla="*/ 132 h 144"/>
                <a:gd name="T20" fmla="*/ 337 w 412"/>
                <a:gd name="T21" fmla="*/ 81 h 144"/>
                <a:gd name="T22" fmla="*/ 412 w 412"/>
                <a:gd name="T2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144">
                  <a:moveTo>
                    <a:pt x="412" y="0"/>
                  </a:moveTo>
                  <a:lnTo>
                    <a:pt x="220" y="48"/>
                  </a:lnTo>
                  <a:lnTo>
                    <a:pt x="0" y="56"/>
                  </a:lnTo>
                  <a:lnTo>
                    <a:pt x="39" y="86"/>
                  </a:lnTo>
                  <a:lnTo>
                    <a:pt x="67" y="107"/>
                  </a:lnTo>
                  <a:lnTo>
                    <a:pt x="96" y="122"/>
                  </a:lnTo>
                  <a:lnTo>
                    <a:pt x="127" y="126"/>
                  </a:lnTo>
                  <a:lnTo>
                    <a:pt x="175" y="138"/>
                  </a:lnTo>
                  <a:lnTo>
                    <a:pt x="217" y="144"/>
                  </a:lnTo>
                  <a:lnTo>
                    <a:pt x="271" y="132"/>
                  </a:lnTo>
                  <a:lnTo>
                    <a:pt x="337" y="81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rgbClr val="C0C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3" name="Freeform 706">
              <a:extLst>
                <a:ext uri="{FF2B5EF4-FFF2-40B4-BE49-F238E27FC236}">
                  <a16:creationId xmlns:a16="http://schemas.microsoft.com/office/drawing/2014/main" id="{C0C2CD0B-B49B-EE90-45D1-5E75647282C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46041" y="4013096"/>
              <a:ext cx="22542" cy="32409"/>
            </a:xfrm>
            <a:custGeom>
              <a:avLst/>
              <a:gdLst>
                <a:gd name="T0" fmla="*/ 72 w 72"/>
                <a:gd name="T1" fmla="*/ 0 h 110"/>
                <a:gd name="T2" fmla="*/ 40 w 72"/>
                <a:gd name="T3" fmla="*/ 60 h 110"/>
                <a:gd name="T4" fmla="*/ 0 w 72"/>
                <a:gd name="T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110">
                  <a:moveTo>
                    <a:pt x="72" y="0"/>
                  </a:moveTo>
                  <a:cubicBezTo>
                    <a:pt x="66" y="22"/>
                    <a:pt x="59" y="47"/>
                    <a:pt x="40" y="60"/>
                  </a:cubicBezTo>
                  <a:cubicBezTo>
                    <a:pt x="29" y="76"/>
                    <a:pt x="13" y="97"/>
                    <a:pt x="0" y="11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4" name="Freeform 707">
              <a:extLst>
                <a:ext uri="{FF2B5EF4-FFF2-40B4-BE49-F238E27FC236}">
                  <a16:creationId xmlns:a16="http://schemas.microsoft.com/office/drawing/2014/main" id="{FF89BCAE-2D7A-3E15-FAFF-B8CDCC6CAD3F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30691" y="4013213"/>
              <a:ext cx="23169" cy="32114"/>
            </a:xfrm>
            <a:custGeom>
              <a:avLst/>
              <a:gdLst>
                <a:gd name="T0" fmla="*/ 74 w 74"/>
                <a:gd name="T1" fmla="*/ 0 h 109"/>
                <a:gd name="T2" fmla="*/ 40 w 74"/>
                <a:gd name="T3" fmla="*/ 73 h 109"/>
                <a:gd name="T4" fmla="*/ 0 w 74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109">
                  <a:moveTo>
                    <a:pt x="74" y="0"/>
                  </a:moveTo>
                  <a:cubicBezTo>
                    <a:pt x="68" y="22"/>
                    <a:pt x="59" y="60"/>
                    <a:pt x="40" y="73"/>
                  </a:cubicBezTo>
                  <a:cubicBezTo>
                    <a:pt x="29" y="89"/>
                    <a:pt x="13" y="96"/>
                    <a:pt x="0" y="10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5" name="Freeform 708">
              <a:extLst>
                <a:ext uri="{FF2B5EF4-FFF2-40B4-BE49-F238E27FC236}">
                  <a16:creationId xmlns:a16="http://schemas.microsoft.com/office/drawing/2014/main" id="{7F3EBAF7-DF67-4CF6-07D4-61C2359C472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19281" y="4014201"/>
              <a:ext cx="19098" cy="25632"/>
            </a:xfrm>
            <a:custGeom>
              <a:avLst/>
              <a:gdLst>
                <a:gd name="T0" fmla="*/ 61 w 61"/>
                <a:gd name="T1" fmla="*/ 0 h 87"/>
                <a:gd name="T2" fmla="*/ 29 w 61"/>
                <a:gd name="T3" fmla="*/ 60 h 87"/>
                <a:gd name="T4" fmla="*/ 0 w 61"/>
                <a:gd name="T5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87">
                  <a:moveTo>
                    <a:pt x="61" y="0"/>
                  </a:moveTo>
                  <a:cubicBezTo>
                    <a:pt x="55" y="22"/>
                    <a:pt x="48" y="47"/>
                    <a:pt x="29" y="60"/>
                  </a:cubicBezTo>
                  <a:cubicBezTo>
                    <a:pt x="18" y="76"/>
                    <a:pt x="13" y="74"/>
                    <a:pt x="0" y="8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6" name="Freeform 709">
              <a:extLst>
                <a:ext uri="{FF2B5EF4-FFF2-40B4-BE49-F238E27FC236}">
                  <a16:creationId xmlns:a16="http://schemas.microsoft.com/office/drawing/2014/main" id="{6EF1E91E-9AE5-6D12-38A4-9B3A9B4EE52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00899" y="4010693"/>
              <a:ext cx="22542" cy="28284"/>
            </a:xfrm>
            <a:custGeom>
              <a:avLst/>
              <a:gdLst>
                <a:gd name="T0" fmla="*/ 72 w 72"/>
                <a:gd name="T1" fmla="*/ 0 h 96"/>
                <a:gd name="T2" fmla="*/ 40 w 72"/>
                <a:gd name="T3" fmla="*/ 60 h 96"/>
                <a:gd name="T4" fmla="*/ 0 w 72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96">
                  <a:moveTo>
                    <a:pt x="72" y="0"/>
                  </a:moveTo>
                  <a:cubicBezTo>
                    <a:pt x="66" y="22"/>
                    <a:pt x="59" y="47"/>
                    <a:pt x="40" y="60"/>
                  </a:cubicBezTo>
                  <a:cubicBezTo>
                    <a:pt x="29" y="76"/>
                    <a:pt x="13" y="83"/>
                    <a:pt x="0" y="9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7" name="Freeform 710">
              <a:extLst>
                <a:ext uri="{FF2B5EF4-FFF2-40B4-BE49-F238E27FC236}">
                  <a16:creationId xmlns:a16="http://schemas.microsoft.com/office/drawing/2014/main" id="{724351AA-0F34-2C60-A0CD-584571A5F6A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70506" y="4007750"/>
              <a:ext cx="14402" cy="28873"/>
            </a:xfrm>
            <a:custGeom>
              <a:avLst/>
              <a:gdLst>
                <a:gd name="T0" fmla="*/ 35 w 46"/>
                <a:gd name="T1" fmla="*/ 65 h 98"/>
                <a:gd name="T2" fmla="*/ 35 w 46"/>
                <a:gd name="T3" fmla="*/ 25 h 98"/>
                <a:gd name="T4" fmla="*/ 20 w 46"/>
                <a:gd name="T5" fmla="*/ 65 h 98"/>
                <a:gd name="T6" fmla="*/ 0 w 46"/>
                <a:gd name="T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98">
                  <a:moveTo>
                    <a:pt x="35" y="65"/>
                  </a:moveTo>
                  <a:cubicBezTo>
                    <a:pt x="32" y="73"/>
                    <a:pt x="46" y="0"/>
                    <a:pt x="35" y="25"/>
                  </a:cubicBezTo>
                  <a:cubicBezTo>
                    <a:pt x="37" y="25"/>
                    <a:pt x="26" y="53"/>
                    <a:pt x="20" y="65"/>
                  </a:cubicBezTo>
                  <a:cubicBezTo>
                    <a:pt x="9" y="81"/>
                    <a:pt x="13" y="85"/>
                    <a:pt x="0" y="9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8" name="Freeform 711">
              <a:extLst>
                <a:ext uri="{FF2B5EF4-FFF2-40B4-BE49-F238E27FC236}">
                  <a16:creationId xmlns:a16="http://schemas.microsoft.com/office/drawing/2014/main" id="{F4430F9E-8D1A-4A33-5820-049475D56BC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95107" y="4008507"/>
              <a:ext cx="14402" cy="20034"/>
            </a:xfrm>
            <a:custGeom>
              <a:avLst/>
              <a:gdLst>
                <a:gd name="T0" fmla="*/ 46 w 46"/>
                <a:gd name="T1" fmla="*/ 0 h 68"/>
                <a:gd name="T2" fmla="*/ 0 w 46"/>
                <a:gd name="T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6" h="68">
                  <a:moveTo>
                    <a:pt x="46" y="0"/>
                  </a:moveTo>
                  <a:cubicBezTo>
                    <a:pt x="40" y="22"/>
                    <a:pt x="19" y="55"/>
                    <a:pt x="0" y="6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39" name="Freeform 712">
              <a:extLst>
                <a:ext uri="{FF2B5EF4-FFF2-40B4-BE49-F238E27FC236}">
                  <a16:creationId xmlns:a16="http://schemas.microsoft.com/office/drawing/2014/main" id="{765671EA-3107-5C39-F166-61153C63CBE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881168" y="4006971"/>
              <a:ext cx="14715" cy="9723"/>
            </a:xfrm>
            <a:custGeom>
              <a:avLst/>
              <a:gdLst>
                <a:gd name="T0" fmla="*/ 42 w 47"/>
                <a:gd name="T1" fmla="*/ 0 h 33"/>
                <a:gd name="T2" fmla="*/ 28 w 47"/>
                <a:gd name="T3" fmla="*/ 15 h 33"/>
                <a:gd name="T4" fmla="*/ 0 w 47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33">
                  <a:moveTo>
                    <a:pt x="42" y="0"/>
                  </a:moveTo>
                  <a:cubicBezTo>
                    <a:pt x="36" y="11"/>
                    <a:pt x="47" y="9"/>
                    <a:pt x="28" y="15"/>
                  </a:cubicBezTo>
                  <a:cubicBezTo>
                    <a:pt x="17" y="23"/>
                    <a:pt x="13" y="27"/>
                    <a:pt x="0" y="33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40" name="Freeform 713">
              <a:extLst>
                <a:ext uri="{FF2B5EF4-FFF2-40B4-BE49-F238E27FC236}">
                  <a16:creationId xmlns:a16="http://schemas.microsoft.com/office/drawing/2014/main" id="{18F1E396-669E-E456-2AD4-205CD825DEEB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287198" y="3872455"/>
              <a:ext cx="565439" cy="64523"/>
            </a:xfrm>
            <a:custGeom>
              <a:avLst/>
              <a:gdLst>
                <a:gd name="T0" fmla="*/ 1806 w 1806"/>
                <a:gd name="T1" fmla="*/ 0 h 219"/>
                <a:gd name="T2" fmla="*/ 1440 w 1806"/>
                <a:gd name="T3" fmla="*/ 64 h 219"/>
                <a:gd name="T4" fmla="*/ 910 w 1806"/>
                <a:gd name="T5" fmla="*/ 146 h 219"/>
                <a:gd name="T6" fmla="*/ 434 w 1806"/>
                <a:gd name="T7" fmla="*/ 173 h 219"/>
                <a:gd name="T8" fmla="*/ 0 w 1806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6" h="219">
                  <a:moveTo>
                    <a:pt x="1806" y="0"/>
                  </a:moveTo>
                  <a:cubicBezTo>
                    <a:pt x="1745" y="11"/>
                    <a:pt x="1589" y="40"/>
                    <a:pt x="1440" y="64"/>
                  </a:cubicBezTo>
                  <a:cubicBezTo>
                    <a:pt x="1291" y="88"/>
                    <a:pt x="1078" y="128"/>
                    <a:pt x="910" y="146"/>
                  </a:cubicBezTo>
                  <a:cubicBezTo>
                    <a:pt x="742" y="164"/>
                    <a:pt x="586" y="161"/>
                    <a:pt x="434" y="173"/>
                  </a:cubicBezTo>
                  <a:cubicBezTo>
                    <a:pt x="282" y="185"/>
                    <a:pt x="90" y="210"/>
                    <a:pt x="0" y="219"/>
                  </a:cubicBezTo>
                </a:path>
              </a:pathLst>
            </a:cu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41" name="Freeform 714">
              <a:extLst>
                <a:ext uri="{FF2B5EF4-FFF2-40B4-BE49-F238E27FC236}">
                  <a16:creationId xmlns:a16="http://schemas.microsoft.com/office/drawing/2014/main" id="{E63F00A0-5227-C4F8-F8C7-BEC50F4916C3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627235" y="3936219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42" name="Oval 715">
              <a:extLst>
                <a:ext uri="{FF2B5EF4-FFF2-40B4-BE49-F238E27FC236}">
                  <a16:creationId xmlns:a16="http://schemas.microsoft.com/office/drawing/2014/main" id="{E981424F-14FC-36EF-D835-26441BD9030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64467" y="3940427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3" name="Oval 716">
              <a:extLst>
                <a:ext uri="{FF2B5EF4-FFF2-40B4-BE49-F238E27FC236}">
                  <a16:creationId xmlns:a16="http://schemas.microsoft.com/office/drawing/2014/main" id="{4A039326-525F-BFB5-6A4F-BEFDA68EA0D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2693" y="3977459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4" name="Oval 717">
              <a:extLst>
                <a:ext uri="{FF2B5EF4-FFF2-40B4-BE49-F238E27FC236}">
                  <a16:creationId xmlns:a16="http://schemas.microsoft.com/office/drawing/2014/main" id="{6D258B42-DCFC-0018-37A0-7B4A50370DA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88027" y="3938651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5" name="Oval 718">
              <a:extLst>
                <a:ext uri="{FF2B5EF4-FFF2-40B4-BE49-F238E27FC236}">
                  <a16:creationId xmlns:a16="http://schemas.microsoft.com/office/drawing/2014/main" id="{1013470C-E03B-DF0C-40C5-B7D2890079D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43879" y="3892683"/>
              <a:ext cx="18159" cy="14142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6" name="Oval 719">
              <a:extLst>
                <a:ext uri="{FF2B5EF4-FFF2-40B4-BE49-F238E27FC236}">
                  <a16:creationId xmlns:a16="http://schemas.microsoft.com/office/drawing/2014/main" id="{14FD05CF-9084-AC13-502D-C213045AA13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98077" y="4003746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7" name="Oval 720">
              <a:extLst>
                <a:ext uri="{FF2B5EF4-FFF2-40B4-BE49-F238E27FC236}">
                  <a16:creationId xmlns:a16="http://schemas.microsoft.com/office/drawing/2014/main" id="{8ED5D011-46A8-9DF9-306B-FF50ADB4474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95161" y="3909604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8" name="Oval 721">
              <a:extLst>
                <a:ext uri="{FF2B5EF4-FFF2-40B4-BE49-F238E27FC236}">
                  <a16:creationId xmlns:a16="http://schemas.microsoft.com/office/drawing/2014/main" id="{77F89E7F-B3BE-A2D9-87C7-F380FF63D2C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42247" y="3941739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49" name="Oval 722">
              <a:extLst>
                <a:ext uri="{FF2B5EF4-FFF2-40B4-BE49-F238E27FC236}">
                  <a16:creationId xmlns:a16="http://schemas.microsoft.com/office/drawing/2014/main" id="{BEF9696F-A433-96DD-FDB9-6E82CD9C930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059885" y="3931028"/>
              <a:ext cx="3757" cy="3535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grpSp>
          <p:nvGrpSpPr>
            <p:cNvPr id="3450" name="Group 723">
              <a:extLst>
                <a:ext uri="{FF2B5EF4-FFF2-40B4-BE49-F238E27FC236}">
                  <a16:creationId xmlns:a16="http://schemas.microsoft.com/office/drawing/2014/main" id="{01546FE3-42B3-A239-8240-835EC5B5479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 rot="719346">
              <a:off x="6310898" y="4015563"/>
              <a:ext cx="676272" cy="290205"/>
              <a:chOff x="1680" y="1488"/>
              <a:chExt cx="2160" cy="985"/>
            </a:xfrm>
          </p:grpSpPr>
          <p:grpSp>
            <p:nvGrpSpPr>
              <p:cNvPr id="3511" name="Group 724">
                <a:extLst>
                  <a:ext uri="{FF2B5EF4-FFF2-40B4-BE49-F238E27FC236}">
                    <a16:creationId xmlns:a16="http://schemas.microsoft.com/office/drawing/2014/main" id="{BE9E4DE2-9F46-6429-C5D5-6AB24BBC994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20945084" flipV="1">
                <a:off x="3048" y="1862"/>
                <a:ext cx="326" cy="144"/>
                <a:chOff x="2854" y="1147"/>
                <a:chExt cx="422" cy="183"/>
              </a:xfrm>
            </p:grpSpPr>
            <p:sp>
              <p:nvSpPr>
                <p:cNvPr id="3554" name="Freeform 725">
                  <a:extLst>
                    <a:ext uri="{FF2B5EF4-FFF2-40B4-BE49-F238E27FC236}">
                      <a16:creationId xmlns:a16="http://schemas.microsoft.com/office/drawing/2014/main" id="{7CCAC138-5874-B54C-6FC9-E5E13E556703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54" y="1147"/>
                  <a:ext cx="422" cy="183"/>
                </a:xfrm>
                <a:custGeom>
                  <a:avLst/>
                  <a:gdLst>
                    <a:gd name="T0" fmla="*/ 410 w 422"/>
                    <a:gd name="T1" fmla="*/ 5 h 183"/>
                    <a:gd name="T2" fmla="*/ 362 w 422"/>
                    <a:gd name="T3" fmla="*/ 20 h 183"/>
                    <a:gd name="T4" fmla="*/ 170 w 422"/>
                    <a:gd name="T5" fmla="*/ 53 h 183"/>
                    <a:gd name="T6" fmla="*/ 26 w 422"/>
                    <a:gd name="T7" fmla="*/ 101 h 183"/>
                    <a:gd name="T8" fmla="*/ 14 w 422"/>
                    <a:gd name="T9" fmla="*/ 155 h 183"/>
                    <a:gd name="T10" fmla="*/ 77 w 422"/>
                    <a:gd name="T11" fmla="*/ 164 h 183"/>
                    <a:gd name="T12" fmla="*/ 191 w 422"/>
                    <a:gd name="T13" fmla="*/ 170 h 183"/>
                    <a:gd name="T14" fmla="*/ 257 w 422"/>
                    <a:gd name="T15" fmla="*/ 170 h 183"/>
                    <a:gd name="T16" fmla="*/ 338 w 422"/>
                    <a:gd name="T17" fmla="*/ 89 h 183"/>
                    <a:gd name="T18" fmla="*/ 410 w 422"/>
                    <a:gd name="T19" fmla="*/ 53 h 183"/>
                    <a:gd name="T20" fmla="*/ 410 w 422"/>
                    <a:gd name="T21" fmla="*/ 5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2" h="183">
                      <a:moveTo>
                        <a:pt x="410" y="5"/>
                      </a:moveTo>
                      <a:cubicBezTo>
                        <a:pt x="402" y="0"/>
                        <a:pt x="402" y="12"/>
                        <a:pt x="362" y="20"/>
                      </a:cubicBezTo>
                      <a:cubicBezTo>
                        <a:pt x="322" y="28"/>
                        <a:pt x="226" y="40"/>
                        <a:pt x="170" y="53"/>
                      </a:cubicBezTo>
                      <a:cubicBezTo>
                        <a:pt x="114" y="66"/>
                        <a:pt x="52" y="84"/>
                        <a:pt x="26" y="101"/>
                      </a:cubicBezTo>
                      <a:cubicBezTo>
                        <a:pt x="0" y="118"/>
                        <a:pt x="5" y="144"/>
                        <a:pt x="14" y="155"/>
                      </a:cubicBezTo>
                      <a:cubicBezTo>
                        <a:pt x="23" y="166"/>
                        <a:pt x="48" y="162"/>
                        <a:pt x="77" y="164"/>
                      </a:cubicBezTo>
                      <a:cubicBezTo>
                        <a:pt x="106" y="166"/>
                        <a:pt x="161" y="169"/>
                        <a:pt x="191" y="170"/>
                      </a:cubicBezTo>
                      <a:cubicBezTo>
                        <a:pt x="221" y="171"/>
                        <a:pt x="233" y="183"/>
                        <a:pt x="257" y="170"/>
                      </a:cubicBezTo>
                      <a:cubicBezTo>
                        <a:pt x="281" y="157"/>
                        <a:pt x="312" y="109"/>
                        <a:pt x="338" y="89"/>
                      </a:cubicBezTo>
                      <a:cubicBezTo>
                        <a:pt x="364" y="69"/>
                        <a:pt x="398" y="67"/>
                        <a:pt x="410" y="53"/>
                      </a:cubicBezTo>
                      <a:cubicBezTo>
                        <a:pt x="422" y="39"/>
                        <a:pt x="418" y="13"/>
                        <a:pt x="410" y="5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5" name="Freeform 726">
                  <a:extLst>
                    <a:ext uri="{FF2B5EF4-FFF2-40B4-BE49-F238E27FC236}">
                      <a16:creationId xmlns:a16="http://schemas.microsoft.com/office/drawing/2014/main" id="{F7FE5C45-79A5-6105-4EB5-0A004C53E75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68" y="1170"/>
                  <a:ext cx="395" cy="111"/>
                </a:xfrm>
                <a:custGeom>
                  <a:avLst/>
                  <a:gdLst>
                    <a:gd name="T0" fmla="*/ 0 w 395"/>
                    <a:gd name="T1" fmla="*/ 101 h 111"/>
                    <a:gd name="T2" fmla="*/ 38 w 395"/>
                    <a:gd name="T3" fmla="*/ 89 h 111"/>
                    <a:gd name="T4" fmla="*/ 182 w 395"/>
                    <a:gd name="T5" fmla="*/ 47 h 111"/>
                    <a:gd name="T6" fmla="*/ 276 w 395"/>
                    <a:gd name="T7" fmla="*/ 20 h 111"/>
                    <a:gd name="T8" fmla="*/ 371 w 395"/>
                    <a:gd name="T9" fmla="*/ 5 h 111"/>
                    <a:gd name="T10" fmla="*/ 384 w 395"/>
                    <a:gd name="T11" fmla="*/ 6 h 111"/>
                    <a:gd name="T12" fmla="*/ 354 w 395"/>
                    <a:gd name="T13" fmla="*/ 18 h 111"/>
                    <a:gd name="T14" fmla="*/ 288 w 395"/>
                    <a:gd name="T15" fmla="*/ 39 h 111"/>
                    <a:gd name="T16" fmla="*/ 126 w 395"/>
                    <a:gd name="T17" fmla="*/ 84 h 111"/>
                    <a:gd name="T18" fmla="*/ 77 w 395"/>
                    <a:gd name="T19" fmla="*/ 96 h 111"/>
                    <a:gd name="T20" fmla="*/ 11 w 395"/>
                    <a:gd name="T2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5" h="111">
                      <a:moveTo>
                        <a:pt x="0" y="101"/>
                      </a:moveTo>
                      <a:cubicBezTo>
                        <a:pt x="12" y="96"/>
                        <a:pt x="25" y="91"/>
                        <a:pt x="38" y="89"/>
                      </a:cubicBezTo>
                      <a:cubicBezTo>
                        <a:pt x="68" y="80"/>
                        <a:pt x="142" y="58"/>
                        <a:pt x="182" y="47"/>
                      </a:cubicBezTo>
                      <a:cubicBezTo>
                        <a:pt x="205" y="40"/>
                        <a:pt x="245" y="27"/>
                        <a:pt x="276" y="20"/>
                      </a:cubicBezTo>
                      <a:cubicBezTo>
                        <a:pt x="308" y="13"/>
                        <a:pt x="338" y="6"/>
                        <a:pt x="371" y="5"/>
                      </a:cubicBezTo>
                      <a:cubicBezTo>
                        <a:pt x="388" y="3"/>
                        <a:pt x="395" y="0"/>
                        <a:pt x="384" y="6"/>
                      </a:cubicBezTo>
                      <a:cubicBezTo>
                        <a:pt x="381" y="8"/>
                        <a:pt x="370" y="13"/>
                        <a:pt x="354" y="18"/>
                      </a:cubicBezTo>
                      <a:cubicBezTo>
                        <a:pt x="341" y="22"/>
                        <a:pt x="326" y="28"/>
                        <a:pt x="288" y="39"/>
                      </a:cubicBezTo>
                      <a:cubicBezTo>
                        <a:pt x="259" y="47"/>
                        <a:pt x="156" y="76"/>
                        <a:pt x="126" y="84"/>
                      </a:cubicBezTo>
                      <a:cubicBezTo>
                        <a:pt x="91" y="93"/>
                        <a:pt x="89" y="93"/>
                        <a:pt x="77" y="96"/>
                      </a:cubicBezTo>
                      <a:cubicBezTo>
                        <a:pt x="58" y="100"/>
                        <a:pt x="22" y="109"/>
                        <a:pt x="11" y="111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6" name="Freeform 727">
                  <a:extLst>
                    <a:ext uri="{FF2B5EF4-FFF2-40B4-BE49-F238E27FC236}">
                      <a16:creationId xmlns:a16="http://schemas.microsoft.com/office/drawing/2014/main" id="{2943138A-61D5-500A-593B-E889C495FE0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80" y="1218"/>
                  <a:ext cx="354" cy="93"/>
                </a:xfrm>
                <a:custGeom>
                  <a:avLst/>
                  <a:gdLst>
                    <a:gd name="T0" fmla="*/ 0 w 354"/>
                    <a:gd name="T1" fmla="*/ 83 h 93"/>
                    <a:gd name="T2" fmla="*/ 38 w 354"/>
                    <a:gd name="T3" fmla="*/ 71 h 93"/>
                    <a:gd name="T4" fmla="*/ 182 w 354"/>
                    <a:gd name="T5" fmla="*/ 29 h 93"/>
                    <a:gd name="T6" fmla="*/ 354 w 354"/>
                    <a:gd name="T7" fmla="*/ 0 h 93"/>
                    <a:gd name="T8" fmla="*/ 288 w 354"/>
                    <a:gd name="T9" fmla="*/ 21 h 93"/>
                    <a:gd name="T10" fmla="*/ 126 w 354"/>
                    <a:gd name="T11" fmla="*/ 66 h 93"/>
                    <a:gd name="T12" fmla="*/ 77 w 354"/>
                    <a:gd name="T13" fmla="*/ 78 h 93"/>
                    <a:gd name="T14" fmla="*/ 11 w 354"/>
                    <a:gd name="T1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4" h="93">
                      <a:moveTo>
                        <a:pt x="0" y="83"/>
                      </a:moveTo>
                      <a:cubicBezTo>
                        <a:pt x="12" y="78"/>
                        <a:pt x="25" y="73"/>
                        <a:pt x="38" y="71"/>
                      </a:cubicBezTo>
                      <a:cubicBezTo>
                        <a:pt x="68" y="62"/>
                        <a:pt x="142" y="40"/>
                        <a:pt x="182" y="29"/>
                      </a:cubicBezTo>
                      <a:cubicBezTo>
                        <a:pt x="235" y="17"/>
                        <a:pt x="336" y="1"/>
                        <a:pt x="354" y="0"/>
                      </a:cubicBezTo>
                      <a:cubicBezTo>
                        <a:pt x="341" y="4"/>
                        <a:pt x="326" y="10"/>
                        <a:pt x="288" y="21"/>
                      </a:cubicBezTo>
                      <a:cubicBezTo>
                        <a:pt x="259" y="29"/>
                        <a:pt x="156" y="58"/>
                        <a:pt x="126" y="66"/>
                      </a:cubicBezTo>
                      <a:cubicBezTo>
                        <a:pt x="91" y="75"/>
                        <a:pt x="89" y="75"/>
                        <a:pt x="77" y="78"/>
                      </a:cubicBezTo>
                      <a:cubicBezTo>
                        <a:pt x="58" y="82"/>
                        <a:pt x="22" y="91"/>
                        <a:pt x="11" y="93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7" name="Freeform 728">
                  <a:extLst>
                    <a:ext uri="{FF2B5EF4-FFF2-40B4-BE49-F238E27FC236}">
                      <a16:creationId xmlns:a16="http://schemas.microsoft.com/office/drawing/2014/main" id="{91006AE9-DA83-3DA8-1B2D-A624842A9DF7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960" y="1252"/>
                  <a:ext cx="207" cy="58"/>
                </a:xfrm>
                <a:custGeom>
                  <a:avLst/>
                  <a:gdLst>
                    <a:gd name="T0" fmla="*/ 0 w 207"/>
                    <a:gd name="T1" fmla="*/ 56 h 58"/>
                    <a:gd name="T2" fmla="*/ 48 w 207"/>
                    <a:gd name="T3" fmla="*/ 49 h 58"/>
                    <a:gd name="T4" fmla="*/ 151 w 207"/>
                    <a:gd name="T5" fmla="*/ 22 h 58"/>
                    <a:gd name="T6" fmla="*/ 205 w 207"/>
                    <a:gd name="T7" fmla="*/ 4 h 58"/>
                    <a:gd name="T8" fmla="*/ 91 w 207"/>
                    <a:gd name="T9" fmla="*/ 56 h 58"/>
                    <a:gd name="T10" fmla="*/ 85 w 207"/>
                    <a:gd name="T11" fmla="*/ 5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7" h="58">
                      <a:moveTo>
                        <a:pt x="0" y="56"/>
                      </a:moveTo>
                      <a:cubicBezTo>
                        <a:pt x="16" y="55"/>
                        <a:pt x="32" y="52"/>
                        <a:pt x="48" y="49"/>
                      </a:cubicBezTo>
                      <a:cubicBezTo>
                        <a:pt x="73" y="43"/>
                        <a:pt x="125" y="29"/>
                        <a:pt x="151" y="22"/>
                      </a:cubicBezTo>
                      <a:cubicBezTo>
                        <a:pt x="167" y="18"/>
                        <a:pt x="207" y="0"/>
                        <a:pt x="205" y="4"/>
                      </a:cubicBezTo>
                      <a:cubicBezTo>
                        <a:pt x="195" y="10"/>
                        <a:pt x="111" y="47"/>
                        <a:pt x="91" y="56"/>
                      </a:cubicBezTo>
                      <a:cubicBezTo>
                        <a:pt x="86" y="58"/>
                        <a:pt x="88" y="58"/>
                        <a:pt x="85" y="58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512" name="Freeform 729">
                <a:extLst>
                  <a:ext uri="{FF2B5EF4-FFF2-40B4-BE49-F238E27FC236}">
                    <a16:creationId xmlns:a16="http://schemas.microsoft.com/office/drawing/2014/main" id="{022690F1-AB0F-381A-3B6C-A71CDEE9A5F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680" y="1944"/>
                <a:ext cx="465" cy="529"/>
              </a:xfrm>
              <a:custGeom>
                <a:avLst/>
                <a:gdLst>
                  <a:gd name="T0" fmla="*/ 390 w 465"/>
                  <a:gd name="T1" fmla="*/ 92 h 529"/>
                  <a:gd name="T2" fmla="*/ 312 w 465"/>
                  <a:gd name="T3" fmla="*/ 142 h 529"/>
                  <a:gd name="T4" fmla="*/ 72 w 465"/>
                  <a:gd name="T5" fmla="*/ 46 h 529"/>
                  <a:gd name="T6" fmla="*/ 0 w 465"/>
                  <a:gd name="T7" fmla="*/ 32 h 529"/>
                  <a:gd name="T8" fmla="*/ 72 w 465"/>
                  <a:gd name="T9" fmla="*/ 238 h 529"/>
                  <a:gd name="T10" fmla="*/ 108 w 465"/>
                  <a:gd name="T11" fmla="*/ 338 h 529"/>
                  <a:gd name="T12" fmla="*/ 96 w 465"/>
                  <a:gd name="T13" fmla="*/ 506 h 529"/>
                  <a:gd name="T14" fmla="*/ 216 w 465"/>
                  <a:gd name="T15" fmla="*/ 478 h 529"/>
                  <a:gd name="T16" fmla="*/ 360 w 465"/>
                  <a:gd name="T17" fmla="*/ 382 h 529"/>
                  <a:gd name="T18" fmla="*/ 456 w 465"/>
                  <a:gd name="T19" fmla="*/ 190 h 529"/>
                  <a:gd name="T20" fmla="*/ 306 w 465"/>
                  <a:gd name="T21" fmla="*/ 278 h 529"/>
                  <a:gd name="T22" fmla="*/ 408 w 465"/>
                  <a:gd name="T23" fmla="*/ 98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5" h="529">
                    <a:moveTo>
                      <a:pt x="390" y="92"/>
                    </a:moveTo>
                    <a:cubicBezTo>
                      <a:pt x="378" y="100"/>
                      <a:pt x="365" y="150"/>
                      <a:pt x="312" y="142"/>
                    </a:cubicBezTo>
                    <a:cubicBezTo>
                      <a:pt x="259" y="134"/>
                      <a:pt x="124" y="64"/>
                      <a:pt x="72" y="46"/>
                    </a:cubicBezTo>
                    <a:cubicBezTo>
                      <a:pt x="20" y="28"/>
                      <a:pt x="0" y="0"/>
                      <a:pt x="0" y="32"/>
                    </a:cubicBezTo>
                    <a:cubicBezTo>
                      <a:pt x="0" y="64"/>
                      <a:pt x="54" y="187"/>
                      <a:pt x="72" y="238"/>
                    </a:cubicBezTo>
                    <a:cubicBezTo>
                      <a:pt x="90" y="289"/>
                      <a:pt x="104" y="293"/>
                      <a:pt x="108" y="338"/>
                    </a:cubicBezTo>
                    <a:cubicBezTo>
                      <a:pt x="112" y="383"/>
                      <a:pt x="78" y="483"/>
                      <a:pt x="96" y="506"/>
                    </a:cubicBezTo>
                    <a:cubicBezTo>
                      <a:pt x="114" y="529"/>
                      <a:pt x="172" y="499"/>
                      <a:pt x="216" y="478"/>
                    </a:cubicBezTo>
                    <a:cubicBezTo>
                      <a:pt x="260" y="457"/>
                      <a:pt x="320" y="430"/>
                      <a:pt x="360" y="382"/>
                    </a:cubicBezTo>
                    <a:cubicBezTo>
                      <a:pt x="400" y="334"/>
                      <a:pt x="465" y="207"/>
                      <a:pt x="456" y="190"/>
                    </a:cubicBezTo>
                    <a:cubicBezTo>
                      <a:pt x="447" y="173"/>
                      <a:pt x="314" y="293"/>
                      <a:pt x="306" y="278"/>
                    </a:cubicBezTo>
                    <a:cubicBezTo>
                      <a:pt x="298" y="263"/>
                      <a:pt x="387" y="136"/>
                      <a:pt x="408" y="98"/>
                    </a:cubicBezTo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3" name="Freeform 730">
                <a:extLst>
                  <a:ext uri="{FF2B5EF4-FFF2-40B4-BE49-F238E27FC236}">
                    <a16:creationId xmlns:a16="http://schemas.microsoft.com/office/drawing/2014/main" id="{64458304-F8C9-EF98-7716-75FB643444B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00" y="2151"/>
                <a:ext cx="213" cy="108"/>
              </a:xfrm>
              <a:custGeom>
                <a:avLst/>
                <a:gdLst>
                  <a:gd name="T0" fmla="*/ 6 w 213"/>
                  <a:gd name="T1" fmla="*/ 108 h 108"/>
                  <a:gd name="T2" fmla="*/ 134 w 213"/>
                  <a:gd name="T3" fmla="*/ 55 h 108"/>
                  <a:gd name="T4" fmla="*/ 213 w 213"/>
                  <a:gd name="T5" fmla="*/ 9 h 108"/>
                  <a:gd name="T6" fmla="*/ 134 w 213"/>
                  <a:gd name="T7" fmla="*/ 7 h 108"/>
                  <a:gd name="T8" fmla="*/ 0 w 213"/>
                  <a:gd name="T9" fmla="*/ 5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3" h="108">
                    <a:moveTo>
                      <a:pt x="6" y="108"/>
                    </a:moveTo>
                    <a:cubicBezTo>
                      <a:pt x="27" y="99"/>
                      <a:pt x="100" y="71"/>
                      <a:pt x="134" y="55"/>
                    </a:cubicBezTo>
                    <a:cubicBezTo>
                      <a:pt x="168" y="39"/>
                      <a:pt x="213" y="17"/>
                      <a:pt x="213" y="9"/>
                    </a:cubicBezTo>
                    <a:cubicBezTo>
                      <a:pt x="213" y="1"/>
                      <a:pt x="169" y="0"/>
                      <a:pt x="134" y="7"/>
                    </a:cubicBezTo>
                    <a:cubicBezTo>
                      <a:pt x="99" y="14"/>
                      <a:pt x="28" y="42"/>
                      <a:pt x="0" y="5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4" name="Freeform 731">
                <a:extLst>
                  <a:ext uri="{FF2B5EF4-FFF2-40B4-BE49-F238E27FC236}">
                    <a16:creationId xmlns:a16="http://schemas.microsoft.com/office/drawing/2014/main" id="{1C510B4E-EC82-9F4E-1379-F9831777C08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00" y="2198"/>
                <a:ext cx="229" cy="207"/>
              </a:xfrm>
              <a:custGeom>
                <a:avLst/>
                <a:gdLst>
                  <a:gd name="T0" fmla="*/ 229 w 229"/>
                  <a:gd name="T1" fmla="*/ 0 h 207"/>
                  <a:gd name="T2" fmla="*/ 146 w 229"/>
                  <a:gd name="T3" fmla="*/ 97 h 207"/>
                  <a:gd name="T4" fmla="*/ 0 w 229"/>
                  <a:gd name="T5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9" h="207">
                    <a:moveTo>
                      <a:pt x="229" y="0"/>
                    </a:moveTo>
                    <a:cubicBezTo>
                      <a:pt x="215" y="16"/>
                      <a:pt x="184" y="63"/>
                      <a:pt x="146" y="97"/>
                    </a:cubicBezTo>
                    <a:cubicBezTo>
                      <a:pt x="139" y="111"/>
                      <a:pt x="4" y="199"/>
                      <a:pt x="0" y="20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5" name="Freeform 732">
                <a:extLst>
                  <a:ext uri="{FF2B5EF4-FFF2-40B4-BE49-F238E27FC236}">
                    <a16:creationId xmlns:a16="http://schemas.microsoft.com/office/drawing/2014/main" id="{C9E6BEEB-080D-560B-B6C9-9D48222AAA2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48" y="2198"/>
                <a:ext cx="229" cy="207"/>
              </a:xfrm>
              <a:custGeom>
                <a:avLst/>
                <a:gdLst>
                  <a:gd name="T0" fmla="*/ 229 w 229"/>
                  <a:gd name="T1" fmla="*/ 0 h 207"/>
                  <a:gd name="T2" fmla="*/ 146 w 229"/>
                  <a:gd name="T3" fmla="*/ 97 h 207"/>
                  <a:gd name="T4" fmla="*/ 0 w 229"/>
                  <a:gd name="T5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9" h="207">
                    <a:moveTo>
                      <a:pt x="229" y="0"/>
                    </a:moveTo>
                    <a:cubicBezTo>
                      <a:pt x="215" y="16"/>
                      <a:pt x="184" y="63"/>
                      <a:pt x="146" y="97"/>
                    </a:cubicBezTo>
                    <a:cubicBezTo>
                      <a:pt x="139" y="111"/>
                      <a:pt x="4" y="199"/>
                      <a:pt x="0" y="20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6" name="Freeform 733">
                <a:extLst>
                  <a:ext uri="{FF2B5EF4-FFF2-40B4-BE49-F238E27FC236}">
                    <a16:creationId xmlns:a16="http://schemas.microsoft.com/office/drawing/2014/main" id="{E05E1CBC-D234-498B-DBD0-3BA4913C4EB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04" y="2006"/>
                <a:ext cx="312" cy="106"/>
              </a:xfrm>
              <a:custGeom>
                <a:avLst/>
                <a:gdLst>
                  <a:gd name="T0" fmla="*/ 305 w 305"/>
                  <a:gd name="T1" fmla="*/ 138 h 138"/>
                  <a:gd name="T2" fmla="*/ 127 w 305"/>
                  <a:gd name="T3" fmla="*/ 46 h 138"/>
                  <a:gd name="T4" fmla="*/ 0 w 305"/>
                  <a:gd name="T5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5" h="138">
                    <a:moveTo>
                      <a:pt x="305" y="138"/>
                    </a:moveTo>
                    <a:cubicBezTo>
                      <a:pt x="275" y="123"/>
                      <a:pt x="178" y="69"/>
                      <a:pt x="127" y="46"/>
                    </a:cubicBezTo>
                    <a:cubicBezTo>
                      <a:pt x="76" y="23"/>
                      <a:pt x="27" y="1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7" name="Freeform 734">
                <a:extLst>
                  <a:ext uri="{FF2B5EF4-FFF2-40B4-BE49-F238E27FC236}">
                    <a16:creationId xmlns:a16="http://schemas.microsoft.com/office/drawing/2014/main" id="{03F001D4-4A4A-BC40-FA07-2FEDA8BD3F4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31" y="2040"/>
                <a:ext cx="293" cy="104"/>
              </a:xfrm>
              <a:custGeom>
                <a:avLst/>
                <a:gdLst>
                  <a:gd name="T0" fmla="*/ 0 w 293"/>
                  <a:gd name="T1" fmla="*/ 0 h 104"/>
                  <a:gd name="T2" fmla="*/ 162 w 293"/>
                  <a:gd name="T3" fmla="*/ 48 h 104"/>
                  <a:gd name="T4" fmla="*/ 291 w 293"/>
                  <a:gd name="T5" fmla="*/ 96 h 104"/>
                  <a:gd name="T6" fmla="*/ 177 w 293"/>
                  <a:gd name="T7" fmla="*/ 99 h 104"/>
                  <a:gd name="T8" fmla="*/ 9 w 293"/>
                  <a:gd name="T9" fmla="*/ 66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3" h="104">
                    <a:moveTo>
                      <a:pt x="0" y="0"/>
                    </a:moveTo>
                    <a:cubicBezTo>
                      <a:pt x="26" y="8"/>
                      <a:pt x="113" y="32"/>
                      <a:pt x="162" y="48"/>
                    </a:cubicBezTo>
                    <a:cubicBezTo>
                      <a:pt x="211" y="64"/>
                      <a:pt x="289" y="88"/>
                      <a:pt x="291" y="96"/>
                    </a:cubicBezTo>
                    <a:cubicBezTo>
                      <a:pt x="293" y="104"/>
                      <a:pt x="224" y="104"/>
                      <a:pt x="177" y="99"/>
                    </a:cubicBezTo>
                    <a:cubicBezTo>
                      <a:pt x="130" y="94"/>
                      <a:pt x="44" y="73"/>
                      <a:pt x="9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8" name="Freeform 735">
                <a:extLst>
                  <a:ext uri="{FF2B5EF4-FFF2-40B4-BE49-F238E27FC236}">
                    <a16:creationId xmlns:a16="http://schemas.microsoft.com/office/drawing/2014/main" id="{D8AAA5DE-241E-15AF-6DA2-A686AFE1B7F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800" y="2198"/>
                <a:ext cx="208" cy="144"/>
              </a:xfrm>
              <a:custGeom>
                <a:avLst/>
                <a:gdLst>
                  <a:gd name="T0" fmla="*/ 0 w 208"/>
                  <a:gd name="T1" fmla="*/ 96 h 144"/>
                  <a:gd name="T2" fmla="*/ 192 w 208"/>
                  <a:gd name="T3" fmla="*/ 0 h 144"/>
                  <a:gd name="T4" fmla="*/ 96 w 208"/>
                  <a:gd name="T5" fmla="*/ 96 h 144"/>
                  <a:gd name="T6" fmla="*/ 0 w 208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8" h="144">
                    <a:moveTo>
                      <a:pt x="0" y="96"/>
                    </a:moveTo>
                    <a:cubicBezTo>
                      <a:pt x="88" y="48"/>
                      <a:pt x="176" y="0"/>
                      <a:pt x="192" y="0"/>
                    </a:cubicBezTo>
                    <a:cubicBezTo>
                      <a:pt x="208" y="0"/>
                      <a:pt x="128" y="72"/>
                      <a:pt x="96" y="96"/>
                    </a:cubicBezTo>
                    <a:cubicBezTo>
                      <a:pt x="64" y="120"/>
                      <a:pt x="32" y="132"/>
                      <a:pt x="0" y="1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19" name="Freeform 736">
                <a:extLst>
                  <a:ext uri="{FF2B5EF4-FFF2-40B4-BE49-F238E27FC236}">
                    <a16:creationId xmlns:a16="http://schemas.microsoft.com/office/drawing/2014/main" id="{D3664586-4073-C5D4-A4D4-0271EA7816C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939" y="1488"/>
                <a:ext cx="1895" cy="814"/>
              </a:xfrm>
              <a:custGeom>
                <a:avLst/>
                <a:gdLst>
                  <a:gd name="T0" fmla="*/ 1891 w 1895"/>
                  <a:gd name="T1" fmla="*/ 706 h 814"/>
                  <a:gd name="T2" fmla="*/ 1876 w 1895"/>
                  <a:gd name="T3" fmla="*/ 622 h 814"/>
                  <a:gd name="T4" fmla="*/ 1846 w 1895"/>
                  <a:gd name="T5" fmla="*/ 553 h 814"/>
                  <a:gd name="T6" fmla="*/ 1813 w 1895"/>
                  <a:gd name="T7" fmla="*/ 493 h 814"/>
                  <a:gd name="T8" fmla="*/ 1750 w 1895"/>
                  <a:gd name="T9" fmla="*/ 403 h 814"/>
                  <a:gd name="T10" fmla="*/ 1555 w 1895"/>
                  <a:gd name="T11" fmla="*/ 218 h 814"/>
                  <a:gd name="T12" fmla="*/ 1358 w 1895"/>
                  <a:gd name="T13" fmla="*/ 97 h 814"/>
                  <a:gd name="T14" fmla="*/ 959 w 1895"/>
                  <a:gd name="T15" fmla="*/ 6 h 814"/>
                  <a:gd name="T16" fmla="*/ 485 w 1895"/>
                  <a:gd name="T17" fmla="*/ 134 h 814"/>
                  <a:gd name="T18" fmla="*/ 53 w 1895"/>
                  <a:gd name="T19" fmla="*/ 710 h 814"/>
                  <a:gd name="T20" fmla="*/ 167 w 1895"/>
                  <a:gd name="T21" fmla="*/ 662 h 814"/>
                  <a:gd name="T22" fmla="*/ 293 w 1895"/>
                  <a:gd name="T23" fmla="*/ 590 h 814"/>
                  <a:gd name="T24" fmla="*/ 581 w 1895"/>
                  <a:gd name="T25" fmla="*/ 470 h 814"/>
                  <a:gd name="T26" fmla="*/ 965 w 1895"/>
                  <a:gd name="T27" fmla="*/ 326 h 814"/>
                  <a:gd name="T28" fmla="*/ 1205 w 1895"/>
                  <a:gd name="T29" fmla="*/ 374 h 814"/>
                  <a:gd name="T30" fmla="*/ 1397 w 1895"/>
                  <a:gd name="T31" fmla="*/ 518 h 814"/>
                  <a:gd name="T32" fmla="*/ 1637 w 1895"/>
                  <a:gd name="T33" fmla="*/ 758 h 814"/>
                  <a:gd name="T34" fmla="*/ 1781 w 1895"/>
                  <a:gd name="T35" fmla="*/ 806 h 814"/>
                  <a:gd name="T36" fmla="*/ 1781 w 1895"/>
                  <a:gd name="T37" fmla="*/ 710 h 814"/>
                  <a:gd name="T38" fmla="*/ 1685 w 1895"/>
                  <a:gd name="T39" fmla="*/ 518 h 814"/>
                  <a:gd name="T40" fmla="*/ 1691 w 1895"/>
                  <a:gd name="T41" fmla="*/ 470 h 814"/>
                  <a:gd name="T42" fmla="*/ 1733 w 1895"/>
                  <a:gd name="T43" fmla="*/ 506 h 814"/>
                  <a:gd name="T44" fmla="*/ 1852 w 1895"/>
                  <a:gd name="T45" fmla="*/ 644 h 814"/>
                  <a:gd name="T46" fmla="*/ 1891 w 1895"/>
                  <a:gd name="T47" fmla="*/ 706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95" h="814">
                    <a:moveTo>
                      <a:pt x="1891" y="706"/>
                    </a:moveTo>
                    <a:cubicBezTo>
                      <a:pt x="1895" y="702"/>
                      <a:pt x="1883" y="647"/>
                      <a:pt x="1876" y="622"/>
                    </a:cubicBezTo>
                    <a:cubicBezTo>
                      <a:pt x="1869" y="597"/>
                      <a:pt x="1857" y="574"/>
                      <a:pt x="1846" y="553"/>
                    </a:cubicBezTo>
                    <a:cubicBezTo>
                      <a:pt x="1835" y="532"/>
                      <a:pt x="1829" y="518"/>
                      <a:pt x="1813" y="493"/>
                    </a:cubicBezTo>
                    <a:cubicBezTo>
                      <a:pt x="1797" y="468"/>
                      <a:pt x="1793" y="449"/>
                      <a:pt x="1750" y="403"/>
                    </a:cubicBezTo>
                    <a:cubicBezTo>
                      <a:pt x="1707" y="357"/>
                      <a:pt x="1620" y="269"/>
                      <a:pt x="1555" y="218"/>
                    </a:cubicBezTo>
                    <a:cubicBezTo>
                      <a:pt x="1490" y="167"/>
                      <a:pt x="1457" y="132"/>
                      <a:pt x="1358" y="97"/>
                    </a:cubicBezTo>
                    <a:cubicBezTo>
                      <a:pt x="1259" y="62"/>
                      <a:pt x="1105" y="0"/>
                      <a:pt x="959" y="6"/>
                    </a:cubicBezTo>
                    <a:cubicBezTo>
                      <a:pt x="813" y="12"/>
                      <a:pt x="636" y="17"/>
                      <a:pt x="485" y="134"/>
                    </a:cubicBezTo>
                    <a:cubicBezTo>
                      <a:pt x="334" y="251"/>
                      <a:pt x="106" y="622"/>
                      <a:pt x="53" y="710"/>
                    </a:cubicBezTo>
                    <a:cubicBezTo>
                      <a:pt x="0" y="798"/>
                      <a:pt x="127" y="682"/>
                      <a:pt x="167" y="662"/>
                    </a:cubicBezTo>
                    <a:cubicBezTo>
                      <a:pt x="207" y="642"/>
                      <a:pt x="224" y="622"/>
                      <a:pt x="293" y="590"/>
                    </a:cubicBezTo>
                    <a:cubicBezTo>
                      <a:pt x="362" y="558"/>
                      <a:pt x="469" y="514"/>
                      <a:pt x="581" y="470"/>
                    </a:cubicBezTo>
                    <a:cubicBezTo>
                      <a:pt x="693" y="426"/>
                      <a:pt x="861" y="342"/>
                      <a:pt x="965" y="326"/>
                    </a:cubicBezTo>
                    <a:cubicBezTo>
                      <a:pt x="1069" y="310"/>
                      <a:pt x="1133" y="342"/>
                      <a:pt x="1205" y="374"/>
                    </a:cubicBezTo>
                    <a:cubicBezTo>
                      <a:pt x="1277" y="406"/>
                      <a:pt x="1325" y="454"/>
                      <a:pt x="1397" y="518"/>
                    </a:cubicBezTo>
                    <a:cubicBezTo>
                      <a:pt x="1469" y="582"/>
                      <a:pt x="1573" y="710"/>
                      <a:pt x="1637" y="758"/>
                    </a:cubicBezTo>
                    <a:cubicBezTo>
                      <a:pt x="1701" y="806"/>
                      <a:pt x="1757" y="814"/>
                      <a:pt x="1781" y="806"/>
                    </a:cubicBezTo>
                    <a:cubicBezTo>
                      <a:pt x="1805" y="798"/>
                      <a:pt x="1797" y="758"/>
                      <a:pt x="1781" y="710"/>
                    </a:cubicBezTo>
                    <a:cubicBezTo>
                      <a:pt x="1765" y="662"/>
                      <a:pt x="1700" y="558"/>
                      <a:pt x="1685" y="518"/>
                    </a:cubicBezTo>
                    <a:cubicBezTo>
                      <a:pt x="1670" y="478"/>
                      <a:pt x="1683" y="472"/>
                      <a:pt x="1691" y="470"/>
                    </a:cubicBezTo>
                    <a:cubicBezTo>
                      <a:pt x="1699" y="468"/>
                      <a:pt x="1706" y="477"/>
                      <a:pt x="1733" y="506"/>
                    </a:cubicBezTo>
                    <a:cubicBezTo>
                      <a:pt x="1760" y="535"/>
                      <a:pt x="1826" y="611"/>
                      <a:pt x="1852" y="644"/>
                    </a:cubicBezTo>
                    <a:cubicBezTo>
                      <a:pt x="1878" y="677"/>
                      <a:pt x="1889" y="709"/>
                      <a:pt x="1891" y="70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1D5D5"/>
                  </a:gs>
                  <a:gs pos="100000">
                    <a:schemeClr val="bg1"/>
                  </a:gs>
                </a:gsLst>
                <a:path path="rect">
                  <a:fillToRect l="100000" b="10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0" name="Freeform 737">
                <a:extLst>
                  <a:ext uri="{FF2B5EF4-FFF2-40B4-BE49-F238E27FC236}">
                    <a16:creationId xmlns:a16="http://schemas.microsoft.com/office/drawing/2014/main" id="{5F01D23D-2DC1-1441-A674-3B3C5C9D7D1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232" y="1910"/>
                <a:ext cx="340" cy="181"/>
              </a:xfrm>
              <a:custGeom>
                <a:avLst/>
                <a:gdLst>
                  <a:gd name="T0" fmla="*/ 254 w 340"/>
                  <a:gd name="T1" fmla="*/ 90 h 181"/>
                  <a:gd name="T2" fmla="*/ 338 w 340"/>
                  <a:gd name="T3" fmla="*/ 24 h 181"/>
                  <a:gd name="T4" fmla="*/ 266 w 340"/>
                  <a:gd name="T5" fmla="*/ 24 h 181"/>
                  <a:gd name="T6" fmla="*/ 203 w 340"/>
                  <a:gd name="T7" fmla="*/ 24 h 181"/>
                  <a:gd name="T8" fmla="*/ 173 w 340"/>
                  <a:gd name="T9" fmla="*/ 21 h 181"/>
                  <a:gd name="T10" fmla="*/ 11 w 340"/>
                  <a:gd name="T11" fmla="*/ 150 h 181"/>
                  <a:gd name="T12" fmla="*/ 107 w 340"/>
                  <a:gd name="T13" fmla="*/ 171 h 181"/>
                  <a:gd name="T14" fmla="*/ 254 w 340"/>
                  <a:gd name="T15" fmla="*/ 9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0" h="181">
                    <a:moveTo>
                      <a:pt x="254" y="90"/>
                    </a:moveTo>
                    <a:cubicBezTo>
                      <a:pt x="292" y="61"/>
                      <a:pt x="336" y="35"/>
                      <a:pt x="338" y="24"/>
                    </a:cubicBezTo>
                    <a:cubicBezTo>
                      <a:pt x="340" y="13"/>
                      <a:pt x="288" y="24"/>
                      <a:pt x="266" y="24"/>
                    </a:cubicBezTo>
                    <a:cubicBezTo>
                      <a:pt x="244" y="24"/>
                      <a:pt x="218" y="24"/>
                      <a:pt x="203" y="24"/>
                    </a:cubicBezTo>
                    <a:cubicBezTo>
                      <a:pt x="188" y="24"/>
                      <a:pt x="205" y="0"/>
                      <a:pt x="173" y="21"/>
                    </a:cubicBezTo>
                    <a:cubicBezTo>
                      <a:pt x="141" y="42"/>
                      <a:pt x="22" y="125"/>
                      <a:pt x="11" y="150"/>
                    </a:cubicBezTo>
                    <a:cubicBezTo>
                      <a:pt x="0" y="175"/>
                      <a:pt x="67" y="181"/>
                      <a:pt x="107" y="171"/>
                    </a:cubicBezTo>
                    <a:cubicBezTo>
                      <a:pt x="147" y="161"/>
                      <a:pt x="223" y="107"/>
                      <a:pt x="254" y="90"/>
                    </a:cubicBezTo>
                    <a:close/>
                  </a:path>
                </a:pathLst>
              </a:custGeom>
              <a:solidFill>
                <a:srgbClr val="E9EBE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1" name="Freeform 738">
                <a:extLst>
                  <a:ext uri="{FF2B5EF4-FFF2-40B4-BE49-F238E27FC236}">
                    <a16:creationId xmlns:a16="http://schemas.microsoft.com/office/drawing/2014/main" id="{5B7C69BC-235C-C99E-3F20-286973095C3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18736421" flipV="1">
                <a:off x="2153" y="1749"/>
                <a:ext cx="340" cy="181"/>
              </a:xfrm>
              <a:custGeom>
                <a:avLst/>
                <a:gdLst>
                  <a:gd name="T0" fmla="*/ 254 w 340"/>
                  <a:gd name="T1" fmla="*/ 90 h 181"/>
                  <a:gd name="T2" fmla="*/ 338 w 340"/>
                  <a:gd name="T3" fmla="*/ 24 h 181"/>
                  <a:gd name="T4" fmla="*/ 266 w 340"/>
                  <a:gd name="T5" fmla="*/ 24 h 181"/>
                  <a:gd name="T6" fmla="*/ 203 w 340"/>
                  <a:gd name="T7" fmla="*/ 24 h 181"/>
                  <a:gd name="T8" fmla="*/ 173 w 340"/>
                  <a:gd name="T9" fmla="*/ 21 h 181"/>
                  <a:gd name="T10" fmla="*/ 11 w 340"/>
                  <a:gd name="T11" fmla="*/ 150 h 181"/>
                  <a:gd name="T12" fmla="*/ 107 w 340"/>
                  <a:gd name="T13" fmla="*/ 171 h 181"/>
                  <a:gd name="T14" fmla="*/ 254 w 340"/>
                  <a:gd name="T15" fmla="*/ 9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0" h="181">
                    <a:moveTo>
                      <a:pt x="254" y="90"/>
                    </a:moveTo>
                    <a:cubicBezTo>
                      <a:pt x="292" y="61"/>
                      <a:pt x="336" y="35"/>
                      <a:pt x="338" y="24"/>
                    </a:cubicBezTo>
                    <a:cubicBezTo>
                      <a:pt x="340" y="13"/>
                      <a:pt x="288" y="24"/>
                      <a:pt x="266" y="24"/>
                    </a:cubicBezTo>
                    <a:cubicBezTo>
                      <a:pt x="244" y="24"/>
                      <a:pt x="218" y="24"/>
                      <a:pt x="203" y="24"/>
                    </a:cubicBezTo>
                    <a:cubicBezTo>
                      <a:pt x="188" y="24"/>
                      <a:pt x="205" y="0"/>
                      <a:pt x="173" y="21"/>
                    </a:cubicBezTo>
                    <a:cubicBezTo>
                      <a:pt x="141" y="42"/>
                      <a:pt x="22" y="125"/>
                      <a:pt x="11" y="150"/>
                    </a:cubicBezTo>
                    <a:cubicBezTo>
                      <a:pt x="0" y="175"/>
                      <a:pt x="67" y="181"/>
                      <a:pt x="107" y="171"/>
                    </a:cubicBezTo>
                    <a:cubicBezTo>
                      <a:pt x="147" y="161"/>
                      <a:pt x="223" y="107"/>
                      <a:pt x="254" y="90"/>
                    </a:cubicBezTo>
                    <a:close/>
                  </a:path>
                </a:pathLst>
              </a:custGeom>
              <a:solidFill>
                <a:srgbClr val="E9EBEB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grpSp>
            <p:nvGrpSpPr>
              <p:cNvPr id="3522" name="Group 739">
                <a:extLst>
                  <a:ext uri="{FF2B5EF4-FFF2-40B4-BE49-F238E27FC236}">
                    <a16:creationId xmlns:a16="http://schemas.microsoft.com/office/drawing/2014/main" id="{08DB067B-56A9-86C7-D4D1-554A54C7EAD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3939534">
                <a:off x="3170" y="1716"/>
                <a:ext cx="326" cy="144"/>
                <a:chOff x="2854" y="1147"/>
                <a:chExt cx="422" cy="183"/>
              </a:xfrm>
            </p:grpSpPr>
            <p:sp>
              <p:nvSpPr>
                <p:cNvPr id="3550" name="Freeform 740">
                  <a:extLst>
                    <a:ext uri="{FF2B5EF4-FFF2-40B4-BE49-F238E27FC236}">
                      <a16:creationId xmlns:a16="http://schemas.microsoft.com/office/drawing/2014/main" id="{C80D7643-A4D3-5542-3757-EC3DF1269DF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54" y="1147"/>
                  <a:ext cx="422" cy="183"/>
                </a:xfrm>
                <a:custGeom>
                  <a:avLst/>
                  <a:gdLst>
                    <a:gd name="T0" fmla="*/ 410 w 422"/>
                    <a:gd name="T1" fmla="*/ 5 h 183"/>
                    <a:gd name="T2" fmla="*/ 362 w 422"/>
                    <a:gd name="T3" fmla="*/ 20 h 183"/>
                    <a:gd name="T4" fmla="*/ 170 w 422"/>
                    <a:gd name="T5" fmla="*/ 53 h 183"/>
                    <a:gd name="T6" fmla="*/ 26 w 422"/>
                    <a:gd name="T7" fmla="*/ 101 h 183"/>
                    <a:gd name="T8" fmla="*/ 14 w 422"/>
                    <a:gd name="T9" fmla="*/ 155 h 183"/>
                    <a:gd name="T10" fmla="*/ 77 w 422"/>
                    <a:gd name="T11" fmla="*/ 164 h 183"/>
                    <a:gd name="T12" fmla="*/ 191 w 422"/>
                    <a:gd name="T13" fmla="*/ 170 h 183"/>
                    <a:gd name="T14" fmla="*/ 257 w 422"/>
                    <a:gd name="T15" fmla="*/ 170 h 183"/>
                    <a:gd name="T16" fmla="*/ 338 w 422"/>
                    <a:gd name="T17" fmla="*/ 89 h 183"/>
                    <a:gd name="T18" fmla="*/ 410 w 422"/>
                    <a:gd name="T19" fmla="*/ 53 h 183"/>
                    <a:gd name="T20" fmla="*/ 410 w 422"/>
                    <a:gd name="T21" fmla="*/ 5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2" h="183">
                      <a:moveTo>
                        <a:pt x="410" y="5"/>
                      </a:moveTo>
                      <a:cubicBezTo>
                        <a:pt x="402" y="0"/>
                        <a:pt x="402" y="12"/>
                        <a:pt x="362" y="20"/>
                      </a:cubicBezTo>
                      <a:cubicBezTo>
                        <a:pt x="322" y="28"/>
                        <a:pt x="226" y="40"/>
                        <a:pt x="170" y="53"/>
                      </a:cubicBezTo>
                      <a:cubicBezTo>
                        <a:pt x="114" y="66"/>
                        <a:pt x="52" y="84"/>
                        <a:pt x="26" y="101"/>
                      </a:cubicBezTo>
                      <a:cubicBezTo>
                        <a:pt x="0" y="118"/>
                        <a:pt x="5" y="144"/>
                        <a:pt x="14" y="155"/>
                      </a:cubicBezTo>
                      <a:cubicBezTo>
                        <a:pt x="23" y="166"/>
                        <a:pt x="48" y="162"/>
                        <a:pt x="77" y="164"/>
                      </a:cubicBezTo>
                      <a:cubicBezTo>
                        <a:pt x="106" y="166"/>
                        <a:pt x="161" y="169"/>
                        <a:pt x="191" y="170"/>
                      </a:cubicBezTo>
                      <a:cubicBezTo>
                        <a:pt x="221" y="171"/>
                        <a:pt x="233" y="183"/>
                        <a:pt x="257" y="170"/>
                      </a:cubicBezTo>
                      <a:cubicBezTo>
                        <a:pt x="281" y="157"/>
                        <a:pt x="312" y="109"/>
                        <a:pt x="338" y="89"/>
                      </a:cubicBezTo>
                      <a:cubicBezTo>
                        <a:pt x="364" y="69"/>
                        <a:pt x="398" y="67"/>
                        <a:pt x="410" y="53"/>
                      </a:cubicBezTo>
                      <a:cubicBezTo>
                        <a:pt x="422" y="39"/>
                        <a:pt x="418" y="13"/>
                        <a:pt x="410" y="5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1" name="Freeform 741">
                  <a:extLst>
                    <a:ext uri="{FF2B5EF4-FFF2-40B4-BE49-F238E27FC236}">
                      <a16:creationId xmlns:a16="http://schemas.microsoft.com/office/drawing/2014/main" id="{394D8C0D-F158-01F8-F75E-AA26171E37D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68" y="1170"/>
                  <a:ext cx="395" cy="111"/>
                </a:xfrm>
                <a:custGeom>
                  <a:avLst/>
                  <a:gdLst>
                    <a:gd name="T0" fmla="*/ 0 w 395"/>
                    <a:gd name="T1" fmla="*/ 101 h 111"/>
                    <a:gd name="T2" fmla="*/ 38 w 395"/>
                    <a:gd name="T3" fmla="*/ 89 h 111"/>
                    <a:gd name="T4" fmla="*/ 182 w 395"/>
                    <a:gd name="T5" fmla="*/ 47 h 111"/>
                    <a:gd name="T6" fmla="*/ 276 w 395"/>
                    <a:gd name="T7" fmla="*/ 20 h 111"/>
                    <a:gd name="T8" fmla="*/ 371 w 395"/>
                    <a:gd name="T9" fmla="*/ 5 h 111"/>
                    <a:gd name="T10" fmla="*/ 384 w 395"/>
                    <a:gd name="T11" fmla="*/ 6 h 111"/>
                    <a:gd name="T12" fmla="*/ 354 w 395"/>
                    <a:gd name="T13" fmla="*/ 18 h 111"/>
                    <a:gd name="T14" fmla="*/ 288 w 395"/>
                    <a:gd name="T15" fmla="*/ 39 h 111"/>
                    <a:gd name="T16" fmla="*/ 126 w 395"/>
                    <a:gd name="T17" fmla="*/ 84 h 111"/>
                    <a:gd name="T18" fmla="*/ 77 w 395"/>
                    <a:gd name="T19" fmla="*/ 96 h 111"/>
                    <a:gd name="T20" fmla="*/ 11 w 395"/>
                    <a:gd name="T2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5" h="111">
                      <a:moveTo>
                        <a:pt x="0" y="101"/>
                      </a:moveTo>
                      <a:cubicBezTo>
                        <a:pt x="12" y="96"/>
                        <a:pt x="25" y="91"/>
                        <a:pt x="38" y="89"/>
                      </a:cubicBezTo>
                      <a:cubicBezTo>
                        <a:pt x="68" y="80"/>
                        <a:pt x="142" y="58"/>
                        <a:pt x="182" y="47"/>
                      </a:cubicBezTo>
                      <a:cubicBezTo>
                        <a:pt x="205" y="40"/>
                        <a:pt x="245" y="27"/>
                        <a:pt x="276" y="20"/>
                      </a:cubicBezTo>
                      <a:cubicBezTo>
                        <a:pt x="308" y="13"/>
                        <a:pt x="338" y="6"/>
                        <a:pt x="371" y="5"/>
                      </a:cubicBezTo>
                      <a:cubicBezTo>
                        <a:pt x="388" y="3"/>
                        <a:pt x="395" y="0"/>
                        <a:pt x="384" y="6"/>
                      </a:cubicBezTo>
                      <a:cubicBezTo>
                        <a:pt x="381" y="8"/>
                        <a:pt x="370" y="13"/>
                        <a:pt x="354" y="18"/>
                      </a:cubicBezTo>
                      <a:cubicBezTo>
                        <a:pt x="341" y="22"/>
                        <a:pt x="326" y="28"/>
                        <a:pt x="288" y="39"/>
                      </a:cubicBezTo>
                      <a:cubicBezTo>
                        <a:pt x="259" y="47"/>
                        <a:pt x="156" y="76"/>
                        <a:pt x="126" y="84"/>
                      </a:cubicBezTo>
                      <a:cubicBezTo>
                        <a:pt x="91" y="93"/>
                        <a:pt x="89" y="93"/>
                        <a:pt x="77" y="96"/>
                      </a:cubicBezTo>
                      <a:cubicBezTo>
                        <a:pt x="58" y="100"/>
                        <a:pt x="22" y="109"/>
                        <a:pt x="11" y="111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2" name="Freeform 742">
                  <a:extLst>
                    <a:ext uri="{FF2B5EF4-FFF2-40B4-BE49-F238E27FC236}">
                      <a16:creationId xmlns:a16="http://schemas.microsoft.com/office/drawing/2014/main" id="{5C2FE25C-401F-A67D-B2EE-D123E6CE3A95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880" y="1218"/>
                  <a:ext cx="354" cy="93"/>
                </a:xfrm>
                <a:custGeom>
                  <a:avLst/>
                  <a:gdLst>
                    <a:gd name="T0" fmla="*/ 0 w 354"/>
                    <a:gd name="T1" fmla="*/ 83 h 93"/>
                    <a:gd name="T2" fmla="*/ 38 w 354"/>
                    <a:gd name="T3" fmla="*/ 71 h 93"/>
                    <a:gd name="T4" fmla="*/ 182 w 354"/>
                    <a:gd name="T5" fmla="*/ 29 h 93"/>
                    <a:gd name="T6" fmla="*/ 354 w 354"/>
                    <a:gd name="T7" fmla="*/ 0 h 93"/>
                    <a:gd name="T8" fmla="*/ 288 w 354"/>
                    <a:gd name="T9" fmla="*/ 21 h 93"/>
                    <a:gd name="T10" fmla="*/ 126 w 354"/>
                    <a:gd name="T11" fmla="*/ 66 h 93"/>
                    <a:gd name="T12" fmla="*/ 77 w 354"/>
                    <a:gd name="T13" fmla="*/ 78 h 93"/>
                    <a:gd name="T14" fmla="*/ 11 w 354"/>
                    <a:gd name="T15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4" h="93">
                      <a:moveTo>
                        <a:pt x="0" y="83"/>
                      </a:moveTo>
                      <a:cubicBezTo>
                        <a:pt x="12" y="78"/>
                        <a:pt x="25" y="73"/>
                        <a:pt x="38" y="71"/>
                      </a:cubicBezTo>
                      <a:cubicBezTo>
                        <a:pt x="68" y="62"/>
                        <a:pt x="142" y="40"/>
                        <a:pt x="182" y="29"/>
                      </a:cubicBezTo>
                      <a:cubicBezTo>
                        <a:pt x="235" y="17"/>
                        <a:pt x="336" y="1"/>
                        <a:pt x="354" y="0"/>
                      </a:cubicBezTo>
                      <a:cubicBezTo>
                        <a:pt x="341" y="4"/>
                        <a:pt x="326" y="10"/>
                        <a:pt x="288" y="21"/>
                      </a:cubicBezTo>
                      <a:cubicBezTo>
                        <a:pt x="259" y="29"/>
                        <a:pt x="156" y="58"/>
                        <a:pt x="126" y="66"/>
                      </a:cubicBezTo>
                      <a:cubicBezTo>
                        <a:pt x="91" y="75"/>
                        <a:pt x="89" y="75"/>
                        <a:pt x="77" y="78"/>
                      </a:cubicBezTo>
                      <a:cubicBezTo>
                        <a:pt x="58" y="82"/>
                        <a:pt x="22" y="91"/>
                        <a:pt x="11" y="93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  <p:sp>
              <p:nvSpPr>
                <p:cNvPr id="3553" name="Freeform 743">
                  <a:extLst>
                    <a:ext uri="{FF2B5EF4-FFF2-40B4-BE49-F238E27FC236}">
                      <a16:creationId xmlns:a16="http://schemas.microsoft.com/office/drawing/2014/main" id="{E93A0742-BA03-08F0-E7A2-4332B4A94DA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2960" y="1252"/>
                  <a:ext cx="207" cy="58"/>
                </a:xfrm>
                <a:custGeom>
                  <a:avLst/>
                  <a:gdLst>
                    <a:gd name="T0" fmla="*/ 0 w 207"/>
                    <a:gd name="T1" fmla="*/ 56 h 58"/>
                    <a:gd name="T2" fmla="*/ 48 w 207"/>
                    <a:gd name="T3" fmla="*/ 49 h 58"/>
                    <a:gd name="T4" fmla="*/ 151 w 207"/>
                    <a:gd name="T5" fmla="*/ 22 h 58"/>
                    <a:gd name="T6" fmla="*/ 205 w 207"/>
                    <a:gd name="T7" fmla="*/ 4 h 58"/>
                    <a:gd name="T8" fmla="*/ 91 w 207"/>
                    <a:gd name="T9" fmla="*/ 56 h 58"/>
                    <a:gd name="T10" fmla="*/ 85 w 207"/>
                    <a:gd name="T11" fmla="*/ 5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7" h="58">
                      <a:moveTo>
                        <a:pt x="0" y="56"/>
                      </a:moveTo>
                      <a:cubicBezTo>
                        <a:pt x="16" y="55"/>
                        <a:pt x="32" y="52"/>
                        <a:pt x="48" y="49"/>
                      </a:cubicBezTo>
                      <a:cubicBezTo>
                        <a:pt x="73" y="43"/>
                        <a:pt x="125" y="29"/>
                        <a:pt x="151" y="22"/>
                      </a:cubicBezTo>
                      <a:cubicBezTo>
                        <a:pt x="167" y="18"/>
                        <a:pt x="207" y="0"/>
                        <a:pt x="205" y="4"/>
                      </a:cubicBezTo>
                      <a:cubicBezTo>
                        <a:pt x="195" y="10"/>
                        <a:pt x="111" y="47"/>
                        <a:pt x="91" y="56"/>
                      </a:cubicBezTo>
                      <a:cubicBezTo>
                        <a:pt x="86" y="58"/>
                        <a:pt x="88" y="58"/>
                        <a:pt x="85" y="58"/>
                      </a:cubicBez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 sz="1440"/>
                </a:p>
              </p:txBody>
            </p:sp>
          </p:grpSp>
          <p:sp>
            <p:nvSpPr>
              <p:cNvPr id="3523" name="Oval 744">
                <a:extLst>
                  <a:ext uri="{FF2B5EF4-FFF2-40B4-BE49-F238E27FC236}">
                    <a16:creationId xmlns:a16="http://schemas.microsoft.com/office/drawing/2014/main" id="{3C34698A-BFD9-F83D-88BD-F68C8783515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3187806">
                <a:off x="3668" y="1920"/>
                <a:ext cx="48" cy="29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524" name="Freeform 745">
                <a:extLst>
                  <a:ext uri="{FF2B5EF4-FFF2-40B4-BE49-F238E27FC236}">
                    <a16:creationId xmlns:a16="http://schemas.microsoft.com/office/drawing/2014/main" id="{043C39D4-7EE2-39F6-F88F-14157BB1247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84" y="1765"/>
                <a:ext cx="320" cy="509"/>
              </a:xfrm>
              <a:custGeom>
                <a:avLst/>
                <a:gdLst>
                  <a:gd name="T0" fmla="*/ 240 w 320"/>
                  <a:gd name="T1" fmla="*/ 55 h 509"/>
                  <a:gd name="T2" fmla="*/ 144 w 320"/>
                  <a:gd name="T3" fmla="*/ 1 h 509"/>
                  <a:gd name="T4" fmla="*/ 96 w 320"/>
                  <a:gd name="T5" fmla="*/ 49 h 509"/>
                  <a:gd name="T6" fmla="*/ 192 w 320"/>
                  <a:gd name="T7" fmla="*/ 289 h 509"/>
                  <a:gd name="T8" fmla="*/ 290 w 320"/>
                  <a:gd name="T9" fmla="*/ 424 h 509"/>
                  <a:gd name="T10" fmla="*/ 312 w 320"/>
                  <a:gd name="T11" fmla="*/ 499 h 509"/>
                  <a:gd name="T12" fmla="*/ 240 w 320"/>
                  <a:gd name="T13" fmla="*/ 481 h 509"/>
                  <a:gd name="T14" fmla="*/ 144 w 320"/>
                  <a:gd name="T15" fmla="*/ 385 h 509"/>
                  <a:gd name="T16" fmla="*/ 0 w 320"/>
                  <a:gd name="T17" fmla="*/ 289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0" h="509">
                    <a:moveTo>
                      <a:pt x="240" y="55"/>
                    </a:moveTo>
                    <a:cubicBezTo>
                      <a:pt x="224" y="46"/>
                      <a:pt x="168" y="2"/>
                      <a:pt x="144" y="1"/>
                    </a:cubicBezTo>
                    <a:cubicBezTo>
                      <a:pt x="120" y="0"/>
                      <a:pt x="88" y="1"/>
                      <a:pt x="96" y="49"/>
                    </a:cubicBezTo>
                    <a:cubicBezTo>
                      <a:pt x="104" y="97"/>
                      <a:pt x="160" y="227"/>
                      <a:pt x="192" y="289"/>
                    </a:cubicBezTo>
                    <a:cubicBezTo>
                      <a:pt x="224" y="351"/>
                      <a:pt x="270" y="389"/>
                      <a:pt x="290" y="424"/>
                    </a:cubicBezTo>
                    <a:cubicBezTo>
                      <a:pt x="310" y="459"/>
                      <a:pt x="320" y="489"/>
                      <a:pt x="312" y="499"/>
                    </a:cubicBezTo>
                    <a:cubicBezTo>
                      <a:pt x="304" y="509"/>
                      <a:pt x="268" y="500"/>
                      <a:pt x="240" y="481"/>
                    </a:cubicBezTo>
                    <a:cubicBezTo>
                      <a:pt x="212" y="462"/>
                      <a:pt x="184" y="417"/>
                      <a:pt x="144" y="385"/>
                    </a:cubicBezTo>
                    <a:cubicBezTo>
                      <a:pt x="104" y="353"/>
                      <a:pt x="52" y="321"/>
                      <a:pt x="0" y="28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5" name="Freeform 746">
                <a:extLst>
                  <a:ext uri="{FF2B5EF4-FFF2-40B4-BE49-F238E27FC236}">
                    <a16:creationId xmlns:a16="http://schemas.microsoft.com/office/drawing/2014/main" id="{C4CAF48C-267D-6E68-B95D-D9CE913242E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432" y="1998"/>
                <a:ext cx="208" cy="200"/>
              </a:xfrm>
              <a:custGeom>
                <a:avLst/>
                <a:gdLst>
                  <a:gd name="T0" fmla="*/ 66 w 208"/>
                  <a:gd name="T1" fmla="*/ 0 h 200"/>
                  <a:gd name="T2" fmla="*/ 96 w 208"/>
                  <a:gd name="T3" fmla="*/ 56 h 200"/>
                  <a:gd name="T4" fmla="*/ 192 w 208"/>
                  <a:gd name="T5" fmla="*/ 200 h 200"/>
                  <a:gd name="T6" fmla="*/ 0 w 208"/>
                  <a:gd name="T7" fmla="*/ 56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8" h="200">
                    <a:moveTo>
                      <a:pt x="66" y="0"/>
                    </a:moveTo>
                    <a:cubicBezTo>
                      <a:pt x="71" y="9"/>
                      <a:pt x="75" y="23"/>
                      <a:pt x="96" y="56"/>
                    </a:cubicBezTo>
                    <a:cubicBezTo>
                      <a:pt x="117" y="89"/>
                      <a:pt x="208" y="200"/>
                      <a:pt x="192" y="200"/>
                    </a:cubicBezTo>
                    <a:cubicBezTo>
                      <a:pt x="176" y="200"/>
                      <a:pt x="32" y="80"/>
                      <a:pt x="0" y="5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6" name="Freeform 747">
                <a:extLst>
                  <a:ext uri="{FF2B5EF4-FFF2-40B4-BE49-F238E27FC236}">
                    <a16:creationId xmlns:a16="http://schemas.microsoft.com/office/drawing/2014/main" id="{DE099310-EC20-5513-7DCC-B11BE4A806E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702" y="2158"/>
                <a:ext cx="126" cy="62"/>
              </a:xfrm>
              <a:custGeom>
                <a:avLst/>
                <a:gdLst>
                  <a:gd name="T0" fmla="*/ 126 w 126"/>
                  <a:gd name="T1" fmla="*/ 46 h 62"/>
                  <a:gd name="T2" fmla="*/ 104 w 126"/>
                  <a:gd name="T3" fmla="*/ 62 h 62"/>
                  <a:gd name="T4" fmla="*/ 48 w 126"/>
                  <a:gd name="T5" fmla="*/ 40 h 62"/>
                  <a:gd name="T6" fmla="*/ 12 w 126"/>
                  <a:gd name="T7" fmla="*/ 10 h 62"/>
                  <a:gd name="T8" fmla="*/ 0 w 126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" h="62">
                    <a:moveTo>
                      <a:pt x="126" y="46"/>
                    </a:moveTo>
                    <a:cubicBezTo>
                      <a:pt x="121" y="62"/>
                      <a:pt x="121" y="59"/>
                      <a:pt x="104" y="62"/>
                    </a:cubicBezTo>
                    <a:cubicBezTo>
                      <a:pt x="91" y="61"/>
                      <a:pt x="63" y="49"/>
                      <a:pt x="48" y="40"/>
                    </a:cubicBezTo>
                    <a:cubicBezTo>
                      <a:pt x="39" y="33"/>
                      <a:pt x="20" y="17"/>
                      <a:pt x="12" y="10"/>
                    </a:cubicBezTo>
                    <a:cubicBezTo>
                      <a:pt x="9" y="2"/>
                      <a:pt x="7" y="3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7" name="Freeform 748">
                <a:extLst>
                  <a:ext uri="{FF2B5EF4-FFF2-40B4-BE49-F238E27FC236}">
                    <a16:creationId xmlns:a16="http://schemas.microsoft.com/office/drawing/2014/main" id="{F49ABC7C-1FA5-5C8C-9D9C-4DF00F02249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320" y="1926"/>
                <a:ext cx="399" cy="79"/>
              </a:xfrm>
              <a:custGeom>
                <a:avLst/>
                <a:gdLst>
                  <a:gd name="T0" fmla="*/ 399 w 399"/>
                  <a:gd name="T1" fmla="*/ 0 h 144"/>
                  <a:gd name="T2" fmla="*/ 207 w 399"/>
                  <a:gd name="T3" fmla="*/ 48 h 144"/>
                  <a:gd name="T4" fmla="*/ 0 w 399"/>
                  <a:gd name="T5" fmla="*/ 54 h 144"/>
                  <a:gd name="T6" fmla="*/ 114 w 399"/>
                  <a:gd name="T7" fmla="*/ 126 h 144"/>
                  <a:gd name="T8" fmla="*/ 162 w 399"/>
                  <a:gd name="T9" fmla="*/ 138 h 144"/>
                  <a:gd name="T10" fmla="*/ 204 w 399"/>
                  <a:gd name="T11" fmla="*/ 144 h 144"/>
                  <a:gd name="T12" fmla="*/ 258 w 399"/>
                  <a:gd name="T13" fmla="*/ 132 h 144"/>
                  <a:gd name="T14" fmla="*/ 324 w 399"/>
                  <a:gd name="T15" fmla="*/ 81 h 144"/>
                  <a:gd name="T16" fmla="*/ 399 w 399"/>
                  <a:gd name="T17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9" h="144">
                    <a:moveTo>
                      <a:pt x="399" y="0"/>
                    </a:moveTo>
                    <a:lnTo>
                      <a:pt x="207" y="48"/>
                    </a:lnTo>
                    <a:lnTo>
                      <a:pt x="0" y="54"/>
                    </a:lnTo>
                    <a:lnTo>
                      <a:pt x="114" y="126"/>
                    </a:lnTo>
                    <a:lnTo>
                      <a:pt x="162" y="138"/>
                    </a:lnTo>
                    <a:lnTo>
                      <a:pt x="204" y="144"/>
                    </a:lnTo>
                    <a:lnTo>
                      <a:pt x="258" y="132"/>
                    </a:lnTo>
                    <a:lnTo>
                      <a:pt x="324" y="81"/>
                    </a:lnTo>
                    <a:lnTo>
                      <a:pt x="399" y="0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8" name="Freeform 749">
                <a:extLst>
                  <a:ext uri="{FF2B5EF4-FFF2-40B4-BE49-F238E27FC236}">
                    <a16:creationId xmlns:a16="http://schemas.microsoft.com/office/drawing/2014/main" id="{2A07A366-5184-BCB8-6623-B4E96D46451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95" y="2010"/>
                <a:ext cx="72" cy="61"/>
              </a:xfrm>
              <a:custGeom>
                <a:avLst/>
                <a:gdLst>
                  <a:gd name="T0" fmla="*/ 72 w 72"/>
                  <a:gd name="T1" fmla="*/ 0 h 110"/>
                  <a:gd name="T2" fmla="*/ 40 w 72"/>
                  <a:gd name="T3" fmla="*/ 60 h 110"/>
                  <a:gd name="T4" fmla="*/ 0 w 72"/>
                  <a:gd name="T5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2" h="110">
                    <a:moveTo>
                      <a:pt x="72" y="0"/>
                    </a:moveTo>
                    <a:cubicBezTo>
                      <a:pt x="66" y="22"/>
                      <a:pt x="59" y="47"/>
                      <a:pt x="40" y="60"/>
                    </a:cubicBezTo>
                    <a:cubicBezTo>
                      <a:pt x="29" y="76"/>
                      <a:pt x="13" y="97"/>
                      <a:pt x="0" y="11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29" name="Freeform 750">
                <a:extLst>
                  <a:ext uri="{FF2B5EF4-FFF2-40B4-BE49-F238E27FC236}">
                    <a16:creationId xmlns:a16="http://schemas.microsoft.com/office/drawing/2014/main" id="{3DCCEAB0-BD30-35AF-B2A3-46D8B3C4F59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80" y="1966"/>
                <a:ext cx="74" cy="60"/>
              </a:xfrm>
              <a:custGeom>
                <a:avLst/>
                <a:gdLst>
                  <a:gd name="T0" fmla="*/ 74 w 74"/>
                  <a:gd name="T1" fmla="*/ 0 h 109"/>
                  <a:gd name="T2" fmla="*/ 40 w 74"/>
                  <a:gd name="T3" fmla="*/ 73 h 109"/>
                  <a:gd name="T4" fmla="*/ 0 w 74"/>
                  <a:gd name="T5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4" h="109">
                    <a:moveTo>
                      <a:pt x="74" y="0"/>
                    </a:moveTo>
                    <a:cubicBezTo>
                      <a:pt x="68" y="22"/>
                      <a:pt x="59" y="60"/>
                      <a:pt x="40" y="73"/>
                    </a:cubicBezTo>
                    <a:cubicBezTo>
                      <a:pt x="29" y="89"/>
                      <a:pt x="13" y="96"/>
                      <a:pt x="0" y="10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0" name="Freeform 751">
                <a:extLst>
                  <a:ext uri="{FF2B5EF4-FFF2-40B4-BE49-F238E27FC236}">
                    <a16:creationId xmlns:a16="http://schemas.microsoft.com/office/drawing/2014/main" id="{35DED2D0-34E5-72C4-F255-8B851DFCBED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75" y="1930"/>
                <a:ext cx="61" cy="47"/>
              </a:xfrm>
              <a:custGeom>
                <a:avLst/>
                <a:gdLst>
                  <a:gd name="T0" fmla="*/ 61 w 61"/>
                  <a:gd name="T1" fmla="*/ 0 h 87"/>
                  <a:gd name="T2" fmla="*/ 29 w 61"/>
                  <a:gd name="T3" fmla="*/ 60 h 87"/>
                  <a:gd name="T4" fmla="*/ 0 w 61"/>
                  <a:gd name="T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1" h="87">
                    <a:moveTo>
                      <a:pt x="61" y="0"/>
                    </a:moveTo>
                    <a:cubicBezTo>
                      <a:pt x="55" y="22"/>
                      <a:pt x="48" y="47"/>
                      <a:pt x="29" y="60"/>
                    </a:cubicBezTo>
                    <a:cubicBezTo>
                      <a:pt x="18" y="76"/>
                      <a:pt x="13" y="74"/>
                      <a:pt x="0" y="8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1" name="Freeform 752">
                <a:extLst>
                  <a:ext uri="{FF2B5EF4-FFF2-40B4-BE49-F238E27FC236}">
                    <a16:creationId xmlns:a16="http://schemas.microsoft.com/office/drawing/2014/main" id="{5E8777DD-8F45-9538-879A-F4026A6D8F4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71" y="1888"/>
                <a:ext cx="48" cy="50"/>
              </a:xfrm>
              <a:custGeom>
                <a:avLst/>
                <a:gdLst>
                  <a:gd name="T0" fmla="*/ 72 w 72"/>
                  <a:gd name="T1" fmla="*/ 0 h 96"/>
                  <a:gd name="T2" fmla="*/ 40 w 72"/>
                  <a:gd name="T3" fmla="*/ 60 h 96"/>
                  <a:gd name="T4" fmla="*/ 0 w 72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2" h="96">
                    <a:moveTo>
                      <a:pt x="72" y="0"/>
                    </a:moveTo>
                    <a:cubicBezTo>
                      <a:pt x="66" y="22"/>
                      <a:pt x="59" y="47"/>
                      <a:pt x="40" y="60"/>
                    </a:cubicBezTo>
                    <a:cubicBezTo>
                      <a:pt x="29" y="76"/>
                      <a:pt x="13" y="83"/>
                      <a:pt x="0" y="9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2" name="Freeform 753">
                <a:extLst>
                  <a:ext uri="{FF2B5EF4-FFF2-40B4-BE49-F238E27FC236}">
                    <a16:creationId xmlns:a16="http://schemas.microsoft.com/office/drawing/2014/main" id="{6CD2AE9F-E4B4-B391-A73F-44C7C6E3867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541" y="2068"/>
                <a:ext cx="46" cy="54"/>
              </a:xfrm>
              <a:custGeom>
                <a:avLst/>
                <a:gdLst>
                  <a:gd name="T0" fmla="*/ 35 w 46"/>
                  <a:gd name="T1" fmla="*/ 65 h 98"/>
                  <a:gd name="T2" fmla="*/ 35 w 46"/>
                  <a:gd name="T3" fmla="*/ 25 h 98"/>
                  <a:gd name="T4" fmla="*/ 20 w 46"/>
                  <a:gd name="T5" fmla="*/ 65 h 98"/>
                  <a:gd name="T6" fmla="*/ 0 w 46"/>
                  <a:gd name="T7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98">
                    <a:moveTo>
                      <a:pt x="35" y="65"/>
                    </a:moveTo>
                    <a:cubicBezTo>
                      <a:pt x="32" y="73"/>
                      <a:pt x="46" y="0"/>
                      <a:pt x="35" y="25"/>
                    </a:cubicBezTo>
                    <a:cubicBezTo>
                      <a:pt x="37" y="25"/>
                      <a:pt x="26" y="53"/>
                      <a:pt x="20" y="65"/>
                    </a:cubicBezTo>
                    <a:cubicBezTo>
                      <a:pt x="9" y="81"/>
                      <a:pt x="13" y="85"/>
                      <a:pt x="0" y="9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3" name="Freeform 754">
                <a:extLst>
                  <a:ext uri="{FF2B5EF4-FFF2-40B4-BE49-F238E27FC236}">
                    <a16:creationId xmlns:a16="http://schemas.microsoft.com/office/drawing/2014/main" id="{5ECCFB74-B1D0-6446-552E-DAAF11BE57B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81" y="1857"/>
                <a:ext cx="32" cy="32"/>
              </a:xfrm>
              <a:custGeom>
                <a:avLst/>
                <a:gdLst>
                  <a:gd name="T0" fmla="*/ 32 w 32"/>
                  <a:gd name="T1" fmla="*/ 0 h 60"/>
                  <a:gd name="T2" fmla="*/ 0 w 32"/>
                  <a:gd name="T3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2" h="60">
                    <a:moveTo>
                      <a:pt x="32" y="0"/>
                    </a:moveTo>
                    <a:cubicBezTo>
                      <a:pt x="26" y="22"/>
                      <a:pt x="19" y="47"/>
                      <a:pt x="0" y="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4" name="Freeform 755">
                <a:extLst>
                  <a:ext uri="{FF2B5EF4-FFF2-40B4-BE49-F238E27FC236}">
                    <a16:creationId xmlns:a16="http://schemas.microsoft.com/office/drawing/2014/main" id="{D27E39F8-87E4-4762-914D-136637BF39B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rot="4691237">
                <a:off x="3474" y="1813"/>
                <a:ext cx="40" cy="15"/>
              </a:xfrm>
              <a:custGeom>
                <a:avLst/>
                <a:gdLst>
                  <a:gd name="T0" fmla="*/ 39 w 40"/>
                  <a:gd name="T1" fmla="*/ 0 h 28"/>
                  <a:gd name="T2" fmla="*/ 21 w 40"/>
                  <a:gd name="T3" fmla="*/ 20 h 28"/>
                  <a:gd name="T4" fmla="*/ 0 w 40"/>
                  <a:gd name="T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8">
                    <a:moveTo>
                      <a:pt x="39" y="0"/>
                    </a:moveTo>
                    <a:cubicBezTo>
                      <a:pt x="33" y="11"/>
                      <a:pt x="40" y="14"/>
                      <a:pt x="21" y="20"/>
                    </a:cubicBezTo>
                    <a:cubicBezTo>
                      <a:pt x="10" y="28"/>
                      <a:pt x="13" y="21"/>
                      <a:pt x="0" y="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5" name="Oval 756">
                <a:extLst>
                  <a:ext uri="{FF2B5EF4-FFF2-40B4-BE49-F238E27FC236}">
                    <a16:creationId xmlns:a16="http://schemas.microsoft.com/office/drawing/2014/main" id="{43662CF4-EEB0-B3CC-D951-9D763E23209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2297410">
                <a:off x="3674" y="1886"/>
                <a:ext cx="35" cy="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536" name="Oval 757">
                <a:extLst>
                  <a:ext uri="{FF2B5EF4-FFF2-40B4-BE49-F238E27FC236}">
                    <a16:creationId xmlns:a16="http://schemas.microsoft.com/office/drawing/2014/main" id="{E29252D6-CE78-1AE2-3BFF-358C5EA1A71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686" y="1926"/>
                <a:ext cx="12" cy="1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440"/>
              </a:p>
            </p:txBody>
          </p:sp>
          <p:sp>
            <p:nvSpPr>
              <p:cNvPr id="3537" name="Freeform 758">
                <a:extLst>
                  <a:ext uri="{FF2B5EF4-FFF2-40B4-BE49-F238E27FC236}">
                    <a16:creationId xmlns:a16="http://schemas.microsoft.com/office/drawing/2014/main" id="{047CCF05-78A3-13F3-69AB-863CA88A1FF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24" y="1524"/>
                <a:ext cx="1056" cy="242"/>
              </a:xfrm>
              <a:custGeom>
                <a:avLst/>
                <a:gdLst>
                  <a:gd name="T0" fmla="*/ 1056 w 1056"/>
                  <a:gd name="T1" fmla="*/ 242 h 242"/>
                  <a:gd name="T2" fmla="*/ 954 w 1056"/>
                  <a:gd name="T3" fmla="*/ 148 h 242"/>
                  <a:gd name="T4" fmla="*/ 854 w 1056"/>
                  <a:gd name="T5" fmla="*/ 97 h 242"/>
                  <a:gd name="T6" fmla="*/ 672 w 1056"/>
                  <a:gd name="T7" fmla="*/ 35 h 242"/>
                  <a:gd name="T8" fmla="*/ 384 w 1056"/>
                  <a:gd name="T9" fmla="*/ 2 h 242"/>
                  <a:gd name="T10" fmla="*/ 96 w 1056"/>
                  <a:gd name="T11" fmla="*/ 50 h 242"/>
                  <a:gd name="T12" fmla="*/ 0 w 1056"/>
                  <a:gd name="T13" fmla="*/ 98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56" h="242">
                    <a:moveTo>
                      <a:pt x="1056" y="242"/>
                    </a:moveTo>
                    <a:cubicBezTo>
                      <a:pt x="1039" y="226"/>
                      <a:pt x="988" y="172"/>
                      <a:pt x="954" y="148"/>
                    </a:cubicBezTo>
                    <a:cubicBezTo>
                      <a:pt x="920" y="124"/>
                      <a:pt x="901" y="116"/>
                      <a:pt x="854" y="97"/>
                    </a:cubicBezTo>
                    <a:cubicBezTo>
                      <a:pt x="807" y="78"/>
                      <a:pt x="750" y="51"/>
                      <a:pt x="672" y="35"/>
                    </a:cubicBezTo>
                    <a:cubicBezTo>
                      <a:pt x="594" y="19"/>
                      <a:pt x="480" y="0"/>
                      <a:pt x="384" y="2"/>
                    </a:cubicBezTo>
                    <a:cubicBezTo>
                      <a:pt x="288" y="4"/>
                      <a:pt x="160" y="34"/>
                      <a:pt x="96" y="50"/>
                    </a:cubicBezTo>
                    <a:cubicBezTo>
                      <a:pt x="32" y="66"/>
                      <a:pt x="16" y="82"/>
                      <a:pt x="0" y="98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8" name="Freeform 759">
                <a:extLst>
                  <a:ext uri="{FF2B5EF4-FFF2-40B4-BE49-F238E27FC236}">
                    <a16:creationId xmlns:a16="http://schemas.microsoft.com/office/drawing/2014/main" id="{199F0230-C456-661B-EB11-69CBE127239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40" y="2006"/>
                <a:ext cx="240" cy="144"/>
              </a:xfrm>
              <a:custGeom>
                <a:avLst/>
                <a:gdLst>
                  <a:gd name="T0" fmla="*/ 192 w 192"/>
                  <a:gd name="T1" fmla="*/ 0 h 144"/>
                  <a:gd name="T2" fmla="*/ 144 w 192"/>
                  <a:gd name="T3" fmla="*/ 48 h 144"/>
                  <a:gd name="T4" fmla="*/ 0 w 192"/>
                  <a:gd name="T5" fmla="*/ 144 h 144"/>
                  <a:gd name="T6" fmla="*/ 48 w 192"/>
                  <a:gd name="T7" fmla="*/ 96 h 144"/>
                  <a:gd name="T8" fmla="*/ 192 w 192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" h="144">
                    <a:moveTo>
                      <a:pt x="192" y="0"/>
                    </a:moveTo>
                    <a:lnTo>
                      <a:pt x="144" y="48"/>
                    </a:lnTo>
                    <a:lnTo>
                      <a:pt x="0" y="144"/>
                    </a:lnTo>
                    <a:lnTo>
                      <a:pt x="48" y="96"/>
                    </a:lnTo>
                    <a:lnTo>
                      <a:pt x="19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39" name="Freeform 760">
                <a:extLst>
                  <a:ext uri="{FF2B5EF4-FFF2-40B4-BE49-F238E27FC236}">
                    <a16:creationId xmlns:a16="http://schemas.microsoft.com/office/drawing/2014/main" id="{BFDFCFF3-AF73-0C04-0954-3C5C188F7A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615" y="1956"/>
                <a:ext cx="225" cy="262"/>
              </a:xfrm>
              <a:custGeom>
                <a:avLst/>
                <a:gdLst>
                  <a:gd name="T0" fmla="*/ 209 w 225"/>
                  <a:gd name="T1" fmla="*/ 250 h 262"/>
                  <a:gd name="T2" fmla="*/ 201 w 225"/>
                  <a:gd name="T3" fmla="*/ 194 h 262"/>
                  <a:gd name="T4" fmla="*/ 62 w 225"/>
                  <a:gd name="T5" fmla="*/ 38 h 262"/>
                  <a:gd name="T6" fmla="*/ 9 w 225"/>
                  <a:gd name="T7" fmla="*/ 2 h 262"/>
                  <a:gd name="T8" fmla="*/ 9 w 225"/>
                  <a:gd name="T9" fmla="*/ 50 h 262"/>
                  <a:gd name="T10" fmla="*/ 57 w 225"/>
                  <a:gd name="T11" fmla="*/ 146 h 262"/>
                  <a:gd name="T12" fmla="*/ 92 w 225"/>
                  <a:gd name="T13" fmla="*/ 205 h 262"/>
                  <a:gd name="T14" fmla="*/ 143 w 225"/>
                  <a:gd name="T15" fmla="*/ 239 h 262"/>
                  <a:gd name="T16" fmla="*/ 191 w 225"/>
                  <a:gd name="T17" fmla="*/ 260 h 262"/>
                  <a:gd name="T18" fmla="*/ 209 w 225"/>
                  <a:gd name="T19" fmla="*/ 25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262">
                    <a:moveTo>
                      <a:pt x="209" y="250"/>
                    </a:moveTo>
                    <a:cubicBezTo>
                      <a:pt x="211" y="239"/>
                      <a:pt x="225" y="229"/>
                      <a:pt x="201" y="194"/>
                    </a:cubicBezTo>
                    <a:cubicBezTo>
                      <a:pt x="177" y="159"/>
                      <a:pt x="94" y="70"/>
                      <a:pt x="62" y="38"/>
                    </a:cubicBezTo>
                    <a:cubicBezTo>
                      <a:pt x="30" y="6"/>
                      <a:pt x="18" y="0"/>
                      <a:pt x="9" y="2"/>
                    </a:cubicBezTo>
                    <a:cubicBezTo>
                      <a:pt x="0" y="4"/>
                      <a:pt x="1" y="26"/>
                      <a:pt x="9" y="50"/>
                    </a:cubicBezTo>
                    <a:cubicBezTo>
                      <a:pt x="17" y="74"/>
                      <a:pt x="43" y="120"/>
                      <a:pt x="57" y="146"/>
                    </a:cubicBezTo>
                    <a:cubicBezTo>
                      <a:pt x="71" y="172"/>
                      <a:pt x="78" y="189"/>
                      <a:pt x="92" y="205"/>
                    </a:cubicBezTo>
                    <a:cubicBezTo>
                      <a:pt x="106" y="221"/>
                      <a:pt x="127" y="230"/>
                      <a:pt x="143" y="239"/>
                    </a:cubicBezTo>
                    <a:cubicBezTo>
                      <a:pt x="159" y="248"/>
                      <a:pt x="180" y="258"/>
                      <a:pt x="191" y="260"/>
                    </a:cubicBezTo>
                    <a:cubicBezTo>
                      <a:pt x="202" y="262"/>
                      <a:pt x="207" y="261"/>
                      <a:pt x="209" y="250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0" name="Freeform 761">
                <a:extLst>
                  <a:ext uri="{FF2B5EF4-FFF2-40B4-BE49-F238E27FC236}">
                    <a16:creationId xmlns:a16="http://schemas.microsoft.com/office/drawing/2014/main" id="{0BF17A56-FE69-58AD-878C-B7902CF2D4E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72" y="1536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1" name="Freeform 762">
                <a:extLst>
                  <a:ext uri="{FF2B5EF4-FFF2-40B4-BE49-F238E27FC236}">
                    <a16:creationId xmlns:a16="http://schemas.microsoft.com/office/drawing/2014/main" id="{BA13F419-79DA-5010-054B-5D9BC5AA112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1612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2" name="Freeform 763">
                <a:extLst>
                  <a:ext uri="{FF2B5EF4-FFF2-40B4-BE49-F238E27FC236}">
                    <a16:creationId xmlns:a16="http://schemas.microsoft.com/office/drawing/2014/main" id="{93124BE8-ADF8-645B-5479-EF16499FAAF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880" y="1497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3" name="Freeform 764">
                <a:extLst>
                  <a:ext uri="{FF2B5EF4-FFF2-40B4-BE49-F238E27FC236}">
                    <a16:creationId xmlns:a16="http://schemas.microsoft.com/office/drawing/2014/main" id="{81D21D41-B5B8-DB7A-FDCF-F4ED8212E20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504" y="1728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4" name="Freeform 765">
                <a:extLst>
                  <a:ext uri="{FF2B5EF4-FFF2-40B4-BE49-F238E27FC236}">
                    <a16:creationId xmlns:a16="http://schemas.microsoft.com/office/drawing/2014/main" id="{5B5A76A0-C4E0-7496-07AE-B56CB0EE844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408" y="1680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5" name="Freeform 766">
                <a:extLst>
                  <a:ext uri="{FF2B5EF4-FFF2-40B4-BE49-F238E27FC236}">
                    <a16:creationId xmlns:a16="http://schemas.microsoft.com/office/drawing/2014/main" id="{86A9EDEE-4E96-2147-8428-23C3E4ECFA4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24" y="1536"/>
                <a:ext cx="23" cy="1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6" name="Freeform 767">
                <a:extLst>
                  <a:ext uri="{FF2B5EF4-FFF2-40B4-BE49-F238E27FC236}">
                    <a16:creationId xmlns:a16="http://schemas.microsoft.com/office/drawing/2014/main" id="{9081E655-3F3E-9448-54B4-558C082A546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120" y="1536"/>
                <a:ext cx="46" cy="2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7" name="Freeform 768">
                <a:extLst>
                  <a:ext uri="{FF2B5EF4-FFF2-40B4-BE49-F238E27FC236}">
                    <a16:creationId xmlns:a16="http://schemas.microsoft.com/office/drawing/2014/main" id="{727F1C14-572F-0B1D-13A5-154DD09B9C2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216" y="1584"/>
                <a:ext cx="46" cy="2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8" name="Freeform 769">
                <a:extLst>
                  <a:ext uri="{FF2B5EF4-FFF2-40B4-BE49-F238E27FC236}">
                    <a16:creationId xmlns:a16="http://schemas.microsoft.com/office/drawing/2014/main" id="{CE4F216A-1283-7F08-E5B3-AD4540CB53A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60" y="1632"/>
                <a:ext cx="46" cy="23"/>
              </a:xfrm>
              <a:custGeom>
                <a:avLst/>
                <a:gdLst>
                  <a:gd name="T0" fmla="*/ 22 w 93"/>
                  <a:gd name="T1" fmla="*/ 0 h 52"/>
                  <a:gd name="T2" fmla="*/ 64 w 93"/>
                  <a:gd name="T3" fmla="*/ 10 h 52"/>
                  <a:gd name="T4" fmla="*/ 87 w 93"/>
                  <a:gd name="T5" fmla="*/ 45 h 52"/>
                  <a:gd name="T6" fmla="*/ 30 w 93"/>
                  <a:gd name="T7" fmla="*/ 27 h 52"/>
                  <a:gd name="T8" fmla="*/ 25 w 93"/>
                  <a:gd name="T9" fmla="*/ 49 h 52"/>
                  <a:gd name="T10" fmla="*/ 3 w 93"/>
                  <a:gd name="T11" fmla="*/ 45 h 52"/>
                  <a:gd name="T12" fmla="*/ 9 w 93"/>
                  <a:gd name="T13" fmla="*/ 21 h 52"/>
                  <a:gd name="T14" fmla="*/ 22 w 93"/>
                  <a:gd name="T1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  <p:sp>
            <p:nvSpPr>
              <p:cNvPr id="3549" name="Freeform 770">
                <a:extLst>
                  <a:ext uri="{FF2B5EF4-FFF2-40B4-BE49-F238E27FC236}">
                    <a16:creationId xmlns:a16="http://schemas.microsoft.com/office/drawing/2014/main" id="{668A9A5A-E32B-303C-B2FF-139D1F2B1FF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728" y="2064"/>
                <a:ext cx="288" cy="48"/>
              </a:xfrm>
              <a:custGeom>
                <a:avLst/>
                <a:gdLst>
                  <a:gd name="T0" fmla="*/ 288 w 288"/>
                  <a:gd name="T1" fmla="*/ 48 h 48"/>
                  <a:gd name="T2" fmla="*/ 0 w 288"/>
                  <a:gd name="T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88" h="48">
                    <a:moveTo>
                      <a:pt x="288" y="48"/>
                    </a:moveTo>
                    <a:cubicBezTo>
                      <a:pt x="288" y="48"/>
                      <a:pt x="144" y="2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1440"/>
              </a:p>
            </p:txBody>
          </p:sp>
        </p:grpSp>
        <p:sp>
          <p:nvSpPr>
            <p:cNvPr id="3451" name="Oval 771">
              <a:extLst>
                <a:ext uri="{FF2B5EF4-FFF2-40B4-BE49-F238E27FC236}">
                  <a16:creationId xmlns:a16="http://schemas.microsoft.com/office/drawing/2014/main" id="{083898D8-8578-1674-C1DF-B792E17294E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963667" y="3936871"/>
              <a:ext cx="19725" cy="18561"/>
            </a:xfrm>
            <a:prstGeom prst="ellipse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2" name="Oval 772">
              <a:extLst>
                <a:ext uri="{FF2B5EF4-FFF2-40B4-BE49-F238E27FC236}">
                  <a16:creationId xmlns:a16="http://schemas.microsoft.com/office/drawing/2014/main" id="{E5152E48-DC4B-F745-C123-3F49B967FCC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970102" y="3942325"/>
              <a:ext cx="10958" cy="942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3" name="Oval 773">
              <a:extLst>
                <a:ext uri="{FF2B5EF4-FFF2-40B4-BE49-F238E27FC236}">
                  <a16:creationId xmlns:a16="http://schemas.microsoft.com/office/drawing/2014/main" id="{18819596-C293-F64D-3F4F-FB395D1B69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972154" y="3943619"/>
              <a:ext cx="5323" cy="500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4" name="Freeform 774">
              <a:extLst>
                <a:ext uri="{FF2B5EF4-FFF2-40B4-BE49-F238E27FC236}">
                  <a16:creationId xmlns:a16="http://schemas.microsoft.com/office/drawing/2014/main" id="{D40EFF05-14C4-EAEE-35DC-A88C30573FDC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46930" y="3935248"/>
              <a:ext cx="46337" cy="19445"/>
            </a:xfrm>
            <a:custGeom>
              <a:avLst/>
              <a:gdLst>
                <a:gd name="T0" fmla="*/ 74 w 148"/>
                <a:gd name="T1" fmla="*/ 3 h 66"/>
                <a:gd name="T2" fmla="*/ 92 w 148"/>
                <a:gd name="T3" fmla="*/ 5 h 66"/>
                <a:gd name="T4" fmla="*/ 120 w 148"/>
                <a:gd name="T5" fmla="*/ 14 h 66"/>
                <a:gd name="T6" fmla="*/ 146 w 148"/>
                <a:gd name="T7" fmla="*/ 30 h 66"/>
                <a:gd name="T8" fmla="*/ 134 w 148"/>
                <a:gd name="T9" fmla="*/ 51 h 66"/>
                <a:gd name="T10" fmla="*/ 105 w 148"/>
                <a:gd name="T11" fmla="*/ 63 h 66"/>
                <a:gd name="T12" fmla="*/ 83 w 148"/>
                <a:gd name="T13" fmla="*/ 65 h 66"/>
                <a:gd name="T14" fmla="*/ 47 w 148"/>
                <a:gd name="T15" fmla="*/ 57 h 66"/>
                <a:gd name="T16" fmla="*/ 20 w 148"/>
                <a:gd name="T17" fmla="*/ 54 h 66"/>
                <a:gd name="T18" fmla="*/ 0 w 148"/>
                <a:gd name="T19" fmla="*/ 42 h 66"/>
                <a:gd name="T20" fmla="*/ 18 w 148"/>
                <a:gd name="T21" fmla="*/ 23 h 66"/>
                <a:gd name="T22" fmla="*/ 74 w 148"/>
                <a:gd name="T23" fmla="*/ 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8" h="66">
                  <a:moveTo>
                    <a:pt x="74" y="3"/>
                  </a:moveTo>
                  <a:cubicBezTo>
                    <a:pt x="86" y="0"/>
                    <a:pt x="84" y="3"/>
                    <a:pt x="92" y="5"/>
                  </a:cubicBezTo>
                  <a:cubicBezTo>
                    <a:pt x="100" y="7"/>
                    <a:pt x="111" y="10"/>
                    <a:pt x="120" y="14"/>
                  </a:cubicBezTo>
                  <a:cubicBezTo>
                    <a:pt x="129" y="18"/>
                    <a:pt x="144" y="24"/>
                    <a:pt x="146" y="30"/>
                  </a:cubicBezTo>
                  <a:cubicBezTo>
                    <a:pt x="148" y="36"/>
                    <a:pt x="141" y="46"/>
                    <a:pt x="134" y="51"/>
                  </a:cubicBezTo>
                  <a:cubicBezTo>
                    <a:pt x="127" y="56"/>
                    <a:pt x="113" y="61"/>
                    <a:pt x="105" y="63"/>
                  </a:cubicBezTo>
                  <a:cubicBezTo>
                    <a:pt x="97" y="65"/>
                    <a:pt x="93" y="66"/>
                    <a:pt x="83" y="65"/>
                  </a:cubicBezTo>
                  <a:cubicBezTo>
                    <a:pt x="73" y="64"/>
                    <a:pt x="57" y="59"/>
                    <a:pt x="47" y="57"/>
                  </a:cubicBezTo>
                  <a:cubicBezTo>
                    <a:pt x="37" y="55"/>
                    <a:pt x="28" y="56"/>
                    <a:pt x="20" y="54"/>
                  </a:cubicBezTo>
                  <a:cubicBezTo>
                    <a:pt x="12" y="52"/>
                    <a:pt x="0" y="47"/>
                    <a:pt x="0" y="42"/>
                  </a:cubicBezTo>
                  <a:cubicBezTo>
                    <a:pt x="0" y="37"/>
                    <a:pt x="6" y="29"/>
                    <a:pt x="18" y="23"/>
                  </a:cubicBezTo>
                  <a:cubicBezTo>
                    <a:pt x="30" y="17"/>
                    <a:pt x="62" y="6"/>
                    <a:pt x="74" y="3"/>
                  </a:cubicBezTo>
                  <a:close/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55" name="Freeform 775">
              <a:extLst>
                <a:ext uri="{FF2B5EF4-FFF2-40B4-BE49-F238E27FC236}">
                  <a16:creationId xmlns:a16="http://schemas.microsoft.com/office/drawing/2014/main" id="{40C6D073-AF77-BA44-4127-A691BB885D65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7012373" y="3931262"/>
              <a:ext cx="7201" cy="3830"/>
            </a:xfrm>
            <a:custGeom>
              <a:avLst/>
              <a:gdLst>
                <a:gd name="T0" fmla="*/ 22 w 93"/>
                <a:gd name="T1" fmla="*/ 0 h 52"/>
                <a:gd name="T2" fmla="*/ 64 w 93"/>
                <a:gd name="T3" fmla="*/ 10 h 52"/>
                <a:gd name="T4" fmla="*/ 87 w 93"/>
                <a:gd name="T5" fmla="*/ 45 h 52"/>
                <a:gd name="T6" fmla="*/ 30 w 93"/>
                <a:gd name="T7" fmla="*/ 27 h 52"/>
                <a:gd name="T8" fmla="*/ 25 w 93"/>
                <a:gd name="T9" fmla="*/ 49 h 52"/>
                <a:gd name="T10" fmla="*/ 3 w 93"/>
                <a:gd name="T11" fmla="*/ 45 h 52"/>
                <a:gd name="T12" fmla="*/ 9 w 93"/>
                <a:gd name="T13" fmla="*/ 21 h 52"/>
                <a:gd name="T14" fmla="*/ 22 w 93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52">
                  <a:moveTo>
                    <a:pt x="22" y="0"/>
                  </a:moveTo>
                  <a:cubicBezTo>
                    <a:pt x="33" y="0"/>
                    <a:pt x="53" y="3"/>
                    <a:pt x="64" y="10"/>
                  </a:cubicBezTo>
                  <a:cubicBezTo>
                    <a:pt x="75" y="17"/>
                    <a:pt x="93" y="42"/>
                    <a:pt x="87" y="45"/>
                  </a:cubicBezTo>
                  <a:cubicBezTo>
                    <a:pt x="81" y="48"/>
                    <a:pt x="40" y="26"/>
                    <a:pt x="30" y="27"/>
                  </a:cubicBezTo>
                  <a:cubicBezTo>
                    <a:pt x="20" y="28"/>
                    <a:pt x="29" y="46"/>
                    <a:pt x="25" y="49"/>
                  </a:cubicBezTo>
                  <a:cubicBezTo>
                    <a:pt x="21" y="52"/>
                    <a:pt x="6" y="50"/>
                    <a:pt x="3" y="45"/>
                  </a:cubicBezTo>
                  <a:cubicBezTo>
                    <a:pt x="0" y="40"/>
                    <a:pt x="6" y="28"/>
                    <a:pt x="9" y="21"/>
                  </a:cubicBezTo>
                  <a:cubicBezTo>
                    <a:pt x="12" y="14"/>
                    <a:pt x="19" y="4"/>
                    <a:pt x="2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56" name="Oval 776">
              <a:extLst>
                <a:ext uri="{FF2B5EF4-FFF2-40B4-BE49-F238E27FC236}">
                  <a16:creationId xmlns:a16="http://schemas.microsoft.com/office/drawing/2014/main" id="{103B34CD-54EC-D16A-EF26-C28BA55E3B0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592207" y="381253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7" name="Oval 777">
              <a:extLst>
                <a:ext uri="{FF2B5EF4-FFF2-40B4-BE49-F238E27FC236}">
                  <a16:creationId xmlns:a16="http://schemas.microsoft.com/office/drawing/2014/main" id="{F9F49BEA-97AC-285A-B276-F2574E3505C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06907" y="381565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8" name="Oval 778">
              <a:extLst>
                <a:ext uri="{FF2B5EF4-FFF2-40B4-BE49-F238E27FC236}">
                  <a16:creationId xmlns:a16="http://schemas.microsoft.com/office/drawing/2014/main" id="{855A1FFA-7B57-BCA6-0E67-B2AC51F6D27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09845" y="380182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59" name="Oval 779">
              <a:extLst>
                <a:ext uri="{FF2B5EF4-FFF2-40B4-BE49-F238E27FC236}">
                  <a16:creationId xmlns:a16="http://schemas.microsoft.com/office/drawing/2014/main" id="{F05DF550-CA38-D3A1-9294-76D2313945D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03970" y="382948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0" name="Oval 780">
              <a:extLst>
                <a:ext uri="{FF2B5EF4-FFF2-40B4-BE49-F238E27FC236}">
                  <a16:creationId xmlns:a16="http://schemas.microsoft.com/office/drawing/2014/main" id="{CE103E43-A441-D7C2-CF49-72C055DDE47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18670" y="383261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1" name="Oval 781">
              <a:extLst>
                <a:ext uri="{FF2B5EF4-FFF2-40B4-BE49-F238E27FC236}">
                  <a16:creationId xmlns:a16="http://schemas.microsoft.com/office/drawing/2014/main" id="{098589F7-11F8-68B3-E41F-AD6BDD9639B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621608" y="381877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2" name="Oval 782">
              <a:extLst>
                <a:ext uri="{FF2B5EF4-FFF2-40B4-BE49-F238E27FC236}">
                  <a16:creationId xmlns:a16="http://schemas.microsoft.com/office/drawing/2014/main" id="{E827E0F7-4FE1-5560-A847-13F5D4634F9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8775" y="3851830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3" name="Oval 783">
              <a:extLst>
                <a:ext uri="{FF2B5EF4-FFF2-40B4-BE49-F238E27FC236}">
                  <a16:creationId xmlns:a16="http://schemas.microsoft.com/office/drawing/2014/main" id="{DCC4FEE2-43E6-9277-42E9-C82C7CA2E80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83475" y="385495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4" name="Oval 784">
              <a:extLst>
                <a:ext uri="{FF2B5EF4-FFF2-40B4-BE49-F238E27FC236}">
                  <a16:creationId xmlns:a16="http://schemas.microsoft.com/office/drawing/2014/main" id="{EA47F20A-8B65-2871-4026-E74F66A154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86413" y="384111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5" name="Oval 785">
              <a:extLst>
                <a:ext uri="{FF2B5EF4-FFF2-40B4-BE49-F238E27FC236}">
                  <a16:creationId xmlns:a16="http://schemas.microsoft.com/office/drawing/2014/main" id="{DEBB7615-7670-072F-4915-3DB8C87ACB3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77669" y="381124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6" name="Oval 786">
              <a:extLst>
                <a:ext uri="{FF2B5EF4-FFF2-40B4-BE49-F238E27FC236}">
                  <a16:creationId xmlns:a16="http://schemas.microsoft.com/office/drawing/2014/main" id="{94DE2CFD-5BD8-36DB-E942-3780D2878BD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91696" y="381753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7" name="Oval 787">
              <a:extLst>
                <a:ext uri="{FF2B5EF4-FFF2-40B4-BE49-F238E27FC236}">
                  <a16:creationId xmlns:a16="http://schemas.microsoft.com/office/drawing/2014/main" id="{492A78A7-65B8-AE46-9248-3A2698F5375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2657" y="380209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8" name="Oval 788">
              <a:extLst>
                <a:ext uri="{FF2B5EF4-FFF2-40B4-BE49-F238E27FC236}">
                  <a16:creationId xmlns:a16="http://schemas.microsoft.com/office/drawing/2014/main" id="{8D83F9EF-0A0D-A9FF-9DE7-56C4B0A6A4D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89431" y="382820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69" name="Oval 789">
              <a:extLst>
                <a:ext uri="{FF2B5EF4-FFF2-40B4-BE49-F238E27FC236}">
                  <a16:creationId xmlns:a16="http://schemas.microsoft.com/office/drawing/2014/main" id="{C32C7246-03D2-C698-808E-3A68EB39B5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4132" y="383132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0" name="Oval 790">
              <a:extLst>
                <a:ext uri="{FF2B5EF4-FFF2-40B4-BE49-F238E27FC236}">
                  <a16:creationId xmlns:a16="http://schemas.microsoft.com/office/drawing/2014/main" id="{E5D214B3-8E66-EFD4-8A5A-BFAF72D2438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7069" y="381749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1" name="Oval 791">
              <a:extLst>
                <a:ext uri="{FF2B5EF4-FFF2-40B4-BE49-F238E27FC236}">
                  <a16:creationId xmlns:a16="http://schemas.microsoft.com/office/drawing/2014/main" id="{4687990C-5F54-45A1-4D92-1ACA789776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10007" y="380365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2" name="Oval 792">
              <a:extLst>
                <a:ext uri="{FF2B5EF4-FFF2-40B4-BE49-F238E27FC236}">
                  <a16:creationId xmlns:a16="http://schemas.microsoft.com/office/drawing/2014/main" id="{84910563-A1D4-4413-3D57-DDD3FBEEF5B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21770" y="382061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3" name="Oval 793">
              <a:extLst>
                <a:ext uri="{FF2B5EF4-FFF2-40B4-BE49-F238E27FC236}">
                  <a16:creationId xmlns:a16="http://schemas.microsoft.com/office/drawing/2014/main" id="{9B42BCFE-1587-16A1-EDF7-EC20E405F77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84242" y="392498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4" name="Oval 794">
              <a:extLst>
                <a:ext uri="{FF2B5EF4-FFF2-40B4-BE49-F238E27FC236}">
                  <a16:creationId xmlns:a16="http://schemas.microsoft.com/office/drawing/2014/main" id="{E6EA8DE3-7614-D6EE-9474-662F85AFC18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98269" y="393128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5" name="Oval 795">
              <a:extLst>
                <a:ext uri="{FF2B5EF4-FFF2-40B4-BE49-F238E27FC236}">
                  <a16:creationId xmlns:a16="http://schemas.microsoft.com/office/drawing/2014/main" id="{81493E1A-3498-6912-F281-3A1935D501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09230" y="391583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6" name="Oval 796">
              <a:extLst>
                <a:ext uri="{FF2B5EF4-FFF2-40B4-BE49-F238E27FC236}">
                  <a16:creationId xmlns:a16="http://schemas.microsoft.com/office/drawing/2014/main" id="{148A0578-623F-4970-529B-01E69326A07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196004" y="394194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7" name="Oval 797">
              <a:extLst>
                <a:ext uri="{FF2B5EF4-FFF2-40B4-BE49-F238E27FC236}">
                  <a16:creationId xmlns:a16="http://schemas.microsoft.com/office/drawing/2014/main" id="{9A06FE9A-CBC7-E2A2-DA1A-30234F3C0C1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10705" y="394506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8" name="Oval 798">
              <a:extLst>
                <a:ext uri="{FF2B5EF4-FFF2-40B4-BE49-F238E27FC236}">
                  <a16:creationId xmlns:a16="http://schemas.microsoft.com/office/drawing/2014/main" id="{F2F1E607-44A3-47E4-AF78-01FF1F9442F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13642" y="393123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79" name="Oval 799">
              <a:extLst>
                <a:ext uri="{FF2B5EF4-FFF2-40B4-BE49-F238E27FC236}">
                  <a16:creationId xmlns:a16="http://schemas.microsoft.com/office/drawing/2014/main" id="{88E38DDB-785F-932A-7F32-5BD0A905F2C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16580" y="391739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0" name="Oval 800">
              <a:extLst>
                <a:ext uri="{FF2B5EF4-FFF2-40B4-BE49-F238E27FC236}">
                  <a16:creationId xmlns:a16="http://schemas.microsoft.com/office/drawing/2014/main" id="{C2E0DF55-5397-089F-DEAC-43730BB382C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228343" y="393435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1" name="Oval 801">
              <a:extLst>
                <a:ext uri="{FF2B5EF4-FFF2-40B4-BE49-F238E27FC236}">
                  <a16:creationId xmlns:a16="http://schemas.microsoft.com/office/drawing/2014/main" id="{5C1BFA8D-53E3-19B8-4A90-4DEE0A9916B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40096" y="413157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2" name="Oval 802">
              <a:extLst>
                <a:ext uri="{FF2B5EF4-FFF2-40B4-BE49-F238E27FC236}">
                  <a16:creationId xmlns:a16="http://schemas.microsoft.com/office/drawing/2014/main" id="{89623C95-B1D0-BC0D-5574-55FDEE06BD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4123" y="413786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3" name="Oval 803">
              <a:extLst>
                <a:ext uri="{FF2B5EF4-FFF2-40B4-BE49-F238E27FC236}">
                  <a16:creationId xmlns:a16="http://schemas.microsoft.com/office/drawing/2014/main" id="{B3790F03-9782-69E2-C757-C5D44BBFFA4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5084" y="412242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4" name="Oval 804">
              <a:extLst>
                <a:ext uri="{FF2B5EF4-FFF2-40B4-BE49-F238E27FC236}">
                  <a16:creationId xmlns:a16="http://schemas.microsoft.com/office/drawing/2014/main" id="{8469FABA-D74A-2759-C0B6-B236340EFAF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1859" y="414852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5" name="Oval 805">
              <a:extLst>
                <a:ext uri="{FF2B5EF4-FFF2-40B4-BE49-F238E27FC236}">
                  <a16:creationId xmlns:a16="http://schemas.microsoft.com/office/drawing/2014/main" id="{DF866947-625C-05AD-F64A-7EE186097FE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6559" y="4151650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6" name="Oval 806">
              <a:extLst>
                <a:ext uri="{FF2B5EF4-FFF2-40B4-BE49-F238E27FC236}">
                  <a16:creationId xmlns:a16="http://schemas.microsoft.com/office/drawing/2014/main" id="{5BE0029C-1A89-8715-AAED-F65FB039CC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9497" y="413781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7" name="Oval 807">
              <a:extLst>
                <a:ext uri="{FF2B5EF4-FFF2-40B4-BE49-F238E27FC236}">
                  <a16:creationId xmlns:a16="http://schemas.microsoft.com/office/drawing/2014/main" id="{B868DA19-C081-511C-9C78-BD20DE20059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72434" y="412398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8" name="Oval 808">
              <a:extLst>
                <a:ext uri="{FF2B5EF4-FFF2-40B4-BE49-F238E27FC236}">
                  <a16:creationId xmlns:a16="http://schemas.microsoft.com/office/drawing/2014/main" id="{05B0AFE2-A255-5BC7-A0DD-0AF21A7A334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84197" y="414093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89" name="Oval 809">
              <a:extLst>
                <a:ext uri="{FF2B5EF4-FFF2-40B4-BE49-F238E27FC236}">
                  <a16:creationId xmlns:a16="http://schemas.microsoft.com/office/drawing/2014/main" id="{AC4450AB-EEF2-F349-11ED-776011277BA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42336" y="397633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0" name="Oval 810">
              <a:extLst>
                <a:ext uri="{FF2B5EF4-FFF2-40B4-BE49-F238E27FC236}">
                  <a16:creationId xmlns:a16="http://schemas.microsoft.com/office/drawing/2014/main" id="{396805BE-0FC9-266F-F4AC-5A0B0EE674A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6363" y="398262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1" name="Oval 811">
              <a:extLst>
                <a:ext uri="{FF2B5EF4-FFF2-40B4-BE49-F238E27FC236}">
                  <a16:creationId xmlns:a16="http://schemas.microsoft.com/office/drawing/2014/main" id="{CA1236F6-D525-FC6C-949D-9890F962FD7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7324" y="396718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2" name="Oval 812">
              <a:extLst>
                <a:ext uri="{FF2B5EF4-FFF2-40B4-BE49-F238E27FC236}">
                  <a16:creationId xmlns:a16="http://schemas.microsoft.com/office/drawing/2014/main" id="{756CB4C7-14BE-0620-05C8-1DD63436C20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4099" y="399328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3" name="Oval 813">
              <a:extLst>
                <a:ext uri="{FF2B5EF4-FFF2-40B4-BE49-F238E27FC236}">
                  <a16:creationId xmlns:a16="http://schemas.microsoft.com/office/drawing/2014/main" id="{C73E947D-8EA0-E1D8-9A07-9D7752C91D1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68799" y="3996409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4" name="Oval 814">
              <a:extLst>
                <a:ext uri="{FF2B5EF4-FFF2-40B4-BE49-F238E27FC236}">
                  <a16:creationId xmlns:a16="http://schemas.microsoft.com/office/drawing/2014/main" id="{ADD4CCA0-2901-0852-6B9C-67A0A036BF1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71737" y="3982575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5" name="Oval 815">
              <a:extLst>
                <a:ext uri="{FF2B5EF4-FFF2-40B4-BE49-F238E27FC236}">
                  <a16:creationId xmlns:a16="http://schemas.microsoft.com/office/drawing/2014/main" id="{1F58CBAE-49EC-9B35-3DC7-825596D1C8B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74674" y="3968742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6" name="Oval 816">
              <a:extLst>
                <a:ext uri="{FF2B5EF4-FFF2-40B4-BE49-F238E27FC236}">
                  <a16:creationId xmlns:a16="http://schemas.microsoft.com/office/drawing/2014/main" id="{F6719782-A332-0081-B5E5-6268026977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86437" y="3985697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497" name="Freeform 817">
              <a:extLst>
                <a:ext uri="{FF2B5EF4-FFF2-40B4-BE49-F238E27FC236}">
                  <a16:creationId xmlns:a16="http://schemas.microsoft.com/office/drawing/2014/main" id="{E474E0B7-5267-89EF-E2EF-91AED4B37F1D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01518" y="4003464"/>
              <a:ext cx="70445" cy="47140"/>
            </a:xfrm>
            <a:custGeom>
              <a:avLst/>
              <a:gdLst>
                <a:gd name="T0" fmla="*/ 17 w 225"/>
                <a:gd name="T1" fmla="*/ 160 h 160"/>
                <a:gd name="T2" fmla="*/ 209 w 225"/>
                <a:gd name="T3" fmla="*/ 16 h 160"/>
                <a:gd name="T4" fmla="*/ 113 w 225"/>
                <a:gd name="T5" fmla="*/ 64 h 160"/>
                <a:gd name="T6" fmla="*/ 0 w 225"/>
                <a:gd name="T7" fmla="*/ 1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160">
                  <a:moveTo>
                    <a:pt x="17" y="160"/>
                  </a:moveTo>
                  <a:cubicBezTo>
                    <a:pt x="105" y="96"/>
                    <a:pt x="193" y="32"/>
                    <a:pt x="209" y="16"/>
                  </a:cubicBezTo>
                  <a:cubicBezTo>
                    <a:pt x="225" y="0"/>
                    <a:pt x="148" y="43"/>
                    <a:pt x="113" y="64"/>
                  </a:cubicBezTo>
                  <a:cubicBezTo>
                    <a:pt x="78" y="85"/>
                    <a:pt x="24" y="124"/>
                    <a:pt x="0" y="14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98" name="Freeform 818">
              <a:extLst>
                <a:ext uri="{FF2B5EF4-FFF2-40B4-BE49-F238E27FC236}">
                  <a16:creationId xmlns:a16="http://schemas.microsoft.com/office/drawing/2014/main" id="{1B5B084A-E6E7-D344-41D2-EF41311F38CE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26254" y="4009963"/>
              <a:ext cx="57295" cy="40953"/>
            </a:xfrm>
            <a:custGeom>
              <a:avLst/>
              <a:gdLst>
                <a:gd name="T0" fmla="*/ 40 w 183"/>
                <a:gd name="T1" fmla="*/ 123 h 139"/>
                <a:gd name="T2" fmla="*/ 176 w 183"/>
                <a:gd name="T3" fmla="*/ 3 h 139"/>
                <a:gd name="T4" fmla="*/ 0 w 183"/>
                <a:gd name="T5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3" h="139">
                  <a:moveTo>
                    <a:pt x="40" y="123"/>
                  </a:moveTo>
                  <a:cubicBezTo>
                    <a:pt x="63" y="102"/>
                    <a:pt x="183" y="0"/>
                    <a:pt x="176" y="3"/>
                  </a:cubicBezTo>
                  <a:cubicBezTo>
                    <a:pt x="169" y="6"/>
                    <a:pt x="29" y="116"/>
                    <a:pt x="0" y="13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499" name="Freeform 819">
              <a:extLst>
                <a:ext uri="{FF2B5EF4-FFF2-40B4-BE49-F238E27FC236}">
                  <a16:creationId xmlns:a16="http://schemas.microsoft.com/office/drawing/2014/main" id="{BDD2A2DB-64F4-ADA5-D8B7-0057D9F09BF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76558" y="4071361"/>
              <a:ext cx="91109" cy="40069"/>
            </a:xfrm>
            <a:custGeom>
              <a:avLst/>
              <a:gdLst>
                <a:gd name="T0" fmla="*/ 20 w 291"/>
                <a:gd name="T1" fmla="*/ 136 h 136"/>
                <a:gd name="T2" fmla="*/ 144 w 291"/>
                <a:gd name="T3" fmla="*/ 64 h 136"/>
                <a:gd name="T4" fmla="*/ 288 w 291"/>
                <a:gd name="T5" fmla="*/ 4 h 136"/>
                <a:gd name="T6" fmla="*/ 128 w 291"/>
                <a:gd name="T7" fmla="*/ 40 h 136"/>
                <a:gd name="T8" fmla="*/ 0 w 291"/>
                <a:gd name="T9" fmla="*/ 10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136">
                  <a:moveTo>
                    <a:pt x="20" y="136"/>
                  </a:moveTo>
                  <a:cubicBezTo>
                    <a:pt x="40" y="124"/>
                    <a:pt x="99" y="86"/>
                    <a:pt x="144" y="64"/>
                  </a:cubicBezTo>
                  <a:cubicBezTo>
                    <a:pt x="189" y="42"/>
                    <a:pt x="291" y="8"/>
                    <a:pt x="288" y="4"/>
                  </a:cubicBezTo>
                  <a:cubicBezTo>
                    <a:pt x="285" y="0"/>
                    <a:pt x="176" y="23"/>
                    <a:pt x="128" y="40"/>
                  </a:cubicBezTo>
                  <a:cubicBezTo>
                    <a:pt x="80" y="57"/>
                    <a:pt x="27" y="91"/>
                    <a:pt x="0" y="10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0" name="Freeform 820">
              <a:extLst>
                <a:ext uri="{FF2B5EF4-FFF2-40B4-BE49-F238E27FC236}">
                  <a16:creationId xmlns:a16="http://schemas.microsoft.com/office/drawing/2014/main" id="{D6CD48E3-2739-DB0E-4777-2ABFD8087508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501122" y="4077146"/>
              <a:ext cx="60113" cy="35060"/>
            </a:xfrm>
            <a:custGeom>
              <a:avLst/>
              <a:gdLst>
                <a:gd name="T0" fmla="*/ 76 w 192"/>
                <a:gd name="T1" fmla="*/ 103 h 119"/>
                <a:gd name="T2" fmla="*/ 128 w 192"/>
                <a:gd name="T3" fmla="*/ 79 h 119"/>
                <a:gd name="T4" fmla="*/ 188 w 192"/>
                <a:gd name="T5" fmla="*/ 3 h 119"/>
                <a:gd name="T6" fmla="*/ 104 w 192"/>
                <a:gd name="T7" fmla="*/ 63 h 119"/>
                <a:gd name="T8" fmla="*/ 0 w 192"/>
                <a:gd name="T9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19">
                  <a:moveTo>
                    <a:pt x="76" y="103"/>
                  </a:moveTo>
                  <a:cubicBezTo>
                    <a:pt x="85" y="98"/>
                    <a:pt x="109" y="96"/>
                    <a:pt x="128" y="79"/>
                  </a:cubicBezTo>
                  <a:cubicBezTo>
                    <a:pt x="147" y="62"/>
                    <a:pt x="192" y="6"/>
                    <a:pt x="188" y="3"/>
                  </a:cubicBezTo>
                  <a:cubicBezTo>
                    <a:pt x="184" y="0"/>
                    <a:pt x="135" y="44"/>
                    <a:pt x="104" y="63"/>
                  </a:cubicBezTo>
                  <a:cubicBezTo>
                    <a:pt x="73" y="82"/>
                    <a:pt x="21" y="107"/>
                    <a:pt x="0" y="119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1" name="Freeform 821">
              <a:extLst>
                <a:ext uri="{FF2B5EF4-FFF2-40B4-BE49-F238E27FC236}">
                  <a16:creationId xmlns:a16="http://schemas.microsoft.com/office/drawing/2014/main" id="{9270FDE7-B1A5-0BD1-462B-E1BD7D7B42B2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2478" y="4120710"/>
              <a:ext cx="95179" cy="45077"/>
            </a:xfrm>
            <a:custGeom>
              <a:avLst/>
              <a:gdLst>
                <a:gd name="T0" fmla="*/ 44 w 304"/>
                <a:gd name="T1" fmla="*/ 153 h 153"/>
                <a:gd name="T2" fmla="*/ 220 w 304"/>
                <a:gd name="T3" fmla="*/ 37 h 153"/>
                <a:gd name="T4" fmla="*/ 300 w 304"/>
                <a:gd name="T5" fmla="*/ 13 h 153"/>
                <a:gd name="T6" fmla="*/ 196 w 304"/>
                <a:gd name="T7" fmla="*/ 21 h 153"/>
                <a:gd name="T8" fmla="*/ 0 w 304"/>
                <a:gd name="T9" fmla="*/ 13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" h="153">
                  <a:moveTo>
                    <a:pt x="44" y="153"/>
                  </a:moveTo>
                  <a:cubicBezTo>
                    <a:pt x="74" y="134"/>
                    <a:pt x="177" y="60"/>
                    <a:pt x="220" y="37"/>
                  </a:cubicBezTo>
                  <a:cubicBezTo>
                    <a:pt x="263" y="14"/>
                    <a:pt x="304" y="16"/>
                    <a:pt x="300" y="13"/>
                  </a:cubicBezTo>
                  <a:cubicBezTo>
                    <a:pt x="296" y="10"/>
                    <a:pt x="246" y="0"/>
                    <a:pt x="196" y="21"/>
                  </a:cubicBezTo>
                  <a:cubicBezTo>
                    <a:pt x="146" y="42"/>
                    <a:pt x="41" y="113"/>
                    <a:pt x="0" y="13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2" name="Freeform 822">
              <a:extLst>
                <a:ext uri="{FF2B5EF4-FFF2-40B4-BE49-F238E27FC236}">
                  <a16:creationId xmlns:a16="http://schemas.microsoft.com/office/drawing/2014/main" id="{D834ECF2-3029-1818-A5FB-BEA710642834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497144" y="4125160"/>
              <a:ext cx="88604" cy="39774"/>
            </a:xfrm>
            <a:custGeom>
              <a:avLst/>
              <a:gdLst>
                <a:gd name="T0" fmla="*/ 88 w 283"/>
                <a:gd name="T1" fmla="*/ 115 h 135"/>
                <a:gd name="T2" fmla="*/ 268 w 283"/>
                <a:gd name="T3" fmla="*/ 3 h 135"/>
                <a:gd name="T4" fmla="*/ 0 w 283"/>
                <a:gd name="T5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3" h="135">
                  <a:moveTo>
                    <a:pt x="88" y="115"/>
                  </a:moveTo>
                  <a:cubicBezTo>
                    <a:pt x="118" y="96"/>
                    <a:pt x="283" y="0"/>
                    <a:pt x="268" y="3"/>
                  </a:cubicBezTo>
                  <a:cubicBezTo>
                    <a:pt x="253" y="6"/>
                    <a:pt x="56" y="107"/>
                    <a:pt x="0" y="13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3" name="Freeform 823">
              <a:extLst>
                <a:ext uri="{FF2B5EF4-FFF2-40B4-BE49-F238E27FC236}">
                  <a16:creationId xmlns:a16="http://schemas.microsoft.com/office/drawing/2014/main" id="{69144A15-283B-255D-56F0-AC2C470E81E1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03238" y="4196687"/>
              <a:ext cx="61052" cy="63344"/>
            </a:xfrm>
            <a:custGeom>
              <a:avLst/>
              <a:gdLst>
                <a:gd name="T0" fmla="*/ 135 w 195"/>
                <a:gd name="T1" fmla="*/ 123 h 215"/>
                <a:gd name="T2" fmla="*/ 95 w 195"/>
                <a:gd name="T3" fmla="*/ 87 h 215"/>
                <a:gd name="T4" fmla="*/ 31 w 195"/>
                <a:gd name="T5" fmla="*/ 11 h 215"/>
                <a:gd name="T6" fmla="*/ 3 w 195"/>
                <a:gd name="T7" fmla="*/ 23 h 215"/>
                <a:gd name="T8" fmla="*/ 51 w 195"/>
                <a:gd name="T9" fmla="*/ 71 h 215"/>
                <a:gd name="T10" fmla="*/ 147 w 195"/>
                <a:gd name="T11" fmla="*/ 167 h 215"/>
                <a:gd name="T12" fmla="*/ 195 w 195"/>
                <a:gd name="T13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" h="215">
                  <a:moveTo>
                    <a:pt x="135" y="123"/>
                  </a:moveTo>
                  <a:cubicBezTo>
                    <a:pt x="128" y="118"/>
                    <a:pt x="112" y="106"/>
                    <a:pt x="95" y="87"/>
                  </a:cubicBezTo>
                  <a:cubicBezTo>
                    <a:pt x="78" y="68"/>
                    <a:pt x="46" y="22"/>
                    <a:pt x="31" y="11"/>
                  </a:cubicBezTo>
                  <a:cubicBezTo>
                    <a:pt x="16" y="0"/>
                    <a:pt x="0" y="13"/>
                    <a:pt x="3" y="23"/>
                  </a:cubicBezTo>
                  <a:cubicBezTo>
                    <a:pt x="6" y="33"/>
                    <a:pt x="27" y="47"/>
                    <a:pt x="51" y="71"/>
                  </a:cubicBezTo>
                  <a:cubicBezTo>
                    <a:pt x="75" y="95"/>
                    <a:pt x="123" y="143"/>
                    <a:pt x="147" y="167"/>
                  </a:cubicBezTo>
                  <a:cubicBezTo>
                    <a:pt x="171" y="191"/>
                    <a:pt x="183" y="203"/>
                    <a:pt x="195" y="215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4" name="Freeform 824">
              <a:extLst>
                <a:ext uri="{FF2B5EF4-FFF2-40B4-BE49-F238E27FC236}">
                  <a16:creationId xmlns:a16="http://schemas.microsoft.com/office/drawing/2014/main" id="{122856A8-31E5-3102-606B-2791CBE5798A}"/>
                </a:ext>
              </a:extLst>
            </p:cNvPr>
            <p:cNvSpPr>
              <a:spLocks noChangeAspect="1"/>
            </p:cNvSpPr>
            <p:nvPr/>
          </p:nvSpPr>
          <p:spPr bwMode="auto">
            <a:xfrm rot="719346">
              <a:off x="6979824" y="3954593"/>
              <a:ext cx="38197" cy="43899"/>
            </a:xfrm>
            <a:custGeom>
              <a:avLst/>
              <a:gdLst>
                <a:gd name="T0" fmla="*/ 66 w 122"/>
                <a:gd name="T1" fmla="*/ 36 h 149"/>
                <a:gd name="T2" fmla="*/ 10 w 122"/>
                <a:gd name="T3" fmla="*/ 88 h 149"/>
                <a:gd name="T4" fmla="*/ 6 w 122"/>
                <a:gd name="T5" fmla="*/ 140 h 149"/>
                <a:gd name="T6" fmla="*/ 46 w 122"/>
                <a:gd name="T7" fmla="*/ 140 h 149"/>
                <a:gd name="T8" fmla="*/ 74 w 122"/>
                <a:gd name="T9" fmla="*/ 88 h 149"/>
                <a:gd name="T10" fmla="*/ 122 w 122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149">
                  <a:moveTo>
                    <a:pt x="66" y="36"/>
                  </a:moveTo>
                  <a:cubicBezTo>
                    <a:pt x="57" y="45"/>
                    <a:pt x="20" y="71"/>
                    <a:pt x="10" y="88"/>
                  </a:cubicBezTo>
                  <a:cubicBezTo>
                    <a:pt x="0" y="105"/>
                    <a:pt x="0" y="131"/>
                    <a:pt x="6" y="140"/>
                  </a:cubicBezTo>
                  <a:cubicBezTo>
                    <a:pt x="12" y="149"/>
                    <a:pt x="35" y="149"/>
                    <a:pt x="46" y="140"/>
                  </a:cubicBezTo>
                  <a:cubicBezTo>
                    <a:pt x="57" y="131"/>
                    <a:pt x="61" y="111"/>
                    <a:pt x="74" y="88"/>
                  </a:cubicBezTo>
                  <a:cubicBezTo>
                    <a:pt x="87" y="65"/>
                    <a:pt x="112" y="18"/>
                    <a:pt x="122" y="0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440"/>
            </a:p>
          </p:txBody>
        </p:sp>
        <p:sp>
          <p:nvSpPr>
            <p:cNvPr id="3505" name="Oval 825">
              <a:extLst>
                <a:ext uri="{FF2B5EF4-FFF2-40B4-BE49-F238E27FC236}">
                  <a16:creationId xmlns:a16="http://schemas.microsoft.com/office/drawing/2014/main" id="{A54A710C-CD32-7460-91A4-0AE842797A14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38762" y="4210203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506" name="Oval 826">
              <a:extLst>
                <a:ext uri="{FF2B5EF4-FFF2-40B4-BE49-F238E27FC236}">
                  <a16:creationId xmlns:a16="http://schemas.microsoft.com/office/drawing/2014/main" id="{2E4251FD-C596-D7F5-5ACF-108F4616662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86474" y="420256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507" name="Oval 827">
              <a:extLst>
                <a:ext uri="{FF2B5EF4-FFF2-40B4-BE49-F238E27FC236}">
                  <a16:creationId xmlns:a16="http://schemas.microsoft.com/office/drawing/2014/main" id="{852B9949-A6DB-A357-8034-40BB71A8C4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36497" y="4220866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508" name="Oval 828">
              <a:extLst>
                <a:ext uri="{FF2B5EF4-FFF2-40B4-BE49-F238E27FC236}">
                  <a16:creationId xmlns:a16="http://schemas.microsoft.com/office/drawing/2014/main" id="{9EC0FEE9-B9DC-D7CC-0B8B-27F44E045D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1198" y="4223988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509" name="Oval 829">
              <a:extLst>
                <a:ext uri="{FF2B5EF4-FFF2-40B4-BE49-F238E27FC236}">
                  <a16:creationId xmlns:a16="http://schemas.microsoft.com/office/drawing/2014/main" id="{09BAC0FF-D29D-334C-616A-9672F4F45B10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4135" y="4210154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  <p:sp>
          <p:nvSpPr>
            <p:cNvPr id="3510" name="Oval 830">
              <a:extLst>
                <a:ext uri="{FF2B5EF4-FFF2-40B4-BE49-F238E27FC236}">
                  <a16:creationId xmlns:a16="http://schemas.microsoft.com/office/drawing/2014/main" id="{B8AEC66C-F61F-ADF9-F69C-E66CCC5E0F0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719346">
              <a:off x="6357073" y="4196321"/>
              <a:ext cx="1879" cy="17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440"/>
            </a:p>
          </p:txBody>
        </p:sp>
      </p:grpSp>
      <p:sp>
        <p:nvSpPr>
          <p:cNvPr id="3821" name="Arrow: Left 3820">
            <a:extLst>
              <a:ext uri="{FF2B5EF4-FFF2-40B4-BE49-F238E27FC236}">
                <a16:creationId xmlns:a16="http://schemas.microsoft.com/office/drawing/2014/main" id="{2EACF4E7-1A75-F0B4-598B-AA992410D886}"/>
              </a:ext>
            </a:extLst>
          </p:cNvPr>
          <p:cNvSpPr/>
          <p:nvPr/>
        </p:nvSpPr>
        <p:spPr>
          <a:xfrm rot="7993194">
            <a:off x="4790582" y="3896293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sp>
        <p:nvSpPr>
          <p:cNvPr id="3822" name="Arrow: Left 3821">
            <a:extLst>
              <a:ext uri="{FF2B5EF4-FFF2-40B4-BE49-F238E27FC236}">
                <a16:creationId xmlns:a16="http://schemas.microsoft.com/office/drawing/2014/main" id="{6FC7D9F3-A3B6-06EA-DFE6-2E6A6452D83C}"/>
              </a:ext>
            </a:extLst>
          </p:cNvPr>
          <p:cNvSpPr/>
          <p:nvPr/>
        </p:nvSpPr>
        <p:spPr>
          <a:xfrm rot="11106528">
            <a:off x="5675837" y="3660469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sp>
        <p:nvSpPr>
          <p:cNvPr id="3823" name="Arrow: Left 3822">
            <a:extLst>
              <a:ext uri="{FF2B5EF4-FFF2-40B4-BE49-F238E27FC236}">
                <a16:creationId xmlns:a16="http://schemas.microsoft.com/office/drawing/2014/main" id="{2F079247-3243-9F61-0E90-7886E7FBFE56}"/>
              </a:ext>
            </a:extLst>
          </p:cNvPr>
          <p:cNvSpPr/>
          <p:nvPr/>
        </p:nvSpPr>
        <p:spPr>
          <a:xfrm rot="14061066">
            <a:off x="6266114" y="3985505"/>
            <a:ext cx="206734" cy="126672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40"/>
          </a:p>
        </p:txBody>
      </p:sp>
      <p:grpSp>
        <p:nvGrpSpPr>
          <p:cNvPr id="3964" name="Group 3963">
            <a:extLst>
              <a:ext uri="{FF2B5EF4-FFF2-40B4-BE49-F238E27FC236}">
                <a16:creationId xmlns:a16="http://schemas.microsoft.com/office/drawing/2014/main" id="{91FFC6F6-1665-2EFC-9A27-5A897B9E84E6}"/>
              </a:ext>
            </a:extLst>
          </p:cNvPr>
          <p:cNvGrpSpPr>
            <a:grpSpLocks noChangeAspect="1"/>
          </p:cNvGrpSpPr>
          <p:nvPr/>
        </p:nvGrpSpPr>
        <p:grpSpPr>
          <a:xfrm>
            <a:off x="4901746" y="3280913"/>
            <a:ext cx="899592" cy="822960"/>
            <a:chOff x="228600" y="2286000"/>
            <a:chExt cx="3429000" cy="3136900"/>
          </a:xfrm>
        </p:grpSpPr>
        <p:grpSp>
          <p:nvGrpSpPr>
            <p:cNvPr id="2" name="Group 1943">
              <a:extLst>
                <a:ext uri="{FF2B5EF4-FFF2-40B4-BE49-F238E27FC236}">
                  <a16:creationId xmlns:a16="http://schemas.microsoft.com/office/drawing/2014/main" id="{98888E3D-74DF-F356-FBE7-8ECFD88B31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66800" y="2667000"/>
              <a:ext cx="838200" cy="2719388"/>
              <a:chOff x="624" y="1698"/>
              <a:chExt cx="528" cy="1713"/>
            </a:xfrm>
          </p:grpSpPr>
          <p:sp>
            <p:nvSpPr>
              <p:cNvPr id="3" name="Freeform 1940">
                <a:extLst>
                  <a:ext uri="{FF2B5EF4-FFF2-40B4-BE49-F238E27FC236}">
                    <a16:creationId xmlns:a16="http://schemas.microsoft.com/office/drawing/2014/main" id="{6FCE44AA-8195-4F16-1A70-C5C3BEB28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" y="1698"/>
                <a:ext cx="528" cy="1713"/>
              </a:xfrm>
              <a:custGeom>
                <a:avLst/>
                <a:gdLst>
                  <a:gd name="T0" fmla="*/ 79 w 1448"/>
                  <a:gd name="T1" fmla="*/ 1534 h 2600"/>
                  <a:gd name="T2" fmla="*/ 149 w 1448"/>
                  <a:gd name="T3" fmla="*/ 1091 h 2600"/>
                  <a:gd name="T4" fmla="*/ 131 w 1448"/>
                  <a:gd name="T5" fmla="*/ 553 h 2600"/>
                  <a:gd name="T6" fmla="*/ 289 w 1448"/>
                  <a:gd name="T7" fmla="*/ 206 h 2600"/>
                  <a:gd name="T8" fmla="*/ 499 w 1448"/>
                  <a:gd name="T9" fmla="*/ 16 h 2600"/>
                  <a:gd name="T10" fmla="*/ 464 w 1448"/>
                  <a:gd name="T11" fmla="*/ 111 h 2600"/>
                  <a:gd name="T12" fmla="*/ 306 w 1448"/>
                  <a:gd name="T13" fmla="*/ 300 h 2600"/>
                  <a:gd name="T14" fmla="*/ 219 w 1448"/>
                  <a:gd name="T15" fmla="*/ 522 h 2600"/>
                  <a:gd name="T16" fmla="*/ 184 w 1448"/>
                  <a:gd name="T17" fmla="*/ 680 h 2600"/>
                  <a:gd name="T18" fmla="*/ 114 w 1448"/>
                  <a:gd name="T19" fmla="*/ 1186 h 2600"/>
                  <a:gd name="T20" fmla="*/ 26 w 1448"/>
                  <a:gd name="T21" fmla="*/ 1407 h 2600"/>
                  <a:gd name="T22" fmla="*/ 9 w 1448"/>
                  <a:gd name="T23" fmla="*/ 1692 h 2600"/>
                  <a:gd name="T24" fmla="*/ 79 w 1448"/>
                  <a:gd name="T25" fmla="*/ 1534 h 2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48" h="2600">
                    <a:moveTo>
                      <a:pt x="216" y="2328"/>
                    </a:moveTo>
                    <a:cubicBezTo>
                      <a:pt x="280" y="2176"/>
                      <a:pt x="384" y="1904"/>
                      <a:pt x="408" y="1656"/>
                    </a:cubicBezTo>
                    <a:cubicBezTo>
                      <a:pt x="432" y="1408"/>
                      <a:pt x="296" y="1064"/>
                      <a:pt x="360" y="840"/>
                    </a:cubicBezTo>
                    <a:cubicBezTo>
                      <a:pt x="424" y="616"/>
                      <a:pt x="624" y="448"/>
                      <a:pt x="792" y="312"/>
                    </a:cubicBezTo>
                    <a:cubicBezTo>
                      <a:pt x="960" y="176"/>
                      <a:pt x="1288" y="48"/>
                      <a:pt x="1368" y="24"/>
                    </a:cubicBezTo>
                    <a:cubicBezTo>
                      <a:pt x="1448" y="0"/>
                      <a:pt x="1360" y="96"/>
                      <a:pt x="1272" y="168"/>
                    </a:cubicBezTo>
                    <a:cubicBezTo>
                      <a:pt x="1184" y="240"/>
                      <a:pt x="952" y="352"/>
                      <a:pt x="840" y="456"/>
                    </a:cubicBezTo>
                    <a:cubicBezTo>
                      <a:pt x="728" y="560"/>
                      <a:pt x="656" y="696"/>
                      <a:pt x="600" y="792"/>
                    </a:cubicBezTo>
                    <a:cubicBezTo>
                      <a:pt x="544" y="888"/>
                      <a:pt x="552" y="864"/>
                      <a:pt x="504" y="1032"/>
                    </a:cubicBezTo>
                    <a:cubicBezTo>
                      <a:pt x="456" y="1200"/>
                      <a:pt x="384" y="1616"/>
                      <a:pt x="312" y="1800"/>
                    </a:cubicBezTo>
                    <a:cubicBezTo>
                      <a:pt x="240" y="1984"/>
                      <a:pt x="120" y="2008"/>
                      <a:pt x="72" y="2136"/>
                    </a:cubicBezTo>
                    <a:cubicBezTo>
                      <a:pt x="24" y="2264"/>
                      <a:pt x="0" y="2536"/>
                      <a:pt x="24" y="2568"/>
                    </a:cubicBezTo>
                    <a:cubicBezTo>
                      <a:pt x="48" y="2600"/>
                      <a:pt x="152" y="2480"/>
                      <a:pt x="216" y="2328"/>
                    </a:cubicBezTo>
                    <a:close/>
                  </a:path>
                </a:pathLst>
              </a:custGeom>
              <a:solidFill>
                <a:srgbClr val="008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" name="Freeform 1941">
                <a:extLst>
                  <a:ext uri="{FF2B5EF4-FFF2-40B4-BE49-F238E27FC236}">
                    <a16:creationId xmlns:a16="http://schemas.microsoft.com/office/drawing/2014/main" id="{77953592-494E-7803-78D8-25BD5F42D4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" y="1730"/>
                <a:ext cx="490" cy="1675"/>
              </a:xfrm>
              <a:custGeom>
                <a:avLst/>
                <a:gdLst>
                  <a:gd name="T0" fmla="*/ 0 w 1344"/>
                  <a:gd name="T1" fmla="*/ 1675 h 2544"/>
                  <a:gd name="T2" fmla="*/ 123 w 1344"/>
                  <a:gd name="T3" fmla="*/ 1138 h 2544"/>
                  <a:gd name="T4" fmla="*/ 140 w 1344"/>
                  <a:gd name="T5" fmla="*/ 948 h 2544"/>
                  <a:gd name="T6" fmla="*/ 158 w 1344"/>
                  <a:gd name="T7" fmla="*/ 537 h 2544"/>
                  <a:gd name="T8" fmla="*/ 315 w 1344"/>
                  <a:gd name="T9" fmla="*/ 158 h 2544"/>
                  <a:gd name="T10" fmla="*/ 490 w 1344"/>
                  <a:gd name="T11" fmla="*/ 0 h 254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44" h="2544">
                    <a:moveTo>
                      <a:pt x="0" y="2544"/>
                    </a:moveTo>
                    <a:cubicBezTo>
                      <a:pt x="136" y="2228"/>
                      <a:pt x="272" y="1912"/>
                      <a:pt x="336" y="1728"/>
                    </a:cubicBezTo>
                    <a:cubicBezTo>
                      <a:pt x="400" y="1544"/>
                      <a:pt x="368" y="1592"/>
                      <a:pt x="384" y="1440"/>
                    </a:cubicBezTo>
                    <a:cubicBezTo>
                      <a:pt x="400" y="1288"/>
                      <a:pt x="352" y="1016"/>
                      <a:pt x="432" y="816"/>
                    </a:cubicBezTo>
                    <a:cubicBezTo>
                      <a:pt x="512" y="616"/>
                      <a:pt x="712" y="376"/>
                      <a:pt x="864" y="240"/>
                    </a:cubicBezTo>
                    <a:cubicBezTo>
                      <a:pt x="1016" y="104"/>
                      <a:pt x="1180" y="52"/>
                      <a:pt x="134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125">
              <a:extLst>
                <a:ext uri="{FF2B5EF4-FFF2-40B4-BE49-F238E27FC236}">
                  <a16:creationId xmlns:a16="http://schemas.microsoft.com/office/drawing/2014/main" id="{1F9731E1-BAA1-E30F-416D-6D9241689AEE}"/>
                </a:ext>
              </a:extLst>
            </p:cNvPr>
            <p:cNvGrpSpPr>
              <a:grpSpLocks/>
            </p:cNvGrpSpPr>
            <p:nvPr/>
          </p:nvGrpSpPr>
          <p:grpSpPr bwMode="auto">
            <a:xfrm rot="-1073287">
              <a:off x="381000" y="3048000"/>
              <a:ext cx="3276600" cy="1066800"/>
              <a:chOff x="1460" y="2920"/>
              <a:chExt cx="3000" cy="973"/>
            </a:xfrm>
          </p:grpSpPr>
          <p:sp>
            <p:nvSpPr>
              <p:cNvPr id="6" name="Freeform 126">
                <a:extLst>
                  <a:ext uri="{FF2B5EF4-FFF2-40B4-BE49-F238E27FC236}">
                    <a16:creationId xmlns:a16="http://schemas.microsoft.com/office/drawing/2014/main" id="{35259EDA-6D01-7A05-574F-1B010CB018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0" y="3151"/>
                <a:ext cx="515" cy="742"/>
              </a:xfrm>
              <a:custGeom>
                <a:avLst/>
                <a:gdLst>
                  <a:gd name="T0" fmla="*/ 460 w 515"/>
                  <a:gd name="T1" fmla="*/ 194 h 742"/>
                  <a:gd name="T2" fmla="*/ 316 w 515"/>
                  <a:gd name="T3" fmla="*/ 146 h 742"/>
                  <a:gd name="T4" fmla="*/ 172 w 515"/>
                  <a:gd name="T5" fmla="*/ 50 h 742"/>
                  <a:gd name="T6" fmla="*/ 28 w 515"/>
                  <a:gd name="T7" fmla="*/ 2 h 742"/>
                  <a:gd name="T8" fmla="*/ 4 w 515"/>
                  <a:gd name="T9" fmla="*/ 38 h 742"/>
                  <a:gd name="T10" fmla="*/ 37 w 515"/>
                  <a:gd name="T11" fmla="*/ 155 h 742"/>
                  <a:gd name="T12" fmla="*/ 76 w 515"/>
                  <a:gd name="T13" fmla="*/ 242 h 742"/>
                  <a:gd name="T14" fmla="*/ 100 w 515"/>
                  <a:gd name="T15" fmla="*/ 515 h 742"/>
                  <a:gd name="T16" fmla="*/ 61 w 515"/>
                  <a:gd name="T17" fmla="*/ 704 h 742"/>
                  <a:gd name="T18" fmla="*/ 124 w 515"/>
                  <a:gd name="T19" fmla="*/ 722 h 742"/>
                  <a:gd name="T20" fmla="*/ 322 w 515"/>
                  <a:gd name="T21" fmla="*/ 587 h 742"/>
                  <a:gd name="T22" fmla="*/ 508 w 515"/>
                  <a:gd name="T23" fmla="*/ 434 h 742"/>
                  <a:gd name="T24" fmla="*/ 364 w 515"/>
                  <a:gd name="T25" fmla="*/ 434 h 742"/>
                  <a:gd name="T26" fmla="*/ 346 w 515"/>
                  <a:gd name="T27" fmla="*/ 338 h 742"/>
                  <a:gd name="T28" fmla="*/ 370 w 515"/>
                  <a:gd name="T29" fmla="*/ 209 h 742"/>
                  <a:gd name="T30" fmla="*/ 460 w 515"/>
                  <a:gd name="T31" fmla="*/ 194 h 7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15" h="742">
                    <a:moveTo>
                      <a:pt x="460" y="194"/>
                    </a:moveTo>
                    <a:cubicBezTo>
                      <a:pt x="452" y="186"/>
                      <a:pt x="364" y="170"/>
                      <a:pt x="316" y="146"/>
                    </a:cubicBezTo>
                    <a:cubicBezTo>
                      <a:pt x="268" y="122"/>
                      <a:pt x="220" y="74"/>
                      <a:pt x="172" y="50"/>
                    </a:cubicBezTo>
                    <a:cubicBezTo>
                      <a:pt x="124" y="26"/>
                      <a:pt x="56" y="4"/>
                      <a:pt x="28" y="2"/>
                    </a:cubicBezTo>
                    <a:cubicBezTo>
                      <a:pt x="0" y="0"/>
                      <a:pt x="3" y="13"/>
                      <a:pt x="4" y="38"/>
                    </a:cubicBezTo>
                    <a:cubicBezTo>
                      <a:pt x="5" y="63"/>
                      <a:pt x="25" y="121"/>
                      <a:pt x="37" y="155"/>
                    </a:cubicBezTo>
                    <a:cubicBezTo>
                      <a:pt x="49" y="189"/>
                      <a:pt x="66" y="182"/>
                      <a:pt x="76" y="242"/>
                    </a:cubicBezTo>
                    <a:cubicBezTo>
                      <a:pt x="86" y="302"/>
                      <a:pt x="102" y="438"/>
                      <a:pt x="100" y="515"/>
                    </a:cubicBezTo>
                    <a:cubicBezTo>
                      <a:pt x="98" y="592"/>
                      <a:pt x="57" y="670"/>
                      <a:pt x="61" y="704"/>
                    </a:cubicBezTo>
                    <a:cubicBezTo>
                      <a:pt x="65" y="738"/>
                      <a:pt x="80" y="742"/>
                      <a:pt x="124" y="722"/>
                    </a:cubicBezTo>
                    <a:cubicBezTo>
                      <a:pt x="168" y="702"/>
                      <a:pt x="258" y="635"/>
                      <a:pt x="322" y="587"/>
                    </a:cubicBezTo>
                    <a:cubicBezTo>
                      <a:pt x="386" y="539"/>
                      <a:pt x="501" y="460"/>
                      <a:pt x="508" y="434"/>
                    </a:cubicBezTo>
                    <a:cubicBezTo>
                      <a:pt x="515" y="408"/>
                      <a:pt x="391" y="450"/>
                      <a:pt x="364" y="434"/>
                    </a:cubicBezTo>
                    <a:cubicBezTo>
                      <a:pt x="337" y="418"/>
                      <a:pt x="345" y="375"/>
                      <a:pt x="346" y="338"/>
                    </a:cubicBezTo>
                    <a:cubicBezTo>
                      <a:pt x="347" y="301"/>
                      <a:pt x="351" y="233"/>
                      <a:pt x="370" y="209"/>
                    </a:cubicBezTo>
                    <a:cubicBezTo>
                      <a:pt x="389" y="185"/>
                      <a:pt x="441" y="197"/>
                      <a:pt x="460" y="19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Freeform 127">
                <a:extLst>
                  <a:ext uri="{FF2B5EF4-FFF2-40B4-BE49-F238E27FC236}">
                    <a16:creationId xmlns:a16="http://schemas.microsoft.com/office/drawing/2014/main" id="{21D1396D-D172-5944-76A4-DA6026388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2" y="3152"/>
                <a:ext cx="332" cy="241"/>
              </a:xfrm>
              <a:custGeom>
                <a:avLst/>
                <a:gdLst>
                  <a:gd name="T0" fmla="*/ 332 w 332"/>
                  <a:gd name="T1" fmla="*/ 237 h 241"/>
                  <a:gd name="T2" fmla="*/ 6 w 332"/>
                  <a:gd name="T3" fmla="*/ 1 h 241"/>
                  <a:gd name="T4" fmla="*/ 294 w 332"/>
                  <a:gd name="T5" fmla="*/ 241 h 24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32" h="241">
                    <a:moveTo>
                      <a:pt x="332" y="237"/>
                    </a:moveTo>
                    <a:cubicBezTo>
                      <a:pt x="278" y="198"/>
                      <a:pt x="12" y="0"/>
                      <a:pt x="6" y="1"/>
                    </a:cubicBezTo>
                    <a:cubicBezTo>
                      <a:pt x="0" y="2"/>
                      <a:pt x="146" y="121"/>
                      <a:pt x="294" y="2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Freeform 128">
                <a:extLst>
                  <a:ext uri="{FF2B5EF4-FFF2-40B4-BE49-F238E27FC236}">
                    <a16:creationId xmlns:a16="http://schemas.microsoft.com/office/drawing/2014/main" id="{B3CBEE66-D91F-DD6A-0882-F36D0945C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8" y="3201"/>
                <a:ext cx="288" cy="192"/>
              </a:xfrm>
              <a:custGeom>
                <a:avLst/>
                <a:gdLst>
                  <a:gd name="T0" fmla="*/ 288 w 288"/>
                  <a:gd name="T1" fmla="*/ 192 h 192"/>
                  <a:gd name="T2" fmla="*/ 0 w 288"/>
                  <a:gd name="T3" fmla="*/ 0 h 19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88" h="192">
                    <a:moveTo>
                      <a:pt x="288" y="192"/>
                    </a:moveTo>
                    <a:cubicBezTo>
                      <a:pt x="288" y="192"/>
                      <a:pt x="144" y="96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Freeform 129">
                <a:extLst>
                  <a:ext uri="{FF2B5EF4-FFF2-40B4-BE49-F238E27FC236}">
                    <a16:creationId xmlns:a16="http://schemas.microsoft.com/office/drawing/2014/main" id="{B6A79E8B-2B30-6204-C252-4E0EA894C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5" y="3299"/>
                <a:ext cx="305" cy="138"/>
              </a:xfrm>
              <a:custGeom>
                <a:avLst/>
                <a:gdLst>
                  <a:gd name="T0" fmla="*/ 305 w 305"/>
                  <a:gd name="T1" fmla="*/ 138 h 138"/>
                  <a:gd name="T2" fmla="*/ 127 w 305"/>
                  <a:gd name="T3" fmla="*/ 46 h 138"/>
                  <a:gd name="T4" fmla="*/ 0 w 305"/>
                  <a:gd name="T5" fmla="*/ 0 h 13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5" h="138">
                    <a:moveTo>
                      <a:pt x="305" y="138"/>
                    </a:moveTo>
                    <a:cubicBezTo>
                      <a:pt x="275" y="123"/>
                      <a:pt x="178" y="69"/>
                      <a:pt x="127" y="46"/>
                    </a:cubicBezTo>
                    <a:cubicBezTo>
                      <a:pt x="76" y="23"/>
                      <a:pt x="27" y="1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37" name="Freeform 130">
                <a:extLst>
                  <a:ext uri="{FF2B5EF4-FFF2-40B4-BE49-F238E27FC236}">
                    <a16:creationId xmlns:a16="http://schemas.microsoft.com/office/drawing/2014/main" id="{23B7A118-81F9-037C-C53C-95177BA6C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9" y="3016"/>
                <a:ext cx="2661" cy="768"/>
              </a:xfrm>
              <a:custGeom>
                <a:avLst/>
                <a:gdLst>
                  <a:gd name="T0" fmla="*/ 2566 w 2661"/>
                  <a:gd name="T1" fmla="*/ 62 h 768"/>
                  <a:gd name="T2" fmla="*/ 2581 w 2661"/>
                  <a:gd name="T3" fmla="*/ 35 h 768"/>
                  <a:gd name="T4" fmla="*/ 2527 w 2661"/>
                  <a:gd name="T5" fmla="*/ 14 h 768"/>
                  <a:gd name="T6" fmla="*/ 2437 w 2661"/>
                  <a:gd name="T7" fmla="*/ 2 h 768"/>
                  <a:gd name="T8" fmla="*/ 2233 w 2661"/>
                  <a:gd name="T9" fmla="*/ 2 h 768"/>
                  <a:gd name="T10" fmla="*/ 1804 w 2661"/>
                  <a:gd name="T11" fmla="*/ 8 h 768"/>
                  <a:gd name="T12" fmla="*/ 1525 w 2661"/>
                  <a:gd name="T13" fmla="*/ 17 h 768"/>
                  <a:gd name="T14" fmla="*/ 1273 w 2661"/>
                  <a:gd name="T15" fmla="*/ 41 h 768"/>
                  <a:gd name="T16" fmla="*/ 838 w 2661"/>
                  <a:gd name="T17" fmla="*/ 167 h 768"/>
                  <a:gd name="T18" fmla="*/ 649 w 2661"/>
                  <a:gd name="T19" fmla="*/ 233 h 768"/>
                  <a:gd name="T20" fmla="*/ 421 w 2661"/>
                  <a:gd name="T21" fmla="*/ 266 h 768"/>
                  <a:gd name="T22" fmla="*/ 295 w 2661"/>
                  <a:gd name="T23" fmla="*/ 242 h 768"/>
                  <a:gd name="T24" fmla="*/ 265 w 2661"/>
                  <a:gd name="T25" fmla="*/ 281 h 768"/>
                  <a:gd name="T26" fmla="*/ 307 w 2661"/>
                  <a:gd name="T27" fmla="*/ 302 h 768"/>
                  <a:gd name="T28" fmla="*/ 358 w 2661"/>
                  <a:gd name="T29" fmla="*/ 302 h 768"/>
                  <a:gd name="T30" fmla="*/ 265 w 2661"/>
                  <a:gd name="T31" fmla="*/ 329 h 768"/>
                  <a:gd name="T32" fmla="*/ 121 w 2661"/>
                  <a:gd name="T33" fmla="*/ 329 h 768"/>
                  <a:gd name="T34" fmla="*/ 34 w 2661"/>
                  <a:gd name="T35" fmla="*/ 341 h 768"/>
                  <a:gd name="T36" fmla="*/ 5 w 2661"/>
                  <a:gd name="T37" fmla="*/ 469 h 768"/>
                  <a:gd name="T38" fmla="*/ 7 w 2661"/>
                  <a:gd name="T39" fmla="*/ 535 h 768"/>
                  <a:gd name="T40" fmla="*/ 25 w 2661"/>
                  <a:gd name="T41" fmla="*/ 569 h 768"/>
                  <a:gd name="T42" fmla="*/ 141 w 2661"/>
                  <a:gd name="T43" fmla="*/ 561 h 768"/>
                  <a:gd name="T44" fmla="*/ 265 w 2661"/>
                  <a:gd name="T45" fmla="*/ 569 h 768"/>
                  <a:gd name="T46" fmla="*/ 505 w 2661"/>
                  <a:gd name="T47" fmla="*/ 617 h 768"/>
                  <a:gd name="T48" fmla="*/ 697 w 2661"/>
                  <a:gd name="T49" fmla="*/ 713 h 768"/>
                  <a:gd name="T50" fmla="*/ 799 w 2661"/>
                  <a:gd name="T51" fmla="*/ 737 h 768"/>
                  <a:gd name="T52" fmla="*/ 892 w 2661"/>
                  <a:gd name="T53" fmla="*/ 740 h 768"/>
                  <a:gd name="T54" fmla="*/ 1177 w 2661"/>
                  <a:gd name="T55" fmla="*/ 761 h 768"/>
                  <a:gd name="T56" fmla="*/ 1498 w 2661"/>
                  <a:gd name="T57" fmla="*/ 695 h 768"/>
                  <a:gd name="T58" fmla="*/ 1741 w 2661"/>
                  <a:gd name="T59" fmla="*/ 638 h 768"/>
                  <a:gd name="T60" fmla="*/ 2041 w 2661"/>
                  <a:gd name="T61" fmla="*/ 569 h 768"/>
                  <a:gd name="T62" fmla="*/ 2137 w 2661"/>
                  <a:gd name="T63" fmla="*/ 521 h 768"/>
                  <a:gd name="T64" fmla="*/ 2425 w 2661"/>
                  <a:gd name="T65" fmla="*/ 377 h 768"/>
                  <a:gd name="T66" fmla="*/ 2569 w 2661"/>
                  <a:gd name="T67" fmla="*/ 281 h 768"/>
                  <a:gd name="T68" fmla="*/ 2653 w 2661"/>
                  <a:gd name="T69" fmla="*/ 194 h 768"/>
                  <a:gd name="T70" fmla="*/ 2617 w 2661"/>
                  <a:gd name="T71" fmla="*/ 185 h 768"/>
                  <a:gd name="T72" fmla="*/ 2590 w 2661"/>
                  <a:gd name="T73" fmla="*/ 194 h 768"/>
                  <a:gd name="T74" fmla="*/ 2554 w 2661"/>
                  <a:gd name="T75" fmla="*/ 230 h 768"/>
                  <a:gd name="T76" fmla="*/ 2425 w 2661"/>
                  <a:gd name="T77" fmla="*/ 281 h 768"/>
                  <a:gd name="T78" fmla="*/ 2473 w 2661"/>
                  <a:gd name="T79" fmla="*/ 185 h 768"/>
                  <a:gd name="T80" fmla="*/ 2521 w 2661"/>
                  <a:gd name="T81" fmla="*/ 113 h 768"/>
                  <a:gd name="T82" fmla="*/ 2566 w 2661"/>
                  <a:gd name="T83" fmla="*/ 62 h 76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2661" h="768">
                    <a:moveTo>
                      <a:pt x="2566" y="62"/>
                    </a:moveTo>
                    <a:cubicBezTo>
                      <a:pt x="2576" y="53"/>
                      <a:pt x="2588" y="43"/>
                      <a:pt x="2581" y="35"/>
                    </a:cubicBezTo>
                    <a:cubicBezTo>
                      <a:pt x="2574" y="27"/>
                      <a:pt x="2551" y="20"/>
                      <a:pt x="2527" y="14"/>
                    </a:cubicBezTo>
                    <a:cubicBezTo>
                      <a:pt x="2503" y="8"/>
                      <a:pt x="2486" y="4"/>
                      <a:pt x="2437" y="2"/>
                    </a:cubicBezTo>
                    <a:cubicBezTo>
                      <a:pt x="2388" y="0"/>
                      <a:pt x="2338" y="1"/>
                      <a:pt x="2233" y="2"/>
                    </a:cubicBezTo>
                    <a:cubicBezTo>
                      <a:pt x="2128" y="3"/>
                      <a:pt x="1922" y="6"/>
                      <a:pt x="1804" y="8"/>
                    </a:cubicBezTo>
                    <a:cubicBezTo>
                      <a:pt x="1686" y="10"/>
                      <a:pt x="1613" y="12"/>
                      <a:pt x="1525" y="17"/>
                    </a:cubicBezTo>
                    <a:cubicBezTo>
                      <a:pt x="1437" y="22"/>
                      <a:pt x="1387" y="16"/>
                      <a:pt x="1273" y="41"/>
                    </a:cubicBezTo>
                    <a:cubicBezTo>
                      <a:pt x="1159" y="66"/>
                      <a:pt x="942" y="135"/>
                      <a:pt x="838" y="167"/>
                    </a:cubicBezTo>
                    <a:cubicBezTo>
                      <a:pt x="734" y="199"/>
                      <a:pt x="718" y="217"/>
                      <a:pt x="649" y="233"/>
                    </a:cubicBezTo>
                    <a:cubicBezTo>
                      <a:pt x="580" y="249"/>
                      <a:pt x="480" y="264"/>
                      <a:pt x="421" y="266"/>
                    </a:cubicBezTo>
                    <a:cubicBezTo>
                      <a:pt x="362" y="268"/>
                      <a:pt x="321" y="240"/>
                      <a:pt x="295" y="242"/>
                    </a:cubicBezTo>
                    <a:cubicBezTo>
                      <a:pt x="269" y="244"/>
                      <a:pt x="263" y="271"/>
                      <a:pt x="265" y="281"/>
                    </a:cubicBezTo>
                    <a:cubicBezTo>
                      <a:pt x="267" y="291"/>
                      <a:pt x="292" y="299"/>
                      <a:pt x="307" y="302"/>
                    </a:cubicBezTo>
                    <a:cubicBezTo>
                      <a:pt x="322" y="305"/>
                      <a:pt x="365" y="298"/>
                      <a:pt x="358" y="302"/>
                    </a:cubicBezTo>
                    <a:cubicBezTo>
                      <a:pt x="351" y="306"/>
                      <a:pt x="304" y="325"/>
                      <a:pt x="265" y="329"/>
                    </a:cubicBezTo>
                    <a:cubicBezTo>
                      <a:pt x="226" y="333"/>
                      <a:pt x="159" y="327"/>
                      <a:pt x="121" y="329"/>
                    </a:cubicBezTo>
                    <a:cubicBezTo>
                      <a:pt x="83" y="331"/>
                      <a:pt x="53" y="318"/>
                      <a:pt x="34" y="341"/>
                    </a:cubicBezTo>
                    <a:cubicBezTo>
                      <a:pt x="15" y="364"/>
                      <a:pt x="10" y="437"/>
                      <a:pt x="5" y="469"/>
                    </a:cubicBezTo>
                    <a:cubicBezTo>
                      <a:pt x="0" y="501"/>
                      <a:pt x="4" y="518"/>
                      <a:pt x="7" y="535"/>
                    </a:cubicBezTo>
                    <a:cubicBezTo>
                      <a:pt x="10" y="552"/>
                      <a:pt x="3" y="565"/>
                      <a:pt x="25" y="569"/>
                    </a:cubicBezTo>
                    <a:cubicBezTo>
                      <a:pt x="47" y="573"/>
                      <a:pt x="101" y="561"/>
                      <a:pt x="141" y="561"/>
                    </a:cubicBezTo>
                    <a:cubicBezTo>
                      <a:pt x="181" y="561"/>
                      <a:pt x="204" y="560"/>
                      <a:pt x="265" y="569"/>
                    </a:cubicBezTo>
                    <a:cubicBezTo>
                      <a:pt x="326" y="578"/>
                      <a:pt x="433" y="593"/>
                      <a:pt x="505" y="617"/>
                    </a:cubicBezTo>
                    <a:cubicBezTo>
                      <a:pt x="577" y="641"/>
                      <a:pt x="648" y="693"/>
                      <a:pt x="697" y="713"/>
                    </a:cubicBezTo>
                    <a:cubicBezTo>
                      <a:pt x="746" y="733"/>
                      <a:pt x="767" y="733"/>
                      <a:pt x="799" y="737"/>
                    </a:cubicBezTo>
                    <a:cubicBezTo>
                      <a:pt x="831" y="741"/>
                      <a:pt x="829" y="736"/>
                      <a:pt x="892" y="740"/>
                    </a:cubicBezTo>
                    <a:cubicBezTo>
                      <a:pt x="955" y="744"/>
                      <a:pt x="1076" y="768"/>
                      <a:pt x="1177" y="761"/>
                    </a:cubicBezTo>
                    <a:cubicBezTo>
                      <a:pt x="1278" y="754"/>
                      <a:pt x="1404" y="715"/>
                      <a:pt x="1498" y="695"/>
                    </a:cubicBezTo>
                    <a:cubicBezTo>
                      <a:pt x="1592" y="675"/>
                      <a:pt x="1651" y="659"/>
                      <a:pt x="1741" y="638"/>
                    </a:cubicBezTo>
                    <a:cubicBezTo>
                      <a:pt x="1831" y="617"/>
                      <a:pt x="1975" y="588"/>
                      <a:pt x="2041" y="569"/>
                    </a:cubicBezTo>
                    <a:cubicBezTo>
                      <a:pt x="2107" y="550"/>
                      <a:pt x="2073" y="553"/>
                      <a:pt x="2137" y="521"/>
                    </a:cubicBezTo>
                    <a:cubicBezTo>
                      <a:pt x="2201" y="489"/>
                      <a:pt x="2353" y="417"/>
                      <a:pt x="2425" y="377"/>
                    </a:cubicBezTo>
                    <a:cubicBezTo>
                      <a:pt x="2497" y="337"/>
                      <a:pt x="2531" y="311"/>
                      <a:pt x="2569" y="281"/>
                    </a:cubicBezTo>
                    <a:cubicBezTo>
                      <a:pt x="2607" y="251"/>
                      <a:pt x="2645" y="210"/>
                      <a:pt x="2653" y="194"/>
                    </a:cubicBezTo>
                    <a:cubicBezTo>
                      <a:pt x="2661" y="178"/>
                      <a:pt x="2627" y="185"/>
                      <a:pt x="2617" y="185"/>
                    </a:cubicBezTo>
                    <a:cubicBezTo>
                      <a:pt x="2607" y="185"/>
                      <a:pt x="2601" y="186"/>
                      <a:pt x="2590" y="194"/>
                    </a:cubicBezTo>
                    <a:cubicBezTo>
                      <a:pt x="2579" y="202"/>
                      <a:pt x="2581" y="216"/>
                      <a:pt x="2554" y="230"/>
                    </a:cubicBezTo>
                    <a:cubicBezTo>
                      <a:pt x="2527" y="244"/>
                      <a:pt x="2439" y="288"/>
                      <a:pt x="2425" y="281"/>
                    </a:cubicBezTo>
                    <a:cubicBezTo>
                      <a:pt x="2411" y="274"/>
                      <a:pt x="2457" y="213"/>
                      <a:pt x="2473" y="185"/>
                    </a:cubicBezTo>
                    <a:cubicBezTo>
                      <a:pt x="2489" y="157"/>
                      <a:pt x="2506" y="133"/>
                      <a:pt x="2521" y="113"/>
                    </a:cubicBezTo>
                    <a:cubicBezTo>
                      <a:pt x="2536" y="93"/>
                      <a:pt x="2557" y="73"/>
                      <a:pt x="2566" y="6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0" name="Freeform 131">
                <a:extLst>
                  <a:ext uri="{FF2B5EF4-FFF2-40B4-BE49-F238E27FC236}">
                    <a16:creationId xmlns:a16="http://schemas.microsoft.com/office/drawing/2014/main" id="{5228B865-B035-1262-8D4A-4F6A9BCD2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4" y="3023"/>
                <a:ext cx="2121" cy="446"/>
              </a:xfrm>
              <a:custGeom>
                <a:avLst/>
                <a:gdLst>
                  <a:gd name="T0" fmla="*/ 2120 w 2120"/>
                  <a:gd name="T1" fmla="*/ 48 h 446"/>
                  <a:gd name="T2" fmla="*/ 2024 w 2120"/>
                  <a:gd name="T3" fmla="*/ 144 h 446"/>
                  <a:gd name="T4" fmla="*/ 1976 w 2120"/>
                  <a:gd name="T5" fmla="*/ 288 h 446"/>
                  <a:gd name="T6" fmla="*/ 1976 w 2120"/>
                  <a:gd name="T7" fmla="*/ 384 h 446"/>
                  <a:gd name="T8" fmla="*/ 1736 w 2120"/>
                  <a:gd name="T9" fmla="*/ 384 h 446"/>
                  <a:gd name="T10" fmla="*/ 1448 w 2120"/>
                  <a:gd name="T11" fmla="*/ 432 h 446"/>
                  <a:gd name="T12" fmla="*/ 1160 w 2120"/>
                  <a:gd name="T13" fmla="*/ 432 h 446"/>
                  <a:gd name="T14" fmla="*/ 902 w 2120"/>
                  <a:gd name="T15" fmla="*/ 348 h 446"/>
                  <a:gd name="T16" fmla="*/ 392 w 2120"/>
                  <a:gd name="T17" fmla="*/ 432 h 446"/>
                  <a:gd name="T18" fmla="*/ 56 w 2120"/>
                  <a:gd name="T19" fmla="*/ 384 h 446"/>
                  <a:gd name="T20" fmla="*/ 56 w 2120"/>
                  <a:gd name="T21" fmla="*/ 336 h 446"/>
                  <a:gd name="T22" fmla="*/ 248 w 2120"/>
                  <a:gd name="T23" fmla="*/ 336 h 446"/>
                  <a:gd name="T24" fmla="*/ 341 w 2120"/>
                  <a:gd name="T25" fmla="*/ 273 h 446"/>
                  <a:gd name="T26" fmla="*/ 425 w 2120"/>
                  <a:gd name="T27" fmla="*/ 258 h 446"/>
                  <a:gd name="T28" fmla="*/ 608 w 2120"/>
                  <a:gd name="T29" fmla="*/ 225 h 446"/>
                  <a:gd name="T30" fmla="*/ 824 w 2120"/>
                  <a:gd name="T31" fmla="*/ 156 h 446"/>
                  <a:gd name="T32" fmla="*/ 1352 w 2120"/>
                  <a:gd name="T33" fmla="*/ 48 h 446"/>
                  <a:gd name="T34" fmla="*/ 1367 w 2120"/>
                  <a:gd name="T35" fmla="*/ 27 h 446"/>
                  <a:gd name="T36" fmla="*/ 2120 w 2120"/>
                  <a:gd name="T37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20" h="446">
                    <a:moveTo>
                      <a:pt x="2120" y="48"/>
                    </a:moveTo>
                    <a:cubicBezTo>
                      <a:pt x="2084" y="76"/>
                      <a:pt x="2048" y="104"/>
                      <a:pt x="2024" y="144"/>
                    </a:cubicBezTo>
                    <a:cubicBezTo>
                      <a:pt x="2000" y="184"/>
                      <a:pt x="1984" y="248"/>
                      <a:pt x="1976" y="288"/>
                    </a:cubicBezTo>
                    <a:cubicBezTo>
                      <a:pt x="1968" y="328"/>
                      <a:pt x="2016" y="368"/>
                      <a:pt x="1976" y="384"/>
                    </a:cubicBezTo>
                    <a:cubicBezTo>
                      <a:pt x="1936" y="400"/>
                      <a:pt x="1824" y="376"/>
                      <a:pt x="1736" y="384"/>
                    </a:cubicBezTo>
                    <a:cubicBezTo>
                      <a:pt x="1648" y="392"/>
                      <a:pt x="1544" y="424"/>
                      <a:pt x="1448" y="432"/>
                    </a:cubicBezTo>
                    <a:cubicBezTo>
                      <a:pt x="1352" y="440"/>
                      <a:pt x="1251" y="446"/>
                      <a:pt x="1160" y="432"/>
                    </a:cubicBezTo>
                    <a:cubicBezTo>
                      <a:pt x="1069" y="418"/>
                      <a:pt x="1030" y="348"/>
                      <a:pt x="902" y="348"/>
                    </a:cubicBezTo>
                    <a:cubicBezTo>
                      <a:pt x="774" y="348"/>
                      <a:pt x="533" y="426"/>
                      <a:pt x="392" y="432"/>
                    </a:cubicBezTo>
                    <a:cubicBezTo>
                      <a:pt x="251" y="438"/>
                      <a:pt x="112" y="400"/>
                      <a:pt x="56" y="384"/>
                    </a:cubicBezTo>
                    <a:cubicBezTo>
                      <a:pt x="0" y="368"/>
                      <a:pt x="24" y="344"/>
                      <a:pt x="56" y="336"/>
                    </a:cubicBezTo>
                    <a:cubicBezTo>
                      <a:pt x="88" y="328"/>
                      <a:pt x="201" y="346"/>
                      <a:pt x="248" y="336"/>
                    </a:cubicBezTo>
                    <a:cubicBezTo>
                      <a:pt x="295" y="326"/>
                      <a:pt x="312" y="286"/>
                      <a:pt x="341" y="273"/>
                    </a:cubicBezTo>
                    <a:cubicBezTo>
                      <a:pt x="370" y="260"/>
                      <a:pt x="381" y="266"/>
                      <a:pt x="425" y="258"/>
                    </a:cubicBezTo>
                    <a:cubicBezTo>
                      <a:pt x="469" y="250"/>
                      <a:pt x="542" y="242"/>
                      <a:pt x="608" y="225"/>
                    </a:cubicBezTo>
                    <a:cubicBezTo>
                      <a:pt x="674" y="208"/>
                      <a:pt x="700" y="185"/>
                      <a:pt x="824" y="156"/>
                    </a:cubicBezTo>
                    <a:cubicBezTo>
                      <a:pt x="948" y="127"/>
                      <a:pt x="1262" y="69"/>
                      <a:pt x="1352" y="48"/>
                    </a:cubicBezTo>
                    <a:cubicBezTo>
                      <a:pt x="1442" y="27"/>
                      <a:pt x="1239" y="35"/>
                      <a:pt x="1367" y="27"/>
                    </a:cubicBezTo>
                    <a:cubicBezTo>
                      <a:pt x="1495" y="19"/>
                      <a:pt x="1963" y="6"/>
                      <a:pt x="2120" y="0"/>
                    </a:cubicBezTo>
                  </a:path>
                </a:pathLst>
              </a:custGeom>
              <a:pattFill prst="smGrid">
                <a:fgClr>
                  <a:schemeClr val="bg2">
                    <a:lumMod val="20000"/>
                    <a:lumOff val="80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n-US" dirty="0"/>
              </a:p>
            </p:txBody>
          </p:sp>
          <p:sp>
            <p:nvSpPr>
              <p:cNvPr id="3742" name="Freeform 132">
                <a:extLst>
                  <a:ext uri="{FF2B5EF4-FFF2-40B4-BE49-F238E27FC236}">
                    <a16:creationId xmlns:a16="http://schemas.microsoft.com/office/drawing/2014/main" id="{DA639928-9167-DAA1-4D5B-EAE1E4F31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1" y="3596"/>
                <a:ext cx="365" cy="294"/>
              </a:xfrm>
              <a:custGeom>
                <a:avLst/>
                <a:gdLst>
                  <a:gd name="T0" fmla="*/ 365 w 365"/>
                  <a:gd name="T1" fmla="*/ 137 h 294"/>
                  <a:gd name="T2" fmla="*/ 269 w 365"/>
                  <a:gd name="T3" fmla="*/ 224 h 294"/>
                  <a:gd name="T4" fmla="*/ 170 w 365"/>
                  <a:gd name="T5" fmla="*/ 287 h 294"/>
                  <a:gd name="T6" fmla="*/ 161 w 365"/>
                  <a:gd name="T7" fmla="*/ 184 h 294"/>
                  <a:gd name="T8" fmla="*/ 77 w 365"/>
                  <a:gd name="T9" fmla="*/ 94 h 294"/>
                  <a:gd name="T10" fmla="*/ 5 w 365"/>
                  <a:gd name="T11" fmla="*/ 16 h 294"/>
                  <a:gd name="T12" fmla="*/ 47 w 365"/>
                  <a:gd name="T13" fmla="*/ 0 h 294"/>
                  <a:gd name="T14" fmla="*/ 119 w 365"/>
                  <a:gd name="T15" fmla="*/ 14 h 294"/>
                  <a:gd name="T16" fmla="*/ 269 w 365"/>
                  <a:gd name="T17" fmla="*/ 80 h 294"/>
                  <a:gd name="T18" fmla="*/ 365 w 365"/>
                  <a:gd name="T19" fmla="*/ 137 h 29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65" h="294">
                    <a:moveTo>
                      <a:pt x="365" y="137"/>
                    </a:moveTo>
                    <a:cubicBezTo>
                      <a:pt x="365" y="161"/>
                      <a:pt x="301" y="199"/>
                      <a:pt x="269" y="224"/>
                    </a:cubicBezTo>
                    <a:cubicBezTo>
                      <a:pt x="237" y="249"/>
                      <a:pt x="188" y="294"/>
                      <a:pt x="170" y="287"/>
                    </a:cubicBezTo>
                    <a:cubicBezTo>
                      <a:pt x="152" y="280"/>
                      <a:pt x="177" y="216"/>
                      <a:pt x="161" y="184"/>
                    </a:cubicBezTo>
                    <a:cubicBezTo>
                      <a:pt x="145" y="152"/>
                      <a:pt x="103" y="122"/>
                      <a:pt x="77" y="94"/>
                    </a:cubicBezTo>
                    <a:cubicBezTo>
                      <a:pt x="51" y="66"/>
                      <a:pt x="10" y="32"/>
                      <a:pt x="5" y="16"/>
                    </a:cubicBezTo>
                    <a:cubicBezTo>
                      <a:pt x="0" y="0"/>
                      <a:pt x="28" y="0"/>
                      <a:pt x="47" y="0"/>
                    </a:cubicBezTo>
                    <a:cubicBezTo>
                      <a:pt x="66" y="0"/>
                      <a:pt x="82" y="1"/>
                      <a:pt x="119" y="14"/>
                    </a:cubicBezTo>
                    <a:cubicBezTo>
                      <a:pt x="156" y="27"/>
                      <a:pt x="228" y="60"/>
                      <a:pt x="269" y="80"/>
                    </a:cubicBezTo>
                    <a:cubicBezTo>
                      <a:pt x="310" y="100"/>
                      <a:pt x="365" y="113"/>
                      <a:pt x="365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6" name="Freeform 133">
                <a:extLst>
                  <a:ext uri="{FF2B5EF4-FFF2-40B4-BE49-F238E27FC236}">
                    <a16:creationId xmlns:a16="http://schemas.microsoft.com/office/drawing/2014/main" id="{402A1D0F-30D7-411F-9B3A-9519B9F0F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688"/>
                <a:ext cx="258" cy="165"/>
              </a:xfrm>
              <a:custGeom>
                <a:avLst/>
                <a:gdLst>
                  <a:gd name="T0" fmla="*/ 172 w 258"/>
                  <a:gd name="T1" fmla="*/ 77 h 165"/>
                  <a:gd name="T2" fmla="*/ 256 w 258"/>
                  <a:gd name="T3" fmla="*/ 11 h 165"/>
                  <a:gd name="T4" fmla="*/ 184 w 258"/>
                  <a:gd name="T5" fmla="*/ 11 h 165"/>
                  <a:gd name="T6" fmla="*/ 121 w 258"/>
                  <a:gd name="T7" fmla="*/ 11 h 165"/>
                  <a:gd name="T8" fmla="*/ 19 w 258"/>
                  <a:gd name="T9" fmla="*/ 32 h 165"/>
                  <a:gd name="T10" fmla="*/ 25 w 258"/>
                  <a:gd name="T11" fmla="*/ 158 h 165"/>
                  <a:gd name="T12" fmla="*/ 172 w 258"/>
                  <a:gd name="T13" fmla="*/ 77 h 1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58" h="165">
                    <a:moveTo>
                      <a:pt x="172" y="77"/>
                    </a:moveTo>
                    <a:cubicBezTo>
                      <a:pt x="210" y="48"/>
                      <a:pt x="254" y="22"/>
                      <a:pt x="256" y="11"/>
                    </a:cubicBezTo>
                    <a:cubicBezTo>
                      <a:pt x="258" y="0"/>
                      <a:pt x="206" y="11"/>
                      <a:pt x="184" y="11"/>
                    </a:cubicBezTo>
                    <a:cubicBezTo>
                      <a:pt x="162" y="11"/>
                      <a:pt x="148" y="8"/>
                      <a:pt x="121" y="11"/>
                    </a:cubicBezTo>
                    <a:cubicBezTo>
                      <a:pt x="94" y="14"/>
                      <a:pt x="35" y="8"/>
                      <a:pt x="19" y="32"/>
                    </a:cubicBezTo>
                    <a:cubicBezTo>
                      <a:pt x="3" y="56"/>
                      <a:pt x="0" y="151"/>
                      <a:pt x="25" y="158"/>
                    </a:cubicBezTo>
                    <a:cubicBezTo>
                      <a:pt x="50" y="165"/>
                      <a:pt x="141" y="94"/>
                      <a:pt x="172" y="7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62" name="Freeform 134">
                <a:extLst>
                  <a:ext uri="{FF2B5EF4-FFF2-40B4-BE49-F238E27FC236}">
                    <a16:creationId xmlns:a16="http://schemas.microsoft.com/office/drawing/2014/main" id="{F105C085-DF7D-F53E-48D9-FEAED60BD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3120"/>
                <a:ext cx="146" cy="366"/>
              </a:xfrm>
              <a:custGeom>
                <a:avLst/>
                <a:gdLst>
                  <a:gd name="T0" fmla="*/ 65 w 146"/>
                  <a:gd name="T1" fmla="*/ 0 h 366"/>
                  <a:gd name="T2" fmla="*/ 29 w 146"/>
                  <a:gd name="T3" fmla="*/ 47 h 366"/>
                  <a:gd name="T4" fmla="*/ 2 w 146"/>
                  <a:gd name="T5" fmla="*/ 168 h 366"/>
                  <a:gd name="T6" fmla="*/ 19 w 146"/>
                  <a:gd name="T7" fmla="*/ 261 h 366"/>
                  <a:gd name="T8" fmla="*/ 68 w 146"/>
                  <a:gd name="T9" fmla="*/ 318 h 366"/>
                  <a:gd name="T10" fmla="*/ 119 w 146"/>
                  <a:gd name="T11" fmla="*/ 351 h 366"/>
                  <a:gd name="T12" fmla="*/ 146 w 146"/>
                  <a:gd name="T13" fmla="*/ 366 h 36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6" h="366">
                    <a:moveTo>
                      <a:pt x="65" y="0"/>
                    </a:moveTo>
                    <a:cubicBezTo>
                      <a:pt x="59" y="9"/>
                      <a:pt x="29" y="47"/>
                      <a:pt x="29" y="47"/>
                    </a:cubicBezTo>
                    <a:cubicBezTo>
                      <a:pt x="1" y="88"/>
                      <a:pt x="8" y="119"/>
                      <a:pt x="2" y="168"/>
                    </a:cubicBezTo>
                    <a:cubicBezTo>
                      <a:pt x="0" y="207"/>
                      <a:pt x="8" y="236"/>
                      <a:pt x="19" y="261"/>
                    </a:cubicBezTo>
                    <a:cubicBezTo>
                      <a:pt x="30" y="286"/>
                      <a:pt x="51" y="303"/>
                      <a:pt x="68" y="318"/>
                    </a:cubicBezTo>
                    <a:cubicBezTo>
                      <a:pt x="79" y="334"/>
                      <a:pt x="102" y="341"/>
                      <a:pt x="119" y="351"/>
                    </a:cubicBezTo>
                    <a:cubicBezTo>
                      <a:pt x="141" y="363"/>
                      <a:pt x="119" y="366"/>
                      <a:pt x="146" y="3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68" name="Freeform 135">
                <a:extLst>
                  <a:ext uri="{FF2B5EF4-FFF2-40B4-BE49-F238E27FC236}">
                    <a16:creationId xmlns:a16="http://schemas.microsoft.com/office/drawing/2014/main" id="{10CF6AF3-1F78-4E5F-249C-1455E6DC2F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3168"/>
                <a:ext cx="64" cy="205"/>
              </a:xfrm>
              <a:custGeom>
                <a:avLst/>
                <a:gdLst>
                  <a:gd name="T0" fmla="*/ 30 w 64"/>
                  <a:gd name="T1" fmla="*/ 0 h 205"/>
                  <a:gd name="T2" fmla="*/ 12 w 64"/>
                  <a:gd name="T3" fmla="*/ 36 h 205"/>
                  <a:gd name="T4" fmla="*/ 6 w 64"/>
                  <a:gd name="T5" fmla="*/ 54 h 205"/>
                  <a:gd name="T6" fmla="*/ 3 w 64"/>
                  <a:gd name="T7" fmla="*/ 63 h 205"/>
                  <a:gd name="T8" fmla="*/ 0 w 64"/>
                  <a:gd name="T9" fmla="*/ 84 h 205"/>
                  <a:gd name="T10" fmla="*/ 24 w 64"/>
                  <a:gd name="T11" fmla="*/ 186 h 205"/>
                  <a:gd name="T12" fmla="*/ 51 w 64"/>
                  <a:gd name="T13" fmla="*/ 198 h 205"/>
                  <a:gd name="T14" fmla="*/ 63 w 64"/>
                  <a:gd name="T15" fmla="*/ 204 h 20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4" h="205">
                    <a:moveTo>
                      <a:pt x="30" y="0"/>
                    </a:moveTo>
                    <a:cubicBezTo>
                      <a:pt x="26" y="13"/>
                      <a:pt x="17" y="24"/>
                      <a:pt x="12" y="36"/>
                    </a:cubicBezTo>
                    <a:cubicBezTo>
                      <a:pt x="9" y="42"/>
                      <a:pt x="8" y="48"/>
                      <a:pt x="6" y="54"/>
                    </a:cubicBezTo>
                    <a:cubicBezTo>
                      <a:pt x="5" y="57"/>
                      <a:pt x="3" y="63"/>
                      <a:pt x="3" y="63"/>
                    </a:cubicBezTo>
                    <a:cubicBezTo>
                      <a:pt x="2" y="70"/>
                      <a:pt x="0" y="77"/>
                      <a:pt x="0" y="84"/>
                    </a:cubicBezTo>
                    <a:cubicBezTo>
                      <a:pt x="0" y="89"/>
                      <a:pt x="2" y="179"/>
                      <a:pt x="24" y="186"/>
                    </a:cubicBezTo>
                    <a:cubicBezTo>
                      <a:pt x="33" y="189"/>
                      <a:pt x="42" y="194"/>
                      <a:pt x="51" y="198"/>
                    </a:cubicBezTo>
                    <a:cubicBezTo>
                      <a:pt x="64" y="205"/>
                      <a:pt x="55" y="204"/>
                      <a:pt x="63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1" name="Freeform 136">
                <a:extLst>
                  <a:ext uri="{FF2B5EF4-FFF2-40B4-BE49-F238E27FC236}">
                    <a16:creationId xmlns:a16="http://schemas.microsoft.com/office/drawing/2014/main" id="{542ED579-77E7-F4F7-3EA8-6B2C1A1013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0" y="3206"/>
                <a:ext cx="119" cy="149"/>
              </a:xfrm>
              <a:custGeom>
                <a:avLst/>
                <a:gdLst>
                  <a:gd name="T0" fmla="*/ 98 w 119"/>
                  <a:gd name="T1" fmla="*/ 0 h 149"/>
                  <a:gd name="T2" fmla="*/ 51 w 119"/>
                  <a:gd name="T3" fmla="*/ 40 h 149"/>
                  <a:gd name="T4" fmla="*/ 12 w 119"/>
                  <a:gd name="T5" fmla="*/ 79 h 149"/>
                  <a:gd name="T6" fmla="*/ 0 w 119"/>
                  <a:gd name="T7" fmla="*/ 133 h 149"/>
                  <a:gd name="T8" fmla="*/ 14 w 119"/>
                  <a:gd name="T9" fmla="*/ 149 h 149"/>
                  <a:gd name="T10" fmla="*/ 36 w 119"/>
                  <a:gd name="T11" fmla="*/ 139 h 149"/>
                  <a:gd name="T12" fmla="*/ 78 w 119"/>
                  <a:gd name="T13" fmla="*/ 82 h 149"/>
                  <a:gd name="T14" fmla="*/ 119 w 119"/>
                  <a:gd name="T15" fmla="*/ 13 h 1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9" h="149">
                    <a:moveTo>
                      <a:pt x="98" y="0"/>
                    </a:moveTo>
                    <a:lnTo>
                      <a:pt x="51" y="40"/>
                    </a:lnTo>
                    <a:lnTo>
                      <a:pt x="12" y="79"/>
                    </a:lnTo>
                    <a:lnTo>
                      <a:pt x="0" y="133"/>
                    </a:lnTo>
                    <a:lnTo>
                      <a:pt x="14" y="149"/>
                    </a:lnTo>
                    <a:lnTo>
                      <a:pt x="36" y="139"/>
                    </a:lnTo>
                    <a:lnTo>
                      <a:pt x="78" y="82"/>
                    </a:lnTo>
                    <a:lnTo>
                      <a:pt x="119" y="13"/>
                    </a:lnTo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3" name="Freeform 137">
                <a:extLst>
                  <a:ext uri="{FF2B5EF4-FFF2-40B4-BE49-F238E27FC236}">
                    <a16:creationId xmlns:a16="http://schemas.microsoft.com/office/drawing/2014/main" id="{5CAE45C8-C572-FC34-4FC0-4696CE4BE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7" y="3189"/>
                <a:ext cx="270" cy="198"/>
              </a:xfrm>
              <a:custGeom>
                <a:avLst/>
                <a:gdLst>
                  <a:gd name="T0" fmla="*/ 270 w 270"/>
                  <a:gd name="T1" fmla="*/ 156 h 198"/>
                  <a:gd name="T2" fmla="*/ 204 w 270"/>
                  <a:gd name="T3" fmla="*/ 119 h 198"/>
                  <a:gd name="T4" fmla="*/ 240 w 270"/>
                  <a:gd name="T5" fmla="*/ 162 h 198"/>
                  <a:gd name="T6" fmla="*/ 141 w 270"/>
                  <a:gd name="T7" fmla="*/ 84 h 198"/>
                  <a:gd name="T8" fmla="*/ 165 w 270"/>
                  <a:gd name="T9" fmla="*/ 105 h 198"/>
                  <a:gd name="T10" fmla="*/ 231 w 270"/>
                  <a:gd name="T11" fmla="*/ 171 h 198"/>
                  <a:gd name="T12" fmla="*/ 228 w 270"/>
                  <a:gd name="T13" fmla="*/ 198 h 198"/>
                  <a:gd name="T14" fmla="*/ 206 w 270"/>
                  <a:gd name="T15" fmla="*/ 174 h 198"/>
                  <a:gd name="T16" fmla="*/ 167 w 270"/>
                  <a:gd name="T17" fmla="*/ 134 h 198"/>
                  <a:gd name="T18" fmla="*/ 92 w 270"/>
                  <a:gd name="T19" fmla="*/ 66 h 198"/>
                  <a:gd name="T20" fmla="*/ 0 w 270"/>
                  <a:gd name="T21" fmla="*/ 0 h 19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70" h="198">
                    <a:moveTo>
                      <a:pt x="270" y="156"/>
                    </a:moveTo>
                    <a:cubicBezTo>
                      <a:pt x="253" y="148"/>
                      <a:pt x="216" y="125"/>
                      <a:pt x="204" y="119"/>
                    </a:cubicBezTo>
                    <a:cubicBezTo>
                      <a:pt x="201" y="121"/>
                      <a:pt x="235" y="159"/>
                      <a:pt x="240" y="162"/>
                    </a:cubicBezTo>
                    <a:cubicBezTo>
                      <a:pt x="236" y="158"/>
                      <a:pt x="155" y="94"/>
                      <a:pt x="141" y="84"/>
                    </a:cubicBezTo>
                    <a:cubicBezTo>
                      <a:pt x="140" y="83"/>
                      <a:pt x="154" y="95"/>
                      <a:pt x="165" y="105"/>
                    </a:cubicBezTo>
                    <a:cubicBezTo>
                      <a:pt x="180" y="119"/>
                      <a:pt x="221" y="156"/>
                      <a:pt x="231" y="171"/>
                    </a:cubicBezTo>
                    <a:cubicBezTo>
                      <a:pt x="234" y="180"/>
                      <a:pt x="228" y="198"/>
                      <a:pt x="228" y="198"/>
                    </a:cubicBezTo>
                    <a:cubicBezTo>
                      <a:pt x="216" y="195"/>
                      <a:pt x="216" y="181"/>
                      <a:pt x="206" y="174"/>
                    </a:cubicBezTo>
                    <a:cubicBezTo>
                      <a:pt x="195" y="158"/>
                      <a:pt x="181" y="148"/>
                      <a:pt x="167" y="134"/>
                    </a:cubicBezTo>
                    <a:cubicBezTo>
                      <a:pt x="145" y="113"/>
                      <a:pt x="112" y="88"/>
                      <a:pt x="92" y="66"/>
                    </a:cubicBezTo>
                    <a:cubicBezTo>
                      <a:pt x="80" y="53"/>
                      <a:pt x="5" y="7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4" name="Freeform 138">
                <a:extLst>
                  <a:ext uri="{FF2B5EF4-FFF2-40B4-BE49-F238E27FC236}">
                    <a16:creationId xmlns:a16="http://schemas.microsoft.com/office/drawing/2014/main" id="{749732FB-249A-FD7A-27BB-F64ECB666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297"/>
                <a:ext cx="297" cy="115"/>
              </a:xfrm>
              <a:custGeom>
                <a:avLst/>
                <a:gdLst>
                  <a:gd name="T0" fmla="*/ 0 w 297"/>
                  <a:gd name="T1" fmla="*/ 52 h 115"/>
                  <a:gd name="T2" fmla="*/ 272 w 297"/>
                  <a:gd name="T3" fmla="*/ 114 h 115"/>
                  <a:gd name="T4" fmla="*/ 148 w 297"/>
                  <a:gd name="T5" fmla="*/ 48 h 115"/>
                  <a:gd name="T6" fmla="*/ 4 w 297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7" h="115">
                    <a:moveTo>
                      <a:pt x="0" y="52"/>
                    </a:moveTo>
                    <a:cubicBezTo>
                      <a:pt x="45" y="63"/>
                      <a:pt x="247" y="115"/>
                      <a:pt x="272" y="114"/>
                    </a:cubicBezTo>
                    <a:cubicBezTo>
                      <a:pt x="297" y="113"/>
                      <a:pt x="193" y="67"/>
                      <a:pt x="148" y="48"/>
                    </a:cubicBezTo>
                    <a:cubicBezTo>
                      <a:pt x="103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5" name="Freeform 139">
                <a:extLst>
                  <a:ext uri="{FF2B5EF4-FFF2-40B4-BE49-F238E27FC236}">
                    <a16:creationId xmlns:a16="http://schemas.microsoft.com/office/drawing/2014/main" id="{078875B3-54A4-317E-04A5-3C4BCBFC4F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0" y="3397"/>
                <a:ext cx="292" cy="92"/>
              </a:xfrm>
              <a:custGeom>
                <a:avLst/>
                <a:gdLst>
                  <a:gd name="T0" fmla="*/ 292 w 292"/>
                  <a:gd name="T1" fmla="*/ 38 h 92"/>
                  <a:gd name="T2" fmla="*/ 22 w 292"/>
                  <a:gd name="T3" fmla="*/ 1 h 92"/>
                  <a:gd name="T4" fmla="*/ 160 w 292"/>
                  <a:gd name="T5" fmla="*/ 44 h 92"/>
                  <a:gd name="T6" fmla="*/ 256 w 292"/>
                  <a:gd name="T7" fmla="*/ 92 h 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2" h="92">
                    <a:moveTo>
                      <a:pt x="292" y="38"/>
                    </a:moveTo>
                    <a:cubicBezTo>
                      <a:pt x="247" y="32"/>
                      <a:pt x="44" y="0"/>
                      <a:pt x="22" y="1"/>
                    </a:cubicBezTo>
                    <a:cubicBezTo>
                      <a:pt x="0" y="2"/>
                      <a:pt x="121" y="29"/>
                      <a:pt x="160" y="44"/>
                    </a:cubicBezTo>
                    <a:cubicBezTo>
                      <a:pt x="199" y="59"/>
                      <a:pt x="228" y="76"/>
                      <a:pt x="256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6" name="Freeform 140">
                <a:extLst>
                  <a:ext uri="{FF2B5EF4-FFF2-40B4-BE49-F238E27FC236}">
                    <a16:creationId xmlns:a16="http://schemas.microsoft.com/office/drawing/2014/main" id="{6184FE6C-F186-CB75-4EF1-D9914D129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3" y="3444"/>
                <a:ext cx="223" cy="45"/>
              </a:xfrm>
              <a:custGeom>
                <a:avLst/>
                <a:gdLst>
                  <a:gd name="T0" fmla="*/ 223 w 223"/>
                  <a:gd name="T1" fmla="*/ 45 h 45"/>
                  <a:gd name="T2" fmla="*/ 0 w 223"/>
                  <a:gd name="T3" fmla="*/ 0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23" h="45">
                    <a:moveTo>
                      <a:pt x="223" y="45"/>
                    </a:moveTo>
                    <a:cubicBezTo>
                      <a:pt x="186" y="38"/>
                      <a:pt x="47" y="9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7" name="Freeform 141">
                <a:extLst>
                  <a:ext uri="{FF2B5EF4-FFF2-40B4-BE49-F238E27FC236}">
                    <a16:creationId xmlns:a16="http://schemas.microsoft.com/office/drawing/2014/main" id="{D7BD8FD3-4BFC-962D-AD58-894FCB210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481"/>
                <a:ext cx="192" cy="104"/>
              </a:xfrm>
              <a:custGeom>
                <a:avLst/>
                <a:gdLst>
                  <a:gd name="T0" fmla="*/ 0 w 192"/>
                  <a:gd name="T1" fmla="*/ 8 h 104"/>
                  <a:gd name="T2" fmla="*/ 144 w 192"/>
                  <a:gd name="T3" fmla="*/ 8 h 104"/>
                  <a:gd name="T4" fmla="*/ 192 w 192"/>
                  <a:gd name="T5" fmla="*/ 8 h 104"/>
                  <a:gd name="T6" fmla="*/ 144 w 192"/>
                  <a:gd name="T7" fmla="*/ 56 h 104"/>
                  <a:gd name="T8" fmla="*/ 0 w 192"/>
                  <a:gd name="T9" fmla="*/ 104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2" h="104">
                    <a:moveTo>
                      <a:pt x="0" y="8"/>
                    </a:moveTo>
                    <a:cubicBezTo>
                      <a:pt x="56" y="8"/>
                      <a:pt x="112" y="8"/>
                      <a:pt x="144" y="8"/>
                    </a:cubicBezTo>
                    <a:cubicBezTo>
                      <a:pt x="176" y="8"/>
                      <a:pt x="192" y="0"/>
                      <a:pt x="192" y="8"/>
                    </a:cubicBezTo>
                    <a:cubicBezTo>
                      <a:pt x="192" y="16"/>
                      <a:pt x="176" y="40"/>
                      <a:pt x="144" y="56"/>
                    </a:cubicBezTo>
                    <a:cubicBezTo>
                      <a:pt x="112" y="72"/>
                      <a:pt x="56" y="88"/>
                      <a:pt x="0" y="1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8" name="Line 142">
                <a:extLst>
                  <a:ext uri="{FF2B5EF4-FFF2-40B4-BE49-F238E27FC236}">
                    <a16:creationId xmlns:a16="http://schemas.microsoft.com/office/drawing/2014/main" id="{F398399F-D88A-0D6F-393B-370737E23C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584" y="3489"/>
                <a:ext cx="192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4" name="Freeform 143">
                <a:extLst>
                  <a:ext uri="{FF2B5EF4-FFF2-40B4-BE49-F238E27FC236}">
                    <a16:creationId xmlns:a16="http://schemas.microsoft.com/office/drawing/2014/main" id="{4A208CFD-D271-4DF9-4443-A367B7590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6" y="3509"/>
                <a:ext cx="230" cy="157"/>
              </a:xfrm>
              <a:custGeom>
                <a:avLst/>
                <a:gdLst>
                  <a:gd name="T0" fmla="*/ 6 w 230"/>
                  <a:gd name="T1" fmla="*/ 157 h 157"/>
                  <a:gd name="T2" fmla="*/ 134 w 230"/>
                  <a:gd name="T3" fmla="*/ 104 h 157"/>
                  <a:gd name="T4" fmla="*/ 230 w 230"/>
                  <a:gd name="T5" fmla="*/ 8 h 157"/>
                  <a:gd name="T6" fmla="*/ 134 w 230"/>
                  <a:gd name="T7" fmla="*/ 56 h 157"/>
                  <a:gd name="T8" fmla="*/ 0 w 230"/>
                  <a:gd name="T9" fmla="*/ 10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0" h="157">
                    <a:moveTo>
                      <a:pt x="6" y="157"/>
                    </a:moveTo>
                    <a:cubicBezTo>
                      <a:pt x="27" y="148"/>
                      <a:pt x="97" y="129"/>
                      <a:pt x="134" y="104"/>
                    </a:cubicBezTo>
                    <a:cubicBezTo>
                      <a:pt x="171" y="79"/>
                      <a:pt x="230" y="16"/>
                      <a:pt x="230" y="8"/>
                    </a:cubicBezTo>
                    <a:cubicBezTo>
                      <a:pt x="230" y="0"/>
                      <a:pt x="172" y="41"/>
                      <a:pt x="134" y="56"/>
                    </a:cubicBezTo>
                    <a:cubicBezTo>
                      <a:pt x="96" y="71"/>
                      <a:pt x="28" y="91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5" name="Freeform 144">
                <a:extLst>
                  <a:ext uri="{FF2B5EF4-FFF2-40B4-BE49-F238E27FC236}">
                    <a16:creationId xmlns:a16="http://schemas.microsoft.com/office/drawing/2014/main" id="{020302A6-888C-4A90-EE5E-0A1E04C74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3575"/>
                <a:ext cx="337" cy="260"/>
              </a:xfrm>
              <a:custGeom>
                <a:avLst/>
                <a:gdLst>
                  <a:gd name="T0" fmla="*/ 0 w 337"/>
                  <a:gd name="T1" fmla="*/ 250 h 260"/>
                  <a:gd name="T2" fmla="*/ 146 w 337"/>
                  <a:gd name="T3" fmla="*/ 132 h 260"/>
                  <a:gd name="T4" fmla="*/ 248 w 337"/>
                  <a:gd name="T5" fmla="*/ 48 h 260"/>
                  <a:gd name="T6" fmla="*/ 336 w 337"/>
                  <a:gd name="T7" fmla="*/ 10 h 260"/>
                  <a:gd name="T8" fmla="*/ 240 w 337"/>
                  <a:gd name="T9" fmla="*/ 106 h 260"/>
                  <a:gd name="T10" fmla="*/ 28 w 337"/>
                  <a:gd name="T11" fmla="*/ 260 h 26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37" h="260">
                    <a:moveTo>
                      <a:pt x="0" y="250"/>
                    </a:moveTo>
                    <a:cubicBezTo>
                      <a:pt x="24" y="230"/>
                      <a:pt x="105" y="166"/>
                      <a:pt x="146" y="132"/>
                    </a:cubicBezTo>
                    <a:cubicBezTo>
                      <a:pt x="187" y="98"/>
                      <a:pt x="216" y="68"/>
                      <a:pt x="248" y="48"/>
                    </a:cubicBezTo>
                    <a:cubicBezTo>
                      <a:pt x="280" y="28"/>
                      <a:pt x="337" y="0"/>
                      <a:pt x="336" y="10"/>
                    </a:cubicBezTo>
                    <a:cubicBezTo>
                      <a:pt x="335" y="20"/>
                      <a:pt x="291" y="64"/>
                      <a:pt x="240" y="106"/>
                    </a:cubicBezTo>
                    <a:cubicBezTo>
                      <a:pt x="189" y="148"/>
                      <a:pt x="72" y="228"/>
                      <a:pt x="28" y="2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6" name="Freeform 145">
                <a:extLst>
                  <a:ext uri="{FF2B5EF4-FFF2-40B4-BE49-F238E27FC236}">
                    <a16:creationId xmlns:a16="http://schemas.microsoft.com/office/drawing/2014/main" id="{B5743C77-5767-4CED-EC11-851D3AE18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597"/>
                <a:ext cx="307" cy="246"/>
              </a:xfrm>
              <a:custGeom>
                <a:avLst/>
                <a:gdLst>
                  <a:gd name="T0" fmla="*/ 0 w 307"/>
                  <a:gd name="T1" fmla="*/ 246 h 246"/>
                  <a:gd name="T2" fmla="*/ 72 w 307"/>
                  <a:gd name="T3" fmla="*/ 200 h 246"/>
                  <a:gd name="T4" fmla="*/ 193 w 307"/>
                  <a:gd name="T5" fmla="*/ 108 h 246"/>
                  <a:gd name="T6" fmla="*/ 256 w 307"/>
                  <a:gd name="T7" fmla="*/ 51 h 246"/>
                  <a:gd name="T8" fmla="*/ 307 w 307"/>
                  <a:gd name="T9" fmla="*/ 0 h 2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7" h="246">
                    <a:moveTo>
                      <a:pt x="0" y="246"/>
                    </a:moveTo>
                    <a:cubicBezTo>
                      <a:pt x="21" y="232"/>
                      <a:pt x="52" y="216"/>
                      <a:pt x="72" y="200"/>
                    </a:cubicBezTo>
                    <a:cubicBezTo>
                      <a:pt x="104" y="177"/>
                      <a:pt x="162" y="133"/>
                      <a:pt x="193" y="108"/>
                    </a:cubicBezTo>
                    <a:cubicBezTo>
                      <a:pt x="209" y="93"/>
                      <a:pt x="240" y="66"/>
                      <a:pt x="256" y="51"/>
                    </a:cubicBezTo>
                    <a:cubicBezTo>
                      <a:pt x="275" y="33"/>
                      <a:pt x="299" y="8"/>
                      <a:pt x="307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7" name="Freeform 146">
                <a:extLst>
                  <a:ext uri="{FF2B5EF4-FFF2-40B4-BE49-F238E27FC236}">
                    <a16:creationId xmlns:a16="http://schemas.microsoft.com/office/drawing/2014/main" id="{27EF308D-F538-8DEB-1EA8-9E9F385A0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4" y="3600"/>
                <a:ext cx="229" cy="207"/>
              </a:xfrm>
              <a:custGeom>
                <a:avLst/>
                <a:gdLst>
                  <a:gd name="T0" fmla="*/ 229 w 229"/>
                  <a:gd name="T1" fmla="*/ 0 h 207"/>
                  <a:gd name="T2" fmla="*/ 146 w 229"/>
                  <a:gd name="T3" fmla="*/ 97 h 207"/>
                  <a:gd name="T4" fmla="*/ 0 w 229"/>
                  <a:gd name="T5" fmla="*/ 207 h 20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" h="207">
                    <a:moveTo>
                      <a:pt x="229" y="0"/>
                    </a:moveTo>
                    <a:cubicBezTo>
                      <a:pt x="215" y="16"/>
                      <a:pt x="184" y="63"/>
                      <a:pt x="146" y="97"/>
                    </a:cubicBezTo>
                    <a:cubicBezTo>
                      <a:pt x="139" y="111"/>
                      <a:pt x="4" y="199"/>
                      <a:pt x="0" y="20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8" name="Freeform 147">
                <a:extLst>
                  <a:ext uri="{FF2B5EF4-FFF2-40B4-BE49-F238E27FC236}">
                    <a16:creationId xmlns:a16="http://schemas.microsoft.com/office/drawing/2014/main" id="{99FC6C03-FED0-DF82-3866-FBE09EEA83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5" y="2920"/>
                <a:ext cx="577" cy="250"/>
              </a:xfrm>
              <a:custGeom>
                <a:avLst/>
                <a:gdLst>
                  <a:gd name="T0" fmla="*/ 576 w 577"/>
                  <a:gd name="T1" fmla="*/ 104 h 250"/>
                  <a:gd name="T2" fmla="*/ 489 w 577"/>
                  <a:gd name="T3" fmla="*/ 68 h 250"/>
                  <a:gd name="T4" fmla="*/ 237 w 577"/>
                  <a:gd name="T5" fmla="*/ 2 h 250"/>
                  <a:gd name="T6" fmla="*/ 195 w 577"/>
                  <a:gd name="T7" fmla="*/ 53 h 250"/>
                  <a:gd name="T8" fmla="*/ 111 w 577"/>
                  <a:gd name="T9" fmla="*/ 137 h 250"/>
                  <a:gd name="T10" fmla="*/ 24 w 577"/>
                  <a:gd name="T11" fmla="*/ 242 h 250"/>
                  <a:gd name="T12" fmla="*/ 255 w 577"/>
                  <a:gd name="T13" fmla="*/ 185 h 250"/>
                  <a:gd name="T14" fmla="*/ 495 w 577"/>
                  <a:gd name="T15" fmla="*/ 137 h 250"/>
                  <a:gd name="T16" fmla="*/ 564 w 577"/>
                  <a:gd name="T17" fmla="*/ 122 h 250"/>
                  <a:gd name="T18" fmla="*/ 576 w 577"/>
                  <a:gd name="T19" fmla="*/ 104 h 2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77" h="250">
                    <a:moveTo>
                      <a:pt x="576" y="104"/>
                    </a:moveTo>
                    <a:cubicBezTo>
                      <a:pt x="559" y="93"/>
                      <a:pt x="545" y="85"/>
                      <a:pt x="489" y="68"/>
                    </a:cubicBezTo>
                    <a:cubicBezTo>
                      <a:pt x="433" y="51"/>
                      <a:pt x="286" y="4"/>
                      <a:pt x="237" y="2"/>
                    </a:cubicBezTo>
                    <a:cubicBezTo>
                      <a:pt x="188" y="0"/>
                      <a:pt x="216" y="31"/>
                      <a:pt x="195" y="53"/>
                    </a:cubicBezTo>
                    <a:cubicBezTo>
                      <a:pt x="174" y="75"/>
                      <a:pt x="139" y="106"/>
                      <a:pt x="111" y="137"/>
                    </a:cubicBezTo>
                    <a:cubicBezTo>
                      <a:pt x="83" y="168"/>
                      <a:pt x="0" y="234"/>
                      <a:pt x="24" y="242"/>
                    </a:cubicBezTo>
                    <a:cubicBezTo>
                      <a:pt x="48" y="250"/>
                      <a:pt x="177" y="202"/>
                      <a:pt x="255" y="185"/>
                    </a:cubicBezTo>
                    <a:cubicBezTo>
                      <a:pt x="333" y="168"/>
                      <a:pt x="444" y="147"/>
                      <a:pt x="495" y="137"/>
                    </a:cubicBezTo>
                    <a:cubicBezTo>
                      <a:pt x="546" y="127"/>
                      <a:pt x="551" y="127"/>
                      <a:pt x="564" y="122"/>
                    </a:cubicBezTo>
                    <a:cubicBezTo>
                      <a:pt x="577" y="117"/>
                      <a:pt x="574" y="108"/>
                      <a:pt x="576" y="10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9" name="Freeform 148">
                <a:extLst>
                  <a:ext uri="{FF2B5EF4-FFF2-40B4-BE49-F238E27FC236}">
                    <a16:creationId xmlns:a16="http://schemas.microsoft.com/office/drawing/2014/main" id="{3BB70354-AAE1-D69F-FEC5-88E4923181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5" y="3336"/>
                <a:ext cx="279" cy="115"/>
              </a:xfrm>
              <a:custGeom>
                <a:avLst/>
                <a:gdLst>
                  <a:gd name="T0" fmla="*/ 0 w 279"/>
                  <a:gd name="T1" fmla="*/ 52 h 115"/>
                  <a:gd name="T2" fmla="*/ 254 w 279"/>
                  <a:gd name="T3" fmla="*/ 114 h 115"/>
                  <a:gd name="T4" fmla="*/ 148 w 279"/>
                  <a:gd name="T5" fmla="*/ 48 h 115"/>
                  <a:gd name="T6" fmla="*/ 4 w 279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79" h="115">
                    <a:moveTo>
                      <a:pt x="0" y="52"/>
                    </a:moveTo>
                    <a:cubicBezTo>
                      <a:pt x="42" y="62"/>
                      <a:pt x="229" y="115"/>
                      <a:pt x="254" y="114"/>
                    </a:cubicBezTo>
                    <a:cubicBezTo>
                      <a:pt x="279" y="113"/>
                      <a:pt x="190" y="67"/>
                      <a:pt x="148" y="48"/>
                    </a:cubicBezTo>
                    <a:cubicBezTo>
                      <a:pt x="106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0" name="Freeform 149">
                <a:extLst>
                  <a:ext uri="{FF2B5EF4-FFF2-40B4-BE49-F238E27FC236}">
                    <a16:creationId xmlns:a16="http://schemas.microsoft.com/office/drawing/2014/main" id="{54D93BDB-4641-9FDB-FC2C-55E8713F2E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585"/>
                <a:ext cx="240" cy="144"/>
              </a:xfrm>
              <a:custGeom>
                <a:avLst/>
                <a:gdLst>
                  <a:gd name="T0" fmla="*/ 240 w 240"/>
                  <a:gd name="T1" fmla="*/ 0 h 144"/>
                  <a:gd name="T2" fmla="*/ 96 w 240"/>
                  <a:gd name="T3" fmla="*/ 96 h 144"/>
                  <a:gd name="T4" fmla="*/ 0 w 240"/>
                  <a:gd name="T5" fmla="*/ 144 h 14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0" h="144">
                    <a:moveTo>
                      <a:pt x="240" y="0"/>
                    </a:moveTo>
                    <a:cubicBezTo>
                      <a:pt x="188" y="36"/>
                      <a:pt x="136" y="72"/>
                      <a:pt x="96" y="96"/>
                    </a:cubicBezTo>
                    <a:cubicBezTo>
                      <a:pt x="56" y="120"/>
                      <a:pt x="28" y="132"/>
                      <a:pt x="0" y="1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1" name="Freeform 150">
                <a:extLst>
                  <a:ext uri="{FF2B5EF4-FFF2-40B4-BE49-F238E27FC236}">
                    <a16:creationId xmlns:a16="http://schemas.microsoft.com/office/drawing/2014/main" id="{AC8DD234-AFC0-3B48-2501-82ED5C283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2" y="3559"/>
                <a:ext cx="246" cy="160"/>
              </a:xfrm>
              <a:custGeom>
                <a:avLst/>
                <a:gdLst>
                  <a:gd name="T0" fmla="*/ 246 w 246"/>
                  <a:gd name="T1" fmla="*/ 0 h 160"/>
                  <a:gd name="T2" fmla="*/ 80 w 246"/>
                  <a:gd name="T3" fmla="*/ 122 h 160"/>
                  <a:gd name="T4" fmla="*/ 0 w 246"/>
                  <a:gd name="T5" fmla="*/ 160 h 1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6" h="160">
                    <a:moveTo>
                      <a:pt x="246" y="0"/>
                    </a:moveTo>
                    <a:cubicBezTo>
                      <a:pt x="219" y="20"/>
                      <a:pt x="121" y="95"/>
                      <a:pt x="80" y="122"/>
                    </a:cubicBezTo>
                    <a:cubicBezTo>
                      <a:pt x="39" y="149"/>
                      <a:pt x="17" y="152"/>
                      <a:pt x="0" y="1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2" name="Freeform 151">
                <a:extLst>
                  <a:ext uri="{FF2B5EF4-FFF2-40B4-BE49-F238E27FC236}">
                    <a16:creationId xmlns:a16="http://schemas.microsoft.com/office/drawing/2014/main" id="{39752C2C-1796-D394-63C0-922C47782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4" y="3582"/>
                <a:ext cx="396" cy="291"/>
              </a:xfrm>
              <a:custGeom>
                <a:avLst/>
                <a:gdLst>
                  <a:gd name="T0" fmla="*/ 2 w 396"/>
                  <a:gd name="T1" fmla="*/ 291 h 291"/>
                  <a:gd name="T2" fmla="*/ 194 w 396"/>
                  <a:gd name="T3" fmla="*/ 195 h 291"/>
                  <a:gd name="T4" fmla="*/ 364 w 396"/>
                  <a:gd name="T5" fmla="*/ 43 h 291"/>
                  <a:gd name="T6" fmla="*/ 386 w 396"/>
                  <a:gd name="T7" fmla="*/ 3 h 291"/>
                  <a:gd name="T8" fmla="*/ 324 w 396"/>
                  <a:gd name="T9" fmla="*/ 61 h 291"/>
                  <a:gd name="T10" fmla="*/ 158 w 396"/>
                  <a:gd name="T11" fmla="*/ 205 h 291"/>
                  <a:gd name="T12" fmla="*/ 0 w 396"/>
                  <a:gd name="T13" fmla="*/ 275 h 2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6" h="291">
                    <a:moveTo>
                      <a:pt x="2" y="291"/>
                    </a:moveTo>
                    <a:cubicBezTo>
                      <a:pt x="70" y="263"/>
                      <a:pt x="134" y="236"/>
                      <a:pt x="194" y="195"/>
                    </a:cubicBezTo>
                    <a:cubicBezTo>
                      <a:pt x="254" y="154"/>
                      <a:pt x="332" y="75"/>
                      <a:pt x="364" y="43"/>
                    </a:cubicBezTo>
                    <a:cubicBezTo>
                      <a:pt x="396" y="11"/>
                      <a:pt x="393" y="0"/>
                      <a:pt x="386" y="3"/>
                    </a:cubicBezTo>
                    <a:cubicBezTo>
                      <a:pt x="379" y="6"/>
                      <a:pt x="362" y="27"/>
                      <a:pt x="324" y="61"/>
                    </a:cubicBezTo>
                    <a:cubicBezTo>
                      <a:pt x="286" y="95"/>
                      <a:pt x="212" y="169"/>
                      <a:pt x="158" y="205"/>
                    </a:cubicBezTo>
                    <a:cubicBezTo>
                      <a:pt x="104" y="241"/>
                      <a:pt x="33" y="261"/>
                      <a:pt x="0" y="27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3" name="Freeform 152">
                <a:extLst>
                  <a:ext uri="{FF2B5EF4-FFF2-40B4-BE49-F238E27FC236}">
                    <a16:creationId xmlns:a16="http://schemas.microsoft.com/office/drawing/2014/main" id="{47BBBC76-CBC0-EC6D-4451-D8247F0F35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3"/>
                <a:ext cx="215" cy="160"/>
              </a:xfrm>
              <a:custGeom>
                <a:avLst/>
                <a:gdLst>
                  <a:gd name="T0" fmla="*/ 7 w 215"/>
                  <a:gd name="T1" fmla="*/ 160 h 160"/>
                  <a:gd name="T2" fmla="*/ 199 w 215"/>
                  <a:gd name="T3" fmla="*/ 16 h 160"/>
                  <a:gd name="T4" fmla="*/ 103 w 215"/>
                  <a:gd name="T5" fmla="*/ 64 h 160"/>
                  <a:gd name="T6" fmla="*/ 0 w 215"/>
                  <a:gd name="T7" fmla="*/ 127 h 16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" h="160">
                    <a:moveTo>
                      <a:pt x="7" y="160"/>
                    </a:moveTo>
                    <a:cubicBezTo>
                      <a:pt x="95" y="96"/>
                      <a:pt x="183" y="32"/>
                      <a:pt x="199" y="16"/>
                    </a:cubicBezTo>
                    <a:cubicBezTo>
                      <a:pt x="215" y="0"/>
                      <a:pt x="136" y="46"/>
                      <a:pt x="103" y="64"/>
                    </a:cubicBezTo>
                    <a:cubicBezTo>
                      <a:pt x="70" y="82"/>
                      <a:pt x="21" y="114"/>
                      <a:pt x="0" y="1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4" name="Freeform 153">
                <a:extLst>
                  <a:ext uri="{FF2B5EF4-FFF2-40B4-BE49-F238E27FC236}">
                    <a16:creationId xmlns:a16="http://schemas.microsoft.com/office/drawing/2014/main" id="{EAB88996-2F9F-4F3B-D30F-CC62B88EEA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690"/>
                <a:ext cx="141" cy="99"/>
              </a:xfrm>
              <a:custGeom>
                <a:avLst/>
                <a:gdLst>
                  <a:gd name="T0" fmla="*/ 1 w 141"/>
                  <a:gd name="T1" fmla="*/ 99 h 99"/>
                  <a:gd name="T2" fmla="*/ 135 w 141"/>
                  <a:gd name="T3" fmla="*/ 7 h 99"/>
                  <a:gd name="T4" fmla="*/ 39 w 141"/>
                  <a:gd name="T5" fmla="*/ 55 h 99"/>
                  <a:gd name="T6" fmla="*/ 0 w 141"/>
                  <a:gd name="T7" fmla="*/ 81 h 9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1" h="99">
                    <a:moveTo>
                      <a:pt x="1" y="99"/>
                    </a:moveTo>
                    <a:cubicBezTo>
                      <a:pt x="23" y="83"/>
                      <a:pt x="129" y="14"/>
                      <a:pt x="135" y="7"/>
                    </a:cubicBezTo>
                    <a:cubicBezTo>
                      <a:pt x="141" y="0"/>
                      <a:pt x="62" y="43"/>
                      <a:pt x="39" y="55"/>
                    </a:cubicBezTo>
                    <a:cubicBezTo>
                      <a:pt x="16" y="67"/>
                      <a:pt x="8" y="76"/>
                      <a:pt x="0" y="8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5" name="Freeform 154">
                <a:extLst>
                  <a:ext uri="{FF2B5EF4-FFF2-40B4-BE49-F238E27FC236}">
                    <a16:creationId xmlns:a16="http://schemas.microsoft.com/office/drawing/2014/main" id="{B92C090E-FD70-CA72-329B-81796BE55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6" y="3652"/>
                <a:ext cx="110" cy="85"/>
              </a:xfrm>
              <a:custGeom>
                <a:avLst/>
                <a:gdLst>
                  <a:gd name="T0" fmla="*/ 13 w 110"/>
                  <a:gd name="T1" fmla="*/ 85 h 85"/>
                  <a:gd name="T2" fmla="*/ 105 w 110"/>
                  <a:gd name="T3" fmla="*/ 7 h 85"/>
                  <a:gd name="T4" fmla="*/ 42 w 110"/>
                  <a:gd name="T5" fmla="*/ 45 h 85"/>
                  <a:gd name="T6" fmla="*/ 0 w 110"/>
                  <a:gd name="T7" fmla="*/ 70 h 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0" h="85">
                    <a:moveTo>
                      <a:pt x="13" y="85"/>
                    </a:moveTo>
                    <a:cubicBezTo>
                      <a:pt x="28" y="72"/>
                      <a:pt x="100" y="14"/>
                      <a:pt x="105" y="7"/>
                    </a:cubicBezTo>
                    <a:cubicBezTo>
                      <a:pt x="110" y="0"/>
                      <a:pt x="59" y="35"/>
                      <a:pt x="42" y="45"/>
                    </a:cubicBezTo>
                    <a:cubicBezTo>
                      <a:pt x="25" y="55"/>
                      <a:pt x="9" y="65"/>
                      <a:pt x="0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6" name="Freeform 155">
                <a:extLst>
                  <a:ext uri="{FF2B5EF4-FFF2-40B4-BE49-F238E27FC236}">
                    <a16:creationId xmlns:a16="http://schemas.microsoft.com/office/drawing/2014/main" id="{EE8AEF30-266B-E436-E46B-92024ED10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5" y="3618"/>
                <a:ext cx="92" cy="51"/>
              </a:xfrm>
              <a:custGeom>
                <a:avLst/>
                <a:gdLst>
                  <a:gd name="T0" fmla="*/ 15 w 92"/>
                  <a:gd name="T1" fmla="*/ 51 h 51"/>
                  <a:gd name="T2" fmla="*/ 92 w 92"/>
                  <a:gd name="T3" fmla="*/ 3 h 51"/>
                  <a:gd name="T4" fmla="*/ 17 w 92"/>
                  <a:gd name="T5" fmla="*/ 31 h 51"/>
                  <a:gd name="T6" fmla="*/ 0 w 92"/>
                  <a:gd name="T7" fmla="*/ 35 h 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2" h="51">
                    <a:moveTo>
                      <a:pt x="15" y="51"/>
                    </a:moveTo>
                    <a:cubicBezTo>
                      <a:pt x="28" y="43"/>
                      <a:pt x="92" y="6"/>
                      <a:pt x="92" y="3"/>
                    </a:cubicBezTo>
                    <a:cubicBezTo>
                      <a:pt x="92" y="0"/>
                      <a:pt x="32" y="26"/>
                      <a:pt x="17" y="31"/>
                    </a:cubicBezTo>
                    <a:cubicBezTo>
                      <a:pt x="2" y="36"/>
                      <a:pt x="4" y="34"/>
                      <a:pt x="0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7" name="Freeform 156">
                <a:extLst>
                  <a:ext uri="{FF2B5EF4-FFF2-40B4-BE49-F238E27FC236}">
                    <a16:creationId xmlns:a16="http://schemas.microsoft.com/office/drawing/2014/main" id="{D7884A9D-16E2-4E03-38FA-C87E3DDBA1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8" y="3681"/>
                <a:ext cx="126" cy="80"/>
              </a:xfrm>
              <a:custGeom>
                <a:avLst/>
                <a:gdLst>
                  <a:gd name="T0" fmla="*/ 17 w 126"/>
                  <a:gd name="T1" fmla="*/ 80 h 80"/>
                  <a:gd name="T2" fmla="*/ 125 w 126"/>
                  <a:gd name="T3" fmla="*/ 3 h 80"/>
                  <a:gd name="T4" fmla="*/ 20 w 126"/>
                  <a:gd name="T5" fmla="*/ 64 h 80"/>
                  <a:gd name="T6" fmla="*/ 6 w 126"/>
                  <a:gd name="T7" fmla="*/ 69 h 8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6" h="80">
                    <a:moveTo>
                      <a:pt x="17" y="80"/>
                    </a:moveTo>
                    <a:cubicBezTo>
                      <a:pt x="35" y="67"/>
                      <a:pt x="124" y="6"/>
                      <a:pt x="125" y="3"/>
                    </a:cubicBezTo>
                    <a:cubicBezTo>
                      <a:pt x="126" y="0"/>
                      <a:pt x="40" y="53"/>
                      <a:pt x="20" y="64"/>
                    </a:cubicBezTo>
                    <a:cubicBezTo>
                      <a:pt x="0" y="75"/>
                      <a:pt x="9" y="68"/>
                      <a:pt x="6" y="6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8" name="Freeform 157">
                <a:extLst>
                  <a:ext uri="{FF2B5EF4-FFF2-40B4-BE49-F238E27FC236}">
                    <a16:creationId xmlns:a16="http://schemas.microsoft.com/office/drawing/2014/main" id="{5C778406-41BB-2497-A4E7-D9B5D34EC9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2" y="3647"/>
                <a:ext cx="115" cy="64"/>
              </a:xfrm>
              <a:custGeom>
                <a:avLst/>
                <a:gdLst>
                  <a:gd name="T0" fmla="*/ 13 w 115"/>
                  <a:gd name="T1" fmla="*/ 64 h 64"/>
                  <a:gd name="T2" fmla="*/ 114 w 115"/>
                  <a:gd name="T3" fmla="*/ 2 h 64"/>
                  <a:gd name="T4" fmla="*/ 18 w 115"/>
                  <a:gd name="T5" fmla="*/ 50 h 64"/>
                  <a:gd name="T6" fmla="*/ 7 w 115"/>
                  <a:gd name="T7" fmla="*/ 58 h 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5" h="64">
                    <a:moveTo>
                      <a:pt x="13" y="64"/>
                    </a:moveTo>
                    <a:cubicBezTo>
                      <a:pt x="30" y="53"/>
                      <a:pt x="113" y="4"/>
                      <a:pt x="114" y="2"/>
                    </a:cubicBezTo>
                    <a:cubicBezTo>
                      <a:pt x="115" y="0"/>
                      <a:pt x="36" y="41"/>
                      <a:pt x="18" y="50"/>
                    </a:cubicBezTo>
                    <a:cubicBezTo>
                      <a:pt x="0" y="59"/>
                      <a:pt x="9" y="56"/>
                      <a:pt x="7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9" name="Freeform 158">
                <a:extLst>
                  <a:ext uri="{FF2B5EF4-FFF2-40B4-BE49-F238E27FC236}">
                    <a16:creationId xmlns:a16="http://schemas.microsoft.com/office/drawing/2014/main" id="{635F405B-51B5-8035-ADBB-50A1F12E7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8" y="3599"/>
                <a:ext cx="45" cy="39"/>
              </a:xfrm>
              <a:custGeom>
                <a:avLst/>
                <a:gdLst>
                  <a:gd name="T0" fmla="*/ 8 w 45"/>
                  <a:gd name="T1" fmla="*/ 39 h 39"/>
                  <a:gd name="T2" fmla="*/ 44 w 45"/>
                  <a:gd name="T3" fmla="*/ 2 h 39"/>
                  <a:gd name="T4" fmla="*/ 0 w 45"/>
                  <a:gd name="T5" fmla="*/ 27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39">
                    <a:moveTo>
                      <a:pt x="8" y="39"/>
                    </a:moveTo>
                    <a:cubicBezTo>
                      <a:pt x="14" y="33"/>
                      <a:pt x="43" y="0"/>
                      <a:pt x="44" y="2"/>
                    </a:cubicBezTo>
                    <a:cubicBezTo>
                      <a:pt x="45" y="4"/>
                      <a:pt x="7" y="23"/>
                      <a:pt x="0" y="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0" name="Freeform 159">
                <a:extLst>
                  <a:ext uri="{FF2B5EF4-FFF2-40B4-BE49-F238E27FC236}">
                    <a16:creationId xmlns:a16="http://schemas.microsoft.com/office/drawing/2014/main" id="{8C34EFAF-FB50-778C-C139-156F47909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7" y="3633"/>
                <a:ext cx="101" cy="66"/>
              </a:xfrm>
              <a:custGeom>
                <a:avLst/>
                <a:gdLst>
                  <a:gd name="T0" fmla="*/ 15 w 101"/>
                  <a:gd name="T1" fmla="*/ 66 h 66"/>
                  <a:gd name="T2" fmla="*/ 99 w 101"/>
                  <a:gd name="T3" fmla="*/ 2 h 66"/>
                  <a:gd name="T4" fmla="*/ 0 w 101"/>
                  <a:gd name="T5" fmla="*/ 53 h 6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1" h="66">
                    <a:moveTo>
                      <a:pt x="15" y="66"/>
                    </a:moveTo>
                    <a:cubicBezTo>
                      <a:pt x="29" y="55"/>
                      <a:pt x="101" y="4"/>
                      <a:pt x="99" y="2"/>
                    </a:cubicBezTo>
                    <a:cubicBezTo>
                      <a:pt x="97" y="0"/>
                      <a:pt x="16" y="45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1" name="Freeform 160">
                <a:extLst>
                  <a:ext uri="{FF2B5EF4-FFF2-40B4-BE49-F238E27FC236}">
                    <a16:creationId xmlns:a16="http://schemas.microsoft.com/office/drawing/2014/main" id="{49B05242-4F10-65A3-DBDF-19498A14A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6" y="3605"/>
                <a:ext cx="71" cy="39"/>
              </a:xfrm>
              <a:custGeom>
                <a:avLst/>
                <a:gdLst>
                  <a:gd name="T0" fmla="*/ 71 w 71"/>
                  <a:gd name="T1" fmla="*/ 0 h 39"/>
                  <a:gd name="T2" fmla="*/ 33 w 71"/>
                  <a:gd name="T3" fmla="*/ 15 h 39"/>
                  <a:gd name="T4" fmla="*/ 0 w 71"/>
                  <a:gd name="T5" fmla="*/ 39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1" h="39">
                    <a:moveTo>
                      <a:pt x="71" y="0"/>
                    </a:moveTo>
                    <a:cubicBezTo>
                      <a:pt x="57" y="6"/>
                      <a:pt x="53" y="5"/>
                      <a:pt x="33" y="15"/>
                    </a:cubicBezTo>
                    <a:cubicBezTo>
                      <a:pt x="21" y="22"/>
                      <a:pt x="12" y="33"/>
                      <a:pt x="0" y="3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2" name="Freeform 161">
                <a:extLst>
                  <a:ext uri="{FF2B5EF4-FFF2-40B4-BE49-F238E27FC236}">
                    <a16:creationId xmlns:a16="http://schemas.microsoft.com/office/drawing/2014/main" id="{E7890F91-4BA9-2542-E1DD-79D96660B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3436"/>
                <a:ext cx="434" cy="183"/>
              </a:xfrm>
              <a:custGeom>
                <a:avLst/>
                <a:gdLst>
                  <a:gd name="T0" fmla="*/ 422 w 434"/>
                  <a:gd name="T1" fmla="*/ 5 h 183"/>
                  <a:gd name="T2" fmla="*/ 374 w 434"/>
                  <a:gd name="T3" fmla="*/ 20 h 183"/>
                  <a:gd name="T4" fmla="*/ 188 w 434"/>
                  <a:gd name="T5" fmla="*/ 59 h 183"/>
                  <a:gd name="T6" fmla="*/ 20 w 434"/>
                  <a:gd name="T7" fmla="*/ 113 h 183"/>
                  <a:gd name="T8" fmla="*/ 71 w 434"/>
                  <a:gd name="T9" fmla="*/ 140 h 183"/>
                  <a:gd name="T10" fmla="*/ 59 w 434"/>
                  <a:gd name="T11" fmla="*/ 158 h 183"/>
                  <a:gd name="T12" fmla="*/ 203 w 434"/>
                  <a:gd name="T13" fmla="*/ 170 h 183"/>
                  <a:gd name="T14" fmla="*/ 269 w 434"/>
                  <a:gd name="T15" fmla="*/ 170 h 183"/>
                  <a:gd name="T16" fmla="*/ 350 w 434"/>
                  <a:gd name="T17" fmla="*/ 89 h 183"/>
                  <a:gd name="T18" fmla="*/ 422 w 434"/>
                  <a:gd name="T19" fmla="*/ 53 h 183"/>
                  <a:gd name="T20" fmla="*/ 422 w 434"/>
                  <a:gd name="T21" fmla="*/ 5 h 18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4" h="183">
                    <a:moveTo>
                      <a:pt x="422" y="5"/>
                    </a:moveTo>
                    <a:cubicBezTo>
                      <a:pt x="414" y="0"/>
                      <a:pt x="413" y="11"/>
                      <a:pt x="374" y="20"/>
                    </a:cubicBezTo>
                    <a:cubicBezTo>
                      <a:pt x="335" y="29"/>
                      <a:pt x="247" y="43"/>
                      <a:pt x="188" y="59"/>
                    </a:cubicBezTo>
                    <a:cubicBezTo>
                      <a:pt x="129" y="75"/>
                      <a:pt x="40" y="100"/>
                      <a:pt x="20" y="113"/>
                    </a:cubicBezTo>
                    <a:cubicBezTo>
                      <a:pt x="0" y="126"/>
                      <a:pt x="65" y="133"/>
                      <a:pt x="71" y="140"/>
                    </a:cubicBezTo>
                    <a:cubicBezTo>
                      <a:pt x="77" y="147"/>
                      <a:pt x="37" y="153"/>
                      <a:pt x="59" y="158"/>
                    </a:cubicBezTo>
                    <a:cubicBezTo>
                      <a:pt x="81" y="163"/>
                      <a:pt x="168" y="168"/>
                      <a:pt x="203" y="170"/>
                    </a:cubicBezTo>
                    <a:cubicBezTo>
                      <a:pt x="238" y="172"/>
                      <a:pt x="245" y="183"/>
                      <a:pt x="269" y="170"/>
                    </a:cubicBezTo>
                    <a:cubicBezTo>
                      <a:pt x="293" y="157"/>
                      <a:pt x="324" y="109"/>
                      <a:pt x="350" y="89"/>
                    </a:cubicBezTo>
                    <a:cubicBezTo>
                      <a:pt x="376" y="69"/>
                      <a:pt x="410" y="67"/>
                      <a:pt x="422" y="53"/>
                    </a:cubicBezTo>
                    <a:cubicBezTo>
                      <a:pt x="434" y="39"/>
                      <a:pt x="430" y="13"/>
                      <a:pt x="422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F5F5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3" name="Freeform 162">
                <a:extLst>
                  <a:ext uri="{FF2B5EF4-FFF2-40B4-BE49-F238E27FC236}">
                    <a16:creationId xmlns:a16="http://schemas.microsoft.com/office/drawing/2014/main" id="{7F28FBA3-AD25-6BE6-D215-E820B7C0B9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459"/>
                <a:ext cx="395" cy="105"/>
              </a:xfrm>
              <a:custGeom>
                <a:avLst/>
                <a:gdLst>
                  <a:gd name="T0" fmla="*/ 0 w 395"/>
                  <a:gd name="T1" fmla="*/ 101 h 105"/>
                  <a:gd name="T2" fmla="*/ 38 w 395"/>
                  <a:gd name="T3" fmla="*/ 89 h 105"/>
                  <a:gd name="T4" fmla="*/ 182 w 395"/>
                  <a:gd name="T5" fmla="*/ 47 h 105"/>
                  <a:gd name="T6" fmla="*/ 276 w 395"/>
                  <a:gd name="T7" fmla="*/ 20 h 105"/>
                  <a:gd name="T8" fmla="*/ 371 w 395"/>
                  <a:gd name="T9" fmla="*/ 5 h 105"/>
                  <a:gd name="T10" fmla="*/ 384 w 395"/>
                  <a:gd name="T11" fmla="*/ 6 h 105"/>
                  <a:gd name="T12" fmla="*/ 354 w 395"/>
                  <a:gd name="T13" fmla="*/ 18 h 105"/>
                  <a:gd name="T14" fmla="*/ 288 w 395"/>
                  <a:gd name="T15" fmla="*/ 39 h 105"/>
                  <a:gd name="T16" fmla="*/ 126 w 395"/>
                  <a:gd name="T17" fmla="*/ 84 h 105"/>
                  <a:gd name="T18" fmla="*/ 77 w 395"/>
                  <a:gd name="T19" fmla="*/ 96 h 105"/>
                  <a:gd name="T20" fmla="*/ 27 w 395"/>
                  <a:gd name="T21" fmla="*/ 105 h 10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95" h="105">
                    <a:moveTo>
                      <a:pt x="0" y="101"/>
                    </a:moveTo>
                    <a:cubicBezTo>
                      <a:pt x="12" y="96"/>
                      <a:pt x="25" y="91"/>
                      <a:pt x="38" y="89"/>
                    </a:cubicBezTo>
                    <a:cubicBezTo>
                      <a:pt x="68" y="80"/>
                      <a:pt x="142" y="58"/>
                      <a:pt x="182" y="47"/>
                    </a:cubicBezTo>
                    <a:cubicBezTo>
                      <a:pt x="205" y="40"/>
                      <a:pt x="245" y="27"/>
                      <a:pt x="276" y="20"/>
                    </a:cubicBezTo>
                    <a:cubicBezTo>
                      <a:pt x="308" y="13"/>
                      <a:pt x="338" y="6"/>
                      <a:pt x="371" y="5"/>
                    </a:cubicBezTo>
                    <a:cubicBezTo>
                      <a:pt x="388" y="3"/>
                      <a:pt x="395" y="0"/>
                      <a:pt x="384" y="6"/>
                    </a:cubicBezTo>
                    <a:cubicBezTo>
                      <a:pt x="381" y="8"/>
                      <a:pt x="370" y="13"/>
                      <a:pt x="354" y="18"/>
                    </a:cubicBezTo>
                    <a:cubicBezTo>
                      <a:pt x="341" y="22"/>
                      <a:pt x="326" y="28"/>
                      <a:pt x="288" y="39"/>
                    </a:cubicBezTo>
                    <a:cubicBezTo>
                      <a:pt x="259" y="47"/>
                      <a:pt x="156" y="76"/>
                      <a:pt x="126" y="84"/>
                    </a:cubicBezTo>
                    <a:cubicBezTo>
                      <a:pt x="91" y="93"/>
                      <a:pt x="89" y="93"/>
                      <a:pt x="77" y="96"/>
                    </a:cubicBezTo>
                    <a:cubicBezTo>
                      <a:pt x="58" y="100"/>
                      <a:pt x="38" y="103"/>
                      <a:pt x="27" y="10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4" name="Freeform 163">
                <a:extLst>
                  <a:ext uri="{FF2B5EF4-FFF2-40B4-BE49-F238E27FC236}">
                    <a16:creationId xmlns:a16="http://schemas.microsoft.com/office/drawing/2014/main" id="{54D8649B-6504-B7D6-6632-3CEA379D67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3507"/>
                <a:ext cx="329" cy="87"/>
              </a:xfrm>
              <a:custGeom>
                <a:avLst/>
                <a:gdLst>
                  <a:gd name="T0" fmla="*/ 11 w 329"/>
                  <a:gd name="T1" fmla="*/ 71 h 87"/>
                  <a:gd name="T2" fmla="*/ 13 w 329"/>
                  <a:gd name="T3" fmla="*/ 71 h 87"/>
                  <a:gd name="T4" fmla="*/ 157 w 329"/>
                  <a:gd name="T5" fmla="*/ 29 h 87"/>
                  <a:gd name="T6" fmla="*/ 329 w 329"/>
                  <a:gd name="T7" fmla="*/ 0 h 87"/>
                  <a:gd name="T8" fmla="*/ 263 w 329"/>
                  <a:gd name="T9" fmla="*/ 21 h 87"/>
                  <a:gd name="T10" fmla="*/ 101 w 329"/>
                  <a:gd name="T11" fmla="*/ 66 h 87"/>
                  <a:gd name="T12" fmla="*/ 52 w 329"/>
                  <a:gd name="T13" fmla="*/ 78 h 87"/>
                  <a:gd name="T14" fmla="*/ 4 w 329"/>
                  <a:gd name="T15" fmla="*/ 87 h 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29" h="87">
                    <a:moveTo>
                      <a:pt x="11" y="71"/>
                    </a:moveTo>
                    <a:cubicBezTo>
                      <a:pt x="23" y="66"/>
                      <a:pt x="0" y="73"/>
                      <a:pt x="13" y="71"/>
                    </a:cubicBezTo>
                    <a:cubicBezTo>
                      <a:pt x="43" y="62"/>
                      <a:pt x="117" y="40"/>
                      <a:pt x="157" y="29"/>
                    </a:cubicBezTo>
                    <a:cubicBezTo>
                      <a:pt x="210" y="17"/>
                      <a:pt x="311" y="1"/>
                      <a:pt x="329" y="0"/>
                    </a:cubicBezTo>
                    <a:cubicBezTo>
                      <a:pt x="316" y="4"/>
                      <a:pt x="301" y="10"/>
                      <a:pt x="263" y="21"/>
                    </a:cubicBezTo>
                    <a:cubicBezTo>
                      <a:pt x="234" y="29"/>
                      <a:pt x="131" y="58"/>
                      <a:pt x="101" y="66"/>
                    </a:cubicBezTo>
                    <a:cubicBezTo>
                      <a:pt x="66" y="75"/>
                      <a:pt x="64" y="75"/>
                      <a:pt x="52" y="78"/>
                    </a:cubicBezTo>
                    <a:cubicBezTo>
                      <a:pt x="33" y="82"/>
                      <a:pt x="15" y="85"/>
                      <a:pt x="4" y="8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5" name="Freeform 164">
                <a:extLst>
                  <a:ext uri="{FF2B5EF4-FFF2-40B4-BE49-F238E27FC236}">
                    <a16:creationId xmlns:a16="http://schemas.microsoft.com/office/drawing/2014/main" id="{FFB80D52-4FBE-9705-F908-52CB01231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3541"/>
                <a:ext cx="207" cy="58"/>
              </a:xfrm>
              <a:custGeom>
                <a:avLst/>
                <a:gdLst>
                  <a:gd name="T0" fmla="*/ 0 w 207"/>
                  <a:gd name="T1" fmla="*/ 56 h 58"/>
                  <a:gd name="T2" fmla="*/ 48 w 207"/>
                  <a:gd name="T3" fmla="*/ 49 h 58"/>
                  <a:gd name="T4" fmla="*/ 151 w 207"/>
                  <a:gd name="T5" fmla="*/ 22 h 58"/>
                  <a:gd name="T6" fmla="*/ 205 w 207"/>
                  <a:gd name="T7" fmla="*/ 4 h 58"/>
                  <a:gd name="T8" fmla="*/ 91 w 207"/>
                  <a:gd name="T9" fmla="*/ 56 h 58"/>
                  <a:gd name="T10" fmla="*/ 85 w 207"/>
                  <a:gd name="T11" fmla="*/ 58 h 5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7" h="58">
                    <a:moveTo>
                      <a:pt x="0" y="56"/>
                    </a:moveTo>
                    <a:cubicBezTo>
                      <a:pt x="16" y="55"/>
                      <a:pt x="32" y="52"/>
                      <a:pt x="48" y="49"/>
                    </a:cubicBezTo>
                    <a:cubicBezTo>
                      <a:pt x="73" y="43"/>
                      <a:pt x="125" y="29"/>
                      <a:pt x="151" y="22"/>
                    </a:cubicBezTo>
                    <a:cubicBezTo>
                      <a:pt x="167" y="18"/>
                      <a:pt x="207" y="0"/>
                      <a:pt x="205" y="4"/>
                    </a:cubicBezTo>
                    <a:cubicBezTo>
                      <a:pt x="195" y="10"/>
                      <a:pt x="111" y="47"/>
                      <a:pt x="91" y="56"/>
                    </a:cubicBezTo>
                    <a:cubicBezTo>
                      <a:pt x="86" y="58"/>
                      <a:pt x="88" y="58"/>
                      <a:pt x="85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6" name="Freeform 165">
                <a:extLst>
                  <a:ext uri="{FF2B5EF4-FFF2-40B4-BE49-F238E27FC236}">
                    <a16:creationId xmlns:a16="http://schemas.microsoft.com/office/drawing/2014/main" id="{D84F9B13-D370-A92A-61B3-D7203BA07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2953"/>
                <a:ext cx="351" cy="92"/>
              </a:xfrm>
              <a:custGeom>
                <a:avLst/>
                <a:gdLst>
                  <a:gd name="T0" fmla="*/ 351 w 351"/>
                  <a:gd name="T1" fmla="*/ 83 h 92"/>
                  <a:gd name="T2" fmla="*/ 255 w 351"/>
                  <a:gd name="T3" fmla="*/ 53 h 92"/>
                  <a:gd name="T4" fmla="*/ 144 w 351"/>
                  <a:gd name="T5" fmla="*/ 29 h 92"/>
                  <a:gd name="T6" fmla="*/ 87 w 351"/>
                  <a:gd name="T7" fmla="*/ 14 h 92"/>
                  <a:gd name="T8" fmla="*/ 63 w 351"/>
                  <a:gd name="T9" fmla="*/ 8 h 92"/>
                  <a:gd name="T10" fmla="*/ 45 w 351"/>
                  <a:gd name="T11" fmla="*/ 2 h 92"/>
                  <a:gd name="T12" fmla="*/ 0 w 351"/>
                  <a:gd name="T13" fmla="*/ 5 h 92"/>
                  <a:gd name="T14" fmla="*/ 27 w 351"/>
                  <a:gd name="T15" fmla="*/ 14 h 92"/>
                  <a:gd name="T16" fmla="*/ 93 w 351"/>
                  <a:gd name="T17" fmla="*/ 35 h 92"/>
                  <a:gd name="T18" fmla="*/ 153 w 351"/>
                  <a:gd name="T19" fmla="*/ 44 h 92"/>
                  <a:gd name="T20" fmla="*/ 309 w 351"/>
                  <a:gd name="T21" fmla="*/ 92 h 9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51" h="92">
                    <a:moveTo>
                      <a:pt x="351" y="83"/>
                    </a:moveTo>
                    <a:cubicBezTo>
                      <a:pt x="318" y="77"/>
                      <a:pt x="287" y="64"/>
                      <a:pt x="255" y="53"/>
                    </a:cubicBezTo>
                    <a:cubicBezTo>
                      <a:pt x="219" y="41"/>
                      <a:pt x="180" y="41"/>
                      <a:pt x="144" y="29"/>
                    </a:cubicBezTo>
                    <a:cubicBezTo>
                      <a:pt x="125" y="23"/>
                      <a:pt x="106" y="19"/>
                      <a:pt x="87" y="14"/>
                    </a:cubicBezTo>
                    <a:cubicBezTo>
                      <a:pt x="79" y="12"/>
                      <a:pt x="71" y="11"/>
                      <a:pt x="63" y="8"/>
                    </a:cubicBezTo>
                    <a:cubicBezTo>
                      <a:pt x="57" y="6"/>
                      <a:pt x="45" y="2"/>
                      <a:pt x="45" y="2"/>
                    </a:cubicBezTo>
                    <a:cubicBezTo>
                      <a:pt x="30" y="3"/>
                      <a:pt x="14" y="0"/>
                      <a:pt x="0" y="5"/>
                    </a:cubicBezTo>
                    <a:cubicBezTo>
                      <a:pt x="0" y="5"/>
                      <a:pt x="15" y="10"/>
                      <a:pt x="27" y="14"/>
                    </a:cubicBezTo>
                    <a:cubicBezTo>
                      <a:pt x="49" y="21"/>
                      <a:pt x="70" y="29"/>
                      <a:pt x="93" y="35"/>
                    </a:cubicBezTo>
                    <a:cubicBezTo>
                      <a:pt x="113" y="40"/>
                      <a:pt x="133" y="39"/>
                      <a:pt x="153" y="44"/>
                    </a:cubicBezTo>
                    <a:cubicBezTo>
                      <a:pt x="206" y="57"/>
                      <a:pt x="260" y="68"/>
                      <a:pt x="309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7" name="Freeform 166">
                <a:extLst>
                  <a:ext uri="{FF2B5EF4-FFF2-40B4-BE49-F238E27FC236}">
                    <a16:creationId xmlns:a16="http://schemas.microsoft.com/office/drawing/2014/main" id="{BCA2250A-F18A-4985-EFC8-FB4E4C3EF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2983"/>
                <a:ext cx="285" cy="83"/>
              </a:xfrm>
              <a:custGeom>
                <a:avLst/>
                <a:gdLst>
                  <a:gd name="T0" fmla="*/ 285 w 285"/>
                  <a:gd name="T1" fmla="*/ 80 h 83"/>
                  <a:gd name="T2" fmla="*/ 75 w 285"/>
                  <a:gd name="T3" fmla="*/ 29 h 83"/>
                  <a:gd name="T4" fmla="*/ 56 w 285"/>
                  <a:gd name="T5" fmla="*/ 22 h 83"/>
                  <a:gd name="T6" fmla="*/ 36 w 285"/>
                  <a:gd name="T7" fmla="*/ 17 h 83"/>
                  <a:gd name="T8" fmla="*/ 24 w 285"/>
                  <a:gd name="T9" fmla="*/ 8 h 83"/>
                  <a:gd name="T10" fmla="*/ 6 w 285"/>
                  <a:gd name="T11" fmla="*/ 2 h 83"/>
                  <a:gd name="T12" fmla="*/ 45 w 285"/>
                  <a:gd name="T13" fmla="*/ 20 h 83"/>
                  <a:gd name="T14" fmla="*/ 98 w 285"/>
                  <a:gd name="T15" fmla="*/ 49 h 83"/>
                  <a:gd name="T16" fmla="*/ 216 w 285"/>
                  <a:gd name="T17" fmla="*/ 83 h 8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5" h="83">
                    <a:moveTo>
                      <a:pt x="285" y="80"/>
                    </a:moveTo>
                    <a:cubicBezTo>
                      <a:pt x="250" y="72"/>
                      <a:pt x="113" y="39"/>
                      <a:pt x="75" y="29"/>
                    </a:cubicBezTo>
                    <a:cubicBezTo>
                      <a:pt x="68" y="27"/>
                      <a:pt x="63" y="24"/>
                      <a:pt x="56" y="22"/>
                    </a:cubicBezTo>
                    <a:cubicBezTo>
                      <a:pt x="50" y="20"/>
                      <a:pt x="36" y="17"/>
                      <a:pt x="36" y="17"/>
                    </a:cubicBezTo>
                    <a:cubicBezTo>
                      <a:pt x="32" y="14"/>
                      <a:pt x="28" y="10"/>
                      <a:pt x="24" y="8"/>
                    </a:cubicBezTo>
                    <a:cubicBezTo>
                      <a:pt x="18" y="5"/>
                      <a:pt x="0" y="0"/>
                      <a:pt x="6" y="2"/>
                    </a:cubicBezTo>
                    <a:cubicBezTo>
                      <a:pt x="23" y="6"/>
                      <a:pt x="29" y="10"/>
                      <a:pt x="45" y="20"/>
                    </a:cubicBezTo>
                    <a:cubicBezTo>
                      <a:pt x="59" y="30"/>
                      <a:pt x="82" y="41"/>
                      <a:pt x="98" y="49"/>
                    </a:cubicBezTo>
                    <a:cubicBezTo>
                      <a:pt x="127" y="60"/>
                      <a:pt x="197" y="77"/>
                      <a:pt x="216" y="8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8" name="Freeform 167">
                <a:extLst>
                  <a:ext uri="{FF2B5EF4-FFF2-40B4-BE49-F238E27FC236}">
                    <a16:creationId xmlns:a16="http://schemas.microsoft.com/office/drawing/2014/main" id="{F1639488-224C-1EE3-E438-E8FBEBD7CE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7" y="3014"/>
                <a:ext cx="210" cy="77"/>
              </a:xfrm>
              <a:custGeom>
                <a:avLst/>
                <a:gdLst>
                  <a:gd name="T0" fmla="*/ 202 w 210"/>
                  <a:gd name="T1" fmla="*/ 70 h 77"/>
                  <a:gd name="T2" fmla="*/ 124 w 210"/>
                  <a:gd name="T3" fmla="*/ 70 h 77"/>
                  <a:gd name="T4" fmla="*/ 76 w 210"/>
                  <a:gd name="T5" fmla="*/ 58 h 77"/>
                  <a:gd name="T6" fmla="*/ 40 w 210"/>
                  <a:gd name="T7" fmla="*/ 37 h 77"/>
                  <a:gd name="T8" fmla="*/ 7 w 210"/>
                  <a:gd name="T9" fmla="*/ 0 h 77"/>
                  <a:gd name="T10" fmla="*/ 85 w 210"/>
                  <a:gd name="T11" fmla="*/ 36 h 77"/>
                  <a:gd name="T12" fmla="*/ 210 w 210"/>
                  <a:gd name="T13" fmla="*/ 66 h 7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0" h="77">
                    <a:moveTo>
                      <a:pt x="202" y="70"/>
                    </a:moveTo>
                    <a:cubicBezTo>
                      <a:pt x="180" y="77"/>
                      <a:pt x="147" y="76"/>
                      <a:pt x="124" y="70"/>
                    </a:cubicBezTo>
                    <a:cubicBezTo>
                      <a:pt x="104" y="66"/>
                      <a:pt x="90" y="64"/>
                      <a:pt x="76" y="58"/>
                    </a:cubicBezTo>
                    <a:cubicBezTo>
                      <a:pt x="62" y="53"/>
                      <a:pt x="49" y="46"/>
                      <a:pt x="40" y="37"/>
                    </a:cubicBezTo>
                    <a:cubicBezTo>
                      <a:pt x="29" y="27"/>
                      <a:pt x="0" y="0"/>
                      <a:pt x="7" y="0"/>
                    </a:cubicBezTo>
                    <a:cubicBezTo>
                      <a:pt x="32" y="6"/>
                      <a:pt x="61" y="30"/>
                      <a:pt x="85" y="36"/>
                    </a:cubicBezTo>
                    <a:cubicBezTo>
                      <a:pt x="123" y="45"/>
                      <a:pt x="174" y="66"/>
                      <a:pt x="210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9" name="Freeform 168">
                <a:extLst>
                  <a:ext uri="{FF2B5EF4-FFF2-40B4-BE49-F238E27FC236}">
                    <a16:creationId xmlns:a16="http://schemas.microsoft.com/office/drawing/2014/main" id="{4C2B8B8C-ABBC-BD79-B102-90A0DEB13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" y="3046"/>
                <a:ext cx="87" cy="59"/>
              </a:xfrm>
              <a:custGeom>
                <a:avLst/>
                <a:gdLst>
                  <a:gd name="T0" fmla="*/ 87 w 87"/>
                  <a:gd name="T1" fmla="*/ 56 h 59"/>
                  <a:gd name="T2" fmla="*/ 51 w 87"/>
                  <a:gd name="T3" fmla="*/ 35 h 59"/>
                  <a:gd name="T4" fmla="*/ 3 w 87"/>
                  <a:gd name="T5" fmla="*/ 4 h 59"/>
                  <a:gd name="T6" fmla="*/ 69 w 87"/>
                  <a:gd name="T7" fmla="*/ 59 h 5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7" h="59">
                    <a:moveTo>
                      <a:pt x="87" y="56"/>
                    </a:moveTo>
                    <a:cubicBezTo>
                      <a:pt x="81" y="53"/>
                      <a:pt x="61" y="41"/>
                      <a:pt x="51" y="35"/>
                    </a:cubicBezTo>
                    <a:cubicBezTo>
                      <a:pt x="41" y="30"/>
                      <a:pt x="0" y="0"/>
                      <a:pt x="3" y="4"/>
                    </a:cubicBezTo>
                    <a:cubicBezTo>
                      <a:pt x="8" y="19"/>
                      <a:pt x="54" y="52"/>
                      <a:pt x="69" y="5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10" name="Freeform 169">
                <a:extLst>
                  <a:ext uri="{FF2B5EF4-FFF2-40B4-BE49-F238E27FC236}">
                    <a16:creationId xmlns:a16="http://schemas.microsoft.com/office/drawing/2014/main" id="{00BFE951-EF5A-D082-D5D2-09430D5FB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9" y="3075"/>
                <a:ext cx="57" cy="47"/>
              </a:xfrm>
              <a:custGeom>
                <a:avLst/>
                <a:gdLst>
                  <a:gd name="T0" fmla="*/ 57 w 57"/>
                  <a:gd name="T1" fmla="*/ 45 h 47"/>
                  <a:gd name="T2" fmla="*/ 47 w 57"/>
                  <a:gd name="T3" fmla="*/ 44 h 47"/>
                  <a:gd name="T4" fmla="*/ 15 w 57"/>
                  <a:gd name="T5" fmla="*/ 27 h 47"/>
                  <a:gd name="T6" fmla="*/ 3 w 57"/>
                  <a:gd name="T7" fmla="*/ 14 h 47"/>
                  <a:gd name="T8" fmla="*/ 0 w 57"/>
                  <a:gd name="T9" fmla="*/ 0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7" h="47">
                    <a:moveTo>
                      <a:pt x="57" y="45"/>
                    </a:moveTo>
                    <a:cubicBezTo>
                      <a:pt x="55" y="45"/>
                      <a:pt x="54" y="47"/>
                      <a:pt x="47" y="44"/>
                    </a:cubicBezTo>
                    <a:cubicBezTo>
                      <a:pt x="40" y="41"/>
                      <a:pt x="22" y="32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11" name="Freeform 170">
                <a:extLst>
                  <a:ext uri="{FF2B5EF4-FFF2-40B4-BE49-F238E27FC236}">
                    <a16:creationId xmlns:a16="http://schemas.microsoft.com/office/drawing/2014/main" id="{6E93C04E-BD92-F9C4-0C04-21D44B1888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3105"/>
                <a:ext cx="48" cy="34"/>
              </a:xfrm>
              <a:custGeom>
                <a:avLst/>
                <a:gdLst>
                  <a:gd name="T0" fmla="*/ 48 w 48"/>
                  <a:gd name="T1" fmla="*/ 32 h 34"/>
                  <a:gd name="T2" fmla="*/ 36 w 48"/>
                  <a:gd name="T3" fmla="*/ 33 h 34"/>
                  <a:gd name="T4" fmla="*/ 15 w 48"/>
                  <a:gd name="T5" fmla="*/ 27 h 34"/>
                  <a:gd name="T6" fmla="*/ 3 w 48"/>
                  <a:gd name="T7" fmla="*/ 14 h 34"/>
                  <a:gd name="T8" fmla="*/ 0 w 48"/>
                  <a:gd name="T9" fmla="*/ 0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34">
                    <a:moveTo>
                      <a:pt x="48" y="32"/>
                    </a:moveTo>
                    <a:cubicBezTo>
                      <a:pt x="46" y="32"/>
                      <a:pt x="41" y="34"/>
                      <a:pt x="36" y="33"/>
                    </a:cubicBezTo>
                    <a:cubicBezTo>
                      <a:pt x="31" y="32"/>
                      <a:pt x="20" y="30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12" name="Freeform 171">
                <a:extLst>
                  <a:ext uri="{FF2B5EF4-FFF2-40B4-BE49-F238E27FC236}">
                    <a16:creationId xmlns:a16="http://schemas.microsoft.com/office/drawing/2014/main" id="{DCFD9065-6124-3611-2B7C-0516350FF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095"/>
                <a:ext cx="72" cy="37"/>
              </a:xfrm>
              <a:custGeom>
                <a:avLst/>
                <a:gdLst>
                  <a:gd name="T0" fmla="*/ 54 w 72"/>
                  <a:gd name="T1" fmla="*/ 37 h 37"/>
                  <a:gd name="T2" fmla="*/ 40 w 72"/>
                  <a:gd name="T3" fmla="*/ 31 h 37"/>
                  <a:gd name="T4" fmla="*/ 28 w 72"/>
                  <a:gd name="T5" fmla="*/ 24 h 37"/>
                  <a:gd name="T6" fmla="*/ 7 w 72"/>
                  <a:gd name="T7" fmla="*/ 10 h 37"/>
                  <a:gd name="T8" fmla="*/ 1 w 72"/>
                  <a:gd name="T9" fmla="*/ 1 h 37"/>
                  <a:gd name="T10" fmla="*/ 10 w 72"/>
                  <a:gd name="T11" fmla="*/ 7 h 37"/>
                  <a:gd name="T12" fmla="*/ 33 w 72"/>
                  <a:gd name="T13" fmla="*/ 13 h 37"/>
                  <a:gd name="T14" fmla="*/ 51 w 72"/>
                  <a:gd name="T15" fmla="*/ 22 h 37"/>
                  <a:gd name="T16" fmla="*/ 72 w 72"/>
                  <a:gd name="T17" fmla="*/ 28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4" y="37"/>
                    </a:moveTo>
                    <a:cubicBezTo>
                      <a:pt x="48" y="36"/>
                      <a:pt x="45" y="34"/>
                      <a:pt x="40" y="31"/>
                    </a:cubicBezTo>
                    <a:cubicBezTo>
                      <a:pt x="36" y="26"/>
                      <a:pt x="34" y="25"/>
                      <a:pt x="28" y="24"/>
                    </a:cubicBezTo>
                    <a:cubicBezTo>
                      <a:pt x="21" y="20"/>
                      <a:pt x="14" y="14"/>
                      <a:pt x="7" y="10"/>
                    </a:cubicBezTo>
                    <a:cubicBezTo>
                      <a:pt x="7" y="9"/>
                      <a:pt x="0" y="2"/>
                      <a:pt x="1" y="1"/>
                    </a:cubicBezTo>
                    <a:cubicBezTo>
                      <a:pt x="2" y="0"/>
                      <a:pt x="9" y="7"/>
                      <a:pt x="10" y="7"/>
                    </a:cubicBezTo>
                    <a:cubicBezTo>
                      <a:pt x="17" y="10"/>
                      <a:pt x="26" y="12"/>
                      <a:pt x="33" y="13"/>
                    </a:cubicBezTo>
                    <a:cubicBezTo>
                      <a:pt x="39" y="17"/>
                      <a:pt x="44" y="21"/>
                      <a:pt x="51" y="22"/>
                    </a:cubicBezTo>
                    <a:cubicBezTo>
                      <a:pt x="57" y="25"/>
                      <a:pt x="65" y="28"/>
                      <a:pt x="72" y="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15" name="Freeform 172">
                <a:extLst>
                  <a:ext uri="{FF2B5EF4-FFF2-40B4-BE49-F238E27FC236}">
                    <a16:creationId xmlns:a16="http://schemas.microsoft.com/office/drawing/2014/main" id="{CA602D4D-AB08-B26C-5E51-ADFFCD88F2D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4" name="Freeform 173">
                <a:extLst>
                  <a:ext uri="{FF2B5EF4-FFF2-40B4-BE49-F238E27FC236}">
                    <a16:creationId xmlns:a16="http://schemas.microsoft.com/office/drawing/2014/main" id="{583AD5E1-1C04-E200-BCED-754B8677C5F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408" y="315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5" name="Freeform 174">
                <a:extLst>
                  <a:ext uri="{FF2B5EF4-FFF2-40B4-BE49-F238E27FC236}">
                    <a16:creationId xmlns:a16="http://schemas.microsoft.com/office/drawing/2014/main" id="{E414051E-43EF-CB52-8F10-B1A760C5BEF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16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6" name="Freeform 175">
                <a:extLst>
                  <a:ext uri="{FF2B5EF4-FFF2-40B4-BE49-F238E27FC236}">
                    <a16:creationId xmlns:a16="http://schemas.microsoft.com/office/drawing/2014/main" id="{46073227-D8CE-C1EF-6A28-CBD96A0F730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2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7" name="Freeform 176">
                <a:extLst>
                  <a:ext uri="{FF2B5EF4-FFF2-40B4-BE49-F238E27FC236}">
                    <a16:creationId xmlns:a16="http://schemas.microsoft.com/office/drawing/2014/main" id="{74195DFA-4DCC-EC11-718F-F6AC76C6535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24" y="320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8" name="Freeform 177">
                <a:extLst>
                  <a:ext uri="{FF2B5EF4-FFF2-40B4-BE49-F238E27FC236}">
                    <a16:creationId xmlns:a16="http://schemas.microsoft.com/office/drawing/2014/main" id="{94BF9FFF-01A5-D274-4938-5C77C3AB2B9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784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9" name="Freeform 178">
                <a:extLst>
                  <a:ext uri="{FF2B5EF4-FFF2-40B4-BE49-F238E27FC236}">
                    <a16:creationId xmlns:a16="http://schemas.microsoft.com/office/drawing/2014/main" id="{C7AA1974-EDB2-A175-56AA-CB4DAAAACC8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0" name="Freeform 179">
                <a:extLst>
                  <a:ext uri="{FF2B5EF4-FFF2-40B4-BE49-F238E27FC236}">
                    <a16:creationId xmlns:a16="http://schemas.microsoft.com/office/drawing/2014/main" id="{24E7E445-4914-8093-7C7A-30DF7D3C85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304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1" name="Freeform 180">
                <a:extLst>
                  <a:ext uri="{FF2B5EF4-FFF2-40B4-BE49-F238E27FC236}">
                    <a16:creationId xmlns:a16="http://schemas.microsoft.com/office/drawing/2014/main" id="{34978D4B-6E87-041A-8EDF-3B06938C965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2" name="Freeform 181">
                <a:extLst>
                  <a:ext uri="{FF2B5EF4-FFF2-40B4-BE49-F238E27FC236}">
                    <a16:creationId xmlns:a16="http://schemas.microsoft.com/office/drawing/2014/main" id="{8AE0D43C-ED9F-F436-2A76-219DD6A0399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600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3" name="Freeform 182">
                <a:extLst>
                  <a:ext uri="{FF2B5EF4-FFF2-40B4-BE49-F238E27FC236}">
                    <a16:creationId xmlns:a16="http://schemas.microsoft.com/office/drawing/2014/main" id="{F4A0A334-D331-D3E6-276A-828D8EFDFBC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744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4" name="Freeform 183">
                <a:extLst>
                  <a:ext uri="{FF2B5EF4-FFF2-40B4-BE49-F238E27FC236}">
                    <a16:creationId xmlns:a16="http://schemas.microsoft.com/office/drawing/2014/main" id="{AD9283A9-85AE-24AE-EADD-9C68CA6A218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112" y="344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5" name="Freeform 184">
                <a:extLst>
                  <a:ext uri="{FF2B5EF4-FFF2-40B4-BE49-F238E27FC236}">
                    <a16:creationId xmlns:a16="http://schemas.microsoft.com/office/drawing/2014/main" id="{8354295C-9F3B-AFBE-C9A4-A49BB016146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16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6" name="Freeform 185">
                <a:extLst>
                  <a:ext uri="{FF2B5EF4-FFF2-40B4-BE49-F238E27FC236}">
                    <a16:creationId xmlns:a16="http://schemas.microsoft.com/office/drawing/2014/main" id="{9276D119-2769-BF73-CCFE-462A584B6C6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92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7" name="Freeform 186">
                <a:extLst>
                  <a:ext uri="{FF2B5EF4-FFF2-40B4-BE49-F238E27FC236}">
                    <a16:creationId xmlns:a16="http://schemas.microsoft.com/office/drawing/2014/main" id="{E42A169F-7B61-EE44-33CF-5110DA2B6B2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8" name="Freeform 187">
                <a:extLst>
                  <a:ext uri="{FF2B5EF4-FFF2-40B4-BE49-F238E27FC236}">
                    <a16:creationId xmlns:a16="http://schemas.microsoft.com/office/drawing/2014/main" id="{7A8BA594-91F8-4B64-5A8F-6EB72510242C}"/>
                  </a:ext>
                </a:extLst>
              </p:cNvPr>
              <p:cNvSpPr>
                <a:spLocks/>
              </p:cNvSpPr>
              <p:nvPr/>
            </p:nvSpPr>
            <p:spPr bwMode="auto">
              <a:xfrm rot="-738481">
                <a:off x="4080" y="3109"/>
                <a:ext cx="168" cy="112"/>
              </a:xfrm>
              <a:custGeom>
                <a:avLst/>
                <a:gdLst>
                  <a:gd name="T0" fmla="*/ 160 w 168"/>
                  <a:gd name="T1" fmla="*/ 8 h 112"/>
                  <a:gd name="T2" fmla="*/ 160 w 168"/>
                  <a:gd name="T3" fmla="*/ 56 h 112"/>
                  <a:gd name="T4" fmla="*/ 112 w 168"/>
                  <a:gd name="T5" fmla="*/ 104 h 112"/>
                  <a:gd name="T6" fmla="*/ 64 w 168"/>
                  <a:gd name="T7" fmla="*/ 104 h 112"/>
                  <a:gd name="T8" fmla="*/ 16 w 168"/>
                  <a:gd name="T9" fmla="*/ 56 h 112"/>
                  <a:gd name="T10" fmla="*/ 16 w 168"/>
                  <a:gd name="T11" fmla="*/ 8 h 112"/>
                  <a:gd name="T12" fmla="*/ 112 w 168"/>
                  <a:gd name="T13" fmla="*/ 8 h 112"/>
                  <a:gd name="T14" fmla="*/ 160 w 168"/>
                  <a:gd name="T15" fmla="*/ 8 h 1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68" h="112">
                    <a:moveTo>
                      <a:pt x="160" y="8"/>
                    </a:moveTo>
                    <a:cubicBezTo>
                      <a:pt x="168" y="16"/>
                      <a:pt x="168" y="40"/>
                      <a:pt x="160" y="56"/>
                    </a:cubicBezTo>
                    <a:cubicBezTo>
                      <a:pt x="152" y="72"/>
                      <a:pt x="128" y="96"/>
                      <a:pt x="112" y="104"/>
                    </a:cubicBezTo>
                    <a:cubicBezTo>
                      <a:pt x="96" y="112"/>
                      <a:pt x="80" y="112"/>
                      <a:pt x="64" y="104"/>
                    </a:cubicBezTo>
                    <a:cubicBezTo>
                      <a:pt x="48" y="96"/>
                      <a:pt x="24" y="72"/>
                      <a:pt x="16" y="56"/>
                    </a:cubicBezTo>
                    <a:cubicBezTo>
                      <a:pt x="8" y="40"/>
                      <a:pt x="0" y="16"/>
                      <a:pt x="16" y="8"/>
                    </a:cubicBezTo>
                    <a:cubicBezTo>
                      <a:pt x="32" y="0"/>
                      <a:pt x="88" y="8"/>
                      <a:pt x="112" y="8"/>
                    </a:cubicBezTo>
                    <a:cubicBezTo>
                      <a:pt x="136" y="8"/>
                      <a:pt x="152" y="0"/>
                      <a:pt x="160" y="8"/>
                    </a:cubicBezTo>
                    <a:close/>
                  </a:path>
                </a:pathLst>
              </a:custGeom>
              <a:solidFill>
                <a:srgbClr val="DDDDDD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9" name="Freeform 188">
                <a:extLst>
                  <a:ext uri="{FF2B5EF4-FFF2-40B4-BE49-F238E27FC236}">
                    <a16:creationId xmlns:a16="http://schemas.microsoft.com/office/drawing/2014/main" id="{AD687C4D-3A24-535C-4CF8-540A4F209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3390"/>
                <a:ext cx="310" cy="96"/>
              </a:xfrm>
              <a:custGeom>
                <a:avLst/>
                <a:gdLst>
                  <a:gd name="T0" fmla="*/ 310 w 310"/>
                  <a:gd name="T1" fmla="*/ 6 h 96"/>
                  <a:gd name="T2" fmla="*/ 163 w 310"/>
                  <a:gd name="T3" fmla="*/ 42 h 96"/>
                  <a:gd name="T4" fmla="*/ 0 w 310"/>
                  <a:gd name="T5" fmla="*/ 0 h 96"/>
                  <a:gd name="T6" fmla="*/ 28 w 310"/>
                  <a:gd name="T7" fmla="*/ 48 h 96"/>
                  <a:gd name="T8" fmla="*/ 80 w 310"/>
                  <a:gd name="T9" fmla="*/ 89 h 96"/>
                  <a:gd name="T10" fmla="*/ 115 w 310"/>
                  <a:gd name="T11" fmla="*/ 96 h 96"/>
                  <a:gd name="T12" fmla="*/ 148 w 310"/>
                  <a:gd name="T13" fmla="*/ 93 h 96"/>
                  <a:gd name="T14" fmla="*/ 208 w 310"/>
                  <a:gd name="T15" fmla="*/ 81 h 96"/>
                  <a:gd name="T16" fmla="*/ 265 w 310"/>
                  <a:gd name="T17" fmla="*/ 47 h 96"/>
                  <a:gd name="T18" fmla="*/ 310 w 310"/>
                  <a:gd name="T19" fmla="*/ 6 h 9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10" h="96">
                    <a:moveTo>
                      <a:pt x="310" y="6"/>
                    </a:moveTo>
                    <a:lnTo>
                      <a:pt x="163" y="42"/>
                    </a:lnTo>
                    <a:lnTo>
                      <a:pt x="0" y="0"/>
                    </a:lnTo>
                    <a:lnTo>
                      <a:pt x="28" y="48"/>
                    </a:lnTo>
                    <a:lnTo>
                      <a:pt x="80" y="89"/>
                    </a:lnTo>
                    <a:lnTo>
                      <a:pt x="115" y="96"/>
                    </a:lnTo>
                    <a:lnTo>
                      <a:pt x="148" y="93"/>
                    </a:lnTo>
                    <a:lnTo>
                      <a:pt x="208" y="81"/>
                    </a:lnTo>
                    <a:lnTo>
                      <a:pt x="265" y="47"/>
                    </a:lnTo>
                    <a:lnTo>
                      <a:pt x="310" y="6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17" name="Freeform 189">
                <a:extLst>
                  <a:ext uri="{FF2B5EF4-FFF2-40B4-BE49-F238E27FC236}">
                    <a16:creationId xmlns:a16="http://schemas.microsoft.com/office/drawing/2014/main" id="{9B1C4110-6A52-2EAF-8F8E-C43B93A6CD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3410"/>
                <a:ext cx="42" cy="61"/>
              </a:xfrm>
              <a:custGeom>
                <a:avLst/>
                <a:gdLst>
                  <a:gd name="T0" fmla="*/ 42 w 42"/>
                  <a:gd name="T1" fmla="*/ 0 h 61"/>
                  <a:gd name="T2" fmla="*/ 16 w 42"/>
                  <a:gd name="T3" fmla="*/ 37 h 61"/>
                  <a:gd name="T4" fmla="*/ 0 w 42"/>
                  <a:gd name="T5" fmla="*/ 61 h 6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2" h="61">
                    <a:moveTo>
                      <a:pt x="42" y="0"/>
                    </a:moveTo>
                    <a:cubicBezTo>
                      <a:pt x="37" y="21"/>
                      <a:pt x="33" y="25"/>
                      <a:pt x="16" y="37"/>
                    </a:cubicBezTo>
                    <a:cubicBezTo>
                      <a:pt x="6" y="53"/>
                      <a:pt x="11" y="49"/>
                      <a:pt x="0" y="6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18" name="Freeform 190">
                <a:extLst>
                  <a:ext uri="{FF2B5EF4-FFF2-40B4-BE49-F238E27FC236}">
                    <a16:creationId xmlns:a16="http://schemas.microsoft.com/office/drawing/2014/main" id="{3AF7DBDB-DE10-A040-C671-51BBC4F306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342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33 w 55"/>
                  <a:gd name="T3" fmla="*/ 38 h 60"/>
                  <a:gd name="T4" fmla="*/ 0 w 55"/>
                  <a:gd name="T5" fmla="*/ 60 h 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cubicBezTo>
                      <a:pt x="50" y="5"/>
                      <a:pt x="42" y="28"/>
                      <a:pt x="33" y="38"/>
                    </a:cubicBezTo>
                    <a:cubicBezTo>
                      <a:pt x="24" y="48"/>
                      <a:pt x="7" y="56"/>
                      <a:pt x="0" y="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27" name="Freeform 191">
                <a:extLst>
                  <a:ext uri="{FF2B5EF4-FFF2-40B4-BE49-F238E27FC236}">
                    <a16:creationId xmlns:a16="http://schemas.microsoft.com/office/drawing/2014/main" id="{2BAA0749-B63A-57D6-BB79-3949D8ECE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5" y="3429"/>
                <a:ext cx="51" cy="53"/>
              </a:xfrm>
              <a:custGeom>
                <a:avLst/>
                <a:gdLst>
                  <a:gd name="T0" fmla="*/ 51 w 51"/>
                  <a:gd name="T1" fmla="*/ 0 h 53"/>
                  <a:gd name="T2" fmla="*/ 39 w 51"/>
                  <a:gd name="T3" fmla="*/ 35 h 53"/>
                  <a:gd name="T4" fmla="*/ 0 w 51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1" h="53">
                    <a:moveTo>
                      <a:pt x="51" y="0"/>
                    </a:moveTo>
                    <a:cubicBezTo>
                      <a:pt x="47" y="4"/>
                      <a:pt x="47" y="26"/>
                      <a:pt x="39" y="35"/>
                    </a:cubicBezTo>
                    <a:cubicBezTo>
                      <a:pt x="31" y="44"/>
                      <a:pt x="8" y="49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28" name="Freeform 192">
                <a:extLst>
                  <a:ext uri="{FF2B5EF4-FFF2-40B4-BE49-F238E27FC236}">
                    <a16:creationId xmlns:a16="http://schemas.microsoft.com/office/drawing/2014/main" id="{BA4CB8C4-8B5D-682B-A585-02B00E534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2" y="3426"/>
                <a:ext cx="45" cy="53"/>
              </a:xfrm>
              <a:custGeom>
                <a:avLst/>
                <a:gdLst>
                  <a:gd name="T0" fmla="*/ 45 w 45"/>
                  <a:gd name="T1" fmla="*/ 0 h 53"/>
                  <a:gd name="T2" fmla="*/ 33 w 45"/>
                  <a:gd name="T3" fmla="*/ 29 h 53"/>
                  <a:gd name="T4" fmla="*/ 0 w 45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53">
                    <a:moveTo>
                      <a:pt x="45" y="0"/>
                    </a:moveTo>
                    <a:cubicBezTo>
                      <a:pt x="41" y="5"/>
                      <a:pt x="40" y="20"/>
                      <a:pt x="33" y="29"/>
                    </a:cubicBezTo>
                    <a:cubicBezTo>
                      <a:pt x="26" y="38"/>
                      <a:pt x="7" y="48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29" name="Freeform 193">
                <a:extLst>
                  <a:ext uri="{FF2B5EF4-FFF2-40B4-BE49-F238E27FC236}">
                    <a16:creationId xmlns:a16="http://schemas.microsoft.com/office/drawing/2014/main" id="{86B1737C-F12C-8020-00D0-7D44BC1673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3399"/>
                <a:ext cx="38" cy="44"/>
              </a:xfrm>
              <a:custGeom>
                <a:avLst/>
                <a:gdLst>
                  <a:gd name="T0" fmla="*/ 36 w 38"/>
                  <a:gd name="T1" fmla="*/ 23 h 44"/>
                  <a:gd name="T2" fmla="*/ 36 w 38"/>
                  <a:gd name="T3" fmla="*/ 0 h 44"/>
                  <a:gd name="T4" fmla="*/ 23 w 38"/>
                  <a:gd name="T5" fmla="*/ 23 h 44"/>
                  <a:gd name="T6" fmla="*/ 0 w 38"/>
                  <a:gd name="T7" fmla="*/ 44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8" h="44">
                    <a:moveTo>
                      <a:pt x="36" y="23"/>
                    </a:moveTo>
                    <a:cubicBezTo>
                      <a:pt x="34" y="30"/>
                      <a:pt x="38" y="0"/>
                      <a:pt x="36" y="0"/>
                    </a:cubicBezTo>
                    <a:cubicBezTo>
                      <a:pt x="34" y="0"/>
                      <a:pt x="29" y="16"/>
                      <a:pt x="23" y="23"/>
                    </a:cubicBezTo>
                    <a:cubicBezTo>
                      <a:pt x="13" y="38"/>
                      <a:pt x="12" y="32"/>
                      <a:pt x="0" y="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30" name="Freeform 194">
                <a:extLst>
                  <a:ext uri="{FF2B5EF4-FFF2-40B4-BE49-F238E27FC236}">
                    <a16:creationId xmlns:a16="http://schemas.microsoft.com/office/drawing/2014/main" id="{323E746D-46CA-E010-0792-CAC919278D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3416"/>
                <a:ext cx="27" cy="45"/>
              </a:xfrm>
              <a:custGeom>
                <a:avLst/>
                <a:gdLst>
                  <a:gd name="T0" fmla="*/ 27 w 27"/>
                  <a:gd name="T1" fmla="*/ 0 h 45"/>
                  <a:gd name="T2" fmla="*/ 0 w 27"/>
                  <a:gd name="T3" fmla="*/ 45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45">
                    <a:moveTo>
                      <a:pt x="27" y="0"/>
                    </a:moveTo>
                    <a:cubicBezTo>
                      <a:pt x="22" y="21"/>
                      <a:pt x="17" y="33"/>
                      <a:pt x="0" y="4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31" name="Freeform 195">
                <a:extLst>
                  <a:ext uri="{FF2B5EF4-FFF2-40B4-BE49-F238E27FC236}">
                    <a16:creationId xmlns:a16="http://schemas.microsoft.com/office/drawing/2014/main" id="{8CF0986E-9B7C-7777-94A5-3CEBC9DB0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3408"/>
                <a:ext cx="27" cy="24"/>
              </a:xfrm>
              <a:custGeom>
                <a:avLst/>
                <a:gdLst>
                  <a:gd name="T0" fmla="*/ 27 w 27"/>
                  <a:gd name="T1" fmla="*/ 0 h 24"/>
                  <a:gd name="T2" fmla="*/ 0 w 27"/>
                  <a:gd name="T3" fmla="*/ 24 h 2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24">
                    <a:moveTo>
                      <a:pt x="27" y="0"/>
                    </a:moveTo>
                    <a:cubicBezTo>
                      <a:pt x="23" y="2"/>
                      <a:pt x="4" y="22"/>
                      <a:pt x="0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32" name="Freeform 196">
                <a:extLst>
                  <a:ext uri="{FF2B5EF4-FFF2-40B4-BE49-F238E27FC236}">
                    <a16:creationId xmlns:a16="http://schemas.microsoft.com/office/drawing/2014/main" id="{A1CB0DDC-37D1-AEEB-465E-0FEBFF79FE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" y="3147"/>
                <a:ext cx="2055" cy="303"/>
              </a:xfrm>
              <a:custGeom>
                <a:avLst/>
                <a:gdLst>
                  <a:gd name="T0" fmla="*/ 2055 w 2055"/>
                  <a:gd name="T1" fmla="*/ 0 h 303"/>
                  <a:gd name="T2" fmla="*/ 1665 w 2055"/>
                  <a:gd name="T3" fmla="*/ 54 h 303"/>
                  <a:gd name="T4" fmla="*/ 1164 w 2055"/>
                  <a:gd name="T5" fmla="*/ 150 h 303"/>
                  <a:gd name="T6" fmla="*/ 393 w 2055"/>
                  <a:gd name="T7" fmla="*/ 276 h 303"/>
                  <a:gd name="T8" fmla="*/ 0 w 2055"/>
                  <a:gd name="T9" fmla="*/ 303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55" h="303">
                    <a:moveTo>
                      <a:pt x="2055" y="0"/>
                    </a:moveTo>
                    <a:cubicBezTo>
                      <a:pt x="1990" y="8"/>
                      <a:pt x="1813" y="29"/>
                      <a:pt x="1665" y="54"/>
                    </a:cubicBezTo>
                    <a:cubicBezTo>
                      <a:pt x="1517" y="79"/>
                      <a:pt x="1376" y="113"/>
                      <a:pt x="1164" y="150"/>
                    </a:cubicBezTo>
                    <a:cubicBezTo>
                      <a:pt x="952" y="187"/>
                      <a:pt x="587" y="251"/>
                      <a:pt x="393" y="276"/>
                    </a:cubicBezTo>
                    <a:cubicBezTo>
                      <a:pt x="199" y="301"/>
                      <a:pt x="82" y="298"/>
                      <a:pt x="0" y="303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234" name="Group 197">
                <a:extLst>
                  <a:ext uri="{FF2B5EF4-FFF2-40B4-BE49-F238E27FC236}">
                    <a16:creationId xmlns:a16="http://schemas.microsoft.com/office/drawing/2014/main" id="{DDE443E8-FB38-C193-8167-A472CC8F116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4128" y="3120"/>
                <a:ext cx="75" cy="75"/>
                <a:chOff x="4080" y="3153"/>
                <a:chExt cx="96" cy="96"/>
              </a:xfrm>
            </p:grpSpPr>
            <p:sp>
              <p:nvSpPr>
                <p:cNvPr id="2382" name="Oval 198">
                  <a:extLst>
                    <a:ext uri="{FF2B5EF4-FFF2-40B4-BE49-F238E27FC236}">
                      <a16:creationId xmlns:a16="http://schemas.microsoft.com/office/drawing/2014/main" id="{55C8E167-84E5-628C-98F3-0794BDDCF9B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80" y="3153"/>
                  <a:ext cx="96" cy="9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383" name="Oval 199">
                  <a:extLst>
                    <a:ext uri="{FF2B5EF4-FFF2-40B4-BE49-F238E27FC236}">
                      <a16:creationId xmlns:a16="http://schemas.microsoft.com/office/drawing/2014/main" id="{8819791E-838A-8E1B-23F0-EC844CA30F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90" y="3170"/>
                  <a:ext cx="69" cy="63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2384" name="Oval 200">
                  <a:extLst>
                    <a:ext uri="{FF2B5EF4-FFF2-40B4-BE49-F238E27FC236}">
                      <a16:creationId xmlns:a16="http://schemas.microsoft.com/office/drawing/2014/main" id="{246EF199-A46B-0153-6BF8-AE486A6EE20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107" y="3175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  <p:sp>
            <p:nvSpPr>
              <p:cNvPr id="2235" name="Freeform 201">
                <a:extLst>
                  <a:ext uri="{FF2B5EF4-FFF2-40B4-BE49-F238E27FC236}">
                    <a16:creationId xmlns:a16="http://schemas.microsoft.com/office/drawing/2014/main" id="{A5E9E920-7C88-DBCF-3368-52ABBE2161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0"/>
                <a:ext cx="171" cy="100"/>
              </a:xfrm>
              <a:custGeom>
                <a:avLst/>
                <a:gdLst>
                  <a:gd name="T0" fmla="*/ 171 w 171"/>
                  <a:gd name="T1" fmla="*/ 0 h 100"/>
                  <a:gd name="T2" fmla="*/ 90 w 171"/>
                  <a:gd name="T3" fmla="*/ 43 h 100"/>
                  <a:gd name="T4" fmla="*/ 0 w 171"/>
                  <a:gd name="T5" fmla="*/ 100 h 1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1" h="100">
                    <a:moveTo>
                      <a:pt x="171" y="0"/>
                    </a:moveTo>
                    <a:cubicBezTo>
                      <a:pt x="157" y="6"/>
                      <a:pt x="110" y="33"/>
                      <a:pt x="90" y="43"/>
                    </a:cubicBezTo>
                    <a:cubicBezTo>
                      <a:pt x="78" y="50"/>
                      <a:pt x="12" y="94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36" name="Oval 202">
                <a:extLst>
                  <a:ext uri="{FF2B5EF4-FFF2-40B4-BE49-F238E27FC236}">
                    <a16:creationId xmlns:a16="http://schemas.microsoft.com/office/drawing/2014/main" id="{83897B7E-05EA-37B8-A297-CA58D8AA2C4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292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237" name="Freeform 203">
                <a:extLst>
                  <a:ext uri="{FF2B5EF4-FFF2-40B4-BE49-F238E27FC236}">
                    <a16:creationId xmlns:a16="http://schemas.microsoft.com/office/drawing/2014/main" id="{77D111A0-072B-E5F3-20CA-C5F30F04B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3692"/>
                <a:ext cx="242" cy="148"/>
              </a:xfrm>
              <a:custGeom>
                <a:avLst/>
                <a:gdLst>
                  <a:gd name="T0" fmla="*/ 15 w 242"/>
                  <a:gd name="T1" fmla="*/ 148 h 148"/>
                  <a:gd name="T2" fmla="*/ 240 w 242"/>
                  <a:gd name="T3" fmla="*/ 4 h 148"/>
                  <a:gd name="T4" fmla="*/ 0 w 242"/>
                  <a:gd name="T5" fmla="*/ 121 h 1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2" h="148">
                    <a:moveTo>
                      <a:pt x="15" y="148"/>
                    </a:moveTo>
                    <a:cubicBezTo>
                      <a:pt x="53" y="124"/>
                      <a:pt x="242" y="8"/>
                      <a:pt x="240" y="4"/>
                    </a:cubicBezTo>
                    <a:cubicBezTo>
                      <a:pt x="238" y="0"/>
                      <a:pt x="50" y="97"/>
                      <a:pt x="0" y="1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41" name="Freeform 204">
                <a:extLst>
                  <a:ext uri="{FF2B5EF4-FFF2-40B4-BE49-F238E27FC236}">
                    <a16:creationId xmlns:a16="http://schemas.microsoft.com/office/drawing/2014/main" id="{86DD36E0-F533-C6AA-E0A1-23676C081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0" y="3693"/>
                <a:ext cx="211" cy="93"/>
              </a:xfrm>
              <a:custGeom>
                <a:avLst/>
                <a:gdLst>
                  <a:gd name="T0" fmla="*/ 3 w 211"/>
                  <a:gd name="T1" fmla="*/ 93 h 93"/>
                  <a:gd name="T2" fmla="*/ 211 w 211"/>
                  <a:gd name="T3" fmla="*/ 3 h 93"/>
                  <a:gd name="T4" fmla="*/ 0 w 211"/>
                  <a:gd name="T5" fmla="*/ 72 h 9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1" h="93">
                    <a:moveTo>
                      <a:pt x="3" y="93"/>
                    </a:moveTo>
                    <a:cubicBezTo>
                      <a:pt x="38" y="78"/>
                      <a:pt x="211" y="6"/>
                      <a:pt x="211" y="3"/>
                    </a:cubicBezTo>
                    <a:cubicBezTo>
                      <a:pt x="211" y="0"/>
                      <a:pt x="44" y="58"/>
                      <a:pt x="0" y="7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43" name="Freeform 205">
                <a:extLst>
                  <a:ext uri="{FF2B5EF4-FFF2-40B4-BE49-F238E27FC236}">
                    <a16:creationId xmlns:a16="http://schemas.microsoft.com/office/drawing/2014/main" id="{4CF04403-A69C-291B-99D6-6BDBDBFB94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3" y="3694"/>
                <a:ext cx="170" cy="50"/>
              </a:xfrm>
              <a:custGeom>
                <a:avLst/>
                <a:gdLst>
                  <a:gd name="T0" fmla="*/ 0 w 170"/>
                  <a:gd name="T1" fmla="*/ 50 h 50"/>
                  <a:gd name="T2" fmla="*/ 169 w 170"/>
                  <a:gd name="T3" fmla="*/ 4 h 50"/>
                  <a:gd name="T4" fmla="*/ 6 w 170"/>
                  <a:gd name="T5" fmla="*/ 29 h 5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0" h="50">
                    <a:moveTo>
                      <a:pt x="0" y="50"/>
                    </a:moveTo>
                    <a:cubicBezTo>
                      <a:pt x="28" y="42"/>
                      <a:pt x="168" y="8"/>
                      <a:pt x="169" y="4"/>
                    </a:cubicBezTo>
                    <a:cubicBezTo>
                      <a:pt x="170" y="0"/>
                      <a:pt x="40" y="24"/>
                      <a:pt x="6" y="2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44" name="Oval 206">
                <a:extLst>
                  <a:ext uri="{FF2B5EF4-FFF2-40B4-BE49-F238E27FC236}">
                    <a16:creationId xmlns:a16="http://schemas.microsoft.com/office/drawing/2014/main" id="{296945BE-03F6-3A22-0B05-98AD8D50288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1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245" name="Oval 207">
                <a:extLst>
                  <a:ext uri="{FF2B5EF4-FFF2-40B4-BE49-F238E27FC236}">
                    <a16:creationId xmlns:a16="http://schemas.microsoft.com/office/drawing/2014/main" id="{271B429E-3C75-4E48-1F69-48B90C9C990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246" name="Oval 208">
                <a:extLst>
                  <a:ext uri="{FF2B5EF4-FFF2-40B4-BE49-F238E27FC236}">
                    <a16:creationId xmlns:a16="http://schemas.microsoft.com/office/drawing/2014/main" id="{988EC40E-066E-60BB-729E-67DF34747E0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247" name="Oval 209">
                <a:extLst>
                  <a:ext uri="{FF2B5EF4-FFF2-40B4-BE49-F238E27FC236}">
                    <a16:creationId xmlns:a16="http://schemas.microsoft.com/office/drawing/2014/main" id="{76DBFB68-7E7D-1FD7-0EC1-2C05BCC0CEE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65" name="Oval 210">
                <a:extLst>
                  <a:ext uri="{FF2B5EF4-FFF2-40B4-BE49-F238E27FC236}">
                    <a16:creationId xmlns:a16="http://schemas.microsoft.com/office/drawing/2014/main" id="{63F1AB46-B527-0CCB-FC45-B939B484614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66" name="Oval 211">
                <a:extLst>
                  <a:ext uri="{FF2B5EF4-FFF2-40B4-BE49-F238E27FC236}">
                    <a16:creationId xmlns:a16="http://schemas.microsoft.com/office/drawing/2014/main" id="{ABDF9C4A-A1BC-BF9D-79CB-52328CE6DD5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67" name="Oval 212">
                <a:extLst>
                  <a:ext uri="{FF2B5EF4-FFF2-40B4-BE49-F238E27FC236}">
                    <a16:creationId xmlns:a16="http://schemas.microsoft.com/office/drawing/2014/main" id="{988A6697-DA0D-D99C-4E9C-6FDC7D7131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68" name="Oval 213">
                <a:extLst>
                  <a:ext uri="{FF2B5EF4-FFF2-40B4-BE49-F238E27FC236}">
                    <a16:creationId xmlns:a16="http://schemas.microsoft.com/office/drawing/2014/main" id="{05EF6FB9-4C5A-FD57-FA18-E4307B16FD6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35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69" name="Oval 214">
                <a:extLst>
                  <a:ext uri="{FF2B5EF4-FFF2-40B4-BE49-F238E27FC236}">
                    <a16:creationId xmlns:a16="http://schemas.microsoft.com/office/drawing/2014/main" id="{6A62D609-3224-EF26-8BE3-24572FCEBAB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76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0" name="Oval 215">
                <a:extLst>
                  <a:ext uri="{FF2B5EF4-FFF2-40B4-BE49-F238E27FC236}">
                    <a16:creationId xmlns:a16="http://schemas.microsoft.com/office/drawing/2014/main" id="{B9B63394-4914-6A70-AD25-7FF8CAF5247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1" name="Oval 216">
                <a:extLst>
                  <a:ext uri="{FF2B5EF4-FFF2-40B4-BE49-F238E27FC236}">
                    <a16:creationId xmlns:a16="http://schemas.microsoft.com/office/drawing/2014/main" id="{F0CBFEE4-5922-7565-0784-BC0A64DBB03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2" name="Oval 217">
                <a:extLst>
                  <a:ext uri="{FF2B5EF4-FFF2-40B4-BE49-F238E27FC236}">
                    <a16:creationId xmlns:a16="http://schemas.microsoft.com/office/drawing/2014/main" id="{8EDB0D1D-A1C7-C6F8-1F52-7CA74556845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3" name="Oval 218">
                <a:extLst>
                  <a:ext uri="{FF2B5EF4-FFF2-40B4-BE49-F238E27FC236}">
                    <a16:creationId xmlns:a16="http://schemas.microsoft.com/office/drawing/2014/main" id="{28044921-7378-E85D-3D11-C44F00C5C26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4" name="Oval 219">
                <a:extLst>
                  <a:ext uri="{FF2B5EF4-FFF2-40B4-BE49-F238E27FC236}">
                    <a16:creationId xmlns:a16="http://schemas.microsoft.com/office/drawing/2014/main" id="{1A8AC5DA-D916-FF17-2656-F51E1B8DCDC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8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5" name="Oval 220">
                <a:extLst>
                  <a:ext uri="{FF2B5EF4-FFF2-40B4-BE49-F238E27FC236}">
                    <a16:creationId xmlns:a16="http://schemas.microsoft.com/office/drawing/2014/main" id="{26150571-F37C-FE73-3E55-693479D09AC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07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6" name="Oval 221">
                <a:extLst>
                  <a:ext uri="{FF2B5EF4-FFF2-40B4-BE49-F238E27FC236}">
                    <a16:creationId xmlns:a16="http://schemas.microsoft.com/office/drawing/2014/main" id="{32EE768D-31D6-5D51-EB90-B4B28709CEF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76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7" name="Oval 222">
                <a:extLst>
                  <a:ext uri="{FF2B5EF4-FFF2-40B4-BE49-F238E27FC236}">
                    <a16:creationId xmlns:a16="http://schemas.microsoft.com/office/drawing/2014/main" id="{E5C72DD5-F814-7A0C-EBA0-BCE273E355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8" name="Oval 223">
                <a:extLst>
                  <a:ext uri="{FF2B5EF4-FFF2-40B4-BE49-F238E27FC236}">
                    <a16:creationId xmlns:a16="http://schemas.microsoft.com/office/drawing/2014/main" id="{2172ADE7-F0D4-00D2-C33C-F4D7E666D4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79" name="Oval 224">
                <a:extLst>
                  <a:ext uri="{FF2B5EF4-FFF2-40B4-BE49-F238E27FC236}">
                    <a16:creationId xmlns:a16="http://schemas.microsoft.com/office/drawing/2014/main" id="{B0C5DD2B-D7D7-C107-40C6-A3F1E794854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80" name="Oval 225">
                <a:extLst>
                  <a:ext uri="{FF2B5EF4-FFF2-40B4-BE49-F238E27FC236}">
                    <a16:creationId xmlns:a16="http://schemas.microsoft.com/office/drawing/2014/main" id="{77BD0994-987E-42BC-9D7C-87FE644B0D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2381" name="Oval 226">
                <a:extLst>
                  <a:ext uri="{FF2B5EF4-FFF2-40B4-BE49-F238E27FC236}">
                    <a16:creationId xmlns:a16="http://schemas.microsoft.com/office/drawing/2014/main" id="{777E3D66-4249-E6E7-4B50-BA9E53D4FCA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28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grpSp>
          <p:nvGrpSpPr>
            <p:cNvPr id="2385" name="Group 1577">
              <a:extLst>
                <a:ext uri="{FF2B5EF4-FFF2-40B4-BE49-F238E27FC236}">
                  <a16:creationId xmlns:a16="http://schemas.microsoft.com/office/drawing/2014/main" id="{8D982539-4236-D4EB-DC7E-7B91D6729B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3276600"/>
              <a:ext cx="2971800" cy="914400"/>
              <a:chOff x="1460" y="2920"/>
              <a:chExt cx="3000" cy="973"/>
            </a:xfrm>
          </p:grpSpPr>
          <p:sp>
            <p:nvSpPr>
              <p:cNvPr id="2386" name="Freeform 1578">
                <a:extLst>
                  <a:ext uri="{FF2B5EF4-FFF2-40B4-BE49-F238E27FC236}">
                    <a16:creationId xmlns:a16="http://schemas.microsoft.com/office/drawing/2014/main" id="{5EAC8E80-9C47-43F4-5486-FD98EEA1E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0" y="3151"/>
                <a:ext cx="515" cy="742"/>
              </a:xfrm>
              <a:custGeom>
                <a:avLst/>
                <a:gdLst>
                  <a:gd name="T0" fmla="*/ 460 w 515"/>
                  <a:gd name="T1" fmla="*/ 194 h 742"/>
                  <a:gd name="T2" fmla="*/ 316 w 515"/>
                  <a:gd name="T3" fmla="*/ 146 h 742"/>
                  <a:gd name="T4" fmla="*/ 172 w 515"/>
                  <a:gd name="T5" fmla="*/ 50 h 742"/>
                  <a:gd name="T6" fmla="*/ 28 w 515"/>
                  <a:gd name="T7" fmla="*/ 2 h 742"/>
                  <a:gd name="T8" fmla="*/ 4 w 515"/>
                  <a:gd name="T9" fmla="*/ 38 h 742"/>
                  <a:gd name="T10" fmla="*/ 37 w 515"/>
                  <a:gd name="T11" fmla="*/ 155 h 742"/>
                  <a:gd name="T12" fmla="*/ 76 w 515"/>
                  <a:gd name="T13" fmla="*/ 242 h 742"/>
                  <a:gd name="T14" fmla="*/ 100 w 515"/>
                  <a:gd name="T15" fmla="*/ 515 h 742"/>
                  <a:gd name="T16" fmla="*/ 61 w 515"/>
                  <a:gd name="T17" fmla="*/ 704 h 742"/>
                  <a:gd name="T18" fmla="*/ 124 w 515"/>
                  <a:gd name="T19" fmla="*/ 722 h 742"/>
                  <a:gd name="T20" fmla="*/ 322 w 515"/>
                  <a:gd name="T21" fmla="*/ 587 h 742"/>
                  <a:gd name="T22" fmla="*/ 508 w 515"/>
                  <a:gd name="T23" fmla="*/ 434 h 742"/>
                  <a:gd name="T24" fmla="*/ 364 w 515"/>
                  <a:gd name="T25" fmla="*/ 434 h 742"/>
                  <a:gd name="T26" fmla="*/ 346 w 515"/>
                  <a:gd name="T27" fmla="*/ 338 h 742"/>
                  <a:gd name="T28" fmla="*/ 370 w 515"/>
                  <a:gd name="T29" fmla="*/ 209 h 742"/>
                  <a:gd name="T30" fmla="*/ 460 w 515"/>
                  <a:gd name="T31" fmla="*/ 194 h 7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15" h="742">
                    <a:moveTo>
                      <a:pt x="460" y="194"/>
                    </a:moveTo>
                    <a:cubicBezTo>
                      <a:pt x="452" y="186"/>
                      <a:pt x="364" y="170"/>
                      <a:pt x="316" y="146"/>
                    </a:cubicBezTo>
                    <a:cubicBezTo>
                      <a:pt x="268" y="122"/>
                      <a:pt x="220" y="74"/>
                      <a:pt x="172" y="50"/>
                    </a:cubicBezTo>
                    <a:cubicBezTo>
                      <a:pt x="124" y="26"/>
                      <a:pt x="56" y="4"/>
                      <a:pt x="28" y="2"/>
                    </a:cubicBezTo>
                    <a:cubicBezTo>
                      <a:pt x="0" y="0"/>
                      <a:pt x="3" y="13"/>
                      <a:pt x="4" y="38"/>
                    </a:cubicBezTo>
                    <a:cubicBezTo>
                      <a:pt x="5" y="63"/>
                      <a:pt x="25" y="121"/>
                      <a:pt x="37" y="155"/>
                    </a:cubicBezTo>
                    <a:cubicBezTo>
                      <a:pt x="49" y="189"/>
                      <a:pt x="66" y="182"/>
                      <a:pt x="76" y="242"/>
                    </a:cubicBezTo>
                    <a:cubicBezTo>
                      <a:pt x="86" y="302"/>
                      <a:pt x="102" y="438"/>
                      <a:pt x="100" y="515"/>
                    </a:cubicBezTo>
                    <a:cubicBezTo>
                      <a:pt x="98" y="592"/>
                      <a:pt x="57" y="670"/>
                      <a:pt x="61" y="704"/>
                    </a:cubicBezTo>
                    <a:cubicBezTo>
                      <a:pt x="65" y="738"/>
                      <a:pt x="80" y="742"/>
                      <a:pt x="124" y="722"/>
                    </a:cubicBezTo>
                    <a:cubicBezTo>
                      <a:pt x="168" y="702"/>
                      <a:pt x="258" y="635"/>
                      <a:pt x="322" y="587"/>
                    </a:cubicBezTo>
                    <a:cubicBezTo>
                      <a:pt x="386" y="539"/>
                      <a:pt x="501" y="460"/>
                      <a:pt x="508" y="434"/>
                    </a:cubicBezTo>
                    <a:cubicBezTo>
                      <a:pt x="515" y="408"/>
                      <a:pt x="391" y="450"/>
                      <a:pt x="364" y="434"/>
                    </a:cubicBezTo>
                    <a:cubicBezTo>
                      <a:pt x="337" y="418"/>
                      <a:pt x="345" y="375"/>
                      <a:pt x="346" y="338"/>
                    </a:cubicBezTo>
                    <a:cubicBezTo>
                      <a:pt x="347" y="301"/>
                      <a:pt x="351" y="233"/>
                      <a:pt x="370" y="209"/>
                    </a:cubicBezTo>
                    <a:cubicBezTo>
                      <a:pt x="389" y="185"/>
                      <a:pt x="441" y="197"/>
                      <a:pt x="460" y="19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87" name="Freeform 1579">
                <a:extLst>
                  <a:ext uri="{FF2B5EF4-FFF2-40B4-BE49-F238E27FC236}">
                    <a16:creationId xmlns:a16="http://schemas.microsoft.com/office/drawing/2014/main" id="{C4F8305B-5524-CF50-5B5F-C7B71DD77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2" y="3152"/>
                <a:ext cx="332" cy="241"/>
              </a:xfrm>
              <a:custGeom>
                <a:avLst/>
                <a:gdLst>
                  <a:gd name="T0" fmla="*/ 332 w 332"/>
                  <a:gd name="T1" fmla="*/ 237 h 241"/>
                  <a:gd name="T2" fmla="*/ 6 w 332"/>
                  <a:gd name="T3" fmla="*/ 1 h 241"/>
                  <a:gd name="T4" fmla="*/ 294 w 332"/>
                  <a:gd name="T5" fmla="*/ 241 h 24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32" h="241">
                    <a:moveTo>
                      <a:pt x="332" y="237"/>
                    </a:moveTo>
                    <a:cubicBezTo>
                      <a:pt x="278" y="198"/>
                      <a:pt x="12" y="0"/>
                      <a:pt x="6" y="1"/>
                    </a:cubicBezTo>
                    <a:cubicBezTo>
                      <a:pt x="0" y="2"/>
                      <a:pt x="146" y="121"/>
                      <a:pt x="294" y="2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88" name="Freeform 1580">
                <a:extLst>
                  <a:ext uri="{FF2B5EF4-FFF2-40B4-BE49-F238E27FC236}">
                    <a16:creationId xmlns:a16="http://schemas.microsoft.com/office/drawing/2014/main" id="{1ECDB364-5D44-F0AA-9585-553C5F4F1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8" y="3201"/>
                <a:ext cx="288" cy="192"/>
              </a:xfrm>
              <a:custGeom>
                <a:avLst/>
                <a:gdLst>
                  <a:gd name="T0" fmla="*/ 288 w 288"/>
                  <a:gd name="T1" fmla="*/ 192 h 192"/>
                  <a:gd name="T2" fmla="*/ 0 w 288"/>
                  <a:gd name="T3" fmla="*/ 0 h 19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88" h="192">
                    <a:moveTo>
                      <a:pt x="288" y="192"/>
                    </a:moveTo>
                    <a:cubicBezTo>
                      <a:pt x="288" y="192"/>
                      <a:pt x="144" y="96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89" name="Freeform 1581">
                <a:extLst>
                  <a:ext uri="{FF2B5EF4-FFF2-40B4-BE49-F238E27FC236}">
                    <a16:creationId xmlns:a16="http://schemas.microsoft.com/office/drawing/2014/main" id="{17707470-4165-8B37-9CAA-47409B91D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5" y="3299"/>
                <a:ext cx="305" cy="138"/>
              </a:xfrm>
              <a:custGeom>
                <a:avLst/>
                <a:gdLst>
                  <a:gd name="T0" fmla="*/ 305 w 305"/>
                  <a:gd name="T1" fmla="*/ 138 h 138"/>
                  <a:gd name="T2" fmla="*/ 127 w 305"/>
                  <a:gd name="T3" fmla="*/ 46 h 138"/>
                  <a:gd name="T4" fmla="*/ 0 w 305"/>
                  <a:gd name="T5" fmla="*/ 0 h 13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5" h="138">
                    <a:moveTo>
                      <a:pt x="305" y="138"/>
                    </a:moveTo>
                    <a:cubicBezTo>
                      <a:pt x="275" y="123"/>
                      <a:pt x="178" y="69"/>
                      <a:pt x="127" y="46"/>
                    </a:cubicBezTo>
                    <a:cubicBezTo>
                      <a:pt x="76" y="23"/>
                      <a:pt x="27" y="1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0" name="Freeform 1582">
                <a:extLst>
                  <a:ext uri="{FF2B5EF4-FFF2-40B4-BE49-F238E27FC236}">
                    <a16:creationId xmlns:a16="http://schemas.microsoft.com/office/drawing/2014/main" id="{FE2342F3-04E3-1BFE-BB4C-BF2D3281EC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9" y="3016"/>
                <a:ext cx="2661" cy="768"/>
              </a:xfrm>
              <a:custGeom>
                <a:avLst/>
                <a:gdLst>
                  <a:gd name="T0" fmla="*/ 2566 w 2661"/>
                  <a:gd name="T1" fmla="*/ 62 h 768"/>
                  <a:gd name="T2" fmla="*/ 2581 w 2661"/>
                  <a:gd name="T3" fmla="*/ 35 h 768"/>
                  <a:gd name="T4" fmla="*/ 2527 w 2661"/>
                  <a:gd name="T5" fmla="*/ 14 h 768"/>
                  <a:gd name="T6" fmla="*/ 2437 w 2661"/>
                  <a:gd name="T7" fmla="*/ 2 h 768"/>
                  <a:gd name="T8" fmla="*/ 2233 w 2661"/>
                  <a:gd name="T9" fmla="*/ 2 h 768"/>
                  <a:gd name="T10" fmla="*/ 1804 w 2661"/>
                  <a:gd name="T11" fmla="*/ 8 h 768"/>
                  <a:gd name="T12" fmla="*/ 1525 w 2661"/>
                  <a:gd name="T13" fmla="*/ 17 h 768"/>
                  <a:gd name="T14" fmla="*/ 1273 w 2661"/>
                  <a:gd name="T15" fmla="*/ 41 h 768"/>
                  <a:gd name="T16" fmla="*/ 838 w 2661"/>
                  <a:gd name="T17" fmla="*/ 167 h 768"/>
                  <a:gd name="T18" fmla="*/ 649 w 2661"/>
                  <a:gd name="T19" fmla="*/ 233 h 768"/>
                  <a:gd name="T20" fmla="*/ 421 w 2661"/>
                  <a:gd name="T21" fmla="*/ 266 h 768"/>
                  <a:gd name="T22" fmla="*/ 295 w 2661"/>
                  <a:gd name="T23" fmla="*/ 242 h 768"/>
                  <a:gd name="T24" fmla="*/ 265 w 2661"/>
                  <a:gd name="T25" fmla="*/ 281 h 768"/>
                  <a:gd name="T26" fmla="*/ 307 w 2661"/>
                  <a:gd name="T27" fmla="*/ 302 h 768"/>
                  <a:gd name="T28" fmla="*/ 358 w 2661"/>
                  <a:gd name="T29" fmla="*/ 302 h 768"/>
                  <a:gd name="T30" fmla="*/ 265 w 2661"/>
                  <a:gd name="T31" fmla="*/ 329 h 768"/>
                  <a:gd name="T32" fmla="*/ 121 w 2661"/>
                  <a:gd name="T33" fmla="*/ 329 h 768"/>
                  <a:gd name="T34" fmla="*/ 34 w 2661"/>
                  <a:gd name="T35" fmla="*/ 341 h 768"/>
                  <a:gd name="T36" fmla="*/ 5 w 2661"/>
                  <a:gd name="T37" fmla="*/ 469 h 768"/>
                  <a:gd name="T38" fmla="*/ 7 w 2661"/>
                  <a:gd name="T39" fmla="*/ 535 h 768"/>
                  <a:gd name="T40" fmla="*/ 25 w 2661"/>
                  <a:gd name="T41" fmla="*/ 569 h 768"/>
                  <a:gd name="T42" fmla="*/ 141 w 2661"/>
                  <a:gd name="T43" fmla="*/ 561 h 768"/>
                  <a:gd name="T44" fmla="*/ 265 w 2661"/>
                  <a:gd name="T45" fmla="*/ 569 h 768"/>
                  <a:gd name="T46" fmla="*/ 505 w 2661"/>
                  <a:gd name="T47" fmla="*/ 617 h 768"/>
                  <a:gd name="T48" fmla="*/ 697 w 2661"/>
                  <a:gd name="T49" fmla="*/ 713 h 768"/>
                  <a:gd name="T50" fmla="*/ 799 w 2661"/>
                  <a:gd name="T51" fmla="*/ 737 h 768"/>
                  <a:gd name="T52" fmla="*/ 892 w 2661"/>
                  <a:gd name="T53" fmla="*/ 740 h 768"/>
                  <a:gd name="T54" fmla="*/ 1177 w 2661"/>
                  <a:gd name="T55" fmla="*/ 761 h 768"/>
                  <a:gd name="T56" fmla="*/ 1498 w 2661"/>
                  <a:gd name="T57" fmla="*/ 695 h 768"/>
                  <a:gd name="T58" fmla="*/ 1741 w 2661"/>
                  <a:gd name="T59" fmla="*/ 638 h 768"/>
                  <a:gd name="T60" fmla="*/ 2041 w 2661"/>
                  <a:gd name="T61" fmla="*/ 569 h 768"/>
                  <a:gd name="T62" fmla="*/ 2137 w 2661"/>
                  <a:gd name="T63" fmla="*/ 521 h 768"/>
                  <a:gd name="T64" fmla="*/ 2425 w 2661"/>
                  <a:gd name="T65" fmla="*/ 377 h 768"/>
                  <a:gd name="T66" fmla="*/ 2569 w 2661"/>
                  <a:gd name="T67" fmla="*/ 281 h 768"/>
                  <a:gd name="T68" fmla="*/ 2653 w 2661"/>
                  <a:gd name="T69" fmla="*/ 194 h 768"/>
                  <a:gd name="T70" fmla="*/ 2617 w 2661"/>
                  <a:gd name="T71" fmla="*/ 185 h 768"/>
                  <a:gd name="T72" fmla="*/ 2590 w 2661"/>
                  <a:gd name="T73" fmla="*/ 194 h 768"/>
                  <a:gd name="T74" fmla="*/ 2554 w 2661"/>
                  <a:gd name="T75" fmla="*/ 230 h 768"/>
                  <a:gd name="T76" fmla="*/ 2425 w 2661"/>
                  <a:gd name="T77" fmla="*/ 281 h 768"/>
                  <a:gd name="T78" fmla="*/ 2473 w 2661"/>
                  <a:gd name="T79" fmla="*/ 185 h 768"/>
                  <a:gd name="T80" fmla="*/ 2521 w 2661"/>
                  <a:gd name="T81" fmla="*/ 113 h 768"/>
                  <a:gd name="T82" fmla="*/ 2566 w 2661"/>
                  <a:gd name="T83" fmla="*/ 62 h 76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2661" h="768">
                    <a:moveTo>
                      <a:pt x="2566" y="62"/>
                    </a:moveTo>
                    <a:cubicBezTo>
                      <a:pt x="2576" y="53"/>
                      <a:pt x="2588" y="43"/>
                      <a:pt x="2581" y="35"/>
                    </a:cubicBezTo>
                    <a:cubicBezTo>
                      <a:pt x="2574" y="27"/>
                      <a:pt x="2551" y="20"/>
                      <a:pt x="2527" y="14"/>
                    </a:cubicBezTo>
                    <a:cubicBezTo>
                      <a:pt x="2503" y="8"/>
                      <a:pt x="2486" y="4"/>
                      <a:pt x="2437" y="2"/>
                    </a:cubicBezTo>
                    <a:cubicBezTo>
                      <a:pt x="2388" y="0"/>
                      <a:pt x="2338" y="1"/>
                      <a:pt x="2233" y="2"/>
                    </a:cubicBezTo>
                    <a:cubicBezTo>
                      <a:pt x="2128" y="3"/>
                      <a:pt x="1922" y="6"/>
                      <a:pt x="1804" y="8"/>
                    </a:cubicBezTo>
                    <a:cubicBezTo>
                      <a:pt x="1686" y="10"/>
                      <a:pt x="1613" y="12"/>
                      <a:pt x="1525" y="17"/>
                    </a:cubicBezTo>
                    <a:cubicBezTo>
                      <a:pt x="1437" y="22"/>
                      <a:pt x="1387" y="16"/>
                      <a:pt x="1273" y="41"/>
                    </a:cubicBezTo>
                    <a:cubicBezTo>
                      <a:pt x="1159" y="66"/>
                      <a:pt x="942" y="135"/>
                      <a:pt x="838" y="167"/>
                    </a:cubicBezTo>
                    <a:cubicBezTo>
                      <a:pt x="734" y="199"/>
                      <a:pt x="718" y="217"/>
                      <a:pt x="649" y="233"/>
                    </a:cubicBezTo>
                    <a:cubicBezTo>
                      <a:pt x="580" y="249"/>
                      <a:pt x="480" y="264"/>
                      <a:pt x="421" y="266"/>
                    </a:cubicBezTo>
                    <a:cubicBezTo>
                      <a:pt x="362" y="268"/>
                      <a:pt x="321" y="240"/>
                      <a:pt x="295" y="242"/>
                    </a:cubicBezTo>
                    <a:cubicBezTo>
                      <a:pt x="269" y="244"/>
                      <a:pt x="263" y="271"/>
                      <a:pt x="265" y="281"/>
                    </a:cubicBezTo>
                    <a:cubicBezTo>
                      <a:pt x="267" y="291"/>
                      <a:pt x="292" y="299"/>
                      <a:pt x="307" y="302"/>
                    </a:cubicBezTo>
                    <a:cubicBezTo>
                      <a:pt x="322" y="305"/>
                      <a:pt x="365" y="298"/>
                      <a:pt x="358" y="302"/>
                    </a:cubicBezTo>
                    <a:cubicBezTo>
                      <a:pt x="351" y="306"/>
                      <a:pt x="304" y="325"/>
                      <a:pt x="265" y="329"/>
                    </a:cubicBezTo>
                    <a:cubicBezTo>
                      <a:pt x="226" y="333"/>
                      <a:pt x="159" y="327"/>
                      <a:pt x="121" y="329"/>
                    </a:cubicBezTo>
                    <a:cubicBezTo>
                      <a:pt x="83" y="331"/>
                      <a:pt x="53" y="318"/>
                      <a:pt x="34" y="341"/>
                    </a:cubicBezTo>
                    <a:cubicBezTo>
                      <a:pt x="15" y="364"/>
                      <a:pt x="10" y="437"/>
                      <a:pt x="5" y="469"/>
                    </a:cubicBezTo>
                    <a:cubicBezTo>
                      <a:pt x="0" y="501"/>
                      <a:pt x="4" y="518"/>
                      <a:pt x="7" y="535"/>
                    </a:cubicBezTo>
                    <a:cubicBezTo>
                      <a:pt x="10" y="552"/>
                      <a:pt x="3" y="565"/>
                      <a:pt x="25" y="569"/>
                    </a:cubicBezTo>
                    <a:cubicBezTo>
                      <a:pt x="47" y="573"/>
                      <a:pt x="101" y="561"/>
                      <a:pt x="141" y="561"/>
                    </a:cubicBezTo>
                    <a:cubicBezTo>
                      <a:pt x="181" y="561"/>
                      <a:pt x="204" y="560"/>
                      <a:pt x="265" y="569"/>
                    </a:cubicBezTo>
                    <a:cubicBezTo>
                      <a:pt x="326" y="578"/>
                      <a:pt x="433" y="593"/>
                      <a:pt x="505" y="617"/>
                    </a:cubicBezTo>
                    <a:cubicBezTo>
                      <a:pt x="577" y="641"/>
                      <a:pt x="648" y="693"/>
                      <a:pt x="697" y="713"/>
                    </a:cubicBezTo>
                    <a:cubicBezTo>
                      <a:pt x="746" y="733"/>
                      <a:pt x="767" y="733"/>
                      <a:pt x="799" y="737"/>
                    </a:cubicBezTo>
                    <a:cubicBezTo>
                      <a:pt x="831" y="741"/>
                      <a:pt x="829" y="736"/>
                      <a:pt x="892" y="740"/>
                    </a:cubicBezTo>
                    <a:cubicBezTo>
                      <a:pt x="955" y="744"/>
                      <a:pt x="1076" y="768"/>
                      <a:pt x="1177" y="761"/>
                    </a:cubicBezTo>
                    <a:cubicBezTo>
                      <a:pt x="1278" y="754"/>
                      <a:pt x="1404" y="715"/>
                      <a:pt x="1498" y="695"/>
                    </a:cubicBezTo>
                    <a:cubicBezTo>
                      <a:pt x="1592" y="675"/>
                      <a:pt x="1651" y="659"/>
                      <a:pt x="1741" y="638"/>
                    </a:cubicBezTo>
                    <a:cubicBezTo>
                      <a:pt x="1831" y="617"/>
                      <a:pt x="1975" y="588"/>
                      <a:pt x="2041" y="569"/>
                    </a:cubicBezTo>
                    <a:cubicBezTo>
                      <a:pt x="2107" y="550"/>
                      <a:pt x="2073" y="553"/>
                      <a:pt x="2137" y="521"/>
                    </a:cubicBezTo>
                    <a:cubicBezTo>
                      <a:pt x="2201" y="489"/>
                      <a:pt x="2353" y="417"/>
                      <a:pt x="2425" y="377"/>
                    </a:cubicBezTo>
                    <a:cubicBezTo>
                      <a:pt x="2497" y="337"/>
                      <a:pt x="2531" y="311"/>
                      <a:pt x="2569" y="281"/>
                    </a:cubicBezTo>
                    <a:cubicBezTo>
                      <a:pt x="2607" y="251"/>
                      <a:pt x="2645" y="210"/>
                      <a:pt x="2653" y="194"/>
                    </a:cubicBezTo>
                    <a:cubicBezTo>
                      <a:pt x="2661" y="178"/>
                      <a:pt x="2627" y="185"/>
                      <a:pt x="2617" y="185"/>
                    </a:cubicBezTo>
                    <a:cubicBezTo>
                      <a:pt x="2607" y="185"/>
                      <a:pt x="2601" y="186"/>
                      <a:pt x="2590" y="194"/>
                    </a:cubicBezTo>
                    <a:cubicBezTo>
                      <a:pt x="2579" y="202"/>
                      <a:pt x="2581" y="216"/>
                      <a:pt x="2554" y="230"/>
                    </a:cubicBezTo>
                    <a:cubicBezTo>
                      <a:pt x="2527" y="244"/>
                      <a:pt x="2439" y="288"/>
                      <a:pt x="2425" y="281"/>
                    </a:cubicBezTo>
                    <a:cubicBezTo>
                      <a:pt x="2411" y="274"/>
                      <a:pt x="2457" y="213"/>
                      <a:pt x="2473" y="185"/>
                    </a:cubicBezTo>
                    <a:cubicBezTo>
                      <a:pt x="2489" y="157"/>
                      <a:pt x="2506" y="133"/>
                      <a:pt x="2521" y="113"/>
                    </a:cubicBezTo>
                    <a:cubicBezTo>
                      <a:pt x="2536" y="93"/>
                      <a:pt x="2557" y="73"/>
                      <a:pt x="2566" y="6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1" name="Freeform 1583">
                <a:extLst>
                  <a:ext uri="{FF2B5EF4-FFF2-40B4-BE49-F238E27FC236}">
                    <a16:creationId xmlns:a16="http://schemas.microsoft.com/office/drawing/2014/main" id="{2458F066-6953-C6BD-79D6-3B26A2B21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4" y="3025"/>
                <a:ext cx="2120" cy="446"/>
              </a:xfrm>
              <a:custGeom>
                <a:avLst/>
                <a:gdLst>
                  <a:gd name="T0" fmla="*/ 2120 w 2120"/>
                  <a:gd name="T1" fmla="*/ 48 h 446"/>
                  <a:gd name="T2" fmla="*/ 2024 w 2120"/>
                  <a:gd name="T3" fmla="*/ 144 h 446"/>
                  <a:gd name="T4" fmla="*/ 1976 w 2120"/>
                  <a:gd name="T5" fmla="*/ 288 h 446"/>
                  <a:gd name="T6" fmla="*/ 1976 w 2120"/>
                  <a:gd name="T7" fmla="*/ 384 h 446"/>
                  <a:gd name="T8" fmla="*/ 1736 w 2120"/>
                  <a:gd name="T9" fmla="*/ 384 h 446"/>
                  <a:gd name="T10" fmla="*/ 1448 w 2120"/>
                  <a:gd name="T11" fmla="*/ 432 h 446"/>
                  <a:gd name="T12" fmla="*/ 1160 w 2120"/>
                  <a:gd name="T13" fmla="*/ 432 h 446"/>
                  <a:gd name="T14" fmla="*/ 902 w 2120"/>
                  <a:gd name="T15" fmla="*/ 348 h 446"/>
                  <a:gd name="T16" fmla="*/ 392 w 2120"/>
                  <a:gd name="T17" fmla="*/ 432 h 446"/>
                  <a:gd name="T18" fmla="*/ 56 w 2120"/>
                  <a:gd name="T19" fmla="*/ 384 h 446"/>
                  <a:gd name="T20" fmla="*/ 56 w 2120"/>
                  <a:gd name="T21" fmla="*/ 336 h 446"/>
                  <a:gd name="T22" fmla="*/ 248 w 2120"/>
                  <a:gd name="T23" fmla="*/ 336 h 446"/>
                  <a:gd name="T24" fmla="*/ 341 w 2120"/>
                  <a:gd name="T25" fmla="*/ 273 h 446"/>
                  <a:gd name="T26" fmla="*/ 425 w 2120"/>
                  <a:gd name="T27" fmla="*/ 258 h 446"/>
                  <a:gd name="T28" fmla="*/ 608 w 2120"/>
                  <a:gd name="T29" fmla="*/ 225 h 446"/>
                  <a:gd name="T30" fmla="*/ 824 w 2120"/>
                  <a:gd name="T31" fmla="*/ 156 h 446"/>
                  <a:gd name="T32" fmla="*/ 1352 w 2120"/>
                  <a:gd name="T33" fmla="*/ 48 h 446"/>
                  <a:gd name="T34" fmla="*/ 1367 w 2120"/>
                  <a:gd name="T35" fmla="*/ 27 h 446"/>
                  <a:gd name="T36" fmla="*/ 2120 w 2120"/>
                  <a:gd name="T37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20" h="446">
                    <a:moveTo>
                      <a:pt x="2120" y="48"/>
                    </a:moveTo>
                    <a:cubicBezTo>
                      <a:pt x="2084" y="76"/>
                      <a:pt x="2048" y="104"/>
                      <a:pt x="2024" y="144"/>
                    </a:cubicBezTo>
                    <a:cubicBezTo>
                      <a:pt x="2000" y="184"/>
                      <a:pt x="1984" y="248"/>
                      <a:pt x="1976" y="288"/>
                    </a:cubicBezTo>
                    <a:cubicBezTo>
                      <a:pt x="1968" y="328"/>
                      <a:pt x="2016" y="368"/>
                      <a:pt x="1976" y="384"/>
                    </a:cubicBezTo>
                    <a:cubicBezTo>
                      <a:pt x="1936" y="400"/>
                      <a:pt x="1824" y="376"/>
                      <a:pt x="1736" y="384"/>
                    </a:cubicBezTo>
                    <a:cubicBezTo>
                      <a:pt x="1648" y="392"/>
                      <a:pt x="1544" y="424"/>
                      <a:pt x="1448" y="432"/>
                    </a:cubicBezTo>
                    <a:cubicBezTo>
                      <a:pt x="1352" y="440"/>
                      <a:pt x="1251" y="446"/>
                      <a:pt x="1160" y="432"/>
                    </a:cubicBezTo>
                    <a:cubicBezTo>
                      <a:pt x="1069" y="418"/>
                      <a:pt x="1030" y="348"/>
                      <a:pt x="902" y="348"/>
                    </a:cubicBezTo>
                    <a:cubicBezTo>
                      <a:pt x="774" y="348"/>
                      <a:pt x="533" y="426"/>
                      <a:pt x="392" y="432"/>
                    </a:cubicBezTo>
                    <a:cubicBezTo>
                      <a:pt x="251" y="438"/>
                      <a:pt x="112" y="400"/>
                      <a:pt x="56" y="384"/>
                    </a:cubicBezTo>
                    <a:cubicBezTo>
                      <a:pt x="0" y="368"/>
                      <a:pt x="24" y="344"/>
                      <a:pt x="56" y="336"/>
                    </a:cubicBezTo>
                    <a:cubicBezTo>
                      <a:pt x="88" y="328"/>
                      <a:pt x="201" y="346"/>
                      <a:pt x="248" y="336"/>
                    </a:cubicBezTo>
                    <a:cubicBezTo>
                      <a:pt x="295" y="326"/>
                      <a:pt x="312" y="286"/>
                      <a:pt x="341" y="273"/>
                    </a:cubicBezTo>
                    <a:cubicBezTo>
                      <a:pt x="370" y="260"/>
                      <a:pt x="381" y="266"/>
                      <a:pt x="425" y="258"/>
                    </a:cubicBezTo>
                    <a:cubicBezTo>
                      <a:pt x="469" y="250"/>
                      <a:pt x="542" y="242"/>
                      <a:pt x="608" y="225"/>
                    </a:cubicBezTo>
                    <a:cubicBezTo>
                      <a:pt x="674" y="208"/>
                      <a:pt x="700" y="185"/>
                      <a:pt x="824" y="156"/>
                    </a:cubicBezTo>
                    <a:cubicBezTo>
                      <a:pt x="948" y="127"/>
                      <a:pt x="1262" y="69"/>
                      <a:pt x="1352" y="48"/>
                    </a:cubicBezTo>
                    <a:cubicBezTo>
                      <a:pt x="1442" y="27"/>
                      <a:pt x="1239" y="35"/>
                      <a:pt x="1367" y="27"/>
                    </a:cubicBezTo>
                    <a:cubicBezTo>
                      <a:pt x="1495" y="19"/>
                      <a:pt x="1963" y="6"/>
                      <a:pt x="2120" y="0"/>
                    </a:cubicBezTo>
                  </a:path>
                </a:pathLst>
              </a:custGeom>
              <a:pattFill prst="smGrid">
                <a:fgClr>
                  <a:schemeClr val="bg2">
                    <a:lumMod val="20000"/>
                    <a:lumOff val="80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2392" name="Freeform 1584">
                <a:extLst>
                  <a:ext uri="{FF2B5EF4-FFF2-40B4-BE49-F238E27FC236}">
                    <a16:creationId xmlns:a16="http://schemas.microsoft.com/office/drawing/2014/main" id="{7B42A312-3EE4-C0CE-D4DD-4135C9DE2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1" y="3596"/>
                <a:ext cx="365" cy="294"/>
              </a:xfrm>
              <a:custGeom>
                <a:avLst/>
                <a:gdLst>
                  <a:gd name="T0" fmla="*/ 365 w 365"/>
                  <a:gd name="T1" fmla="*/ 137 h 294"/>
                  <a:gd name="T2" fmla="*/ 269 w 365"/>
                  <a:gd name="T3" fmla="*/ 224 h 294"/>
                  <a:gd name="T4" fmla="*/ 170 w 365"/>
                  <a:gd name="T5" fmla="*/ 287 h 294"/>
                  <a:gd name="T6" fmla="*/ 161 w 365"/>
                  <a:gd name="T7" fmla="*/ 184 h 294"/>
                  <a:gd name="T8" fmla="*/ 77 w 365"/>
                  <a:gd name="T9" fmla="*/ 94 h 294"/>
                  <a:gd name="T10" fmla="*/ 5 w 365"/>
                  <a:gd name="T11" fmla="*/ 16 h 294"/>
                  <a:gd name="T12" fmla="*/ 47 w 365"/>
                  <a:gd name="T13" fmla="*/ 0 h 294"/>
                  <a:gd name="T14" fmla="*/ 119 w 365"/>
                  <a:gd name="T15" fmla="*/ 14 h 294"/>
                  <a:gd name="T16" fmla="*/ 269 w 365"/>
                  <a:gd name="T17" fmla="*/ 80 h 294"/>
                  <a:gd name="T18" fmla="*/ 365 w 365"/>
                  <a:gd name="T19" fmla="*/ 137 h 29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65" h="294">
                    <a:moveTo>
                      <a:pt x="365" y="137"/>
                    </a:moveTo>
                    <a:cubicBezTo>
                      <a:pt x="365" y="161"/>
                      <a:pt x="301" y="199"/>
                      <a:pt x="269" y="224"/>
                    </a:cubicBezTo>
                    <a:cubicBezTo>
                      <a:pt x="237" y="249"/>
                      <a:pt x="188" y="294"/>
                      <a:pt x="170" y="287"/>
                    </a:cubicBezTo>
                    <a:cubicBezTo>
                      <a:pt x="152" y="280"/>
                      <a:pt x="177" y="216"/>
                      <a:pt x="161" y="184"/>
                    </a:cubicBezTo>
                    <a:cubicBezTo>
                      <a:pt x="145" y="152"/>
                      <a:pt x="103" y="122"/>
                      <a:pt x="77" y="94"/>
                    </a:cubicBezTo>
                    <a:cubicBezTo>
                      <a:pt x="51" y="66"/>
                      <a:pt x="10" y="32"/>
                      <a:pt x="5" y="16"/>
                    </a:cubicBezTo>
                    <a:cubicBezTo>
                      <a:pt x="0" y="0"/>
                      <a:pt x="28" y="0"/>
                      <a:pt x="47" y="0"/>
                    </a:cubicBezTo>
                    <a:cubicBezTo>
                      <a:pt x="66" y="0"/>
                      <a:pt x="82" y="1"/>
                      <a:pt x="119" y="14"/>
                    </a:cubicBezTo>
                    <a:cubicBezTo>
                      <a:pt x="156" y="27"/>
                      <a:pt x="228" y="60"/>
                      <a:pt x="269" y="80"/>
                    </a:cubicBezTo>
                    <a:cubicBezTo>
                      <a:pt x="310" y="100"/>
                      <a:pt x="365" y="113"/>
                      <a:pt x="365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3" name="Freeform 1585">
                <a:extLst>
                  <a:ext uri="{FF2B5EF4-FFF2-40B4-BE49-F238E27FC236}">
                    <a16:creationId xmlns:a16="http://schemas.microsoft.com/office/drawing/2014/main" id="{6BBFC5CF-D91E-A4FF-96BD-2A6183897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688"/>
                <a:ext cx="258" cy="165"/>
              </a:xfrm>
              <a:custGeom>
                <a:avLst/>
                <a:gdLst>
                  <a:gd name="T0" fmla="*/ 172 w 258"/>
                  <a:gd name="T1" fmla="*/ 77 h 165"/>
                  <a:gd name="T2" fmla="*/ 256 w 258"/>
                  <a:gd name="T3" fmla="*/ 11 h 165"/>
                  <a:gd name="T4" fmla="*/ 184 w 258"/>
                  <a:gd name="T5" fmla="*/ 11 h 165"/>
                  <a:gd name="T6" fmla="*/ 121 w 258"/>
                  <a:gd name="T7" fmla="*/ 11 h 165"/>
                  <a:gd name="T8" fmla="*/ 19 w 258"/>
                  <a:gd name="T9" fmla="*/ 32 h 165"/>
                  <a:gd name="T10" fmla="*/ 25 w 258"/>
                  <a:gd name="T11" fmla="*/ 158 h 165"/>
                  <a:gd name="T12" fmla="*/ 172 w 258"/>
                  <a:gd name="T13" fmla="*/ 77 h 1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58" h="165">
                    <a:moveTo>
                      <a:pt x="172" y="77"/>
                    </a:moveTo>
                    <a:cubicBezTo>
                      <a:pt x="210" y="48"/>
                      <a:pt x="254" y="22"/>
                      <a:pt x="256" y="11"/>
                    </a:cubicBezTo>
                    <a:cubicBezTo>
                      <a:pt x="258" y="0"/>
                      <a:pt x="206" y="11"/>
                      <a:pt x="184" y="11"/>
                    </a:cubicBezTo>
                    <a:cubicBezTo>
                      <a:pt x="162" y="11"/>
                      <a:pt x="148" y="8"/>
                      <a:pt x="121" y="11"/>
                    </a:cubicBezTo>
                    <a:cubicBezTo>
                      <a:pt x="94" y="14"/>
                      <a:pt x="35" y="8"/>
                      <a:pt x="19" y="32"/>
                    </a:cubicBezTo>
                    <a:cubicBezTo>
                      <a:pt x="3" y="56"/>
                      <a:pt x="0" y="151"/>
                      <a:pt x="25" y="158"/>
                    </a:cubicBezTo>
                    <a:cubicBezTo>
                      <a:pt x="50" y="165"/>
                      <a:pt x="141" y="94"/>
                      <a:pt x="172" y="7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4" name="Freeform 1586">
                <a:extLst>
                  <a:ext uri="{FF2B5EF4-FFF2-40B4-BE49-F238E27FC236}">
                    <a16:creationId xmlns:a16="http://schemas.microsoft.com/office/drawing/2014/main" id="{8E746C9D-C787-876A-5BF3-2F54146746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3120"/>
                <a:ext cx="146" cy="366"/>
              </a:xfrm>
              <a:custGeom>
                <a:avLst/>
                <a:gdLst>
                  <a:gd name="T0" fmla="*/ 65 w 146"/>
                  <a:gd name="T1" fmla="*/ 0 h 366"/>
                  <a:gd name="T2" fmla="*/ 29 w 146"/>
                  <a:gd name="T3" fmla="*/ 47 h 366"/>
                  <a:gd name="T4" fmla="*/ 2 w 146"/>
                  <a:gd name="T5" fmla="*/ 168 h 366"/>
                  <a:gd name="T6" fmla="*/ 19 w 146"/>
                  <a:gd name="T7" fmla="*/ 261 h 366"/>
                  <a:gd name="T8" fmla="*/ 68 w 146"/>
                  <a:gd name="T9" fmla="*/ 318 h 366"/>
                  <a:gd name="T10" fmla="*/ 119 w 146"/>
                  <a:gd name="T11" fmla="*/ 351 h 366"/>
                  <a:gd name="T12" fmla="*/ 146 w 146"/>
                  <a:gd name="T13" fmla="*/ 366 h 36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6" h="366">
                    <a:moveTo>
                      <a:pt x="65" y="0"/>
                    </a:moveTo>
                    <a:cubicBezTo>
                      <a:pt x="59" y="9"/>
                      <a:pt x="29" y="47"/>
                      <a:pt x="29" y="47"/>
                    </a:cubicBezTo>
                    <a:cubicBezTo>
                      <a:pt x="1" y="88"/>
                      <a:pt x="8" y="119"/>
                      <a:pt x="2" y="168"/>
                    </a:cubicBezTo>
                    <a:cubicBezTo>
                      <a:pt x="0" y="207"/>
                      <a:pt x="8" y="236"/>
                      <a:pt x="19" y="261"/>
                    </a:cubicBezTo>
                    <a:cubicBezTo>
                      <a:pt x="30" y="286"/>
                      <a:pt x="51" y="303"/>
                      <a:pt x="68" y="318"/>
                    </a:cubicBezTo>
                    <a:cubicBezTo>
                      <a:pt x="79" y="334"/>
                      <a:pt x="102" y="341"/>
                      <a:pt x="119" y="351"/>
                    </a:cubicBezTo>
                    <a:cubicBezTo>
                      <a:pt x="141" y="363"/>
                      <a:pt x="119" y="366"/>
                      <a:pt x="146" y="3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5" name="Freeform 1587">
                <a:extLst>
                  <a:ext uri="{FF2B5EF4-FFF2-40B4-BE49-F238E27FC236}">
                    <a16:creationId xmlns:a16="http://schemas.microsoft.com/office/drawing/2014/main" id="{B3C96C20-2126-BB19-0E7A-DA22A6F6C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3168"/>
                <a:ext cx="64" cy="205"/>
              </a:xfrm>
              <a:custGeom>
                <a:avLst/>
                <a:gdLst>
                  <a:gd name="T0" fmla="*/ 30 w 64"/>
                  <a:gd name="T1" fmla="*/ 0 h 205"/>
                  <a:gd name="T2" fmla="*/ 12 w 64"/>
                  <a:gd name="T3" fmla="*/ 36 h 205"/>
                  <a:gd name="T4" fmla="*/ 6 w 64"/>
                  <a:gd name="T5" fmla="*/ 54 h 205"/>
                  <a:gd name="T6" fmla="*/ 3 w 64"/>
                  <a:gd name="T7" fmla="*/ 63 h 205"/>
                  <a:gd name="T8" fmla="*/ 0 w 64"/>
                  <a:gd name="T9" fmla="*/ 84 h 205"/>
                  <a:gd name="T10" fmla="*/ 24 w 64"/>
                  <a:gd name="T11" fmla="*/ 186 h 205"/>
                  <a:gd name="T12" fmla="*/ 51 w 64"/>
                  <a:gd name="T13" fmla="*/ 198 h 205"/>
                  <a:gd name="T14" fmla="*/ 63 w 64"/>
                  <a:gd name="T15" fmla="*/ 204 h 20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4" h="205">
                    <a:moveTo>
                      <a:pt x="30" y="0"/>
                    </a:moveTo>
                    <a:cubicBezTo>
                      <a:pt x="26" y="13"/>
                      <a:pt x="17" y="24"/>
                      <a:pt x="12" y="36"/>
                    </a:cubicBezTo>
                    <a:cubicBezTo>
                      <a:pt x="9" y="42"/>
                      <a:pt x="8" y="48"/>
                      <a:pt x="6" y="54"/>
                    </a:cubicBezTo>
                    <a:cubicBezTo>
                      <a:pt x="5" y="57"/>
                      <a:pt x="3" y="63"/>
                      <a:pt x="3" y="63"/>
                    </a:cubicBezTo>
                    <a:cubicBezTo>
                      <a:pt x="2" y="70"/>
                      <a:pt x="0" y="77"/>
                      <a:pt x="0" y="84"/>
                    </a:cubicBezTo>
                    <a:cubicBezTo>
                      <a:pt x="0" y="89"/>
                      <a:pt x="2" y="179"/>
                      <a:pt x="24" y="186"/>
                    </a:cubicBezTo>
                    <a:cubicBezTo>
                      <a:pt x="33" y="189"/>
                      <a:pt x="42" y="194"/>
                      <a:pt x="51" y="198"/>
                    </a:cubicBezTo>
                    <a:cubicBezTo>
                      <a:pt x="64" y="205"/>
                      <a:pt x="55" y="204"/>
                      <a:pt x="63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6" name="Freeform 1588">
                <a:extLst>
                  <a:ext uri="{FF2B5EF4-FFF2-40B4-BE49-F238E27FC236}">
                    <a16:creationId xmlns:a16="http://schemas.microsoft.com/office/drawing/2014/main" id="{2BAB45DA-C4C5-2753-4FC7-E24E1CD33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0" y="3206"/>
                <a:ext cx="119" cy="149"/>
              </a:xfrm>
              <a:custGeom>
                <a:avLst/>
                <a:gdLst>
                  <a:gd name="T0" fmla="*/ 98 w 119"/>
                  <a:gd name="T1" fmla="*/ 0 h 149"/>
                  <a:gd name="T2" fmla="*/ 51 w 119"/>
                  <a:gd name="T3" fmla="*/ 40 h 149"/>
                  <a:gd name="T4" fmla="*/ 12 w 119"/>
                  <a:gd name="T5" fmla="*/ 79 h 149"/>
                  <a:gd name="T6" fmla="*/ 0 w 119"/>
                  <a:gd name="T7" fmla="*/ 133 h 149"/>
                  <a:gd name="T8" fmla="*/ 14 w 119"/>
                  <a:gd name="T9" fmla="*/ 149 h 149"/>
                  <a:gd name="T10" fmla="*/ 36 w 119"/>
                  <a:gd name="T11" fmla="*/ 139 h 149"/>
                  <a:gd name="T12" fmla="*/ 78 w 119"/>
                  <a:gd name="T13" fmla="*/ 82 h 149"/>
                  <a:gd name="T14" fmla="*/ 119 w 119"/>
                  <a:gd name="T15" fmla="*/ 13 h 1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9" h="149">
                    <a:moveTo>
                      <a:pt x="98" y="0"/>
                    </a:moveTo>
                    <a:lnTo>
                      <a:pt x="51" y="40"/>
                    </a:lnTo>
                    <a:lnTo>
                      <a:pt x="12" y="79"/>
                    </a:lnTo>
                    <a:lnTo>
                      <a:pt x="0" y="133"/>
                    </a:lnTo>
                    <a:lnTo>
                      <a:pt x="14" y="149"/>
                    </a:lnTo>
                    <a:lnTo>
                      <a:pt x="36" y="139"/>
                    </a:lnTo>
                    <a:lnTo>
                      <a:pt x="78" y="82"/>
                    </a:lnTo>
                    <a:lnTo>
                      <a:pt x="119" y="13"/>
                    </a:lnTo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7" name="Freeform 1589">
                <a:extLst>
                  <a:ext uri="{FF2B5EF4-FFF2-40B4-BE49-F238E27FC236}">
                    <a16:creationId xmlns:a16="http://schemas.microsoft.com/office/drawing/2014/main" id="{77D40C55-37B8-7684-D83D-220467F8FD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7" y="3189"/>
                <a:ext cx="270" cy="198"/>
              </a:xfrm>
              <a:custGeom>
                <a:avLst/>
                <a:gdLst>
                  <a:gd name="T0" fmla="*/ 270 w 270"/>
                  <a:gd name="T1" fmla="*/ 156 h 198"/>
                  <a:gd name="T2" fmla="*/ 204 w 270"/>
                  <a:gd name="T3" fmla="*/ 119 h 198"/>
                  <a:gd name="T4" fmla="*/ 240 w 270"/>
                  <a:gd name="T5" fmla="*/ 162 h 198"/>
                  <a:gd name="T6" fmla="*/ 141 w 270"/>
                  <a:gd name="T7" fmla="*/ 84 h 198"/>
                  <a:gd name="T8" fmla="*/ 165 w 270"/>
                  <a:gd name="T9" fmla="*/ 105 h 198"/>
                  <a:gd name="T10" fmla="*/ 231 w 270"/>
                  <a:gd name="T11" fmla="*/ 171 h 198"/>
                  <a:gd name="T12" fmla="*/ 228 w 270"/>
                  <a:gd name="T13" fmla="*/ 198 h 198"/>
                  <a:gd name="T14" fmla="*/ 206 w 270"/>
                  <a:gd name="T15" fmla="*/ 174 h 198"/>
                  <a:gd name="T16" fmla="*/ 167 w 270"/>
                  <a:gd name="T17" fmla="*/ 134 h 198"/>
                  <a:gd name="T18" fmla="*/ 92 w 270"/>
                  <a:gd name="T19" fmla="*/ 66 h 198"/>
                  <a:gd name="T20" fmla="*/ 0 w 270"/>
                  <a:gd name="T21" fmla="*/ 0 h 19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70" h="198">
                    <a:moveTo>
                      <a:pt x="270" y="156"/>
                    </a:moveTo>
                    <a:cubicBezTo>
                      <a:pt x="253" y="148"/>
                      <a:pt x="216" y="125"/>
                      <a:pt x="204" y="119"/>
                    </a:cubicBezTo>
                    <a:cubicBezTo>
                      <a:pt x="201" y="121"/>
                      <a:pt x="235" y="159"/>
                      <a:pt x="240" y="162"/>
                    </a:cubicBezTo>
                    <a:cubicBezTo>
                      <a:pt x="236" y="158"/>
                      <a:pt x="155" y="94"/>
                      <a:pt x="141" y="84"/>
                    </a:cubicBezTo>
                    <a:cubicBezTo>
                      <a:pt x="140" y="83"/>
                      <a:pt x="154" y="95"/>
                      <a:pt x="165" y="105"/>
                    </a:cubicBezTo>
                    <a:cubicBezTo>
                      <a:pt x="180" y="119"/>
                      <a:pt x="221" y="156"/>
                      <a:pt x="231" y="171"/>
                    </a:cubicBezTo>
                    <a:cubicBezTo>
                      <a:pt x="234" y="180"/>
                      <a:pt x="228" y="198"/>
                      <a:pt x="228" y="198"/>
                    </a:cubicBezTo>
                    <a:cubicBezTo>
                      <a:pt x="216" y="195"/>
                      <a:pt x="216" y="181"/>
                      <a:pt x="206" y="174"/>
                    </a:cubicBezTo>
                    <a:cubicBezTo>
                      <a:pt x="195" y="158"/>
                      <a:pt x="181" y="148"/>
                      <a:pt x="167" y="134"/>
                    </a:cubicBezTo>
                    <a:cubicBezTo>
                      <a:pt x="145" y="113"/>
                      <a:pt x="112" y="88"/>
                      <a:pt x="92" y="66"/>
                    </a:cubicBezTo>
                    <a:cubicBezTo>
                      <a:pt x="80" y="53"/>
                      <a:pt x="5" y="7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8" name="Freeform 1590">
                <a:extLst>
                  <a:ext uri="{FF2B5EF4-FFF2-40B4-BE49-F238E27FC236}">
                    <a16:creationId xmlns:a16="http://schemas.microsoft.com/office/drawing/2014/main" id="{65637F67-8DF0-DB48-6A99-FCAB43C1C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297"/>
                <a:ext cx="297" cy="115"/>
              </a:xfrm>
              <a:custGeom>
                <a:avLst/>
                <a:gdLst>
                  <a:gd name="T0" fmla="*/ 0 w 297"/>
                  <a:gd name="T1" fmla="*/ 52 h 115"/>
                  <a:gd name="T2" fmla="*/ 272 w 297"/>
                  <a:gd name="T3" fmla="*/ 114 h 115"/>
                  <a:gd name="T4" fmla="*/ 148 w 297"/>
                  <a:gd name="T5" fmla="*/ 48 h 115"/>
                  <a:gd name="T6" fmla="*/ 4 w 297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7" h="115">
                    <a:moveTo>
                      <a:pt x="0" y="52"/>
                    </a:moveTo>
                    <a:cubicBezTo>
                      <a:pt x="45" y="63"/>
                      <a:pt x="247" y="115"/>
                      <a:pt x="272" y="114"/>
                    </a:cubicBezTo>
                    <a:cubicBezTo>
                      <a:pt x="297" y="113"/>
                      <a:pt x="193" y="67"/>
                      <a:pt x="148" y="48"/>
                    </a:cubicBezTo>
                    <a:cubicBezTo>
                      <a:pt x="103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99" name="Freeform 1591">
                <a:extLst>
                  <a:ext uri="{FF2B5EF4-FFF2-40B4-BE49-F238E27FC236}">
                    <a16:creationId xmlns:a16="http://schemas.microsoft.com/office/drawing/2014/main" id="{99C17070-D65D-C4A9-F3D9-4F1C551F34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0" y="3397"/>
                <a:ext cx="292" cy="92"/>
              </a:xfrm>
              <a:custGeom>
                <a:avLst/>
                <a:gdLst>
                  <a:gd name="T0" fmla="*/ 292 w 292"/>
                  <a:gd name="T1" fmla="*/ 38 h 92"/>
                  <a:gd name="T2" fmla="*/ 22 w 292"/>
                  <a:gd name="T3" fmla="*/ 1 h 92"/>
                  <a:gd name="T4" fmla="*/ 160 w 292"/>
                  <a:gd name="T5" fmla="*/ 44 h 92"/>
                  <a:gd name="T6" fmla="*/ 256 w 292"/>
                  <a:gd name="T7" fmla="*/ 92 h 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2" h="92">
                    <a:moveTo>
                      <a:pt x="292" y="38"/>
                    </a:moveTo>
                    <a:cubicBezTo>
                      <a:pt x="247" y="32"/>
                      <a:pt x="44" y="0"/>
                      <a:pt x="22" y="1"/>
                    </a:cubicBezTo>
                    <a:cubicBezTo>
                      <a:pt x="0" y="2"/>
                      <a:pt x="121" y="29"/>
                      <a:pt x="160" y="44"/>
                    </a:cubicBezTo>
                    <a:cubicBezTo>
                      <a:pt x="199" y="59"/>
                      <a:pt x="228" y="76"/>
                      <a:pt x="256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0" name="Freeform 1592">
                <a:extLst>
                  <a:ext uri="{FF2B5EF4-FFF2-40B4-BE49-F238E27FC236}">
                    <a16:creationId xmlns:a16="http://schemas.microsoft.com/office/drawing/2014/main" id="{884C5F07-F3E8-26F7-545F-8322C1137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3" y="3444"/>
                <a:ext cx="223" cy="45"/>
              </a:xfrm>
              <a:custGeom>
                <a:avLst/>
                <a:gdLst>
                  <a:gd name="T0" fmla="*/ 223 w 223"/>
                  <a:gd name="T1" fmla="*/ 45 h 45"/>
                  <a:gd name="T2" fmla="*/ 0 w 223"/>
                  <a:gd name="T3" fmla="*/ 0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23" h="45">
                    <a:moveTo>
                      <a:pt x="223" y="45"/>
                    </a:moveTo>
                    <a:cubicBezTo>
                      <a:pt x="186" y="38"/>
                      <a:pt x="47" y="9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1" name="Freeform 1593">
                <a:extLst>
                  <a:ext uri="{FF2B5EF4-FFF2-40B4-BE49-F238E27FC236}">
                    <a16:creationId xmlns:a16="http://schemas.microsoft.com/office/drawing/2014/main" id="{9DFE38C4-ED83-9C8A-1E63-7F835D6C3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481"/>
                <a:ext cx="192" cy="104"/>
              </a:xfrm>
              <a:custGeom>
                <a:avLst/>
                <a:gdLst>
                  <a:gd name="T0" fmla="*/ 0 w 192"/>
                  <a:gd name="T1" fmla="*/ 8 h 104"/>
                  <a:gd name="T2" fmla="*/ 144 w 192"/>
                  <a:gd name="T3" fmla="*/ 8 h 104"/>
                  <a:gd name="T4" fmla="*/ 192 w 192"/>
                  <a:gd name="T5" fmla="*/ 8 h 104"/>
                  <a:gd name="T6" fmla="*/ 144 w 192"/>
                  <a:gd name="T7" fmla="*/ 56 h 104"/>
                  <a:gd name="T8" fmla="*/ 0 w 192"/>
                  <a:gd name="T9" fmla="*/ 104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2" h="104">
                    <a:moveTo>
                      <a:pt x="0" y="8"/>
                    </a:moveTo>
                    <a:cubicBezTo>
                      <a:pt x="56" y="8"/>
                      <a:pt x="112" y="8"/>
                      <a:pt x="144" y="8"/>
                    </a:cubicBezTo>
                    <a:cubicBezTo>
                      <a:pt x="176" y="8"/>
                      <a:pt x="192" y="0"/>
                      <a:pt x="192" y="8"/>
                    </a:cubicBezTo>
                    <a:cubicBezTo>
                      <a:pt x="192" y="16"/>
                      <a:pt x="176" y="40"/>
                      <a:pt x="144" y="56"/>
                    </a:cubicBezTo>
                    <a:cubicBezTo>
                      <a:pt x="112" y="72"/>
                      <a:pt x="56" y="88"/>
                      <a:pt x="0" y="1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2" name="Line 1594">
                <a:extLst>
                  <a:ext uri="{FF2B5EF4-FFF2-40B4-BE49-F238E27FC236}">
                    <a16:creationId xmlns:a16="http://schemas.microsoft.com/office/drawing/2014/main" id="{B500746B-14F1-417E-07E0-936E3ADCFF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584" y="3489"/>
                <a:ext cx="192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3" name="Freeform 1595">
                <a:extLst>
                  <a:ext uri="{FF2B5EF4-FFF2-40B4-BE49-F238E27FC236}">
                    <a16:creationId xmlns:a16="http://schemas.microsoft.com/office/drawing/2014/main" id="{60C244B3-9D71-97A2-10C8-087CB8DE3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6" y="3509"/>
                <a:ext cx="230" cy="157"/>
              </a:xfrm>
              <a:custGeom>
                <a:avLst/>
                <a:gdLst>
                  <a:gd name="T0" fmla="*/ 6 w 230"/>
                  <a:gd name="T1" fmla="*/ 157 h 157"/>
                  <a:gd name="T2" fmla="*/ 134 w 230"/>
                  <a:gd name="T3" fmla="*/ 104 h 157"/>
                  <a:gd name="T4" fmla="*/ 230 w 230"/>
                  <a:gd name="T5" fmla="*/ 8 h 157"/>
                  <a:gd name="T6" fmla="*/ 134 w 230"/>
                  <a:gd name="T7" fmla="*/ 56 h 157"/>
                  <a:gd name="T8" fmla="*/ 0 w 230"/>
                  <a:gd name="T9" fmla="*/ 10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0" h="157">
                    <a:moveTo>
                      <a:pt x="6" y="157"/>
                    </a:moveTo>
                    <a:cubicBezTo>
                      <a:pt x="27" y="148"/>
                      <a:pt x="97" y="129"/>
                      <a:pt x="134" y="104"/>
                    </a:cubicBezTo>
                    <a:cubicBezTo>
                      <a:pt x="171" y="79"/>
                      <a:pt x="230" y="16"/>
                      <a:pt x="230" y="8"/>
                    </a:cubicBezTo>
                    <a:cubicBezTo>
                      <a:pt x="230" y="0"/>
                      <a:pt x="172" y="41"/>
                      <a:pt x="134" y="56"/>
                    </a:cubicBezTo>
                    <a:cubicBezTo>
                      <a:pt x="96" y="71"/>
                      <a:pt x="28" y="91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4" name="Freeform 1596">
                <a:extLst>
                  <a:ext uri="{FF2B5EF4-FFF2-40B4-BE49-F238E27FC236}">
                    <a16:creationId xmlns:a16="http://schemas.microsoft.com/office/drawing/2014/main" id="{F154FCFB-5A59-2885-83B8-E015E1A6D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3575"/>
                <a:ext cx="337" cy="260"/>
              </a:xfrm>
              <a:custGeom>
                <a:avLst/>
                <a:gdLst>
                  <a:gd name="T0" fmla="*/ 0 w 337"/>
                  <a:gd name="T1" fmla="*/ 250 h 260"/>
                  <a:gd name="T2" fmla="*/ 146 w 337"/>
                  <a:gd name="T3" fmla="*/ 132 h 260"/>
                  <a:gd name="T4" fmla="*/ 248 w 337"/>
                  <a:gd name="T5" fmla="*/ 48 h 260"/>
                  <a:gd name="T6" fmla="*/ 336 w 337"/>
                  <a:gd name="T7" fmla="*/ 10 h 260"/>
                  <a:gd name="T8" fmla="*/ 240 w 337"/>
                  <a:gd name="T9" fmla="*/ 106 h 260"/>
                  <a:gd name="T10" fmla="*/ 28 w 337"/>
                  <a:gd name="T11" fmla="*/ 260 h 26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37" h="260">
                    <a:moveTo>
                      <a:pt x="0" y="250"/>
                    </a:moveTo>
                    <a:cubicBezTo>
                      <a:pt x="24" y="230"/>
                      <a:pt x="105" y="166"/>
                      <a:pt x="146" y="132"/>
                    </a:cubicBezTo>
                    <a:cubicBezTo>
                      <a:pt x="187" y="98"/>
                      <a:pt x="216" y="68"/>
                      <a:pt x="248" y="48"/>
                    </a:cubicBezTo>
                    <a:cubicBezTo>
                      <a:pt x="280" y="28"/>
                      <a:pt x="337" y="0"/>
                      <a:pt x="336" y="10"/>
                    </a:cubicBezTo>
                    <a:cubicBezTo>
                      <a:pt x="335" y="20"/>
                      <a:pt x="291" y="64"/>
                      <a:pt x="240" y="106"/>
                    </a:cubicBezTo>
                    <a:cubicBezTo>
                      <a:pt x="189" y="148"/>
                      <a:pt x="72" y="228"/>
                      <a:pt x="28" y="2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5" name="Freeform 1597">
                <a:extLst>
                  <a:ext uri="{FF2B5EF4-FFF2-40B4-BE49-F238E27FC236}">
                    <a16:creationId xmlns:a16="http://schemas.microsoft.com/office/drawing/2014/main" id="{309C8675-55EB-5188-7FBE-DA7F3D847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597"/>
                <a:ext cx="307" cy="246"/>
              </a:xfrm>
              <a:custGeom>
                <a:avLst/>
                <a:gdLst>
                  <a:gd name="T0" fmla="*/ 0 w 307"/>
                  <a:gd name="T1" fmla="*/ 246 h 246"/>
                  <a:gd name="T2" fmla="*/ 72 w 307"/>
                  <a:gd name="T3" fmla="*/ 200 h 246"/>
                  <a:gd name="T4" fmla="*/ 193 w 307"/>
                  <a:gd name="T5" fmla="*/ 108 h 246"/>
                  <a:gd name="T6" fmla="*/ 256 w 307"/>
                  <a:gd name="T7" fmla="*/ 51 h 246"/>
                  <a:gd name="T8" fmla="*/ 307 w 307"/>
                  <a:gd name="T9" fmla="*/ 0 h 2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7" h="246">
                    <a:moveTo>
                      <a:pt x="0" y="246"/>
                    </a:moveTo>
                    <a:cubicBezTo>
                      <a:pt x="21" y="232"/>
                      <a:pt x="52" y="216"/>
                      <a:pt x="72" y="200"/>
                    </a:cubicBezTo>
                    <a:cubicBezTo>
                      <a:pt x="104" y="177"/>
                      <a:pt x="162" y="133"/>
                      <a:pt x="193" y="108"/>
                    </a:cubicBezTo>
                    <a:cubicBezTo>
                      <a:pt x="209" y="93"/>
                      <a:pt x="240" y="66"/>
                      <a:pt x="256" y="51"/>
                    </a:cubicBezTo>
                    <a:cubicBezTo>
                      <a:pt x="275" y="33"/>
                      <a:pt x="299" y="8"/>
                      <a:pt x="307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6" name="Freeform 1598">
                <a:extLst>
                  <a:ext uri="{FF2B5EF4-FFF2-40B4-BE49-F238E27FC236}">
                    <a16:creationId xmlns:a16="http://schemas.microsoft.com/office/drawing/2014/main" id="{4554F6C9-44D9-2484-E1BC-9479ABAE31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4" y="3600"/>
                <a:ext cx="229" cy="207"/>
              </a:xfrm>
              <a:custGeom>
                <a:avLst/>
                <a:gdLst>
                  <a:gd name="T0" fmla="*/ 229 w 229"/>
                  <a:gd name="T1" fmla="*/ 0 h 207"/>
                  <a:gd name="T2" fmla="*/ 146 w 229"/>
                  <a:gd name="T3" fmla="*/ 97 h 207"/>
                  <a:gd name="T4" fmla="*/ 0 w 229"/>
                  <a:gd name="T5" fmla="*/ 207 h 20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" h="207">
                    <a:moveTo>
                      <a:pt x="229" y="0"/>
                    </a:moveTo>
                    <a:cubicBezTo>
                      <a:pt x="215" y="16"/>
                      <a:pt x="184" y="63"/>
                      <a:pt x="146" y="97"/>
                    </a:cubicBezTo>
                    <a:cubicBezTo>
                      <a:pt x="139" y="111"/>
                      <a:pt x="4" y="199"/>
                      <a:pt x="0" y="20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7" name="Freeform 1599">
                <a:extLst>
                  <a:ext uri="{FF2B5EF4-FFF2-40B4-BE49-F238E27FC236}">
                    <a16:creationId xmlns:a16="http://schemas.microsoft.com/office/drawing/2014/main" id="{9A4BCF70-EBAB-3E48-499A-462639BA7C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5" y="2920"/>
                <a:ext cx="577" cy="250"/>
              </a:xfrm>
              <a:custGeom>
                <a:avLst/>
                <a:gdLst>
                  <a:gd name="T0" fmla="*/ 576 w 577"/>
                  <a:gd name="T1" fmla="*/ 104 h 250"/>
                  <a:gd name="T2" fmla="*/ 489 w 577"/>
                  <a:gd name="T3" fmla="*/ 68 h 250"/>
                  <a:gd name="T4" fmla="*/ 237 w 577"/>
                  <a:gd name="T5" fmla="*/ 2 h 250"/>
                  <a:gd name="T6" fmla="*/ 195 w 577"/>
                  <a:gd name="T7" fmla="*/ 53 h 250"/>
                  <a:gd name="T8" fmla="*/ 111 w 577"/>
                  <a:gd name="T9" fmla="*/ 137 h 250"/>
                  <a:gd name="T10" fmla="*/ 24 w 577"/>
                  <a:gd name="T11" fmla="*/ 242 h 250"/>
                  <a:gd name="T12" fmla="*/ 255 w 577"/>
                  <a:gd name="T13" fmla="*/ 185 h 250"/>
                  <a:gd name="T14" fmla="*/ 495 w 577"/>
                  <a:gd name="T15" fmla="*/ 137 h 250"/>
                  <a:gd name="T16" fmla="*/ 564 w 577"/>
                  <a:gd name="T17" fmla="*/ 122 h 250"/>
                  <a:gd name="T18" fmla="*/ 576 w 577"/>
                  <a:gd name="T19" fmla="*/ 104 h 2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77" h="250">
                    <a:moveTo>
                      <a:pt x="576" y="104"/>
                    </a:moveTo>
                    <a:cubicBezTo>
                      <a:pt x="559" y="93"/>
                      <a:pt x="545" y="85"/>
                      <a:pt x="489" y="68"/>
                    </a:cubicBezTo>
                    <a:cubicBezTo>
                      <a:pt x="433" y="51"/>
                      <a:pt x="286" y="4"/>
                      <a:pt x="237" y="2"/>
                    </a:cubicBezTo>
                    <a:cubicBezTo>
                      <a:pt x="188" y="0"/>
                      <a:pt x="216" y="31"/>
                      <a:pt x="195" y="53"/>
                    </a:cubicBezTo>
                    <a:cubicBezTo>
                      <a:pt x="174" y="75"/>
                      <a:pt x="139" y="106"/>
                      <a:pt x="111" y="137"/>
                    </a:cubicBezTo>
                    <a:cubicBezTo>
                      <a:pt x="83" y="168"/>
                      <a:pt x="0" y="234"/>
                      <a:pt x="24" y="242"/>
                    </a:cubicBezTo>
                    <a:cubicBezTo>
                      <a:pt x="48" y="250"/>
                      <a:pt x="177" y="202"/>
                      <a:pt x="255" y="185"/>
                    </a:cubicBezTo>
                    <a:cubicBezTo>
                      <a:pt x="333" y="168"/>
                      <a:pt x="444" y="147"/>
                      <a:pt x="495" y="137"/>
                    </a:cubicBezTo>
                    <a:cubicBezTo>
                      <a:pt x="546" y="127"/>
                      <a:pt x="551" y="127"/>
                      <a:pt x="564" y="122"/>
                    </a:cubicBezTo>
                    <a:cubicBezTo>
                      <a:pt x="577" y="117"/>
                      <a:pt x="574" y="108"/>
                      <a:pt x="576" y="10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8" name="Freeform 1600">
                <a:extLst>
                  <a:ext uri="{FF2B5EF4-FFF2-40B4-BE49-F238E27FC236}">
                    <a16:creationId xmlns:a16="http://schemas.microsoft.com/office/drawing/2014/main" id="{BA37A365-59CB-F083-0742-301DE5A7B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5" y="3336"/>
                <a:ext cx="279" cy="115"/>
              </a:xfrm>
              <a:custGeom>
                <a:avLst/>
                <a:gdLst>
                  <a:gd name="T0" fmla="*/ 0 w 279"/>
                  <a:gd name="T1" fmla="*/ 52 h 115"/>
                  <a:gd name="T2" fmla="*/ 254 w 279"/>
                  <a:gd name="T3" fmla="*/ 114 h 115"/>
                  <a:gd name="T4" fmla="*/ 148 w 279"/>
                  <a:gd name="T5" fmla="*/ 48 h 115"/>
                  <a:gd name="T6" fmla="*/ 4 w 279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79" h="115">
                    <a:moveTo>
                      <a:pt x="0" y="52"/>
                    </a:moveTo>
                    <a:cubicBezTo>
                      <a:pt x="42" y="62"/>
                      <a:pt x="229" y="115"/>
                      <a:pt x="254" y="114"/>
                    </a:cubicBezTo>
                    <a:cubicBezTo>
                      <a:pt x="279" y="113"/>
                      <a:pt x="190" y="67"/>
                      <a:pt x="148" y="48"/>
                    </a:cubicBezTo>
                    <a:cubicBezTo>
                      <a:pt x="106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09" name="Freeform 1601">
                <a:extLst>
                  <a:ext uri="{FF2B5EF4-FFF2-40B4-BE49-F238E27FC236}">
                    <a16:creationId xmlns:a16="http://schemas.microsoft.com/office/drawing/2014/main" id="{440718AE-A7AB-D2A6-5555-7079C1508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585"/>
                <a:ext cx="240" cy="144"/>
              </a:xfrm>
              <a:custGeom>
                <a:avLst/>
                <a:gdLst>
                  <a:gd name="T0" fmla="*/ 240 w 240"/>
                  <a:gd name="T1" fmla="*/ 0 h 144"/>
                  <a:gd name="T2" fmla="*/ 96 w 240"/>
                  <a:gd name="T3" fmla="*/ 96 h 144"/>
                  <a:gd name="T4" fmla="*/ 0 w 240"/>
                  <a:gd name="T5" fmla="*/ 144 h 14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0" h="144">
                    <a:moveTo>
                      <a:pt x="240" y="0"/>
                    </a:moveTo>
                    <a:cubicBezTo>
                      <a:pt x="188" y="36"/>
                      <a:pt x="136" y="72"/>
                      <a:pt x="96" y="96"/>
                    </a:cubicBezTo>
                    <a:cubicBezTo>
                      <a:pt x="56" y="120"/>
                      <a:pt x="28" y="132"/>
                      <a:pt x="0" y="1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0" name="Freeform 1602">
                <a:extLst>
                  <a:ext uri="{FF2B5EF4-FFF2-40B4-BE49-F238E27FC236}">
                    <a16:creationId xmlns:a16="http://schemas.microsoft.com/office/drawing/2014/main" id="{5B9748AA-3DBD-33D5-9622-C7938D05A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2" y="3559"/>
                <a:ext cx="246" cy="160"/>
              </a:xfrm>
              <a:custGeom>
                <a:avLst/>
                <a:gdLst>
                  <a:gd name="T0" fmla="*/ 246 w 246"/>
                  <a:gd name="T1" fmla="*/ 0 h 160"/>
                  <a:gd name="T2" fmla="*/ 80 w 246"/>
                  <a:gd name="T3" fmla="*/ 122 h 160"/>
                  <a:gd name="T4" fmla="*/ 0 w 246"/>
                  <a:gd name="T5" fmla="*/ 160 h 1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6" h="160">
                    <a:moveTo>
                      <a:pt x="246" y="0"/>
                    </a:moveTo>
                    <a:cubicBezTo>
                      <a:pt x="219" y="20"/>
                      <a:pt x="121" y="95"/>
                      <a:pt x="80" y="122"/>
                    </a:cubicBezTo>
                    <a:cubicBezTo>
                      <a:pt x="39" y="149"/>
                      <a:pt x="17" y="152"/>
                      <a:pt x="0" y="1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1" name="Freeform 1603">
                <a:extLst>
                  <a:ext uri="{FF2B5EF4-FFF2-40B4-BE49-F238E27FC236}">
                    <a16:creationId xmlns:a16="http://schemas.microsoft.com/office/drawing/2014/main" id="{EEECB6CB-39C1-CB03-60AB-E908A32B9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4" y="3582"/>
                <a:ext cx="396" cy="291"/>
              </a:xfrm>
              <a:custGeom>
                <a:avLst/>
                <a:gdLst>
                  <a:gd name="T0" fmla="*/ 2 w 396"/>
                  <a:gd name="T1" fmla="*/ 291 h 291"/>
                  <a:gd name="T2" fmla="*/ 194 w 396"/>
                  <a:gd name="T3" fmla="*/ 195 h 291"/>
                  <a:gd name="T4" fmla="*/ 364 w 396"/>
                  <a:gd name="T5" fmla="*/ 43 h 291"/>
                  <a:gd name="T6" fmla="*/ 386 w 396"/>
                  <a:gd name="T7" fmla="*/ 3 h 291"/>
                  <a:gd name="T8" fmla="*/ 324 w 396"/>
                  <a:gd name="T9" fmla="*/ 61 h 291"/>
                  <a:gd name="T10" fmla="*/ 158 w 396"/>
                  <a:gd name="T11" fmla="*/ 205 h 291"/>
                  <a:gd name="T12" fmla="*/ 0 w 396"/>
                  <a:gd name="T13" fmla="*/ 275 h 2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6" h="291">
                    <a:moveTo>
                      <a:pt x="2" y="291"/>
                    </a:moveTo>
                    <a:cubicBezTo>
                      <a:pt x="70" y="263"/>
                      <a:pt x="134" y="236"/>
                      <a:pt x="194" y="195"/>
                    </a:cubicBezTo>
                    <a:cubicBezTo>
                      <a:pt x="254" y="154"/>
                      <a:pt x="332" y="75"/>
                      <a:pt x="364" y="43"/>
                    </a:cubicBezTo>
                    <a:cubicBezTo>
                      <a:pt x="396" y="11"/>
                      <a:pt x="393" y="0"/>
                      <a:pt x="386" y="3"/>
                    </a:cubicBezTo>
                    <a:cubicBezTo>
                      <a:pt x="379" y="6"/>
                      <a:pt x="362" y="27"/>
                      <a:pt x="324" y="61"/>
                    </a:cubicBezTo>
                    <a:cubicBezTo>
                      <a:pt x="286" y="95"/>
                      <a:pt x="212" y="169"/>
                      <a:pt x="158" y="205"/>
                    </a:cubicBezTo>
                    <a:cubicBezTo>
                      <a:pt x="104" y="241"/>
                      <a:pt x="33" y="261"/>
                      <a:pt x="0" y="27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2" name="Freeform 1604">
                <a:extLst>
                  <a:ext uri="{FF2B5EF4-FFF2-40B4-BE49-F238E27FC236}">
                    <a16:creationId xmlns:a16="http://schemas.microsoft.com/office/drawing/2014/main" id="{FB5F6C84-BC73-C855-736B-0424AF4AEC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3"/>
                <a:ext cx="215" cy="160"/>
              </a:xfrm>
              <a:custGeom>
                <a:avLst/>
                <a:gdLst>
                  <a:gd name="T0" fmla="*/ 7 w 215"/>
                  <a:gd name="T1" fmla="*/ 160 h 160"/>
                  <a:gd name="T2" fmla="*/ 199 w 215"/>
                  <a:gd name="T3" fmla="*/ 16 h 160"/>
                  <a:gd name="T4" fmla="*/ 103 w 215"/>
                  <a:gd name="T5" fmla="*/ 64 h 160"/>
                  <a:gd name="T6" fmla="*/ 0 w 215"/>
                  <a:gd name="T7" fmla="*/ 127 h 16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" h="160">
                    <a:moveTo>
                      <a:pt x="7" y="160"/>
                    </a:moveTo>
                    <a:cubicBezTo>
                      <a:pt x="95" y="96"/>
                      <a:pt x="183" y="32"/>
                      <a:pt x="199" y="16"/>
                    </a:cubicBezTo>
                    <a:cubicBezTo>
                      <a:pt x="215" y="0"/>
                      <a:pt x="136" y="46"/>
                      <a:pt x="103" y="64"/>
                    </a:cubicBezTo>
                    <a:cubicBezTo>
                      <a:pt x="70" y="82"/>
                      <a:pt x="21" y="114"/>
                      <a:pt x="0" y="1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3" name="Freeform 1605">
                <a:extLst>
                  <a:ext uri="{FF2B5EF4-FFF2-40B4-BE49-F238E27FC236}">
                    <a16:creationId xmlns:a16="http://schemas.microsoft.com/office/drawing/2014/main" id="{9D62EB46-2196-7C52-2D47-E0A83F537A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690"/>
                <a:ext cx="141" cy="99"/>
              </a:xfrm>
              <a:custGeom>
                <a:avLst/>
                <a:gdLst>
                  <a:gd name="T0" fmla="*/ 1 w 141"/>
                  <a:gd name="T1" fmla="*/ 99 h 99"/>
                  <a:gd name="T2" fmla="*/ 135 w 141"/>
                  <a:gd name="T3" fmla="*/ 7 h 99"/>
                  <a:gd name="T4" fmla="*/ 39 w 141"/>
                  <a:gd name="T5" fmla="*/ 55 h 99"/>
                  <a:gd name="T6" fmla="*/ 0 w 141"/>
                  <a:gd name="T7" fmla="*/ 81 h 9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1" h="99">
                    <a:moveTo>
                      <a:pt x="1" y="99"/>
                    </a:moveTo>
                    <a:cubicBezTo>
                      <a:pt x="23" y="83"/>
                      <a:pt x="129" y="14"/>
                      <a:pt x="135" y="7"/>
                    </a:cubicBezTo>
                    <a:cubicBezTo>
                      <a:pt x="141" y="0"/>
                      <a:pt x="62" y="43"/>
                      <a:pt x="39" y="55"/>
                    </a:cubicBezTo>
                    <a:cubicBezTo>
                      <a:pt x="16" y="67"/>
                      <a:pt x="8" y="76"/>
                      <a:pt x="0" y="8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4" name="Freeform 1606">
                <a:extLst>
                  <a:ext uri="{FF2B5EF4-FFF2-40B4-BE49-F238E27FC236}">
                    <a16:creationId xmlns:a16="http://schemas.microsoft.com/office/drawing/2014/main" id="{DB537E69-1E69-79B4-7B89-9CA596976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6" y="3652"/>
                <a:ext cx="110" cy="85"/>
              </a:xfrm>
              <a:custGeom>
                <a:avLst/>
                <a:gdLst>
                  <a:gd name="T0" fmla="*/ 13 w 110"/>
                  <a:gd name="T1" fmla="*/ 85 h 85"/>
                  <a:gd name="T2" fmla="*/ 105 w 110"/>
                  <a:gd name="T3" fmla="*/ 7 h 85"/>
                  <a:gd name="T4" fmla="*/ 42 w 110"/>
                  <a:gd name="T5" fmla="*/ 45 h 85"/>
                  <a:gd name="T6" fmla="*/ 0 w 110"/>
                  <a:gd name="T7" fmla="*/ 70 h 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0" h="85">
                    <a:moveTo>
                      <a:pt x="13" y="85"/>
                    </a:moveTo>
                    <a:cubicBezTo>
                      <a:pt x="28" y="72"/>
                      <a:pt x="100" y="14"/>
                      <a:pt x="105" y="7"/>
                    </a:cubicBezTo>
                    <a:cubicBezTo>
                      <a:pt x="110" y="0"/>
                      <a:pt x="59" y="35"/>
                      <a:pt x="42" y="45"/>
                    </a:cubicBezTo>
                    <a:cubicBezTo>
                      <a:pt x="25" y="55"/>
                      <a:pt x="9" y="65"/>
                      <a:pt x="0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5" name="Freeform 1607">
                <a:extLst>
                  <a:ext uri="{FF2B5EF4-FFF2-40B4-BE49-F238E27FC236}">
                    <a16:creationId xmlns:a16="http://schemas.microsoft.com/office/drawing/2014/main" id="{9EC32345-0CC1-E393-011C-28F986F6D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5" y="3618"/>
                <a:ext cx="92" cy="51"/>
              </a:xfrm>
              <a:custGeom>
                <a:avLst/>
                <a:gdLst>
                  <a:gd name="T0" fmla="*/ 15 w 92"/>
                  <a:gd name="T1" fmla="*/ 51 h 51"/>
                  <a:gd name="T2" fmla="*/ 92 w 92"/>
                  <a:gd name="T3" fmla="*/ 3 h 51"/>
                  <a:gd name="T4" fmla="*/ 17 w 92"/>
                  <a:gd name="T5" fmla="*/ 31 h 51"/>
                  <a:gd name="T6" fmla="*/ 0 w 92"/>
                  <a:gd name="T7" fmla="*/ 35 h 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2" h="51">
                    <a:moveTo>
                      <a:pt x="15" y="51"/>
                    </a:moveTo>
                    <a:cubicBezTo>
                      <a:pt x="28" y="43"/>
                      <a:pt x="92" y="6"/>
                      <a:pt x="92" y="3"/>
                    </a:cubicBezTo>
                    <a:cubicBezTo>
                      <a:pt x="92" y="0"/>
                      <a:pt x="32" y="26"/>
                      <a:pt x="17" y="31"/>
                    </a:cubicBezTo>
                    <a:cubicBezTo>
                      <a:pt x="2" y="36"/>
                      <a:pt x="4" y="34"/>
                      <a:pt x="0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6" name="Freeform 1608">
                <a:extLst>
                  <a:ext uri="{FF2B5EF4-FFF2-40B4-BE49-F238E27FC236}">
                    <a16:creationId xmlns:a16="http://schemas.microsoft.com/office/drawing/2014/main" id="{006B34DD-1673-1304-BBA1-F92BBD7D1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8" y="3681"/>
                <a:ext cx="126" cy="80"/>
              </a:xfrm>
              <a:custGeom>
                <a:avLst/>
                <a:gdLst>
                  <a:gd name="T0" fmla="*/ 17 w 126"/>
                  <a:gd name="T1" fmla="*/ 80 h 80"/>
                  <a:gd name="T2" fmla="*/ 125 w 126"/>
                  <a:gd name="T3" fmla="*/ 3 h 80"/>
                  <a:gd name="T4" fmla="*/ 20 w 126"/>
                  <a:gd name="T5" fmla="*/ 64 h 80"/>
                  <a:gd name="T6" fmla="*/ 6 w 126"/>
                  <a:gd name="T7" fmla="*/ 69 h 8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6" h="80">
                    <a:moveTo>
                      <a:pt x="17" y="80"/>
                    </a:moveTo>
                    <a:cubicBezTo>
                      <a:pt x="35" y="67"/>
                      <a:pt x="124" y="6"/>
                      <a:pt x="125" y="3"/>
                    </a:cubicBezTo>
                    <a:cubicBezTo>
                      <a:pt x="126" y="0"/>
                      <a:pt x="40" y="53"/>
                      <a:pt x="20" y="64"/>
                    </a:cubicBezTo>
                    <a:cubicBezTo>
                      <a:pt x="0" y="75"/>
                      <a:pt x="9" y="68"/>
                      <a:pt x="6" y="6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7" name="Freeform 1609">
                <a:extLst>
                  <a:ext uri="{FF2B5EF4-FFF2-40B4-BE49-F238E27FC236}">
                    <a16:creationId xmlns:a16="http://schemas.microsoft.com/office/drawing/2014/main" id="{EB1BF81D-B5F7-32E1-B7CB-3DB3EBFDE1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2" y="3647"/>
                <a:ext cx="115" cy="64"/>
              </a:xfrm>
              <a:custGeom>
                <a:avLst/>
                <a:gdLst>
                  <a:gd name="T0" fmla="*/ 13 w 115"/>
                  <a:gd name="T1" fmla="*/ 64 h 64"/>
                  <a:gd name="T2" fmla="*/ 114 w 115"/>
                  <a:gd name="T3" fmla="*/ 2 h 64"/>
                  <a:gd name="T4" fmla="*/ 18 w 115"/>
                  <a:gd name="T5" fmla="*/ 50 h 64"/>
                  <a:gd name="T6" fmla="*/ 7 w 115"/>
                  <a:gd name="T7" fmla="*/ 58 h 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5" h="64">
                    <a:moveTo>
                      <a:pt x="13" y="64"/>
                    </a:moveTo>
                    <a:cubicBezTo>
                      <a:pt x="30" y="53"/>
                      <a:pt x="113" y="4"/>
                      <a:pt x="114" y="2"/>
                    </a:cubicBezTo>
                    <a:cubicBezTo>
                      <a:pt x="115" y="0"/>
                      <a:pt x="36" y="41"/>
                      <a:pt x="18" y="50"/>
                    </a:cubicBezTo>
                    <a:cubicBezTo>
                      <a:pt x="0" y="59"/>
                      <a:pt x="9" y="56"/>
                      <a:pt x="7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8" name="Freeform 1610">
                <a:extLst>
                  <a:ext uri="{FF2B5EF4-FFF2-40B4-BE49-F238E27FC236}">
                    <a16:creationId xmlns:a16="http://schemas.microsoft.com/office/drawing/2014/main" id="{C25CBC3E-B7F5-8C76-8B9B-AF4ED927BF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8" y="3599"/>
                <a:ext cx="45" cy="39"/>
              </a:xfrm>
              <a:custGeom>
                <a:avLst/>
                <a:gdLst>
                  <a:gd name="T0" fmla="*/ 8 w 45"/>
                  <a:gd name="T1" fmla="*/ 39 h 39"/>
                  <a:gd name="T2" fmla="*/ 44 w 45"/>
                  <a:gd name="T3" fmla="*/ 2 h 39"/>
                  <a:gd name="T4" fmla="*/ 0 w 45"/>
                  <a:gd name="T5" fmla="*/ 27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39">
                    <a:moveTo>
                      <a:pt x="8" y="39"/>
                    </a:moveTo>
                    <a:cubicBezTo>
                      <a:pt x="14" y="33"/>
                      <a:pt x="43" y="0"/>
                      <a:pt x="44" y="2"/>
                    </a:cubicBezTo>
                    <a:cubicBezTo>
                      <a:pt x="45" y="4"/>
                      <a:pt x="7" y="23"/>
                      <a:pt x="0" y="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19" name="Freeform 1611">
                <a:extLst>
                  <a:ext uri="{FF2B5EF4-FFF2-40B4-BE49-F238E27FC236}">
                    <a16:creationId xmlns:a16="http://schemas.microsoft.com/office/drawing/2014/main" id="{D08F7175-23BD-1930-C5FB-87FA4F5F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7" y="3633"/>
                <a:ext cx="101" cy="66"/>
              </a:xfrm>
              <a:custGeom>
                <a:avLst/>
                <a:gdLst>
                  <a:gd name="T0" fmla="*/ 15 w 101"/>
                  <a:gd name="T1" fmla="*/ 66 h 66"/>
                  <a:gd name="T2" fmla="*/ 99 w 101"/>
                  <a:gd name="T3" fmla="*/ 2 h 66"/>
                  <a:gd name="T4" fmla="*/ 0 w 101"/>
                  <a:gd name="T5" fmla="*/ 53 h 6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1" h="66">
                    <a:moveTo>
                      <a:pt x="15" y="66"/>
                    </a:moveTo>
                    <a:cubicBezTo>
                      <a:pt x="29" y="55"/>
                      <a:pt x="101" y="4"/>
                      <a:pt x="99" y="2"/>
                    </a:cubicBezTo>
                    <a:cubicBezTo>
                      <a:pt x="97" y="0"/>
                      <a:pt x="16" y="45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3" name="Freeform 1612">
                <a:extLst>
                  <a:ext uri="{FF2B5EF4-FFF2-40B4-BE49-F238E27FC236}">
                    <a16:creationId xmlns:a16="http://schemas.microsoft.com/office/drawing/2014/main" id="{7958AB42-8639-EED8-7A2A-BFC7200983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6" y="3605"/>
                <a:ext cx="71" cy="39"/>
              </a:xfrm>
              <a:custGeom>
                <a:avLst/>
                <a:gdLst>
                  <a:gd name="T0" fmla="*/ 71 w 71"/>
                  <a:gd name="T1" fmla="*/ 0 h 39"/>
                  <a:gd name="T2" fmla="*/ 33 w 71"/>
                  <a:gd name="T3" fmla="*/ 15 h 39"/>
                  <a:gd name="T4" fmla="*/ 0 w 71"/>
                  <a:gd name="T5" fmla="*/ 39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1" h="39">
                    <a:moveTo>
                      <a:pt x="71" y="0"/>
                    </a:moveTo>
                    <a:cubicBezTo>
                      <a:pt x="57" y="6"/>
                      <a:pt x="53" y="5"/>
                      <a:pt x="33" y="15"/>
                    </a:cubicBezTo>
                    <a:cubicBezTo>
                      <a:pt x="21" y="22"/>
                      <a:pt x="12" y="33"/>
                      <a:pt x="0" y="3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94" name="Freeform 1613">
                <a:extLst>
                  <a:ext uri="{FF2B5EF4-FFF2-40B4-BE49-F238E27FC236}">
                    <a16:creationId xmlns:a16="http://schemas.microsoft.com/office/drawing/2014/main" id="{A233BA0D-DA91-65B8-AD43-084BB5ECF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3436"/>
                <a:ext cx="434" cy="183"/>
              </a:xfrm>
              <a:custGeom>
                <a:avLst/>
                <a:gdLst>
                  <a:gd name="T0" fmla="*/ 422 w 434"/>
                  <a:gd name="T1" fmla="*/ 5 h 183"/>
                  <a:gd name="T2" fmla="*/ 374 w 434"/>
                  <a:gd name="T3" fmla="*/ 20 h 183"/>
                  <a:gd name="T4" fmla="*/ 188 w 434"/>
                  <a:gd name="T5" fmla="*/ 59 h 183"/>
                  <a:gd name="T6" fmla="*/ 20 w 434"/>
                  <a:gd name="T7" fmla="*/ 113 h 183"/>
                  <a:gd name="T8" fmla="*/ 71 w 434"/>
                  <a:gd name="T9" fmla="*/ 140 h 183"/>
                  <a:gd name="T10" fmla="*/ 59 w 434"/>
                  <a:gd name="T11" fmla="*/ 158 h 183"/>
                  <a:gd name="T12" fmla="*/ 203 w 434"/>
                  <a:gd name="T13" fmla="*/ 170 h 183"/>
                  <a:gd name="T14" fmla="*/ 269 w 434"/>
                  <a:gd name="T15" fmla="*/ 170 h 183"/>
                  <a:gd name="T16" fmla="*/ 350 w 434"/>
                  <a:gd name="T17" fmla="*/ 89 h 183"/>
                  <a:gd name="T18" fmla="*/ 422 w 434"/>
                  <a:gd name="T19" fmla="*/ 53 h 183"/>
                  <a:gd name="T20" fmla="*/ 422 w 434"/>
                  <a:gd name="T21" fmla="*/ 5 h 18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4" h="183">
                    <a:moveTo>
                      <a:pt x="422" y="5"/>
                    </a:moveTo>
                    <a:cubicBezTo>
                      <a:pt x="414" y="0"/>
                      <a:pt x="413" y="11"/>
                      <a:pt x="374" y="20"/>
                    </a:cubicBezTo>
                    <a:cubicBezTo>
                      <a:pt x="335" y="29"/>
                      <a:pt x="247" y="43"/>
                      <a:pt x="188" y="59"/>
                    </a:cubicBezTo>
                    <a:cubicBezTo>
                      <a:pt x="129" y="75"/>
                      <a:pt x="40" y="100"/>
                      <a:pt x="20" y="113"/>
                    </a:cubicBezTo>
                    <a:cubicBezTo>
                      <a:pt x="0" y="126"/>
                      <a:pt x="65" y="133"/>
                      <a:pt x="71" y="140"/>
                    </a:cubicBezTo>
                    <a:cubicBezTo>
                      <a:pt x="77" y="147"/>
                      <a:pt x="37" y="153"/>
                      <a:pt x="59" y="158"/>
                    </a:cubicBezTo>
                    <a:cubicBezTo>
                      <a:pt x="81" y="163"/>
                      <a:pt x="168" y="168"/>
                      <a:pt x="203" y="170"/>
                    </a:cubicBezTo>
                    <a:cubicBezTo>
                      <a:pt x="238" y="172"/>
                      <a:pt x="245" y="183"/>
                      <a:pt x="269" y="170"/>
                    </a:cubicBezTo>
                    <a:cubicBezTo>
                      <a:pt x="293" y="157"/>
                      <a:pt x="324" y="109"/>
                      <a:pt x="350" y="89"/>
                    </a:cubicBezTo>
                    <a:cubicBezTo>
                      <a:pt x="376" y="69"/>
                      <a:pt x="410" y="67"/>
                      <a:pt x="422" y="53"/>
                    </a:cubicBezTo>
                    <a:cubicBezTo>
                      <a:pt x="434" y="39"/>
                      <a:pt x="430" y="13"/>
                      <a:pt x="422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F5F5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2" name="Freeform 1614">
                <a:extLst>
                  <a:ext uri="{FF2B5EF4-FFF2-40B4-BE49-F238E27FC236}">
                    <a16:creationId xmlns:a16="http://schemas.microsoft.com/office/drawing/2014/main" id="{04198D76-50DD-003A-04FF-73BB3B64B2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459"/>
                <a:ext cx="395" cy="105"/>
              </a:xfrm>
              <a:custGeom>
                <a:avLst/>
                <a:gdLst>
                  <a:gd name="T0" fmla="*/ 0 w 395"/>
                  <a:gd name="T1" fmla="*/ 101 h 105"/>
                  <a:gd name="T2" fmla="*/ 38 w 395"/>
                  <a:gd name="T3" fmla="*/ 89 h 105"/>
                  <a:gd name="T4" fmla="*/ 182 w 395"/>
                  <a:gd name="T5" fmla="*/ 47 h 105"/>
                  <a:gd name="T6" fmla="*/ 276 w 395"/>
                  <a:gd name="T7" fmla="*/ 20 h 105"/>
                  <a:gd name="T8" fmla="*/ 371 w 395"/>
                  <a:gd name="T9" fmla="*/ 5 h 105"/>
                  <a:gd name="T10" fmla="*/ 384 w 395"/>
                  <a:gd name="T11" fmla="*/ 6 h 105"/>
                  <a:gd name="T12" fmla="*/ 354 w 395"/>
                  <a:gd name="T13" fmla="*/ 18 h 105"/>
                  <a:gd name="T14" fmla="*/ 288 w 395"/>
                  <a:gd name="T15" fmla="*/ 39 h 105"/>
                  <a:gd name="T16" fmla="*/ 126 w 395"/>
                  <a:gd name="T17" fmla="*/ 84 h 105"/>
                  <a:gd name="T18" fmla="*/ 77 w 395"/>
                  <a:gd name="T19" fmla="*/ 96 h 105"/>
                  <a:gd name="T20" fmla="*/ 27 w 395"/>
                  <a:gd name="T21" fmla="*/ 105 h 10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95" h="105">
                    <a:moveTo>
                      <a:pt x="0" y="101"/>
                    </a:moveTo>
                    <a:cubicBezTo>
                      <a:pt x="12" y="96"/>
                      <a:pt x="25" y="91"/>
                      <a:pt x="38" y="89"/>
                    </a:cubicBezTo>
                    <a:cubicBezTo>
                      <a:pt x="68" y="80"/>
                      <a:pt x="142" y="58"/>
                      <a:pt x="182" y="47"/>
                    </a:cubicBezTo>
                    <a:cubicBezTo>
                      <a:pt x="205" y="40"/>
                      <a:pt x="245" y="27"/>
                      <a:pt x="276" y="20"/>
                    </a:cubicBezTo>
                    <a:cubicBezTo>
                      <a:pt x="308" y="13"/>
                      <a:pt x="338" y="6"/>
                      <a:pt x="371" y="5"/>
                    </a:cubicBezTo>
                    <a:cubicBezTo>
                      <a:pt x="388" y="3"/>
                      <a:pt x="395" y="0"/>
                      <a:pt x="384" y="6"/>
                    </a:cubicBezTo>
                    <a:cubicBezTo>
                      <a:pt x="381" y="8"/>
                      <a:pt x="370" y="13"/>
                      <a:pt x="354" y="18"/>
                    </a:cubicBezTo>
                    <a:cubicBezTo>
                      <a:pt x="341" y="22"/>
                      <a:pt x="326" y="28"/>
                      <a:pt x="288" y="39"/>
                    </a:cubicBezTo>
                    <a:cubicBezTo>
                      <a:pt x="259" y="47"/>
                      <a:pt x="156" y="76"/>
                      <a:pt x="126" y="84"/>
                    </a:cubicBezTo>
                    <a:cubicBezTo>
                      <a:pt x="91" y="93"/>
                      <a:pt x="89" y="93"/>
                      <a:pt x="77" y="96"/>
                    </a:cubicBezTo>
                    <a:cubicBezTo>
                      <a:pt x="58" y="100"/>
                      <a:pt x="38" y="103"/>
                      <a:pt x="27" y="10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3" name="Freeform 1615">
                <a:extLst>
                  <a:ext uri="{FF2B5EF4-FFF2-40B4-BE49-F238E27FC236}">
                    <a16:creationId xmlns:a16="http://schemas.microsoft.com/office/drawing/2014/main" id="{F392BF46-288C-01A4-21E1-00CFA7D75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3507"/>
                <a:ext cx="329" cy="87"/>
              </a:xfrm>
              <a:custGeom>
                <a:avLst/>
                <a:gdLst>
                  <a:gd name="T0" fmla="*/ 11 w 329"/>
                  <a:gd name="T1" fmla="*/ 71 h 87"/>
                  <a:gd name="T2" fmla="*/ 13 w 329"/>
                  <a:gd name="T3" fmla="*/ 71 h 87"/>
                  <a:gd name="T4" fmla="*/ 157 w 329"/>
                  <a:gd name="T5" fmla="*/ 29 h 87"/>
                  <a:gd name="T6" fmla="*/ 329 w 329"/>
                  <a:gd name="T7" fmla="*/ 0 h 87"/>
                  <a:gd name="T8" fmla="*/ 263 w 329"/>
                  <a:gd name="T9" fmla="*/ 21 h 87"/>
                  <a:gd name="T10" fmla="*/ 101 w 329"/>
                  <a:gd name="T11" fmla="*/ 66 h 87"/>
                  <a:gd name="T12" fmla="*/ 52 w 329"/>
                  <a:gd name="T13" fmla="*/ 78 h 87"/>
                  <a:gd name="T14" fmla="*/ 4 w 329"/>
                  <a:gd name="T15" fmla="*/ 87 h 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29" h="87">
                    <a:moveTo>
                      <a:pt x="11" y="71"/>
                    </a:moveTo>
                    <a:cubicBezTo>
                      <a:pt x="23" y="66"/>
                      <a:pt x="0" y="73"/>
                      <a:pt x="13" y="71"/>
                    </a:cubicBezTo>
                    <a:cubicBezTo>
                      <a:pt x="43" y="62"/>
                      <a:pt x="117" y="40"/>
                      <a:pt x="157" y="29"/>
                    </a:cubicBezTo>
                    <a:cubicBezTo>
                      <a:pt x="210" y="17"/>
                      <a:pt x="311" y="1"/>
                      <a:pt x="329" y="0"/>
                    </a:cubicBezTo>
                    <a:cubicBezTo>
                      <a:pt x="316" y="4"/>
                      <a:pt x="301" y="10"/>
                      <a:pt x="263" y="21"/>
                    </a:cubicBezTo>
                    <a:cubicBezTo>
                      <a:pt x="234" y="29"/>
                      <a:pt x="131" y="58"/>
                      <a:pt x="101" y="66"/>
                    </a:cubicBezTo>
                    <a:cubicBezTo>
                      <a:pt x="66" y="75"/>
                      <a:pt x="64" y="75"/>
                      <a:pt x="52" y="78"/>
                    </a:cubicBezTo>
                    <a:cubicBezTo>
                      <a:pt x="33" y="82"/>
                      <a:pt x="15" y="85"/>
                      <a:pt x="4" y="8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4" name="Freeform 1616">
                <a:extLst>
                  <a:ext uri="{FF2B5EF4-FFF2-40B4-BE49-F238E27FC236}">
                    <a16:creationId xmlns:a16="http://schemas.microsoft.com/office/drawing/2014/main" id="{430D1A55-32FA-7B51-CDE5-E1BD35C44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3541"/>
                <a:ext cx="207" cy="58"/>
              </a:xfrm>
              <a:custGeom>
                <a:avLst/>
                <a:gdLst>
                  <a:gd name="T0" fmla="*/ 0 w 207"/>
                  <a:gd name="T1" fmla="*/ 56 h 58"/>
                  <a:gd name="T2" fmla="*/ 48 w 207"/>
                  <a:gd name="T3" fmla="*/ 49 h 58"/>
                  <a:gd name="T4" fmla="*/ 151 w 207"/>
                  <a:gd name="T5" fmla="*/ 22 h 58"/>
                  <a:gd name="T6" fmla="*/ 205 w 207"/>
                  <a:gd name="T7" fmla="*/ 4 h 58"/>
                  <a:gd name="T8" fmla="*/ 91 w 207"/>
                  <a:gd name="T9" fmla="*/ 56 h 58"/>
                  <a:gd name="T10" fmla="*/ 85 w 207"/>
                  <a:gd name="T11" fmla="*/ 58 h 5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7" h="58">
                    <a:moveTo>
                      <a:pt x="0" y="56"/>
                    </a:moveTo>
                    <a:cubicBezTo>
                      <a:pt x="16" y="55"/>
                      <a:pt x="32" y="52"/>
                      <a:pt x="48" y="49"/>
                    </a:cubicBezTo>
                    <a:cubicBezTo>
                      <a:pt x="73" y="43"/>
                      <a:pt x="125" y="29"/>
                      <a:pt x="151" y="22"/>
                    </a:cubicBezTo>
                    <a:cubicBezTo>
                      <a:pt x="167" y="18"/>
                      <a:pt x="207" y="0"/>
                      <a:pt x="205" y="4"/>
                    </a:cubicBezTo>
                    <a:cubicBezTo>
                      <a:pt x="195" y="10"/>
                      <a:pt x="111" y="47"/>
                      <a:pt x="91" y="56"/>
                    </a:cubicBezTo>
                    <a:cubicBezTo>
                      <a:pt x="86" y="58"/>
                      <a:pt x="88" y="58"/>
                      <a:pt x="85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5" name="Freeform 1617">
                <a:extLst>
                  <a:ext uri="{FF2B5EF4-FFF2-40B4-BE49-F238E27FC236}">
                    <a16:creationId xmlns:a16="http://schemas.microsoft.com/office/drawing/2014/main" id="{1C1165D1-0E4C-63C8-8964-CE97DF05C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2953"/>
                <a:ext cx="351" cy="92"/>
              </a:xfrm>
              <a:custGeom>
                <a:avLst/>
                <a:gdLst>
                  <a:gd name="T0" fmla="*/ 351 w 351"/>
                  <a:gd name="T1" fmla="*/ 83 h 92"/>
                  <a:gd name="T2" fmla="*/ 255 w 351"/>
                  <a:gd name="T3" fmla="*/ 53 h 92"/>
                  <a:gd name="T4" fmla="*/ 144 w 351"/>
                  <a:gd name="T5" fmla="*/ 29 h 92"/>
                  <a:gd name="T6" fmla="*/ 87 w 351"/>
                  <a:gd name="T7" fmla="*/ 14 h 92"/>
                  <a:gd name="T8" fmla="*/ 63 w 351"/>
                  <a:gd name="T9" fmla="*/ 8 h 92"/>
                  <a:gd name="T10" fmla="*/ 45 w 351"/>
                  <a:gd name="T11" fmla="*/ 2 h 92"/>
                  <a:gd name="T12" fmla="*/ 0 w 351"/>
                  <a:gd name="T13" fmla="*/ 5 h 92"/>
                  <a:gd name="T14" fmla="*/ 27 w 351"/>
                  <a:gd name="T15" fmla="*/ 14 h 92"/>
                  <a:gd name="T16" fmla="*/ 93 w 351"/>
                  <a:gd name="T17" fmla="*/ 35 h 92"/>
                  <a:gd name="T18" fmla="*/ 153 w 351"/>
                  <a:gd name="T19" fmla="*/ 44 h 92"/>
                  <a:gd name="T20" fmla="*/ 309 w 351"/>
                  <a:gd name="T21" fmla="*/ 92 h 9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51" h="92">
                    <a:moveTo>
                      <a:pt x="351" y="83"/>
                    </a:moveTo>
                    <a:cubicBezTo>
                      <a:pt x="318" y="77"/>
                      <a:pt x="287" y="64"/>
                      <a:pt x="255" y="53"/>
                    </a:cubicBezTo>
                    <a:cubicBezTo>
                      <a:pt x="219" y="41"/>
                      <a:pt x="180" y="41"/>
                      <a:pt x="144" y="29"/>
                    </a:cubicBezTo>
                    <a:cubicBezTo>
                      <a:pt x="125" y="23"/>
                      <a:pt x="106" y="19"/>
                      <a:pt x="87" y="14"/>
                    </a:cubicBezTo>
                    <a:cubicBezTo>
                      <a:pt x="79" y="12"/>
                      <a:pt x="71" y="11"/>
                      <a:pt x="63" y="8"/>
                    </a:cubicBezTo>
                    <a:cubicBezTo>
                      <a:pt x="57" y="6"/>
                      <a:pt x="45" y="2"/>
                      <a:pt x="45" y="2"/>
                    </a:cubicBezTo>
                    <a:cubicBezTo>
                      <a:pt x="30" y="3"/>
                      <a:pt x="14" y="0"/>
                      <a:pt x="0" y="5"/>
                    </a:cubicBezTo>
                    <a:cubicBezTo>
                      <a:pt x="0" y="5"/>
                      <a:pt x="15" y="10"/>
                      <a:pt x="27" y="14"/>
                    </a:cubicBezTo>
                    <a:cubicBezTo>
                      <a:pt x="49" y="21"/>
                      <a:pt x="70" y="29"/>
                      <a:pt x="93" y="35"/>
                    </a:cubicBezTo>
                    <a:cubicBezTo>
                      <a:pt x="113" y="40"/>
                      <a:pt x="133" y="39"/>
                      <a:pt x="153" y="44"/>
                    </a:cubicBezTo>
                    <a:cubicBezTo>
                      <a:pt x="206" y="57"/>
                      <a:pt x="260" y="68"/>
                      <a:pt x="309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9" name="Freeform 1618">
                <a:extLst>
                  <a:ext uri="{FF2B5EF4-FFF2-40B4-BE49-F238E27FC236}">
                    <a16:creationId xmlns:a16="http://schemas.microsoft.com/office/drawing/2014/main" id="{53AC0D76-B653-E347-E7EF-D42F324318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2983"/>
                <a:ext cx="285" cy="83"/>
              </a:xfrm>
              <a:custGeom>
                <a:avLst/>
                <a:gdLst>
                  <a:gd name="T0" fmla="*/ 285 w 285"/>
                  <a:gd name="T1" fmla="*/ 80 h 83"/>
                  <a:gd name="T2" fmla="*/ 75 w 285"/>
                  <a:gd name="T3" fmla="*/ 29 h 83"/>
                  <a:gd name="T4" fmla="*/ 56 w 285"/>
                  <a:gd name="T5" fmla="*/ 22 h 83"/>
                  <a:gd name="T6" fmla="*/ 36 w 285"/>
                  <a:gd name="T7" fmla="*/ 17 h 83"/>
                  <a:gd name="T8" fmla="*/ 24 w 285"/>
                  <a:gd name="T9" fmla="*/ 8 h 83"/>
                  <a:gd name="T10" fmla="*/ 6 w 285"/>
                  <a:gd name="T11" fmla="*/ 2 h 83"/>
                  <a:gd name="T12" fmla="*/ 45 w 285"/>
                  <a:gd name="T13" fmla="*/ 20 h 83"/>
                  <a:gd name="T14" fmla="*/ 98 w 285"/>
                  <a:gd name="T15" fmla="*/ 49 h 83"/>
                  <a:gd name="T16" fmla="*/ 216 w 285"/>
                  <a:gd name="T17" fmla="*/ 83 h 8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5" h="83">
                    <a:moveTo>
                      <a:pt x="285" y="80"/>
                    </a:moveTo>
                    <a:cubicBezTo>
                      <a:pt x="250" y="72"/>
                      <a:pt x="113" y="39"/>
                      <a:pt x="75" y="29"/>
                    </a:cubicBezTo>
                    <a:cubicBezTo>
                      <a:pt x="68" y="27"/>
                      <a:pt x="63" y="24"/>
                      <a:pt x="56" y="22"/>
                    </a:cubicBezTo>
                    <a:cubicBezTo>
                      <a:pt x="50" y="20"/>
                      <a:pt x="36" y="17"/>
                      <a:pt x="36" y="17"/>
                    </a:cubicBezTo>
                    <a:cubicBezTo>
                      <a:pt x="32" y="14"/>
                      <a:pt x="28" y="10"/>
                      <a:pt x="24" y="8"/>
                    </a:cubicBezTo>
                    <a:cubicBezTo>
                      <a:pt x="18" y="5"/>
                      <a:pt x="0" y="0"/>
                      <a:pt x="6" y="2"/>
                    </a:cubicBezTo>
                    <a:cubicBezTo>
                      <a:pt x="23" y="6"/>
                      <a:pt x="29" y="10"/>
                      <a:pt x="45" y="20"/>
                    </a:cubicBezTo>
                    <a:cubicBezTo>
                      <a:pt x="59" y="30"/>
                      <a:pt x="82" y="41"/>
                      <a:pt x="98" y="49"/>
                    </a:cubicBezTo>
                    <a:cubicBezTo>
                      <a:pt x="127" y="60"/>
                      <a:pt x="197" y="77"/>
                      <a:pt x="216" y="8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2" name="Freeform 1619">
                <a:extLst>
                  <a:ext uri="{FF2B5EF4-FFF2-40B4-BE49-F238E27FC236}">
                    <a16:creationId xmlns:a16="http://schemas.microsoft.com/office/drawing/2014/main" id="{9BFCDC04-DB6C-E175-FD89-D8DA0B4644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7" y="3014"/>
                <a:ext cx="210" cy="77"/>
              </a:xfrm>
              <a:custGeom>
                <a:avLst/>
                <a:gdLst>
                  <a:gd name="T0" fmla="*/ 202 w 210"/>
                  <a:gd name="T1" fmla="*/ 70 h 77"/>
                  <a:gd name="T2" fmla="*/ 124 w 210"/>
                  <a:gd name="T3" fmla="*/ 70 h 77"/>
                  <a:gd name="T4" fmla="*/ 76 w 210"/>
                  <a:gd name="T5" fmla="*/ 58 h 77"/>
                  <a:gd name="T6" fmla="*/ 40 w 210"/>
                  <a:gd name="T7" fmla="*/ 37 h 77"/>
                  <a:gd name="T8" fmla="*/ 7 w 210"/>
                  <a:gd name="T9" fmla="*/ 0 h 77"/>
                  <a:gd name="T10" fmla="*/ 85 w 210"/>
                  <a:gd name="T11" fmla="*/ 36 h 77"/>
                  <a:gd name="T12" fmla="*/ 210 w 210"/>
                  <a:gd name="T13" fmla="*/ 66 h 7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0" h="77">
                    <a:moveTo>
                      <a:pt x="202" y="70"/>
                    </a:moveTo>
                    <a:cubicBezTo>
                      <a:pt x="180" y="77"/>
                      <a:pt x="147" y="76"/>
                      <a:pt x="124" y="70"/>
                    </a:cubicBezTo>
                    <a:cubicBezTo>
                      <a:pt x="104" y="66"/>
                      <a:pt x="90" y="64"/>
                      <a:pt x="76" y="58"/>
                    </a:cubicBezTo>
                    <a:cubicBezTo>
                      <a:pt x="62" y="53"/>
                      <a:pt x="49" y="46"/>
                      <a:pt x="40" y="37"/>
                    </a:cubicBezTo>
                    <a:cubicBezTo>
                      <a:pt x="29" y="27"/>
                      <a:pt x="0" y="0"/>
                      <a:pt x="7" y="0"/>
                    </a:cubicBezTo>
                    <a:cubicBezTo>
                      <a:pt x="32" y="6"/>
                      <a:pt x="61" y="30"/>
                      <a:pt x="85" y="36"/>
                    </a:cubicBezTo>
                    <a:cubicBezTo>
                      <a:pt x="123" y="45"/>
                      <a:pt x="174" y="66"/>
                      <a:pt x="210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41" name="Freeform 1620">
                <a:extLst>
                  <a:ext uri="{FF2B5EF4-FFF2-40B4-BE49-F238E27FC236}">
                    <a16:creationId xmlns:a16="http://schemas.microsoft.com/office/drawing/2014/main" id="{2634FB8E-5CD1-D65C-67BC-D36CB7105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" y="3046"/>
                <a:ext cx="87" cy="59"/>
              </a:xfrm>
              <a:custGeom>
                <a:avLst/>
                <a:gdLst>
                  <a:gd name="T0" fmla="*/ 87 w 87"/>
                  <a:gd name="T1" fmla="*/ 56 h 59"/>
                  <a:gd name="T2" fmla="*/ 51 w 87"/>
                  <a:gd name="T3" fmla="*/ 35 h 59"/>
                  <a:gd name="T4" fmla="*/ 3 w 87"/>
                  <a:gd name="T5" fmla="*/ 4 h 59"/>
                  <a:gd name="T6" fmla="*/ 69 w 87"/>
                  <a:gd name="T7" fmla="*/ 59 h 5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7" h="59">
                    <a:moveTo>
                      <a:pt x="87" y="56"/>
                    </a:moveTo>
                    <a:cubicBezTo>
                      <a:pt x="81" y="53"/>
                      <a:pt x="61" y="41"/>
                      <a:pt x="51" y="35"/>
                    </a:cubicBezTo>
                    <a:cubicBezTo>
                      <a:pt x="41" y="30"/>
                      <a:pt x="0" y="0"/>
                      <a:pt x="3" y="4"/>
                    </a:cubicBezTo>
                    <a:cubicBezTo>
                      <a:pt x="8" y="19"/>
                      <a:pt x="54" y="52"/>
                      <a:pt x="69" y="5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4" name="Freeform 1621">
                <a:extLst>
                  <a:ext uri="{FF2B5EF4-FFF2-40B4-BE49-F238E27FC236}">
                    <a16:creationId xmlns:a16="http://schemas.microsoft.com/office/drawing/2014/main" id="{3700EC53-382A-5C97-64AE-8C162555F7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9" y="3075"/>
                <a:ext cx="57" cy="47"/>
              </a:xfrm>
              <a:custGeom>
                <a:avLst/>
                <a:gdLst>
                  <a:gd name="T0" fmla="*/ 57 w 57"/>
                  <a:gd name="T1" fmla="*/ 45 h 47"/>
                  <a:gd name="T2" fmla="*/ 47 w 57"/>
                  <a:gd name="T3" fmla="*/ 44 h 47"/>
                  <a:gd name="T4" fmla="*/ 15 w 57"/>
                  <a:gd name="T5" fmla="*/ 27 h 47"/>
                  <a:gd name="T6" fmla="*/ 3 w 57"/>
                  <a:gd name="T7" fmla="*/ 14 h 47"/>
                  <a:gd name="T8" fmla="*/ 0 w 57"/>
                  <a:gd name="T9" fmla="*/ 0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7" h="47">
                    <a:moveTo>
                      <a:pt x="57" y="45"/>
                    </a:moveTo>
                    <a:cubicBezTo>
                      <a:pt x="55" y="45"/>
                      <a:pt x="54" y="47"/>
                      <a:pt x="47" y="44"/>
                    </a:cubicBezTo>
                    <a:cubicBezTo>
                      <a:pt x="40" y="41"/>
                      <a:pt x="22" y="32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06" name="Freeform 1622">
                <a:extLst>
                  <a:ext uri="{FF2B5EF4-FFF2-40B4-BE49-F238E27FC236}">
                    <a16:creationId xmlns:a16="http://schemas.microsoft.com/office/drawing/2014/main" id="{101AE5A8-1A6B-6FBA-9C38-496F0B884F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3105"/>
                <a:ext cx="48" cy="34"/>
              </a:xfrm>
              <a:custGeom>
                <a:avLst/>
                <a:gdLst>
                  <a:gd name="T0" fmla="*/ 48 w 48"/>
                  <a:gd name="T1" fmla="*/ 32 h 34"/>
                  <a:gd name="T2" fmla="*/ 36 w 48"/>
                  <a:gd name="T3" fmla="*/ 33 h 34"/>
                  <a:gd name="T4" fmla="*/ 15 w 48"/>
                  <a:gd name="T5" fmla="*/ 27 h 34"/>
                  <a:gd name="T6" fmla="*/ 3 w 48"/>
                  <a:gd name="T7" fmla="*/ 14 h 34"/>
                  <a:gd name="T8" fmla="*/ 0 w 48"/>
                  <a:gd name="T9" fmla="*/ 0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34">
                    <a:moveTo>
                      <a:pt x="48" y="32"/>
                    </a:moveTo>
                    <a:cubicBezTo>
                      <a:pt x="46" y="32"/>
                      <a:pt x="41" y="34"/>
                      <a:pt x="36" y="33"/>
                    </a:cubicBezTo>
                    <a:cubicBezTo>
                      <a:pt x="31" y="32"/>
                      <a:pt x="20" y="30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58" name="Freeform 1623">
                <a:extLst>
                  <a:ext uri="{FF2B5EF4-FFF2-40B4-BE49-F238E27FC236}">
                    <a16:creationId xmlns:a16="http://schemas.microsoft.com/office/drawing/2014/main" id="{2974F9C7-919A-9F52-2D33-0A21011D0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095"/>
                <a:ext cx="72" cy="37"/>
              </a:xfrm>
              <a:custGeom>
                <a:avLst/>
                <a:gdLst>
                  <a:gd name="T0" fmla="*/ 54 w 72"/>
                  <a:gd name="T1" fmla="*/ 37 h 37"/>
                  <a:gd name="T2" fmla="*/ 40 w 72"/>
                  <a:gd name="T3" fmla="*/ 31 h 37"/>
                  <a:gd name="T4" fmla="*/ 28 w 72"/>
                  <a:gd name="T5" fmla="*/ 24 h 37"/>
                  <a:gd name="T6" fmla="*/ 7 w 72"/>
                  <a:gd name="T7" fmla="*/ 10 h 37"/>
                  <a:gd name="T8" fmla="*/ 1 w 72"/>
                  <a:gd name="T9" fmla="*/ 1 h 37"/>
                  <a:gd name="T10" fmla="*/ 10 w 72"/>
                  <a:gd name="T11" fmla="*/ 7 h 37"/>
                  <a:gd name="T12" fmla="*/ 33 w 72"/>
                  <a:gd name="T13" fmla="*/ 13 h 37"/>
                  <a:gd name="T14" fmla="*/ 51 w 72"/>
                  <a:gd name="T15" fmla="*/ 22 h 37"/>
                  <a:gd name="T16" fmla="*/ 72 w 72"/>
                  <a:gd name="T17" fmla="*/ 28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4" y="37"/>
                    </a:moveTo>
                    <a:cubicBezTo>
                      <a:pt x="48" y="36"/>
                      <a:pt x="45" y="34"/>
                      <a:pt x="40" y="31"/>
                    </a:cubicBezTo>
                    <a:cubicBezTo>
                      <a:pt x="36" y="26"/>
                      <a:pt x="34" y="25"/>
                      <a:pt x="28" y="24"/>
                    </a:cubicBezTo>
                    <a:cubicBezTo>
                      <a:pt x="21" y="20"/>
                      <a:pt x="14" y="14"/>
                      <a:pt x="7" y="10"/>
                    </a:cubicBezTo>
                    <a:cubicBezTo>
                      <a:pt x="7" y="9"/>
                      <a:pt x="0" y="2"/>
                      <a:pt x="1" y="1"/>
                    </a:cubicBezTo>
                    <a:cubicBezTo>
                      <a:pt x="2" y="0"/>
                      <a:pt x="9" y="7"/>
                      <a:pt x="10" y="7"/>
                    </a:cubicBezTo>
                    <a:cubicBezTo>
                      <a:pt x="17" y="10"/>
                      <a:pt x="26" y="12"/>
                      <a:pt x="33" y="13"/>
                    </a:cubicBezTo>
                    <a:cubicBezTo>
                      <a:pt x="39" y="17"/>
                      <a:pt x="44" y="21"/>
                      <a:pt x="51" y="22"/>
                    </a:cubicBezTo>
                    <a:cubicBezTo>
                      <a:pt x="57" y="25"/>
                      <a:pt x="65" y="28"/>
                      <a:pt x="72" y="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59" name="Freeform 1624">
                <a:extLst>
                  <a:ext uri="{FF2B5EF4-FFF2-40B4-BE49-F238E27FC236}">
                    <a16:creationId xmlns:a16="http://schemas.microsoft.com/office/drawing/2014/main" id="{31F44CA2-CC8E-E5FC-2E3E-24230F7C70E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1" name="Freeform 1625">
                <a:extLst>
                  <a:ext uri="{FF2B5EF4-FFF2-40B4-BE49-F238E27FC236}">
                    <a16:creationId xmlns:a16="http://schemas.microsoft.com/office/drawing/2014/main" id="{CFDFA10C-61BB-C33E-87F5-CBB862AE8B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408" y="315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2" name="Freeform 1626">
                <a:extLst>
                  <a:ext uri="{FF2B5EF4-FFF2-40B4-BE49-F238E27FC236}">
                    <a16:creationId xmlns:a16="http://schemas.microsoft.com/office/drawing/2014/main" id="{021CC465-6D6A-8D2A-152E-0931CA9DFC5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16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3" name="Freeform 1627">
                <a:extLst>
                  <a:ext uri="{FF2B5EF4-FFF2-40B4-BE49-F238E27FC236}">
                    <a16:creationId xmlns:a16="http://schemas.microsoft.com/office/drawing/2014/main" id="{2BB84575-46A5-A1C2-E386-907E2E5BDBC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2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4" name="Freeform 1628">
                <a:extLst>
                  <a:ext uri="{FF2B5EF4-FFF2-40B4-BE49-F238E27FC236}">
                    <a16:creationId xmlns:a16="http://schemas.microsoft.com/office/drawing/2014/main" id="{F36405EC-C540-AD06-46CF-85BC6C8F14F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24" y="320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5" name="Freeform 1629">
                <a:extLst>
                  <a:ext uri="{FF2B5EF4-FFF2-40B4-BE49-F238E27FC236}">
                    <a16:creationId xmlns:a16="http://schemas.microsoft.com/office/drawing/2014/main" id="{2B6063AC-E33A-A9A7-A73D-7002406B948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784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6" name="Freeform 1630">
                <a:extLst>
                  <a:ext uri="{FF2B5EF4-FFF2-40B4-BE49-F238E27FC236}">
                    <a16:creationId xmlns:a16="http://schemas.microsoft.com/office/drawing/2014/main" id="{6D8E5B71-816C-AD98-1943-2D47E013501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7" name="Freeform 1631">
                <a:extLst>
                  <a:ext uri="{FF2B5EF4-FFF2-40B4-BE49-F238E27FC236}">
                    <a16:creationId xmlns:a16="http://schemas.microsoft.com/office/drawing/2014/main" id="{B4BE690D-6556-DDFF-EDEE-551D34C56EA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304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8" name="Freeform 1632">
                <a:extLst>
                  <a:ext uri="{FF2B5EF4-FFF2-40B4-BE49-F238E27FC236}">
                    <a16:creationId xmlns:a16="http://schemas.microsoft.com/office/drawing/2014/main" id="{D8756EF2-23E5-47A0-FCFD-8EABAE48DA6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9" name="Freeform 1633">
                <a:extLst>
                  <a:ext uri="{FF2B5EF4-FFF2-40B4-BE49-F238E27FC236}">
                    <a16:creationId xmlns:a16="http://schemas.microsoft.com/office/drawing/2014/main" id="{FF538FD7-A3E6-B3D6-B80F-29759AE0544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600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0" name="Freeform 1634">
                <a:extLst>
                  <a:ext uri="{FF2B5EF4-FFF2-40B4-BE49-F238E27FC236}">
                    <a16:creationId xmlns:a16="http://schemas.microsoft.com/office/drawing/2014/main" id="{0A9F795B-C5BC-C04C-15BC-B799F6177EB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744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1" name="Freeform 1635">
                <a:extLst>
                  <a:ext uri="{FF2B5EF4-FFF2-40B4-BE49-F238E27FC236}">
                    <a16:creationId xmlns:a16="http://schemas.microsoft.com/office/drawing/2014/main" id="{1F83BDF0-6922-B1B5-6830-A3CE1FABE8E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112" y="344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2" name="Freeform 1636">
                <a:extLst>
                  <a:ext uri="{FF2B5EF4-FFF2-40B4-BE49-F238E27FC236}">
                    <a16:creationId xmlns:a16="http://schemas.microsoft.com/office/drawing/2014/main" id="{389C61E5-4DD3-3F08-88C0-15F5C80EC4D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16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3" name="Freeform 1637">
                <a:extLst>
                  <a:ext uri="{FF2B5EF4-FFF2-40B4-BE49-F238E27FC236}">
                    <a16:creationId xmlns:a16="http://schemas.microsoft.com/office/drawing/2014/main" id="{C071A05E-6554-D818-7BD9-FBC653DA05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92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4" name="Freeform 1638">
                <a:extLst>
                  <a:ext uri="{FF2B5EF4-FFF2-40B4-BE49-F238E27FC236}">
                    <a16:creationId xmlns:a16="http://schemas.microsoft.com/office/drawing/2014/main" id="{08CBFCBE-97DF-05CA-C104-21F436903A0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5" name="Freeform 1639">
                <a:extLst>
                  <a:ext uri="{FF2B5EF4-FFF2-40B4-BE49-F238E27FC236}">
                    <a16:creationId xmlns:a16="http://schemas.microsoft.com/office/drawing/2014/main" id="{06BD9AD0-EC24-9627-72D1-C4E1343DC6CB}"/>
                  </a:ext>
                </a:extLst>
              </p:cNvPr>
              <p:cNvSpPr>
                <a:spLocks/>
              </p:cNvSpPr>
              <p:nvPr/>
            </p:nvSpPr>
            <p:spPr bwMode="auto">
              <a:xfrm rot="-738481">
                <a:off x="4080" y="3109"/>
                <a:ext cx="168" cy="112"/>
              </a:xfrm>
              <a:custGeom>
                <a:avLst/>
                <a:gdLst>
                  <a:gd name="T0" fmla="*/ 160 w 168"/>
                  <a:gd name="T1" fmla="*/ 8 h 112"/>
                  <a:gd name="T2" fmla="*/ 160 w 168"/>
                  <a:gd name="T3" fmla="*/ 56 h 112"/>
                  <a:gd name="T4" fmla="*/ 112 w 168"/>
                  <a:gd name="T5" fmla="*/ 104 h 112"/>
                  <a:gd name="T6" fmla="*/ 64 w 168"/>
                  <a:gd name="T7" fmla="*/ 104 h 112"/>
                  <a:gd name="T8" fmla="*/ 16 w 168"/>
                  <a:gd name="T9" fmla="*/ 56 h 112"/>
                  <a:gd name="T10" fmla="*/ 16 w 168"/>
                  <a:gd name="T11" fmla="*/ 8 h 112"/>
                  <a:gd name="T12" fmla="*/ 112 w 168"/>
                  <a:gd name="T13" fmla="*/ 8 h 112"/>
                  <a:gd name="T14" fmla="*/ 160 w 168"/>
                  <a:gd name="T15" fmla="*/ 8 h 1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68" h="112">
                    <a:moveTo>
                      <a:pt x="160" y="8"/>
                    </a:moveTo>
                    <a:cubicBezTo>
                      <a:pt x="168" y="16"/>
                      <a:pt x="168" y="40"/>
                      <a:pt x="160" y="56"/>
                    </a:cubicBezTo>
                    <a:cubicBezTo>
                      <a:pt x="152" y="72"/>
                      <a:pt x="128" y="96"/>
                      <a:pt x="112" y="104"/>
                    </a:cubicBezTo>
                    <a:cubicBezTo>
                      <a:pt x="96" y="112"/>
                      <a:pt x="80" y="112"/>
                      <a:pt x="64" y="104"/>
                    </a:cubicBezTo>
                    <a:cubicBezTo>
                      <a:pt x="48" y="96"/>
                      <a:pt x="24" y="72"/>
                      <a:pt x="16" y="56"/>
                    </a:cubicBezTo>
                    <a:cubicBezTo>
                      <a:pt x="8" y="40"/>
                      <a:pt x="0" y="16"/>
                      <a:pt x="16" y="8"/>
                    </a:cubicBezTo>
                    <a:cubicBezTo>
                      <a:pt x="32" y="0"/>
                      <a:pt x="88" y="8"/>
                      <a:pt x="112" y="8"/>
                    </a:cubicBezTo>
                    <a:cubicBezTo>
                      <a:pt x="136" y="8"/>
                      <a:pt x="152" y="0"/>
                      <a:pt x="160" y="8"/>
                    </a:cubicBezTo>
                    <a:close/>
                  </a:path>
                </a:pathLst>
              </a:custGeom>
              <a:solidFill>
                <a:srgbClr val="DDDDDD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6" name="Freeform 1640">
                <a:extLst>
                  <a:ext uri="{FF2B5EF4-FFF2-40B4-BE49-F238E27FC236}">
                    <a16:creationId xmlns:a16="http://schemas.microsoft.com/office/drawing/2014/main" id="{46B392E0-C734-FA91-E1D3-91E722F16C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3390"/>
                <a:ext cx="310" cy="96"/>
              </a:xfrm>
              <a:custGeom>
                <a:avLst/>
                <a:gdLst>
                  <a:gd name="T0" fmla="*/ 310 w 310"/>
                  <a:gd name="T1" fmla="*/ 6 h 96"/>
                  <a:gd name="T2" fmla="*/ 163 w 310"/>
                  <a:gd name="T3" fmla="*/ 42 h 96"/>
                  <a:gd name="T4" fmla="*/ 0 w 310"/>
                  <a:gd name="T5" fmla="*/ 0 h 96"/>
                  <a:gd name="T6" fmla="*/ 28 w 310"/>
                  <a:gd name="T7" fmla="*/ 48 h 96"/>
                  <a:gd name="T8" fmla="*/ 80 w 310"/>
                  <a:gd name="T9" fmla="*/ 89 h 96"/>
                  <a:gd name="T10" fmla="*/ 115 w 310"/>
                  <a:gd name="T11" fmla="*/ 96 h 96"/>
                  <a:gd name="T12" fmla="*/ 148 w 310"/>
                  <a:gd name="T13" fmla="*/ 93 h 96"/>
                  <a:gd name="T14" fmla="*/ 208 w 310"/>
                  <a:gd name="T15" fmla="*/ 81 h 96"/>
                  <a:gd name="T16" fmla="*/ 265 w 310"/>
                  <a:gd name="T17" fmla="*/ 47 h 96"/>
                  <a:gd name="T18" fmla="*/ 310 w 310"/>
                  <a:gd name="T19" fmla="*/ 6 h 9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10" h="96">
                    <a:moveTo>
                      <a:pt x="310" y="6"/>
                    </a:moveTo>
                    <a:lnTo>
                      <a:pt x="163" y="42"/>
                    </a:lnTo>
                    <a:lnTo>
                      <a:pt x="0" y="0"/>
                    </a:lnTo>
                    <a:lnTo>
                      <a:pt x="28" y="48"/>
                    </a:lnTo>
                    <a:lnTo>
                      <a:pt x="80" y="89"/>
                    </a:lnTo>
                    <a:lnTo>
                      <a:pt x="115" y="96"/>
                    </a:lnTo>
                    <a:lnTo>
                      <a:pt x="148" y="93"/>
                    </a:lnTo>
                    <a:lnTo>
                      <a:pt x="208" y="81"/>
                    </a:lnTo>
                    <a:lnTo>
                      <a:pt x="265" y="47"/>
                    </a:lnTo>
                    <a:lnTo>
                      <a:pt x="310" y="6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7" name="Freeform 1641">
                <a:extLst>
                  <a:ext uri="{FF2B5EF4-FFF2-40B4-BE49-F238E27FC236}">
                    <a16:creationId xmlns:a16="http://schemas.microsoft.com/office/drawing/2014/main" id="{A68A8529-6A69-006C-5F5F-0CAE3B28E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3410"/>
                <a:ext cx="42" cy="61"/>
              </a:xfrm>
              <a:custGeom>
                <a:avLst/>
                <a:gdLst>
                  <a:gd name="T0" fmla="*/ 42 w 42"/>
                  <a:gd name="T1" fmla="*/ 0 h 61"/>
                  <a:gd name="T2" fmla="*/ 16 w 42"/>
                  <a:gd name="T3" fmla="*/ 37 h 61"/>
                  <a:gd name="T4" fmla="*/ 0 w 42"/>
                  <a:gd name="T5" fmla="*/ 61 h 6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2" h="61">
                    <a:moveTo>
                      <a:pt x="42" y="0"/>
                    </a:moveTo>
                    <a:cubicBezTo>
                      <a:pt x="37" y="21"/>
                      <a:pt x="33" y="25"/>
                      <a:pt x="16" y="37"/>
                    </a:cubicBezTo>
                    <a:cubicBezTo>
                      <a:pt x="6" y="53"/>
                      <a:pt x="11" y="49"/>
                      <a:pt x="0" y="6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8" name="Freeform 1642">
                <a:extLst>
                  <a:ext uri="{FF2B5EF4-FFF2-40B4-BE49-F238E27FC236}">
                    <a16:creationId xmlns:a16="http://schemas.microsoft.com/office/drawing/2014/main" id="{15BA2804-E66C-3142-D050-064F6FBAC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342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33 w 55"/>
                  <a:gd name="T3" fmla="*/ 38 h 60"/>
                  <a:gd name="T4" fmla="*/ 0 w 55"/>
                  <a:gd name="T5" fmla="*/ 60 h 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cubicBezTo>
                      <a:pt x="50" y="5"/>
                      <a:pt x="42" y="28"/>
                      <a:pt x="33" y="38"/>
                    </a:cubicBezTo>
                    <a:cubicBezTo>
                      <a:pt x="24" y="48"/>
                      <a:pt x="7" y="56"/>
                      <a:pt x="0" y="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79" name="Freeform 1643">
                <a:extLst>
                  <a:ext uri="{FF2B5EF4-FFF2-40B4-BE49-F238E27FC236}">
                    <a16:creationId xmlns:a16="http://schemas.microsoft.com/office/drawing/2014/main" id="{2D5FC0E9-E295-0E21-FC55-FC41E1DAD8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5" y="3429"/>
                <a:ext cx="51" cy="53"/>
              </a:xfrm>
              <a:custGeom>
                <a:avLst/>
                <a:gdLst>
                  <a:gd name="T0" fmla="*/ 51 w 51"/>
                  <a:gd name="T1" fmla="*/ 0 h 53"/>
                  <a:gd name="T2" fmla="*/ 39 w 51"/>
                  <a:gd name="T3" fmla="*/ 35 h 53"/>
                  <a:gd name="T4" fmla="*/ 0 w 51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1" h="53">
                    <a:moveTo>
                      <a:pt x="51" y="0"/>
                    </a:moveTo>
                    <a:cubicBezTo>
                      <a:pt x="47" y="4"/>
                      <a:pt x="47" y="26"/>
                      <a:pt x="39" y="35"/>
                    </a:cubicBezTo>
                    <a:cubicBezTo>
                      <a:pt x="31" y="44"/>
                      <a:pt x="8" y="49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0" name="Freeform 1644">
                <a:extLst>
                  <a:ext uri="{FF2B5EF4-FFF2-40B4-BE49-F238E27FC236}">
                    <a16:creationId xmlns:a16="http://schemas.microsoft.com/office/drawing/2014/main" id="{C3706B73-1326-BD29-6992-42A2B243D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2" y="3426"/>
                <a:ext cx="45" cy="53"/>
              </a:xfrm>
              <a:custGeom>
                <a:avLst/>
                <a:gdLst>
                  <a:gd name="T0" fmla="*/ 45 w 45"/>
                  <a:gd name="T1" fmla="*/ 0 h 53"/>
                  <a:gd name="T2" fmla="*/ 33 w 45"/>
                  <a:gd name="T3" fmla="*/ 29 h 53"/>
                  <a:gd name="T4" fmla="*/ 0 w 45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53">
                    <a:moveTo>
                      <a:pt x="45" y="0"/>
                    </a:moveTo>
                    <a:cubicBezTo>
                      <a:pt x="41" y="5"/>
                      <a:pt x="40" y="20"/>
                      <a:pt x="33" y="29"/>
                    </a:cubicBezTo>
                    <a:cubicBezTo>
                      <a:pt x="26" y="38"/>
                      <a:pt x="7" y="48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1" name="Freeform 1645">
                <a:extLst>
                  <a:ext uri="{FF2B5EF4-FFF2-40B4-BE49-F238E27FC236}">
                    <a16:creationId xmlns:a16="http://schemas.microsoft.com/office/drawing/2014/main" id="{645B5EF5-836D-DBAC-7F5A-A2E68966A3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3399"/>
                <a:ext cx="38" cy="44"/>
              </a:xfrm>
              <a:custGeom>
                <a:avLst/>
                <a:gdLst>
                  <a:gd name="T0" fmla="*/ 36 w 38"/>
                  <a:gd name="T1" fmla="*/ 23 h 44"/>
                  <a:gd name="T2" fmla="*/ 36 w 38"/>
                  <a:gd name="T3" fmla="*/ 0 h 44"/>
                  <a:gd name="T4" fmla="*/ 23 w 38"/>
                  <a:gd name="T5" fmla="*/ 23 h 44"/>
                  <a:gd name="T6" fmla="*/ 0 w 38"/>
                  <a:gd name="T7" fmla="*/ 44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8" h="44">
                    <a:moveTo>
                      <a:pt x="36" y="23"/>
                    </a:moveTo>
                    <a:cubicBezTo>
                      <a:pt x="34" y="30"/>
                      <a:pt x="38" y="0"/>
                      <a:pt x="36" y="0"/>
                    </a:cubicBezTo>
                    <a:cubicBezTo>
                      <a:pt x="34" y="0"/>
                      <a:pt x="29" y="16"/>
                      <a:pt x="23" y="23"/>
                    </a:cubicBezTo>
                    <a:cubicBezTo>
                      <a:pt x="13" y="38"/>
                      <a:pt x="12" y="32"/>
                      <a:pt x="0" y="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2" name="Freeform 1646">
                <a:extLst>
                  <a:ext uri="{FF2B5EF4-FFF2-40B4-BE49-F238E27FC236}">
                    <a16:creationId xmlns:a16="http://schemas.microsoft.com/office/drawing/2014/main" id="{B5B7A149-3FED-FD2F-DCFD-43E424746C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3416"/>
                <a:ext cx="27" cy="45"/>
              </a:xfrm>
              <a:custGeom>
                <a:avLst/>
                <a:gdLst>
                  <a:gd name="T0" fmla="*/ 27 w 27"/>
                  <a:gd name="T1" fmla="*/ 0 h 45"/>
                  <a:gd name="T2" fmla="*/ 0 w 27"/>
                  <a:gd name="T3" fmla="*/ 45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45">
                    <a:moveTo>
                      <a:pt x="27" y="0"/>
                    </a:moveTo>
                    <a:cubicBezTo>
                      <a:pt x="22" y="21"/>
                      <a:pt x="17" y="33"/>
                      <a:pt x="0" y="4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3" name="Freeform 1647">
                <a:extLst>
                  <a:ext uri="{FF2B5EF4-FFF2-40B4-BE49-F238E27FC236}">
                    <a16:creationId xmlns:a16="http://schemas.microsoft.com/office/drawing/2014/main" id="{D7CAB99B-2757-6047-7137-36B9C2628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3408"/>
                <a:ext cx="27" cy="24"/>
              </a:xfrm>
              <a:custGeom>
                <a:avLst/>
                <a:gdLst>
                  <a:gd name="T0" fmla="*/ 27 w 27"/>
                  <a:gd name="T1" fmla="*/ 0 h 24"/>
                  <a:gd name="T2" fmla="*/ 0 w 27"/>
                  <a:gd name="T3" fmla="*/ 24 h 2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24">
                    <a:moveTo>
                      <a:pt x="27" y="0"/>
                    </a:moveTo>
                    <a:cubicBezTo>
                      <a:pt x="23" y="2"/>
                      <a:pt x="4" y="22"/>
                      <a:pt x="0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4" name="Freeform 1648">
                <a:extLst>
                  <a:ext uri="{FF2B5EF4-FFF2-40B4-BE49-F238E27FC236}">
                    <a16:creationId xmlns:a16="http://schemas.microsoft.com/office/drawing/2014/main" id="{2EAE40DA-69BC-0766-4525-54839E5E3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" y="3147"/>
                <a:ext cx="2055" cy="303"/>
              </a:xfrm>
              <a:custGeom>
                <a:avLst/>
                <a:gdLst>
                  <a:gd name="T0" fmla="*/ 2055 w 2055"/>
                  <a:gd name="T1" fmla="*/ 0 h 303"/>
                  <a:gd name="T2" fmla="*/ 1665 w 2055"/>
                  <a:gd name="T3" fmla="*/ 54 h 303"/>
                  <a:gd name="T4" fmla="*/ 1164 w 2055"/>
                  <a:gd name="T5" fmla="*/ 150 h 303"/>
                  <a:gd name="T6" fmla="*/ 393 w 2055"/>
                  <a:gd name="T7" fmla="*/ 276 h 303"/>
                  <a:gd name="T8" fmla="*/ 0 w 2055"/>
                  <a:gd name="T9" fmla="*/ 303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55" h="303">
                    <a:moveTo>
                      <a:pt x="2055" y="0"/>
                    </a:moveTo>
                    <a:cubicBezTo>
                      <a:pt x="1990" y="8"/>
                      <a:pt x="1813" y="29"/>
                      <a:pt x="1665" y="54"/>
                    </a:cubicBezTo>
                    <a:cubicBezTo>
                      <a:pt x="1517" y="79"/>
                      <a:pt x="1376" y="113"/>
                      <a:pt x="1164" y="150"/>
                    </a:cubicBezTo>
                    <a:cubicBezTo>
                      <a:pt x="952" y="187"/>
                      <a:pt x="587" y="251"/>
                      <a:pt x="393" y="276"/>
                    </a:cubicBezTo>
                    <a:cubicBezTo>
                      <a:pt x="199" y="301"/>
                      <a:pt x="82" y="298"/>
                      <a:pt x="0" y="303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589" name="Group 1649">
                <a:extLst>
                  <a:ext uri="{FF2B5EF4-FFF2-40B4-BE49-F238E27FC236}">
                    <a16:creationId xmlns:a16="http://schemas.microsoft.com/office/drawing/2014/main" id="{900AE685-0E3E-ED89-27C9-6BB5C5B3A74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4128" y="3120"/>
                <a:ext cx="75" cy="75"/>
                <a:chOff x="4080" y="3153"/>
                <a:chExt cx="96" cy="96"/>
              </a:xfrm>
            </p:grpSpPr>
            <p:sp>
              <p:nvSpPr>
                <p:cNvPr id="3856" name="Oval 1650">
                  <a:extLst>
                    <a:ext uri="{FF2B5EF4-FFF2-40B4-BE49-F238E27FC236}">
                      <a16:creationId xmlns:a16="http://schemas.microsoft.com/office/drawing/2014/main" id="{C1ABDBDD-91CC-8617-C852-0A7EE0B0ECC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80" y="3153"/>
                  <a:ext cx="96" cy="9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3857" name="Oval 1651">
                  <a:extLst>
                    <a:ext uri="{FF2B5EF4-FFF2-40B4-BE49-F238E27FC236}">
                      <a16:creationId xmlns:a16="http://schemas.microsoft.com/office/drawing/2014/main" id="{59C6A482-4FF2-41C0-EFA2-27873873310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90" y="3170"/>
                  <a:ext cx="69" cy="63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3858" name="Oval 1652">
                  <a:extLst>
                    <a:ext uri="{FF2B5EF4-FFF2-40B4-BE49-F238E27FC236}">
                      <a16:creationId xmlns:a16="http://schemas.microsoft.com/office/drawing/2014/main" id="{6C8B0AF1-6D6A-BC6A-60DB-7D684077389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107" y="3175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  <p:sp>
            <p:nvSpPr>
              <p:cNvPr id="3590" name="Freeform 1653">
                <a:extLst>
                  <a:ext uri="{FF2B5EF4-FFF2-40B4-BE49-F238E27FC236}">
                    <a16:creationId xmlns:a16="http://schemas.microsoft.com/office/drawing/2014/main" id="{5AE002AC-3992-0779-CE07-639FD6B2E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0"/>
                <a:ext cx="171" cy="100"/>
              </a:xfrm>
              <a:custGeom>
                <a:avLst/>
                <a:gdLst>
                  <a:gd name="T0" fmla="*/ 171 w 171"/>
                  <a:gd name="T1" fmla="*/ 0 h 100"/>
                  <a:gd name="T2" fmla="*/ 90 w 171"/>
                  <a:gd name="T3" fmla="*/ 43 h 100"/>
                  <a:gd name="T4" fmla="*/ 0 w 171"/>
                  <a:gd name="T5" fmla="*/ 100 h 1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1" h="100">
                    <a:moveTo>
                      <a:pt x="171" y="0"/>
                    </a:moveTo>
                    <a:cubicBezTo>
                      <a:pt x="157" y="6"/>
                      <a:pt x="110" y="33"/>
                      <a:pt x="90" y="43"/>
                    </a:cubicBezTo>
                    <a:cubicBezTo>
                      <a:pt x="78" y="50"/>
                      <a:pt x="12" y="94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91" name="Oval 1654">
                <a:extLst>
                  <a:ext uri="{FF2B5EF4-FFF2-40B4-BE49-F238E27FC236}">
                    <a16:creationId xmlns:a16="http://schemas.microsoft.com/office/drawing/2014/main" id="{5B378AE6-EBEE-25FF-2902-833B26EC7B5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292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592" name="Freeform 1655">
                <a:extLst>
                  <a:ext uri="{FF2B5EF4-FFF2-40B4-BE49-F238E27FC236}">
                    <a16:creationId xmlns:a16="http://schemas.microsoft.com/office/drawing/2014/main" id="{07CAD0C8-3B23-FF26-8C7D-EE5088B80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3692"/>
                <a:ext cx="242" cy="148"/>
              </a:xfrm>
              <a:custGeom>
                <a:avLst/>
                <a:gdLst>
                  <a:gd name="T0" fmla="*/ 15 w 242"/>
                  <a:gd name="T1" fmla="*/ 148 h 148"/>
                  <a:gd name="T2" fmla="*/ 240 w 242"/>
                  <a:gd name="T3" fmla="*/ 4 h 148"/>
                  <a:gd name="T4" fmla="*/ 0 w 242"/>
                  <a:gd name="T5" fmla="*/ 121 h 1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2" h="148">
                    <a:moveTo>
                      <a:pt x="15" y="148"/>
                    </a:moveTo>
                    <a:cubicBezTo>
                      <a:pt x="53" y="124"/>
                      <a:pt x="242" y="8"/>
                      <a:pt x="240" y="4"/>
                    </a:cubicBezTo>
                    <a:cubicBezTo>
                      <a:pt x="238" y="0"/>
                      <a:pt x="50" y="97"/>
                      <a:pt x="0" y="1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98" name="Freeform 1656">
                <a:extLst>
                  <a:ext uri="{FF2B5EF4-FFF2-40B4-BE49-F238E27FC236}">
                    <a16:creationId xmlns:a16="http://schemas.microsoft.com/office/drawing/2014/main" id="{655CBD30-9B36-6D77-0471-A5DF535AF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0" y="3693"/>
                <a:ext cx="211" cy="93"/>
              </a:xfrm>
              <a:custGeom>
                <a:avLst/>
                <a:gdLst>
                  <a:gd name="T0" fmla="*/ 3 w 211"/>
                  <a:gd name="T1" fmla="*/ 93 h 93"/>
                  <a:gd name="T2" fmla="*/ 211 w 211"/>
                  <a:gd name="T3" fmla="*/ 3 h 93"/>
                  <a:gd name="T4" fmla="*/ 0 w 211"/>
                  <a:gd name="T5" fmla="*/ 72 h 9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1" h="93">
                    <a:moveTo>
                      <a:pt x="3" y="93"/>
                    </a:moveTo>
                    <a:cubicBezTo>
                      <a:pt x="38" y="78"/>
                      <a:pt x="211" y="6"/>
                      <a:pt x="211" y="3"/>
                    </a:cubicBezTo>
                    <a:cubicBezTo>
                      <a:pt x="211" y="0"/>
                      <a:pt x="44" y="58"/>
                      <a:pt x="0" y="7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99" name="Freeform 1657">
                <a:extLst>
                  <a:ext uri="{FF2B5EF4-FFF2-40B4-BE49-F238E27FC236}">
                    <a16:creationId xmlns:a16="http://schemas.microsoft.com/office/drawing/2014/main" id="{C7BA9581-6863-43B0-8B2E-BD1266CC80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3" y="3694"/>
                <a:ext cx="170" cy="50"/>
              </a:xfrm>
              <a:custGeom>
                <a:avLst/>
                <a:gdLst>
                  <a:gd name="T0" fmla="*/ 0 w 170"/>
                  <a:gd name="T1" fmla="*/ 50 h 50"/>
                  <a:gd name="T2" fmla="*/ 169 w 170"/>
                  <a:gd name="T3" fmla="*/ 4 h 50"/>
                  <a:gd name="T4" fmla="*/ 6 w 170"/>
                  <a:gd name="T5" fmla="*/ 29 h 5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0" h="50">
                    <a:moveTo>
                      <a:pt x="0" y="50"/>
                    </a:moveTo>
                    <a:cubicBezTo>
                      <a:pt x="28" y="42"/>
                      <a:pt x="168" y="8"/>
                      <a:pt x="169" y="4"/>
                    </a:cubicBezTo>
                    <a:cubicBezTo>
                      <a:pt x="170" y="0"/>
                      <a:pt x="40" y="24"/>
                      <a:pt x="6" y="2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01" name="Oval 1658">
                <a:extLst>
                  <a:ext uri="{FF2B5EF4-FFF2-40B4-BE49-F238E27FC236}">
                    <a16:creationId xmlns:a16="http://schemas.microsoft.com/office/drawing/2014/main" id="{EC511C83-DE9F-DEA5-0FC5-A9C2ADC7F00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1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702" name="Oval 1659">
                <a:extLst>
                  <a:ext uri="{FF2B5EF4-FFF2-40B4-BE49-F238E27FC236}">
                    <a16:creationId xmlns:a16="http://schemas.microsoft.com/office/drawing/2014/main" id="{5BFE65CD-33CB-40DD-288E-0AC73D75A05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703" name="Oval 1660">
                <a:extLst>
                  <a:ext uri="{FF2B5EF4-FFF2-40B4-BE49-F238E27FC236}">
                    <a16:creationId xmlns:a16="http://schemas.microsoft.com/office/drawing/2014/main" id="{C64DDC67-6026-02EE-E27E-06D86EEF5A1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704" name="Oval 1661">
                <a:extLst>
                  <a:ext uri="{FF2B5EF4-FFF2-40B4-BE49-F238E27FC236}">
                    <a16:creationId xmlns:a16="http://schemas.microsoft.com/office/drawing/2014/main" id="{7C63EBA8-6023-7FDC-812F-F0484E49EF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705" name="Oval 1662">
                <a:extLst>
                  <a:ext uri="{FF2B5EF4-FFF2-40B4-BE49-F238E27FC236}">
                    <a16:creationId xmlns:a16="http://schemas.microsoft.com/office/drawing/2014/main" id="{846BF234-9F6D-9C06-80C0-3B5773EDD64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0" name="Oval 1663">
                <a:extLst>
                  <a:ext uri="{FF2B5EF4-FFF2-40B4-BE49-F238E27FC236}">
                    <a16:creationId xmlns:a16="http://schemas.microsoft.com/office/drawing/2014/main" id="{2190A680-35A9-0C86-08A3-B7A5DC5410F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1" name="Oval 1664">
                <a:extLst>
                  <a:ext uri="{FF2B5EF4-FFF2-40B4-BE49-F238E27FC236}">
                    <a16:creationId xmlns:a16="http://schemas.microsoft.com/office/drawing/2014/main" id="{D619854D-CDE6-54EF-3E31-AA7EEBBCBEC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2" name="Oval 1665">
                <a:extLst>
                  <a:ext uri="{FF2B5EF4-FFF2-40B4-BE49-F238E27FC236}">
                    <a16:creationId xmlns:a16="http://schemas.microsoft.com/office/drawing/2014/main" id="{278F8B9A-9B92-0060-651D-F966CECF4C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35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3" name="Oval 1666">
                <a:extLst>
                  <a:ext uri="{FF2B5EF4-FFF2-40B4-BE49-F238E27FC236}">
                    <a16:creationId xmlns:a16="http://schemas.microsoft.com/office/drawing/2014/main" id="{3188B5EB-0912-0856-11E0-D3347721AF6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76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4" name="Oval 1667">
                <a:extLst>
                  <a:ext uri="{FF2B5EF4-FFF2-40B4-BE49-F238E27FC236}">
                    <a16:creationId xmlns:a16="http://schemas.microsoft.com/office/drawing/2014/main" id="{284B4550-B2CE-DAFC-ADA7-2D60B47ACC3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5" name="Oval 1668">
                <a:extLst>
                  <a:ext uri="{FF2B5EF4-FFF2-40B4-BE49-F238E27FC236}">
                    <a16:creationId xmlns:a16="http://schemas.microsoft.com/office/drawing/2014/main" id="{F53E6BA7-860E-D4C9-F4E2-57375AD38A6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6" name="Oval 1669">
                <a:extLst>
                  <a:ext uri="{FF2B5EF4-FFF2-40B4-BE49-F238E27FC236}">
                    <a16:creationId xmlns:a16="http://schemas.microsoft.com/office/drawing/2014/main" id="{FEC750DD-F011-7618-E3CC-CC1A58BDAA5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7" name="Oval 1670">
                <a:extLst>
                  <a:ext uri="{FF2B5EF4-FFF2-40B4-BE49-F238E27FC236}">
                    <a16:creationId xmlns:a16="http://schemas.microsoft.com/office/drawing/2014/main" id="{0539146A-A186-E5F6-D718-508BD508AD4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8" name="Oval 1671">
                <a:extLst>
                  <a:ext uri="{FF2B5EF4-FFF2-40B4-BE49-F238E27FC236}">
                    <a16:creationId xmlns:a16="http://schemas.microsoft.com/office/drawing/2014/main" id="{9A19BE74-5564-B87F-26E1-6693DA243B2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8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49" name="Oval 1672">
                <a:extLst>
                  <a:ext uri="{FF2B5EF4-FFF2-40B4-BE49-F238E27FC236}">
                    <a16:creationId xmlns:a16="http://schemas.microsoft.com/office/drawing/2014/main" id="{159BD686-943D-87E4-503C-F4CA3677D8E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07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0" name="Oval 1673">
                <a:extLst>
                  <a:ext uri="{FF2B5EF4-FFF2-40B4-BE49-F238E27FC236}">
                    <a16:creationId xmlns:a16="http://schemas.microsoft.com/office/drawing/2014/main" id="{35DD4C96-1FDF-BCEF-9E1C-1806C167752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76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1" name="Oval 1674">
                <a:extLst>
                  <a:ext uri="{FF2B5EF4-FFF2-40B4-BE49-F238E27FC236}">
                    <a16:creationId xmlns:a16="http://schemas.microsoft.com/office/drawing/2014/main" id="{8B432723-06DE-BB5F-0BC5-C6793B4A9FD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2" name="Oval 1675">
                <a:extLst>
                  <a:ext uri="{FF2B5EF4-FFF2-40B4-BE49-F238E27FC236}">
                    <a16:creationId xmlns:a16="http://schemas.microsoft.com/office/drawing/2014/main" id="{7865B11C-CE7A-7D7D-1481-64385D09B80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3" name="Oval 1676">
                <a:extLst>
                  <a:ext uri="{FF2B5EF4-FFF2-40B4-BE49-F238E27FC236}">
                    <a16:creationId xmlns:a16="http://schemas.microsoft.com/office/drawing/2014/main" id="{53D711A4-5D40-4D67-F662-0660CCC231C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4" name="Oval 1677">
                <a:extLst>
                  <a:ext uri="{FF2B5EF4-FFF2-40B4-BE49-F238E27FC236}">
                    <a16:creationId xmlns:a16="http://schemas.microsoft.com/office/drawing/2014/main" id="{B4F8A737-878C-4738-86BD-430AAF08D1C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855" name="Oval 1678">
                <a:extLst>
                  <a:ext uri="{FF2B5EF4-FFF2-40B4-BE49-F238E27FC236}">
                    <a16:creationId xmlns:a16="http://schemas.microsoft.com/office/drawing/2014/main" id="{16F7E02F-E55F-0951-4095-1E0D46422C1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28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grpSp>
          <p:nvGrpSpPr>
            <p:cNvPr id="3859" name="Group 1679">
              <a:extLst>
                <a:ext uri="{FF2B5EF4-FFF2-40B4-BE49-F238E27FC236}">
                  <a16:creationId xmlns:a16="http://schemas.microsoft.com/office/drawing/2014/main" id="{9A7D3495-8FD5-89F6-E654-19A6ECD32844}"/>
                </a:ext>
              </a:extLst>
            </p:cNvPr>
            <p:cNvGrpSpPr>
              <a:grpSpLocks/>
            </p:cNvGrpSpPr>
            <p:nvPr/>
          </p:nvGrpSpPr>
          <p:grpSpPr bwMode="auto">
            <a:xfrm rot="-749628">
              <a:off x="381000" y="3657600"/>
              <a:ext cx="2438400" cy="838200"/>
              <a:chOff x="1460" y="2920"/>
              <a:chExt cx="3000" cy="973"/>
            </a:xfrm>
          </p:grpSpPr>
          <p:sp>
            <p:nvSpPr>
              <p:cNvPr id="3860" name="Freeform 1680">
                <a:extLst>
                  <a:ext uri="{FF2B5EF4-FFF2-40B4-BE49-F238E27FC236}">
                    <a16:creationId xmlns:a16="http://schemas.microsoft.com/office/drawing/2014/main" id="{B0EB08FE-1E25-9A9A-18BC-F7E236CAE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0" y="3151"/>
                <a:ext cx="515" cy="742"/>
              </a:xfrm>
              <a:custGeom>
                <a:avLst/>
                <a:gdLst>
                  <a:gd name="T0" fmla="*/ 460 w 515"/>
                  <a:gd name="T1" fmla="*/ 194 h 742"/>
                  <a:gd name="T2" fmla="*/ 316 w 515"/>
                  <a:gd name="T3" fmla="*/ 146 h 742"/>
                  <a:gd name="T4" fmla="*/ 172 w 515"/>
                  <a:gd name="T5" fmla="*/ 50 h 742"/>
                  <a:gd name="T6" fmla="*/ 28 w 515"/>
                  <a:gd name="T7" fmla="*/ 2 h 742"/>
                  <a:gd name="T8" fmla="*/ 4 w 515"/>
                  <a:gd name="T9" fmla="*/ 38 h 742"/>
                  <a:gd name="T10" fmla="*/ 37 w 515"/>
                  <a:gd name="T11" fmla="*/ 155 h 742"/>
                  <a:gd name="T12" fmla="*/ 76 w 515"/>
                  <a:gd name="T13" fmla="*/ 242 h 742"/>
                  <a:gd name="T14" fmla="*/ 100 w 515"/>
                  <a:gd name="T15" fmla="*/ 515 h 742"/>
                  <a:gd name="T16" fmla="*/ 61 w 515"/>
                  <a:gd name="T17" fmla="*/ 704 h 742"/>
                  <a:gd name="T18" fmla="*/ 124 w 515"/>
                  <a:gd name="T19" fmla="*/ 722 h 742"/>
                  <a:gd name="T20" fmla="*/ 322 w 515"/>
                  <a:gd name="T21" fmla="*/ 587 h 742"/>
                  <a:gd name="T22" fmla="*/ 508 w 515"/>
                  <a:gd name="T23" fmla="*/ 434 h 742"/>
                  <a:gd name="T24" fmla="*/ 364 w 515"/>
                  <a:gd name="T25" fmla="*/ 434 h 742"/>
                  <a:gd name="T26" fmla="*/ 346 w 515"/>
                  <a:gd name="T27" fmla="*/ 338 h 742"/>
                  <a:gd name="T28" fmla="*/ 370 w 515"/>
                  <a:gd name="T29" fmla="*/ 209 h 742"/>
                  <a:gd name="T30" fmla="*/ 460 w 515"/>
                  <a:gd name="T31" fmla="*/ 194 h 7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15" h="742">
                    <a:moveTo>
                      <a:pt x="460" y="194"/>
                    </a:moveTo>
                    <a:cubicBezTo>
                      <a:pt x="452" y="186"/>
                      <a:pt x="364" y="170"/>
                      <a:pt x="316" y="146"/>
                    </a:cubicBezTo>
                    <a:cubicBezTo>
                      <a:pt x="268" y="122"/>
                      <a:pt x="220" y="74"/>
                      <a:pt x="172" y="50"/>
                    </a:cubicBezTo>
                    <a:cubicBezTo>
                      <a:pt x="124" y="26"/>
                      <a:pt x="56" y="4"/>
                      <a:pt x="28" y="2"/>
                    </a:cubicBezTo>
                    <a:cubicBezTo>
                      <a:pt x="0" y="0"/>
                      <a:pt x="3" y="13"/>
                      <a:pt x="4" y="38"/>
                    </a:cubicBezTo>
                    <a:cubicBezTo>
                      <a:pt x="5" y="63"/>
                      <a:pt x="25" y="121"/>
                      <a:pt x="37" y="155"/>
                    </a:cubicBezTo>
                    <a:cubicBezTo>
                      <a:pt x="49" y="189"/>
                      <a:pt x="66" y="182"/>
                      <a:pt x="76" y="242"/>
                    </a:cubicBezTo>
                    <a:cubicBezTo>
                      <a:pt x="86" y="302"/>
                      <a:pt x="102" y="438"/>
                      <a:pt x="100" y="515"/>
                    </a:cubicBezTo>
                    <a:cubicBezTo>
                      <a:pt x="98" y="592"/>
                      <a:pt x="57" y="670"/>
                      <a:pt x="61" y="704"/>
                    </a:cubicBezTo>
                    <a:cubicBezTo>
                      <a:pt x="65" y="738"/>
                      <a:pt x="80" y="742"/>
                      <a:pt x="124" y="722"/>
                    </a:cubicBezTo>
                    <a:cubicBezTo>
                      <a:pt x="168" y="702"/>
                      <a:pt x="258" y="635"/>
                      <a:pt x="322" y="587"/>
                    </a:cubicBezTo>
                    <a:cubicBezTo>
                      <a:pt x="386" y="539"/>
                      <a:pt x="501" y="460"/>
                      <a:pt x="508" y="434"/>
                    </a:cubicBezTo>
                    <a:cubicBezTo>
                      <a:pt x="515" y="408"/>
                      <a:pt x="391" y="450"/>
                      <a:pt x="364" y="434"/>
                    </a:cubicBezTo>
                    <a:cubicBezTo>
                      <a:pt x="337" y="418"/>
                      <a:pt x="345" y="375"/>
                      <a:pt x="346" y="338"/>
                    </a:cubicBezTo>
                    <a:cubicBezTo>
                      <a:pt x="347" y="301"/>
                      <a:pt x="351" y="233"/>
                      <a:pt x="370" y="209"/>
                    </a:cubicBezTo>
                    <a:cubicBezTo>
                      <a:pt x="389" y="185"/>
                      <a:pt x="441" y="197"/>
                      <a:pt x="460" y="19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189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1" name="Freeform 1681">
                <a:extLst>
                  <a:ext uri="{FF2B5EF4-FFF2-40B4-BE49-F238E27FC236}">
                    <a16:creationId xmlns:a16="http://schemas.microsoft.com/office/drawing/2014/main" id="{7089131F-451D-CFCA-9EAD-789E232737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2" y="3152"/>
                <a:ext cx="332" cy="241"/>
              </a:xfrm>
              <a:custGeom>
                <a:avLst/>
                <a:gdLst>
                  <a:gd name="T0" fmla="*/ 332 w 332"/>
                  <a:gd name="T1" fmla="*/ 237 h 241"/>
                  <a:gd name="T2" fmla="*/ 6 w 332"/>
                  <a:gd name="T3" fmla="*/ 1 h 241"/>
                  <a:gd name="T4" fmla="*/ 294 w 332"/>
                  <a:gd name="T5" fmla="*/ 241 h 24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32" h="241">
                    <a:moveTo>
                      <a:pt x="332" y="237"/>
                    </a:moveTo>
                    <a:cubicBezTo>
                      <a:pt x="278" y="198"/>
                      <a:pt x="12" y="0"/>
                      <a:pt x="6" y="1"/>
                    </a:cubicBezTo>
                    <a:cubicBezTo>
                      <a:pt x="0" y="2"/>
                      <a:pt x="146" y="121"/>
                      <a:pt x="294" y="24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2" name="Freeform 1682">
                <a:extLst>
                  <a:ext uri="{FF2B5EF4-FFF2-40B4-BE49-F238E27FC236}">
                    <a16:creationId xmlns:a16="http://schemas.microsoft.com/office/drawing/2014/main" id="{6183C8CB-6B26-EB84-632B-90E8C49A15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88" y="3201"/>
                <a:ext cx="288" cy="192"/>
              </a:xfrm>
              <a:custGeom>
                <a:avLst/>
                <a:gdLst>
                  <a:gd name="T0" fmla="*/ 288 w 288"/>
                  <a:gd name="T1" fmla="*/ 192 h 192"/>
                  <a:gd name="T2" fmla="*/ 0 w 288"/>
                  <a:gd name="T3" fmla="*/ 0 h 192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88" h="192">
                    <a:moveTo>
                      <a:pt x="288" y="192"/>
                    </a:moveTo>
                    <a:cubicBezTo>
                      <a:pt x="288" y="192"/>
                      <a:pt x="144" y="96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3" name="Freeform 1683">
                <a:extLst>
                  <a:ext uri="{FF2B5EF4-FFF2-40B4-BE49-F238E27FC236}">
                    <a16:creationId xmlns:a16="http://schemas.microsoft.com/office/drawing/2014/main" id="{60AF53CE-BA83-AA4D-E368-805C4D1F9F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5" y="3299"/>
                <a:ext cx="305" cy="138"/>
              </a:xfrm>
              <a:custGeom>
                <a:avLst/>
                <a:gdLst>
                  <a:gd name="T0" fmla="*/ 305 w 305"/>
                  <a:gd name="T1" fmla="*/ 138 h 138"/>
                  <a:gd name="T2" fmla="*/ 127 w 305"/>
                  <a:gd name="T3" fmla="*/ 46 h 138"/>
                  <a:gd name="T4" fmla="*/ 0 w 305"/>
                  <a:gd name="T5" fmla="*/ 0 h 13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5" h="138">
                    <a:moveTo>
                      <a:pt x="305" y="138"/>
                    </a:moveTo>
                    <a:cubicBezTo>
                      <a:pt x="275" y="123"/>
                      <a:pt x="178" y="69"/>
                      <a:pt x="127" y="46"/>
                    </a:cubicBezTo>
                    <a:cubicBezTo>
                      <a:pt x="76" y="23"/>
                      <a:pt x="27" y="1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4" name="Freeform 1684">
                <a:extLst>
                  <a:ext uri="{FF2B5EF4-FFF2-40B4-BE49-F238E27FC236}">
                    <a16:creationId xmlns:a16="http://schemas.microsoft.com/office/drawing/2014/main" id="{535E44B6-F381-217B-67FA-76EAE75028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99" y="3016"/>
                <a:ext cx="2661" cy="768"/>
              </a:xfrm>
              <a:custGeom>
                <a:avLst/>
                <a:gdLst>
                  <a:gd name="T0" fmla="*/ 2566 w 2661"/>
                  <a:gd name="T1" fmla="*/ 62 h 768"/>
                  <a:gd name="T2" fmla="*/ 2581 w 2661"/>
                  <a:gd name="T3" fmla="*/ 35 h 768"/>
                  <a:gd name="T4" fmla="*/ 2527 w 2661"/>
                  <a:gd name="T5" fmla="*/ 14 h 768"/>
                  <a:gd name="T6" fmla="*/ 2437 w 2661"/>
                  <a:gd name="T7" fmla="*/ 2 h 768"/>
                  <a:gd name="T8" fmla="*/ 2233 w 2661"/>
                  <a:gd name="T9" fmla="*/ 2 h 768"/>
                  <a:gd name="T10" fmla="*/ 1804 w 2661"/>
                  <a:gd name="T11" fmla="*/ 8 h 768"/>
                  <a:gd name="T12" fmla="*/ 1525 w 2661"/>
                  <a:gd name="T13" fmla="*/ 17 h 768"/>
                  <a:gd name="T14" fmla="*/ 1273 w 2661"/>
                  <a:gd name="T15" fmla="*/ 41 h 768"/>
                  <a:gd name="T16" fmla="*/ 838 w 2661"/>
                  <a:gd name="T17" fmla="*/ 167 h 768"/>
                  <a:gd name="T18" fmla="*/ 649 w 2661"/>
                  <a:gd name="T19" fmla="*/ 233 h 768"/>
                  <a:gd name="T20" fmla="*/ 421 w 2661"/>
                  <a:gd name="T21" fmla="*/ 266 h 768"/>
                  <a:gd name="T22" fmla="*/ 295 w 2661"/>
                  <a:gd name="T23" fmla="*/ 242 h 768"/>
                  <a:gd name="T24" fmla="*/ 265 w 2661"/>
                  <a:gd name="T25" fmla="*/ 281 h 768"/>
                  <a:gd name="T26" fmla="*/ 307 w 2661"/>
                  <a:gd name="T27" fmla="*/ 302 h 768"/>
                  <a:gd name="T28" fmla="*/ 358 w 2661"/>
                  <a:gd name="T29" fmla="*/ 302 h 768"/>
                  <a:gd name="T30" fmla="*/ 265 w 2661"/>
                  <a:gd name="T31" fmla="*/ 329 h 768"/>
                  <a:gd name="T32" fmla="*/ 121 w 2661"/>
                  <a:gd name="T33" fmla="*/ 329 h 768"/>
                  <a:gd name="T34" fmla="*/ 34 w 2661"/>
                  <a:gd name="T35" fmla="*/ 341 h 768"/>
                  <a:gd name="T36" fmla="*/ 5 w 2661"/>
                  <a:gd name="T37" fmla="*/ 469 h 768"/>
                  <a:gd name="T38" fmla="*/ 7 w 2661"/>
                  <a:gd name="T39" fmla="*/ 535 h 768"/>
                  <a:gd name="T40" fmla="*/ 25 w 2661"/>
                  <a:gd name="T41" fmla="*/ 569 h 768"/>
                  <a:gd name="T42" fmla="*/ 141 w 2661"/>
                  <a:gd name="T43" fmla="*/ 561 h 768"/>
                  <a:gd name="T44" fmla="*/ 265 w 2661"/>
                  <a:gd name="T45" fmla="*/ 569 h 768"/>
                  <a:gd name="T46" fmla="*/ 505 w 2661"/>
                  <a:gd name="T47" fmla="*/ 617 h 768"/>
                  <a:gd name="T48" fmla="*/ 697 w 2661"/>
                  <a:gd name="T49" fmla="*/ 713 h 768"/>
                  <a:gd name="T50" fmla="*/ 799 w 2661"/>
                  <a:gd name="T51" fmla="*/ 737 h 768"/>
                  <a:gd name="T52" fmla="*/ 892 w 2661"/>
                  <a:gd name="T53" fmla="*/ 740 h 768"/>
                  <a:gd name="T54" fmla="*/ 1177 w 2661"/>
                  <a:gd name="T55" fmla="*/ 761 h 768"/>
                  <a:gd name="T56" fmla="*/ 1498 w 2661"/>
                  <a:gd name="T57" fmla="*/ 695 h 768"/>
                  <a:gd name="T58" fmla="*/ 1741 w 2661"/>
                  <a:gd name="T59" fmla="*/ 638 h 768"/>
                  <a:gd name="T60" fmla="*/ 2041 w 2661"/>
                  <a:gd name="T61" fmla="*/ 569 h 768"/>
                  <a:gd name="T62" fmla="*/ 2137 w 2661"/>
                  <a:gd name="T63" fmla="*/ 521 h 768"/>
                  <a:gd name="T64" fmla="*/ 2425 w 2661"/>
                  <a:gd name="T65" fmla="*/ 377 h 768"/>
                  <a:gd name="T66" fmla="*/ 2569 w 2661"/>
                  <a:gd name="T67" fmla="*/ 281 h 768"/>
                  <a:gd name="T68" fmla="*/ 2653 w 2661"/>
                  <a:gd name="T69" fmla="*/ 194 h 768"/>
                  <a:gd name="T70" fmla="*/ 2617 w 2661"/>
                  <a:gd name="T71" fmla="*/ 185 h 768"/>
                  <a:gd name="T72" fmla="*/ 2590 w 2661"/>
                  <a:gd name="T73" fmla="*/ 194 h 768"/>
                  <a:gd name="T74" fmla="*/ 2554 w 2661"/>
                  <a:gd name="T75" fmla="*/ 230 h 768"/>
                  <a:gd name="T76" fmla="*/ 2425 w 2661"/>
                  <a:gd name="T77" fmla="*/ 281 h 768"/>
                  <a:gd name="T78" fmla="*/ 2473 w 2661"/>
                  <a:gd name="T79" fmla="*/ 185 h 768"/>
                  <a:gd name="T80" fmla="*/ 2521 w 2661"/>
                  <a:gd name="T81" fmla="*/ 113 h 768"/>
                  <a:gd name="T82" fmla="*/ 2566 w 2661"/>
                  <a:gd name="T83" fmla="*/ 62 h 76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2661" h="768">
                    <a:moveTo>
                      <a:pt x="2566" y="62"/>
                    </a:moveTo>
                    <a:cubicBezTo>
                      <a:pt x="2576" y="53"/>
                      <a:pt x="2588" y="43"/>
                      <a:pt x="2581" y="35"/>
                    </a:cubicBezTo>
                    <a:cubicBezTo>
                      <a:pt x="2574" y="27"/>
                      <a:pt x="2551" y="20"/>
                      <a:pt x="2527" y="14"/>
                    </a:cubicBezTo>
                    <a:cubicBezTo>
                      <a:pt x="2503" y="8"/>
                      <a:pt x="2486" y="4"/>
                      <a:pt x="2437" y="2"/>
                    </a:cubicBezTo>
                    <a:cubicBezTo>
                      <a:pt x="2388" y="0"/>
                      <a:pt x="2338" y="1"/>
                      <a:pt x="2233" y="2"/>
                    </a:cubicBezTo>
                    <a:cubicBezTo>
                      <a:pt x="2128" y="3"/>
                      <a:pt x="1922" y="6"/>
                      <a:pt x="1804" y="8"/>
                    </a:cubicBezTo>
                    <a:cubicBezTo>
                      <a:pt x="1686" y="10"/>
                      <a:pt x="1613" y="12"/>
                      <a:pt x="1525" y="17"/>
                    </a:cubicBezTo>
                    <a:cubicBezTo>
                      <a:pt x="1437" y="22"/>
                      <a:pt x="1387" y="16"/>
                      <a:pt x="1273" y="41"/>
                    </a:cubicBezTo>
                    <a:cubicBezTo>
                      <a:pt x="1159" y="66"/>
                      <a:pt x="942" y="135"/>
                      <a:pt x="838" y="167"/>
                    </a:cubicBezTo>
                    <a:cubicBezTo>
                      <a:pt x="734" y="199"/>
                      <a:pt x="718" y="217"/>
                      <a:pt x="649" y="233"/>
                    </a:cubicBezTo>
                    <a:cubicBezTo>
                      <a:pt x="580" y="249"/>
                      <a:pt x="480" y="264"/>
                      <a:pt x="421" y="266"/>
                    </a:cubicBezTo>
                    <a:cubicBezTo>
                      <a:pt x="362" y="268"/>
                      <a:pt x="321" y="240"/>
                      <a:pt x="295" y="242"/>
                    </a:cubicBezTo>
                    <a:cubicBezTo>
                      <a:pt x="269" y="244"/>
                      <a:pt x="263" y="271"/>
                      <a:pt x="265" y="281"/>
                    </a:cubicBezTo>
                    <a:cubicBezTo>
                      <a:pt x="267" y="291"/>
                      <a:pt x="292" y="299"/>
                      <a:pt x="307" y="302"/>
                    </a:cubicBezTo>
                    <a:cubicBezTo>
                      <a:pt x="322" y="305"/>
                      <a:pt x="365" y="298"/>
                      <a:pt x="358" y="302"/>
                    </a:cubicBezTo>
                    <a:cubicBezTo>
                      <a:pt x="351" y="306"/>
                      <a:pt x="304" y="325"/>
                      <a:pt x="265" y="329"/>
                    </a:cubicBezTo>
                    <a:cubicBezTo>
                      <a:pt x="226" y="333"/>
                      <a:pt x="159" y="327"/>
                      <a:pt x="121" y="329"/>
                    </a:cubicBezTo>
                    <a:cubicBezTo>
                      <a:pt x="83" y="331"/>
                      <a:pt x="53" y="318"/>
                      <a:pt x="34" y="341"/>
                    </a:cubicBezTo>
                    <a:cubicBezTo>
                      <a:pt x="15" y="364"/>
                      <a:pt x="10" y="437"/>
                      <a:pt x="5" y="469"/>
                    </a:cubicBezTo>
                    <a:cubicBezTo>
                      <a:pt x="0" y="501"/>
                      <a:pt x="4" y="518"/>
                      <a:pt x="7" y="535"/>
                    </a:cubicBezTo>
                    <a:cubicBezTo>
                      <a:pt x="10" y="552"/>
                      <a:pt x="3" y="565"/>
                      <a:pt x="25" y="569"/>
                    </a:cubicBezTo>
                    <a:cubicBezTo>
                      <a:pt x="47" y="573"/>
                      <a:pt x="101" y="561"/>
                      <a:pt x="141" y="561"/>
                    </a:cubicBezTo>
                    <a:cubicBezTo>
                      <a:pt x="181" y="561"/>
                      <a:pt x="204" y="560"/>
                      <a:pt x="265" y="569"/>
                    </a:cubicBezTo>
                    <a:cubicBezTo>
                      <a:pt x="326" y="578"/>
                      <a:pt x="433" y="593"/>
                      <a:pt x="505" y="617"/>
                    </a:cubicBezTo>
                    <a:cubicBezTo>
                      <a:pt x="577" y="641"/>
                      <a:pt x="648" y="693"/>
                      <a:pt x="697" y="713"/>
                    </a:cubicBezTo>
                    <a:cubicBezTo>
                      <a:pt x="746" y="733"/>
                      <a:pt x="767" y="733"/>
                      <a:pt x="799" y="737"/>
                    </a:cubicBezTo>
                    <a:cubicBezTo>
                      <a:pt x="831" y="741"/>
                      <a:pt x="829" y="736"/>
                      <a:pt x="892" y="740"/>
                    </a:cubicBezTo>
                    <a:cubicBezTo>
                      <a:pt x="955" y="744"/>
                      <a:pt x="1076" y="768"/>
                      <a:pt x="1177" y="761"/>
                    </a:cubicBezTo>
                    <a:cubicBezTo>
                      <a:pt x="1278" y="754"/>
                      <a:pt x="1404" y="715"/>
                      <a:pt x="1498" y="695"/>
                    </a:cubicBezTo>
                    <a:cubicBezTo>
                      <a:pt x="1592" y="675"/>
                      <a:pt x="1651" y="659"/>
                      <a:pt x="1741" y="638"/>
                    </a:cubicBezTo>
                    <a:cubicBezTo>
                      <a:pt x="1831" y="617"/>
                      <a:pt x="1975" y="588"/>
                      <a:pt x="2041" y="569"/>
                    </a:cubicBezTo>
                    <a:cubicBezTo>
                      <a:pt x="2107" y="550"/>
                      <a:pt x="2073" y="553"/>
                      <a:pt x="2137" y="521"/>
                    </a:cubicBezTo>
                    <a:cubicBezTo>
                      <a:pt x="2201" y="489"/>
                      <a:pt x="2353" y="417"/>
                      <a:pt x="2425" y="377"/>
                    </a:cubicBezTo>
                    <a:cubicBezTo>
                      <a:pt x="2497" y="337"/>
                      <a:pt x="2531" y="311"/>
                      <a:pt x="2569" y="281"/>
                    </a:cubicBezTo>
                    <a:cubicBezTo>
                      <a:pt x="2607" y="251"/>
                      <a:pt x="2645" y="210"/>
                      <a:pt x="2653" y="194"/>
                    </a:cubicBezTo>
                    <a:cubicBezTo>
                      <a:pt x="2661" y="178"/>
                      <a:pt x="2627" y="185"/>
                      <a:pt x="2617" y="185"/>
                    </a:cubicBezTo>
                    <a:cubicBezTo>
                      <a:pt x="2607" y="185"/>
                      <a:pt x="2601" y="186"/>
                      <a:pt x="2590" y="194"/>
                    </a:cubicBezTo>
                    <a:cubicBezTo>
                      <a:pt x="2579" y="202"/>
                      <a:pt x="2581" y="216"/>
                      <a:pt x="2554" y="230"/>
                    </a:cubicBezTo>
                    <a:cubicBezTo>
                      <a:pt x="2527" y="244"/>
                      <a:pt x="2439" y="288"/>
                      <a:pt x="2425" y="281"/>
                    </a:cubicBezTo>
                    <a:cubicBezTo>
                      <a:pt x="2411" y="274"/>
                      <a:pt x="2457" y="213"/>
                      <a:pt x="2473" y="185"/>
                    </a:cubicBezTo>
                    <a:cubicBezTo>
                      <a:pt x="2489" y="157"/>
                      <a:pt x="2506" y="133"/>
                      <a:pt x="2521" y="113"/>
                    </a:cubicBezTo>
                    <a:cubicBezTo>
                      <a:pt x="2536" y="93"/>
                      <a:pt x="2557" y="73"/>
                      <a:pt x="2566" y="6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EAEAEA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5" name="Freeform 1685">
                <a:extLst>
                  <a:ext uri="{FF2B5EF4-FFF2-40B4-BE49-F238E27FC236}">
                    <a16:creationId xmlns:a16="http://schemas.microsoft.com/office/drawing/2014/main" id="{E540EE18-0AA4-1AD3-DFBA-A378EB1BA8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4" y="3021"/>
                <a:ext cx="2119" cy="446"/>
              </a:xfrm>
              <a:custGeom>
                <a:avLst/>
                <a:gdLst>
                  <a:gd name="T0" fmla="*/ 2120 w 2120"/>
                  <a:gd name="T1" fmla="*/ 48 h 446"/>
                  <a:gd name="T2" fmla="*/ 2024 w 2120"/>
                  <a:gd name="T3" fmla="*/ 144 h 446"/>
                  <a:gd name="T4" fmla="*/ 1976 w 2120"/>
                  <a:gd name="T5" fmla="*/ 288 h 446"/>
                  <a:gd name="T6" fmla="*/ 1976 w 2120"/>
                  <a:gd name="T7" fmla="*/ 384 h 446"/>
                  <a:gd name="T8" fmla="*/ 1736 w 2120"/>
                  <a:gd name="T9" fmla="*/ 384 h 446"/>
                  <a:gd name="T10" fmla="*/ 1448 w 2120"/>
                  <a:gd name="T11" fmla="*/ 432 h 446"/>
                  <a:gd name="T12" fmla="*/ 1160 w 2120"/>
                  <a:gd name="T13" fmla="*/ 432 h 446"/>
                  <a:gd name="T14" fmla="*/ 902 w 2120"/>
                  <a:gd name="T15" fmla="*/ 348 h 446"/>
                  <a:gd name="T16" fmla="*/ 392 w 2120"/>
                  <a:gd name="T17" fmla="*/ 432 h 446"/>
                  <a:gd name="T18" fmla="*/ 56 w 2120"/>
                  <a:gd name="T19" fmla="*/ 384 h 446"/>
                  <a:gd name="T20" fmla="*/ 56 w 2120"/>
                  <a:gd name="T21" fmla="*/ 336 h 446"/>
                  <a:gd name="T22" fmla="*/ 248 w 2120"/>
                  <a:gd name="T23" fmla="*/ 336 h 446"/>
                  <a:gd name="T24" fmla="*/ 341 w 2120"/>
                  <a:gd name="T25" fmla="*/ 273 h 446"/>
                  <a:gd name="T26" fmla="*/ 425 w 2120"/>
                  <a:gd name="T27" fmla="*/ 258 h 446"/>
                  <a:gd name="T28" fmla="*/ 608 w 2120"/>
                  <a:gd name="T29" fmla="*/ 225 h 446"/>
                  <a:gd name="T30" fmla="*/ 824 w 2120"/>
                  <a:gd name="T31" fmla="*/ 156 h 446"/>
                  <a:gd name="T32" fmla="*/ 1352 w 2120"/>
                  <a:gd name="T33" fmla="*/ 48 h 446"/>
                  <a:gd name="T34" fmla="*/ 1367 w 2120"/>
                  <a:gd name="T35" fmla="*/ 27 h 446"/>
                  <a:gd name="T36" fmla="*/ 2120 w 2120"/>
                  <a:gd name="T37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120" h="446">
                    <a:moveTo>
                      <a:pt x="2120" y="48"/>
                    </a:moveTo>
                    <a:cubicBezTo>
                      <a:pt x="2084" y="76"/>
                      <a:pt x="2048" y="104"/>
                      <a:pt x="2024" y="144"/>
                    </a:cubicBezTo>
                    <a:cubicBezTo>
                      <a:pt x="2000" y="184"/>
                      <a:pt x="1984" y="248"/>
                      <a:pt x="1976" y="288"/>
                    </a:cubicBezTo>
                    <a:cubicBezTo>
                      <a:pt x="1968" y="328"/>
                      <a:pt x="2016" y="368"/>
                      <a:pt x="1976" y="384"/>
                    </a:cubicBezTo>
                    <a:cubicBezTo>
                      <a:pt x="1936" y="400"/>
                      <a:pt x="1824" y="376"/>
                      <a:pt x="1736" y="384"/>
                    </a:cubicBezTo>
                    <a:cubicBezTo>
                      <a:pt x="1648" y="392"/>
                      <a:pt x="1544" y="424"/>
                      <a:pt x="1448" y="432"/>
                    </a:cubicBezTo>
                    <a:cubicBezTo>
                      <a:pt x="1352" y="440"/>
                      <a:pt x="1251" y="446"/>
                      <a:pt x="1160" y="432"/>
                    </a:cubicBezTo>
                    <a:cubicBezTo>
                      <a:pt x="1069" y="418"/>
                      <a:pt x="1030" y="348"/>
                      <a:pt x="902" y="348"/>
                    </a:cubicBezTo>
                    <a:cubicBezTo>
                      <a:pt x="774" y="348"/>
                      <a:pt x="533" y="426"/>
                      <a:pt x="392" y="432"/>
                    </a:cubicBezTo>
                    <a:cubicBezTo>
                      <a:pt x="251" y="438"/>
                      <a:pt x="112" y="400"/>
                      <a:pt x="56" y="384"/>
                    </a:cubicBezTo>
                    <a:cubicBezTo>
                      <a:pt x="0" y="368"/>
                      <a:pt x="24" y="344"/>
                      <a:pt x="56" y="336"/>
                    </a:cubicBezTo>
                    <a:cubicBezTo>
                      <a:pt x="88" y="328"/>
                      <a:pt x="201" y="346"/>
                      <a:pt x="248" y="336"/>
                    </a:cubicBezTo>
                    <a:cubicBezTo>
                      <a:pt x="295" y="326"/>
                      <a:pt x="312" y="286"/>
                      <a:pt x="341" y="273"/>
                    </a:cubicBezTo>
                    <a:cubicBezTo>
                      <a:pt x="370" y="260"/>
                      <a:pt x="381" y="266"/>
                      <a:pt x="425" y="258"/>
                    </a:cubicBezTo>
                    <a:cubicBezTo>
                      <a:pt x="469" y="250"/>
                      <a:pt x="542" y="242"/>
                      <a:pt x="608" y="225"/>
                    </a:cubicBezTo>
                    <a:cubicBezTo>
                      <a:pt x="674" y="208"/>
                      <a:pt x="700" y="185"/>
                      <a:pt x="824" y="156"/>
                    </a:cubicBezTo>
                    <a:cubicBezTo>
                      <a:pt x="948" y="127"/>
                      <a:pt x="1262" y="69"/>
                      <a:pt x="1352" y="48"/>
                    </a:cubicBezTo>
                    <a:cubicBezTo>
                      <a:pt x="1442" y="27"/>
                      <a:pt x="1239" y="35"/>
                      <a:pt x="1367" y="27"/>
                    </a:cubicBezTo>
                    <a:cubicBezTo>
                      <a:pt x="1495" y="19"/>
                      <a:pt x="1963" y="6"/>
                      <a:pt x="2120" y="0"/>
                    </a:cubicBezTo>
                  </a:path>
                </a:pathLst>
              </a:custGeom>
              <a:pattFill prst="smGrid">
                <a:fgClr>
                  <a:schemeClr val="bg1">
                    <a:lumMod val="8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p:spPr>
            <p:txBody>
              <a:bodyPr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3866" name="Freeform 1686">
                <a:extLst>
                  <a:ext uri="{FF2B5EF4-FFF2-40B4-BE49-F238E27FC236}">
                    <a16:creationId xmlns:a16="http://schemas.microsoft.com/office/drawing/2014/main" id="{65A83CCB-E2E1-A1B7-8CD5-01A19A2B1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1" y="3596"/>
                <a:ext cx="365" cy="294"/>
              </a:xfrm>
              <a:custGeom>
                <a:avLst/>
                <a:gdLst>
                  <a:gd name="T0" fmla="*/ 365 w 365"/>
                  <a:gd name="T1" fmla="*/ 137 h 294"/>
                  <a:gd name="T2" fmla="*/ 269 w 365"/>
                  <a:gd name="T3" fmla="*/ 224 h 294"/>
                  <a:gd name="T4" fmla="*/ 170 w 365"/>
                  <a:gd name="T5" fmla="*/ 287 h 294"/>
                  <a:gd name="T6" fmla="*/ 161 w 365"/>
                  <a:gd name="T7" fmla="*/ 184 h 294"/>
                  <a:gd name="T8" fmla="*/ 77 w 365"/>
                  <a:gd name="T9" fmla="*/ 94 h 294"/>
                  <a:gd name="T10" fmla="*/ 5 w 365"/>
                  <a:gd name="T11" fmla="*/ 16 h 294"/>
                  <a:gd name="T12" fmla="*/ 47 w 365"/>
                  <a:gd name="T13" fmla="*/ 0 h 294"/>
                  <a:gd name="T14" fmla="*/ 119 w 365"/>
                  <a:gd name="T15" fmla="*/ 14 h 294"/>
                  <a:gd name="T16" fmla="*/ 269 w 365"/>
                  <a:gd name="T17" fmla="*/ 80 h 294"/>
                  <a:gd name="T18" fmla="*/ 365 w 365"/>
                  <a:gd name="T19" fmla="*/ 137 h 29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65" h="294">
                    <a:moveTo>
                      <a:pt x="365" y="137"/>
                    </a:moveTo>
                    <a:cubicBezTo>
                      <a:pt x="365" y="161"/>
                      <a:pt x="301" y="199"/>
                      <a:pt x="269" y="224"/>
                    </a:cubicBezTo>
                    <a:cubicBezTo>
                      <a:pt x="237" y="249"/>
                      <a:pt x="188" y="294"/>
                      <a:pt x="170" y="287"/>
                    </a:cubicBezTo>
                    <a:cubicBezTo>
                      <a:pt x="152" y="280"/>
                      <a:pt x="177" y="216"/>
                      <a:pt x="161" y="184"/>
                    </a:cubicBezTo>
                    <a:cubicBezTo>
                      <a:pt x="145" y="152"/>
                      <a:pt x="103" y="122"/>
                      <a:pt x="77" y="94"/>
                    </a:cubicBezTo>
                    <a:cubicBezTo>
                      <a:pt x="51" y="66"/>
                      <a:pt x="10" y="32"/>
                      <a:pt x="5" y="16"/>
                    </a:cubicBezTo>
                    <a:cubicBezTo>
                      <a:pt x="0" y="0"/>
                      <a:pt x="28" y="0"/>
                      <a:pt x="47" y="0"/>
                    </a:cubicBezTo>
                    <a:cubicBezTo>
                      <a:pt x="66" y="0"/>
                      <a:pt x="82" y="1"/>
                      <a:pt x="119" y="14"/>
                    </a:cubicBezTo>
                    <a:cubicBezTo>
                      <a:pt x="156" y="27"/>
                      <a:pt x="228" y="60"/>
                      <a:pt x="269" y="80"/>
                    </a:cubicBezTo>
                    <a:cubicBezTo>
                      <a:pt x="310" y="100"/>
                      <a:pt x="365" y="113"/>
                      <a:pt x="365" y="1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7" name="Freeform 1687">
                <a:extLst>
                  <a:ext uri="{FF2B5EF4-FFF2-40B4-BE49-F238E27FC236}">
                    <a16:creationId xmlns:a16="http://schemas.microsoft.com/office/drawing/2014/main" id="{9AE777AF-0E55-090D-A1C6-17F9E1278E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688"/>
                <a:ext cx="258" cy="165"/>
              </a:xfrm>
              <a:custGeom>
                <a:avLst/>
                <a:gdLst>
                  <a:gd name="T0" fmla="*/ 172 w 258"/>
                  <a:gd name="T1" fmla="*/ 77 h 165"/>
                  <a:gd name="T2" fmla="*/ 256 w 258"/>
                  <a:gd name="T3" fmla="*/ 11 h 165"/>
                  <a:gd name="T4" fmla="*/ 184 w 258"/>
                  <a:gd name="T5" fmla="*/ 11 h 165"/>
                  <a:gd name="T6" fmla="*/ 121 w 258"/>
                  <a:gd name="T7" fmla="*/ 11 h 165"/>
                  <a:gd name="T8" fmla="*/ 19 w 258"/>
                  <a:gd name="T9" fmla="*/ 32 h 165"/>
                  <a:gd name="T10" fmla="*/ 25 w 258"/>
                  <a:gd name="T11" fmla="*/ 158 h 165"/>
                  <a:gd name="T12" fmla="*/ 172 w 258"/>
                  <a:gd name="T13" fmla="*/ 77 h 16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58" h="165">
                    <a:moveTo>
                      <a:pt x="172" y="77"/>
                    </a:moveTo>
                    <a:cubicBezTo>
                      <a:pt x="210" y="48"/>
                      <a:pt x="254" y="22"/>
                      <a:pt x="256" y="11"/>
                    </a:cubicBezTo>
                    <a:cubicBezTo>
                      <a:pt x="258" y="0"/>
                      <a:pt x="206" y="11"/>
                      <a:pt x="184" y="11"/>
                    </a:cubicBezTo>
                    <a:cubicBezTo>
                      <a:pt x="162" y="11"/>
                      <a:pt x="148" y="8"/>
                      <a:pt x="121" y="11"/>
                    </a:cubicBezTo>
                    <a:cubicBezTo>
                      <a:pt x="94" y="14"/>
                      <a:pt x="35" y="8"/>
                      <a:pt x="19" y="32"/>
                    </a:cubicBezTo>
                    <a:cubicBezTo>
                      <a:pt x="3" y="56"/>
                      <a:pt x="0" y="151"/>
                      <a:pt x="25" y="158"/>
                    </a:cubicBezTo>
                    <a:cubicBezTo>
                      <a:pt x="50" y="165"/>
                      <a:pt x="141" y="94"/>
                      <a:pt x="172" y="7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8" name="Freeform 1688">
                <a:extLst>
                  <a:ext uri="{FF2B5EF4-FFF2-40B4-BE49-F238E27FC236}">
                    <a16:creationId xmlns:a16="http://schemas.microsoft.com/office/drawing/2014/main" id="{111C494E-C10E-E527-7F11-0FE704499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3120"/>
                <a:ext cx="146" cy="366"/>
              </a:xfrm>
              <a:custGeom>
                <a:avLst/>
                <a:gdLst>
                  <a:gd name="T0" fmla="*/ 65 w 146"/>
                  <a:gd name="T1" fmla="*/ 0 h 366"/>
                  <a:gd name="T2" fmla="*/ 29 w 146"/>
                  <a:gd name="T3" fmla="*/ 47 h 366"/>
                  <a:gd name="T4" fmla="*/ 2 w 146"/>
                  <a:gd name="T5" fmla="*/ 168 h 366"/>
                  <a:gd name="T6" fmla="*/ 19 w 146"/>
                  <a:gd name="T7" fmla="*/ 261 h 366"/>
                  <a:gd name="T8" fmla="*/ 68 w 146"/>
                  <a:gd name="T9" fmla="*/ 318 h 366"/>
                  <a:gd name="T10" fmla="*/ 119 w 146"/>
                  <a:gd name="T11" fmla="*/ 351 h 366"/>
                  <a:gd name="T12" fmla="*/ 146 w 146"/>
                  <a:gd name="T13" fmla="*/ 366 h 36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6" h="366">
                    <a:moveTo>
                      <a:pt x="65" y="0"/>
                    </a:moveTo>
                    <a:cubicBezTo>
                      <a:pt x="59" y="9"/>
                      <a:pt x="29" y="47"/>
                      <a:pt x="29" y="47"/>
                    </a:cubicBezTo>
                    <a:cubicBezTo>
                      <a:pt x="1" y="88"/>
                      <a:pt x="8" y="119"/>
                      <a:pt x="2" y="168"/>
                    </a:cubicBezTo>
                    <a:cubicBezTo>
                      <a:pt x="0" y="207"/>
                      <a:pt x="8" y="236"/>
                      <a:pt x="19" y="261"/>
                    </a:cubicBezTo>
                    <a:cubicBezTo>
                      <a:pt x="30" y="286"/>
                      <a:pt x="51" y="303"/>
                      <a:pt x="68" y="318"/>
                    </a:cubicBezTo>
                    <a:cubicBezTo>
                      <a:pt x="79" y="334"/>
                      <a:pt x="102" y="341"/>
                      <a:pt x="119" y="351"/>
                    </a:cubicBezTo>
                    <a:cubicBezTo>
                      <a:pt x="141" y="363"/>
                      <a:pt x="119" y="366"/>
                      <a:pt x="146" y="3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9" name="Freeform 1689">
                <a:extLst>
                  <a:ext uri="{FF2B5EF4-FFF2-40B4-BE49-F238E27FC236}">
                    <a16:creationId xmlns:a16="http://schemas.microsoft.com/office/drawing/2014/main" id="{1AF63D66-DE9F-A55D-5DEE-5951EC9AD2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4" y="3168"/>
                <a:ext cx="64" cy="205"/>
              </a:xfrm>
              <a:custGeom>
                <a:avLst/>
                <a:gdLst>
                  <a:gd name="T0" fmla="*/ 30 w 64"/>
                  <a:gd name="T1" fmla="*/ 0 h 205"/>
                  <a:gd name="T2" fmla="*/ 12 w 64"/>
                  <a:gd name="T3" fmla="*/ 36 h 205"/>
                  <a:gd name="T4" fmla="*/ 6 w 64"/>
                  <a:gd name="T5" fmla="*/ 54 h 205"/>
                  <a:gd name="T6" fmla="*/ 3 w 64"/>
                  <a:gd name="T7" fmla="*/ 63 h 205"/>
                  <a:gd name="T8" fmla="*/ 0 w 64"/>
                  <a:gd name="T9" fmla="*/ 84 h 205"/>
                  <a:gd name="T10" fmla="*/ 24 w 64"/>
                  <a:gd name="T11" fmla="*/ 186 h 205"/>
                  <a:gd name="T12" fmla="*/ 51 w 64"/>
                  <a:gd name="T13" fmla="*/ 198 h 205"/>
                  <a:gd name="T14" fmla="*/ 63 w 64"/>
                  <a:gd name="T15" fmla="*/ 204 h 20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4" h="205">
                    <a:moveTo>
                      <a:pt x="30" y="0"/>
                    </a:moveTo>
                    <a:cubicBezTo>
                      <a:pt x="26" y="13"/>
                      <a:pt x="17" y="24"/>
                      <a:pt x="12" y="36"/>
                    </a:cubicBezTo>
                    <a:cubicBezTo>
                      <a:pt x="9" y="42"/>
                      <a:pt x="8" y="48"/>
                      <a:pt x="6" y="54"/>
                    </a:cubicBezTo>
                    <a:cubicBezTo>
                      <a:pt x="5" y="57"/>
                      <a:pt x="3" y="63"/>
                      <a:pt x="3" y="63"/>
                    </a:cubicBezTo>
                    <a:cubicBezTo>
                      <a:pt x="2" y="70"/>
                      <a:pt x="0" y="77"/>
                      <a:pt x="0" y="84"/>
                    </a:cubicBezTo>
                    <a:cubicBezTo>
                      <a:pt x="0" y="89"/>
                      <a:pt x="2" y="179"/>
                      <a:pt x="24" y="186"/>
                    </a:cubicBezTo>
                    <a:cubicBezTo>
                      <a:pt x="33" y="189"/>
                      <a:pt x="42" y="194"/>
                      <a:pt x="51" y="198"/>
                    </a:cubicBezTo>
                    <a:cubicBezTo>
                      <a:pt x="64" y="205"/>
                      <a:pt x="55" y="204"/>
                      <a:pt x="63" y="2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0" name="Freeform 1690">
                <a:extLst>
                  <a:ext uri="{FF2B5EF4-FFF2-40B4-BE49-F238E27FC236}">
                    <a16:creationId xmlns:a16="http://schemas.microsoft.com/office/drawing/2014/main" id="{FD71FEEC-EF78-E8A1-F470-120612AC1B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0" y="3206"/>
                <a:ext cx="119" cy="149"/>
              </a:xfrm>
              <a:custGeom>
                <a:avLst/>
                <a:gdLst>
                  <a:gd name="T0" fmla="*/ 98 w 119"/>
                  <a:gd name="T1" fmla="*/ 0 h 149"/>
                  <a:gd name="T2" fmla="*/ 51 w 119"/>
                  <a:gd name="T3" fmla="*/ 40 h 149"/>
                  <a:gd name="T4" fmla="*/ 12 w 119"/>
                  <a:gd name="T5" fmla="*/ 79 h 149"/>
                  <a:gd name="T6" fmla="*/ 0 w 119"/>
                  <a:gd name="T7" fmla="*/ 133 h 149"/>
                  <a:gd name="T8" fmla="*/ 14 w 119"/>
                  <a:gd name="T9" fmla="*/ 149 h 149"/>
                  <a:gd name="T10" fmla="*/ 36 w 119"/>
                  <a:gd name="T11" fmla="*/ 139 h 149"/>
                  <a:gd name="T12" fmla="*/ 78 w 119"/>
                  <a:gd name="T13" fmla="*/ 82 h 149"/>
                  <a:gd name="T14" fmla="*/ 119 w 119"/>
                  <a:gd name="T15" fmla="*/ 13 h 1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9" h="149">
                    <a:moveTo>
                      <a:pt x="98" y="0"/>
                    </a:moveTo>
                    <a:lnTo>
                      <a:pt x="51" y="40"/>
                    </a:lnTo>
                    <a:lnTo>
                      <a:pt x="12" y="79"/>
                    </a:lnTo>
                    <a:lnTo>
                      <a:pt x="0" y="133"/>
                    </a:lnTo>
                    <a:lnTo>
                      <a:pt x="14" y="149"/>
                    </a:lnTo>
                    <a:lnTo>
                      <a:pt x="36" y="139"/>
                    </a:lnTo>
                    <a:lnTo>
                      <a:pt x="78" y="82"/>
                    </a:lnTo>
                    <a:lnTo>
                      <a:pt x="119" y="13"/>
                    </a:lnTo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1" name="Freeform 1691">
                <a:extLst>
                  <a:ext uri="{FF2B5EF4-FFF2-40B4-BE49-F238E27FC236}">
                    <a16:creationId xmlns:a16="http://schemas.microsoft.com/office/drawing/2014/main" id="{9F24F36F-EF72-7038-66EA-AE0E415A7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7" y="3189"/>
                <a:ext cx="270" cy="198"/>
              </a:xfrm>
              <a:custGeom>
                <a:avLst/>
                <a:gdLst>
                  <a:gd name="T0" fmla="*/ 270 w 270"/>
                  <a:gd name="T1" fmla="*/ 156 h 198"/>
                  <a:gd name="T2" fmla="*/ 204 w 270"/>
                  <a:gd name="T3" fmla="*/ 119 h 198"/>
                  <a:gd name="T4" fmla="*/ 240 w 270"/>
                  <a:gd name="T5" fmla="*/ 162 h 198"/>
                  <a:gd name="T6" fmla="*/ 141 w 270"/>
                  <a:gd name="T7" fmla="*/ 84 h 198"/>
                  <a:gd name="T8" fmla="*/ 165 w 270"/>
                  <a:gd name="T9" fmla="*/ 105 h 198"/>
                  <a:gd name="T10" fmla="*/ 231 w 270"/>
                  <a:gd name="T11" fmla="*/ 171 h 198"/>
                  <a:gd name="T12" fmla="*/ 228 w 270"/>
                  <a:gd name="T13" fmla="*/ 198 h 198"/>
                  <a:gd name="T14" fmla="*/ 206 w 270"/>
                  <a:gd name="T15" fmla="*/ 174 h 198"/>
                  <a:gd name="T16" fmla="*/ 167 w 270"/>
                  <a:gd name="T17" fmla="*/ 134 h 198"/>
                  <a:gd name="T18" fmla="*/ 92 w 270"/>
                  <a:gd name="T19" fmla="*/ 66 h 198"/>
                  <a:gd name="T20" fmla="*/ 0 w 270"/>
                  <a:gd name="T21" fmla="*/ 0 h 19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70" h="198">
                    <a:moveTo>
                      <a:pt x="270" y="156"/>
                    </a:moveTo>
                    <a:cubicBezTo>
                      <a:pt x="253" y="148"/>
                      <a:pt x="216" y="125"/>
                      <a:pt x="204" y="119"/>
                    </a:cubicBezTo>
                    <a:cubicBezTo>
                      <a:pt x="201" y="121"/>
                      <a:pt x="235" y="159"/>
                      <a:pt x="240" y="162"/>
                    </a:cubicBezTo>
                    <a:cubicBezTo>
                      <a:pt x="236" y="158"/>
                      <a:pt x="155" y="94"/>
                      <a:pt x="141" y="84"/>
                    </a:cubicBezTo>
                    <a:cubicBezTo>
                      <a:pt x="140" y="83"/>
                      <a:pt x="154" y="95"/>
                      <a:pt x="165" y="105"/>
                    </a:cubicBezTo>
                    <a:cubicBezTo>
                      <a:pt x="180" y="119"/>
                      <a:pt x="221" y="156"/>
                      <a:pt x="231" y="171"/>
                    </a:cubicBezTo>
                    <a:cubicBezTo>
                      <a:pt x="234" y="180"/>
                      <a:pt x="228" y="198"/>
                      <a:pt x="228" y="198"/>
                    </a:cubicBezTo>
                    <a:cubicBezTo>
                      <a:pt x="216" y="195"/>
                      <a:pt x="216" y="181"/>
                      <a:pt x="206" y="174"/>
                    </a:cubicBezTo>
                    <a:cubicBezTo>
                      <a:pt x="195" y="158"/>
                      <a:pt x="181" y="148"/>
                      <a:pt x="167" y="134"/>
                    </a:cubicBezTo>
                    <a:cubicBezTo>
                      <a:pt x="145" y="113"/>
                      <a:pt x="112" y="88"/>
                      <a:pt x="92" y="66"/>
                    </a:cubicBezTo>
                    <a:cubicBezTo>
                      <a:pt x="80" y="53"/>
                      <a:pt x="5" y="7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2" name="Freeform 1692">
                <a:extLst>
                  <a:ext uri="{FF2B5EF4-FFF2-40B4-BE49-F238E27FC236}">
                    <a16:creationId xmlns:a16="http://schemas.microsoft.com/office/drawing/2014/main" id="{976EB447-5376-81FF-0F5D-A2D82E971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297"/>
                <a:ext cx="297" cy="115"/>
              </a:xfrm>
              <a:custGeom>
                <a:avLst/>
                <a:gdLst>
                  <a:gd name="T0" fmla="*/ 0 w 297"/>
                  <a:gd name="T1" fmla="*/ 52 h 115"/>
                  <a:gd name="T2" fmla="*/ 272 w 297"/>
                  <a:gd name="T3" fmla="*/ 114 h 115"/>
                  <a:gd name="T4" fmla="*/ 148 w 297"/>
                  <a:gd name="T5" fmla="*/ 48 h 115"/>
                  <a:gd name="T6" fmla="*/ 4 w 297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7" h="115">
                    <a:moveTo>
                      <a:pt x="0" y="52"/>
                    </a:moveTo>
                    <a:cubicBezTo>
                      <a:pt x="45" y="63"/>
                      <a:pt x="247" y="115"/>
                      <a:pt x="272" y="114"/>
                    </a:cubicBezTo>
                    <a:cubicBezTo>
                      <a:pt x="297" y="113"/>
                      <a:pt x="193" y="67"/>
                      <a:pt x="148" y="48"/>
                    </a:cubicBezTo>
                    <a:cubicBezTo>
                      <a:pt x="103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3" name="Freeform 1693">
                <a:extLst>
                  <a:ext uri="{FF2B5EF4-FFF2-40B4-BE49-F238E27FC236}">
                    <a16:creationId xmlns:a16="http://schemas.microsoft.com/office/drawing/2014/main" id="{2505D107-894A-8511-1EF0-7711229F78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20" y="3397"/>
                <a:ext cx="292" cy="92"/>
              </a:xfrm>
              <a:custGeom>
                <a:avLst/>
                <a:gdLst>
                  <a:gd name="T0" fmla="*/ 292 w 292"/>
                  <a:gd name="T1" fmla="*/ 38 h 92"/>
                  <a:gd name="T2" fmla="*/ 22 w 292"/>
                  <a:gd name="T3" fmla="*/ 1 h 92"/>
                  <a:gd name="T4" fmla="*/ 160 w 292"/>
                  <a:gd name="T5" fmla="*/ 44 h 92"/>
                  <a:gd name="T6" fmla="*/ 256 w 292"/>
                  <a:gd name="T7" fmla="*/ 92 h 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92" h="92">
                    <a:moveTo>
                      <a:pt x="292" y="38"/>
                    </a:moveTo>
                    <a:cubicBezTo>
                      <a:pt x="247" y="32"/>
                      <a:pt x="44" y="0"/>
                      <a:pt x="22" y="1"/>
                    </a:cubicBezTo>
                    <a:cubicBezTo>
                      <a:pt x="0" y="2"/>
                      <a:pt x="121" y="29"/>
                      <a:pt x="160" y="44"/>
                    </a:cubicBezTo>
                    <a:cubicBezTo>
                      <a:pt x="199" y="59"/>
                      <a:pt x="228" y="76"/>
                      <a:pt x="256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4" name="Freeform 1694">
                <a:extLst>
                  <a:ext uri="{FF2B5EF4-FFF2-40B4-BE49-F238E27FC236}">
                    <a16:creationId xmlns:a16="http://schemas.microsoft.com/office/drawing/2014/main" id="{F38BB984-8B3C-54A0-A45D-F60735AA1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3" y="3444"/>
                <a:ext cx="223" cy="45"/>
              </a:xfrm>
              <a:custGeom>
                <a:avLst/>
                <a:gdLst>
                  <a:gd name="T0" fmla="*/ 223 w 223"/>
                  <a:gd name="T1" fmla="*/ 45 h 45"/>
                  <a:gd name="T2" fmla="*/ 0 w 223"/>
                  <a:gd name="T3" fmla="*/ 0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23" h="45">
                    <a:moveTo>
                      <a:pt x="223" y="45"/>
                    </a:moveTo>
                    <a:cubicBezTo>
                      <a:pt x="186" y="38"/>
                      <a:pt x="47" y="9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5" name="Freeform 1695">
                <a:extLst>
                  <a:ext uri="{FF2B5EF4-FFF2-40B4-BE49-F238E27FC236}">
                    <a16:creationId xmlns:a16="http://schemas.microsoft.com/office/drawing/2014/main" id="{F1900A84-8782-C4F9-693A-AA8E5D546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481"/>
                <a:ext cx="192" cy="104"/>
              </a:xfrm>
              <a:custGeom>
                <a:avLst/>
                <a:gdLst>
                  <a:gd name="T0" fmla="*/ 0 w 192"/>
                  <a:gd name="T1" fmla="*/ 8 h 104"/>
                  <a:gd name="T2" fmla="*/ 144 w 192"/>
                  <a:gd name="T3" fmla="*/ 8 h 104"/>
                  <a:gd name="T4" fmla="*/ 192 w 192"/>
                  <a:gd name="T5" fmla="*/ 8 h 104"/>
                  <a:gd name="T6" fmla="*/ 144 w 192"/>
                  <a:gd name="T7" fmla="*/ 56 h 104"/>
                  <a:gd name="T8" fmla="*/ 0 w 192"/>
                  <a:gd name="T9" fmla="*/ 104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2" h="104">
                    <a:moveTo>
                      <a:pt x="0" y="8"/>
                    </a:moveTo>
                    <a:cubicBezTo>
                      <a:pt x="56" y="8"/>
                      <a:pt x="112" y="8"/>
                      <a:pt x="144" y="8"/>
                    </a:cubicBezTo>
                    <a:cubicBezTo>
                      <a:pt x="176" y="8"/>
                      <a:pt x="192" y="0"/>
                      <a:pt x="192" y="8"/>
                    </a:cubicBezTo>
                    <a:cubicBezTo>
                      <a:pt x="192" y="16"/>
                      <a:pt x="176" y="40"/>
                      <a:pt x="144" y="56"/>
                    </a:cubicBezTo>
                    <a:cubicBezTo>
                      <a:pt x="112" y="72"/>
                      <a:pt x="56" y="88"/>
                      <a:pt x="0" y="10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6" name="Line 1696">
                <a:extLst>
                  <a:ext uri="{FF2B5EF4-FFF2-40B4-BE49-F238E27FC236}">
                    <a16:creationId xmlns:a16="http://schemas.microsoft.com/office/drawing/2014/main" id="{A33026A3-755F-FB45-DDD1-9A0F605BB7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584" y="3489"/>
                <a:ext cx="192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7" name="Freeform 1697">
                <a:extLst>
                  <a:ext uri="{FF2B5EF4-FFF2-40B4-BE49-F238E27FC236}">
                    <a16:creationId xmlns:a16="http://schemas.microsoft.com/office/drawing/2014/main" id="{8CF5881D-2DF5-B2CE-2820-434E72FBA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6" y="3509"/>
                <a:ext cx="230" cy="157"/>
              </a:xfrm>
              <a:custGeom>
                <a:avLst/>
                <a:gdLst>
                  <a:gd name="T0" fmla="*/ 6 w 230"/>
                  <a:gd name="T1" fmla="*/ 157 h 157"/>
                  <a:gd name="T2" fmla="*/ 134 w 230"/>
                  <a:gd name="T3" fmla="*/ 104 h 157"/>
                  <a:gd name="T4" fmla="*/ 230 w 230"/>
                  <a:gd name="T5" fmla="*/ 8 h 157"/>
                  <a:gd name="T6" fmla="*/ 134 w 230"/>
                  <a:gd name="T7" fmla="*/ 56 h 157"/>
                  <a:gd name="T8" fmla="*/ 0 w 230"/>
                  <a:gd name="T9" fmla="*/ 10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0" h="157">
                    <a:moveTo>
                      <a:pt x="6" y="157"/>
                    </a:moveTo>
                    <a:cubicBezTo>
                      <a:pt x="27" y="148"/>
                      <a:pt x="97" y="129"/>
                      <a:pt x="134" y="104"/>
                    </a:cubicBezTo>
                    <a:cubicBezTo>
                      <a:pt x="171" y="79"/>
                      <a:pt x="230" y="16"/>
                      <a:pt x="230" y="8"/>
                    </a:cubicBezTo>
                    <a:cubicBezTo>
                      <a:pt x="230" y="0"/>
                      <a:pt x="172" y="41"/>
                      <a:pt x="134" y="56"/>
                    </a:cubicBezTo>
                    <a:cubicBezTo>
                      <a:pt x="96" y="71"/>
                      <a:pt x="28" y="91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8" name="Freeform 1698">
                <a:extLst>
                  <a:ext uri="{FF2B5EF4-FFF2-40B4-BE49-F238E27FC236}">
                    <a16:creationId xmlns:a16="http://schemas.microsoft.com/office/drawing/2014/main" id="{6DAEDB03-0447-6CBA-967E-C3D4B61BE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6" y="3575"/>
                <a:ext cx="337" cy="260"/>
              </a:xfrm>
              <a:custGeom>
                <a:avLst/>
                <a:gdLst>
                  <a:gd name="T0" fmla="*/ 0 w 337"/>
                  <a:gd name="T1" fmla="*/ 250 h 260"/>
                  <a:gd name="T2" fmla="*/ 146 w 337"/>
                  <a:gd name="T3" fmla="*/ 132 h 260"/>
                  <a:gd name="T4" fmla="*/ 248 w 337"/>
                  <a:gd name="T5" fmla="*/ 48 h 260"/>
                  <a:gd name="T6" fmla="*/ 336 w 337"/>
                  <a:gd name="T7" fmla="*/ 10 h 260"/>
                  <a:gd name="T8" fmla="*/ 240 w 337"/>
                  <a:gd name="T9" fmla="*/ 106 h 260"/>
                  <a:gd name="T10" fmla="*/ 28 w 337"/>
                  <a:gd name="T11" fmla="*/ 260 h 26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37" h="260">
                    <a:moveTo>
                      <a:pt x="0" y="250"/>
                    </a:moveTo>
                    <a:cubicBezTo>
                      <a:pt x="24" y="230"/>
                      <a:pt x="105" y="166"/>
                      <a:pt x="146" y="132"/>
                    </a:cubicBezTo>
                    <a:cubicBezTo>
                      <a:pt x="187" y="98"/>
                      <a:pt x="216" y="68"/>
                      <a:pt x="248" y="48"/>
                    </a:cubicBezTo>
                    <a:cubicBezTo>
                      <a:pt x="280" y="28"/>
                      <a:pt x="337" y="0"/>
                      <a:pt x="336" y="10"/>
                    </a:cubicBezTo>
                    <a:cubicBezTo>
                      <a:pt x="335" y="20"/>
                      <a:pt x="291" y="64"/>
                      <a:pt x="240" y="106"/>
                    </a:cubicBezTo>
                    <a:cubicBezTo>
                      <a:pt x="189" y="148"/>
                      <a:pt x="72" y="228"/>
                      <a:pt x="28" y="2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9" name="Freeform 1699">
                <a:extLst>
                  <a:ext uri="{FF2B5EF4-FFF2-40B4-BE49-F238E27FC236}">
                    <a16:creationId xmlns:a16="http://schemas.microsoft.com/office/drawing/2014/main" id="{B1D7B164-B389-BE25-83EA-3DC5133FB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2" y="3597"/>
                <a:ext cx="307" cy="246"/>
              </a:xfrm>
              <a:custGeom>
                <a:avLst/>
                <a:gdLst>
                  <a:gd name="T0" fmla="*/ 0 w 307"/>
                  <a:gd name="T1" fmla="*/ 246 h 246"/>
                  <a:gd name="T2" fmla="*/ 72 w 307"/>
                  <a:gd name="T3" fmla="*/ 200 h 246"/>
                  <a:gd name="T4" fmla="*/ 193 w 307"/>
                  <a:gd name="T5" fmla="*/ 108 h 246"/>
                  <a:gd name="T6" fmla="*/ 256 w 307"/>
                  <a:gd name="T7" fmla="*/ 51 h 246"/>
                  <a:gd name="T8" fmla="*/ 307 w 307"/>
                  <a:gd name="T9" fmla="*/ 0 h 2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7" h="246">
                    <a:moveTo>
                      <a:pt x="0" y="246"/>
                    </a:moveTo>
                    <a:cubicBezTo>
                      <a:pt x="21" y="232"/>
                      <a:pt x="52" y="216"/>
                      <a:pt x="72" y="200"/>
                    </a:cubicBezTo>
                    <a:cubicBezTo>
                      <a:pt x="104" y="177"/>
                      <a:pt x="162" y="133"/>
                      <a:pt x="193" y="108"/>
                    </a:cubicBezTo>
                    <a:cubicBezTo>
                      <a:pt x="209" y="93"/>
                      <a:pt x="240" y="66"/>
                      <a:pt x="256" y="51"/>
                    </a:cubicBezTo>
                    <a:cubicBezTo>
                      <a:pt x="275" y="33"/>
                      <a:pt x="299" y="8"/>
                      <a:pt x="307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0" name="Freeform 1700">
                <a:extLst>
                  <a:ext uri="{FF2B5EF4-FFF2-40B4-BE49-F238E27FC236}">
                    <a16:creationId xmlns:a16="http://schemas.microsoft.com/office/drawing/2014/main" id="{9A5CD0FA-C9CC-0AD1-BD1A-C81D0D3BB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4" y="3600"/>
                <a:ext cx="229" cy="207"/>
              </a:xfrm>
              <a:custGeom>
                <a:avLst/>
                <a:gdLst>
                  <a:gd name="T0" fmla="*/ 229 w 229"/>
                  <a:gd name="T1" fmla="*/ 0 h 207"/>
                  <a:gd name="T2" fmla="*/ 146 w 229"/>
                  <a:gd name="T3" fmla="*/ 97 h 207"/>
                  <a:gd name="T4" fmla="*/ 0 w 229"/>
                  <a:gd name="T5" fmla="*/ 207 h 20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29" h="207">
                    <a:moveTo>
                      <a:pt x="229" y="0"/>
                    </a:moveTo>
                    <a:cubicBezTo>
                      <a:pt x="215" y="16"/>
                      <a:pt x="184" y="63"/>
                      <a:pt x="146" y="97"/>
                    </a:cubicBezTo>
                    <a:cubicBezTo>
                      <a:pt x="139" y="111"/>
                      <a:pt x="4" y="199"/>
                      <a:pt x="0" y="20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1" name="Freeform 1701">
                <a:extLst>
                  <a:ext uri="{FF2B5EF4-FFF2-40B4-BE49-F238E27FC236}">
                    <a16:creationId xmlns:a16="http://schemas.microsoft.com/office/drawing/2014/main" id="{A87F9D6D-DAF3-9877-49FE-6860C97BA4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5" y="2920"/>
                <a:ext cx="577" cy="250"/>
              </a:xfrm>
              <a:custGeom>
                <a:avLst/>
                <a:gdLst>
                  <a:gd name="T0" fmla="*/ 576 w 577"/>
                  <a:gd name="T1" fmla="*/ 104 h 250"/>
                  <a:gd name="T2" fmla="*/ 489 w 577"/>
                  <a:gd name="T3" fmla="*/ 68 h 250"/>
                  <a:gd name="T4" fmla="*/ 237 w 577"/>
                  <a:gd name="T5" fmla="*/ 2 h 250"/>
                  <a:gd name="T6" fmla="*/ 195 w 577"/>
                  <a:gd name="T7" fmla="*/ 53 h 250"/>
                  <a:gd name="T8" fmla="*/ 111 w 577"/>
                  <a:gd name="T9" fmla="*/ 137 h 250"/>
                  <a:gd name="T10" fmla="*/ 24 w 577"/>
                  <a:gd name="T11" fmla="*/ 242 h 250"/>
                  <a:gd name="T12" fmla="*/ 255 w 577"/>
                  <a:gd name="T13" fmla="*/ 185 h 250"/>
                  <a:gd name="T14" fmla="*/ 495 w 577"/>
                  <a:gd name="T15" fmla="*/ 137 h 250"/>
                  <a:gd name="T16" fmla="*/ 564 w 577"/>
                  <a:gd name="T17" fmla="*/ 122 h 250"/>
                  <a:gd name="T18" fmla="*/ 576 w 577"/>
                  <a:gd name="T19" fmla="*/ 104 h 25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77" h="250">
                    <a:moveTo>
                      <a:pt x="576" y="104"/>
                    </a:moveTo>
                    <a:cubicBezTo>
                      <a:pt x="559" y="93"/>
                      <a:pt x="545" y="85"/>
                      <a:pt x="489" y="68"/>
                    </a:cubicBezTo>
                    <a:cubicBezTo>
                      <a:pt x="433" y="51"/>
                      <a:pt x="286" y="4"/>
                      <a:pt x="237" y="2"/>
                    </a:cubicBezTo>
                    <a:cubicBezTo>
                      <a:pt x="188" y="0"/>
                      <a:pt x="216" y="31"/>
                      <a:pt x="195" y="53"/>
                    </a:cubicBezTo>
                    <a:cubicBezTo>
                      <a:pt x="174" y="75"/>
                      <a:pt x="139" y="106"/>
                      <a:pt x="111" y="137"/>
                    </a:cubicBezTo>
                    <a:cubicBezTo>
                      <a:pt x="83" y="168"/>
                      <a:pt x="0" y="234"/>
                      <a:pt x="24" y="242"/>
                    </a:cubicBezTo>
                    <a:cubicBezTo>
                      <a:pt x="48" y="250"/>
                      <a:pt x="177" y="202"/>
                      <a:pt x="255" y="185"/>
                    </a:cubicBezTo>
                    <a:cubicBezTo>
                      <a:pt x="333" y="168"/>
                      <a:pt x="444" y="147"/>
                      <a:pt x="495" y="137"/>
                    </a:cubicBezTo>
                    <a:cubicBezTo>
                      <a:pt x="546" y="127"/>
                      <a:pt x="551" y="127"/>
                      <a:pt x="564" y="122"/>
                    </a:cubicBezTo>
                    <a:cubicBezTo>
                      <a:pt x="577" y="117"/>
                      <a:pt x="574" y="108"/>
                      <a:pt x="576" y="10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2" name="Freeform 1702">
                <a:extLst>
                  <a:ext uri="{FF2B5EF4-FFF2-40B4-BE49-F238E27FC236}">
                    <a16:creationId xmlns:a16="http://schemas.microsoft.com/office/drawing/2014/main" id="{855BFD87-5F87-4A85-4055-DC792887E8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5" y="3336"/>
                <a:ext cx="279" cy="115"/>
              </a:xfrm>
              <a:custGeom>
                <a:avLst/>
                <a:gdLst>
                  <a:gd name="T0" fmla="*/ 0 w 279"/>
                  <a:gd name="T1" fmla="*/ 52 h 115"/>
                  <a:gd name="T2" fmla="*/ 254 w 279"/>
                  <a:gd name="T3" fmla="*/ 114 h 115"/>
                  <a:gd name="T4" fmla="*/ 148 w 279"/>
                  <a:gd name="T5" fmla="*/ 48 h 115"/>
                  <a:gd name="T6" fmla="*/ 4 w 279"/>
                  <a:gd name="T7" fmla="*/ 0 h 11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79" h="115">
                    <a:moveTo>
                      <a:pt x="0" y="52"/>
                    </a:moveTo>
                    <a:cubicBezTo>
                      <a:pt x="42" y="62"/>
                      <a:pt x="229" y="115"/>
                      <a:pt x="254" y="114"/>
                    </a:cubicBezTo>
                    <a:cubicBezTo>
                      <a:pt x="279" y="113"/>
                      <a:pt x="190" y="67"/>
                      <a:pt x="148" y="48"/>
                    </a:cubicBezTo>
                    <a:cubicBezTo>
                      <a:pt x="106" y="29"/>
                      <a:pt x="56" y="16"/>
                      <a:pt x="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3" name="Freeform 1703">
                <a:extLst>
                  <a:ext uri="{FF2B5EF4-FFF2-40B4-BE49-F238E27FC236}">
                    <a16:creationId xmlns:a16="http://schemas.microsoft.com/office/drawing/2014/main" id="{72F3A85B-75CC-3AA7-539D-7D0C4DDE9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4" y="3585"/>
                <a:ext cx="240" cy="144"/>
              </a:xfrm>
              <a:custGeom>
                <a:avLst/>
                <a:gdLst>
                  <a:gd name="T0" fmla="*/ 240 w 240"/>
                  <a:gd name="T1" fmla="*/ 0 h 144"/>
                  <a:gd name="T2" fmla="*/ 96 w 240"/>
                  <a:gd name="T3" fmla="*/ 96 h 144"/>
                  <a:gd name="T4" fmla="*/ 0 w 240"/>
                  <a:gd name="T5" fmla="*/ 144 h 14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0" h="144">
                    <a:moveTo>
                      <a:pt x="240" y="0"/>
                    </a:moveTo>
                    <a:cubicBezTo>
                      <a:pt x="188" y="36"/>
                      <a:pt x="136" y="72"/>
                      <a:pt x="96" y="96"/>
                    </a:cubicBezTo>
                    <a:cubicBezTo>
                      <a:pt x="56" y="120"/>
                      <a:pt x="28" y="132"/>
                      <a:pt x="0" y="1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4" name="Freeform 1704">
                <a:extLst>
                  <a:ext uri="{FF2B5EF4-FFF2-40B4-BE49-F238E27FC236}">
                    <a16:creationId xmlns:a16="http://schemas.microsoft.com/office/drawing/2014/main" id="{24224CE2-468F-7184-BF1C-878BBE31E7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2" y="3559"/>
                <a:ext cx="246" cy="160"/>
              </a:xfrm>
              <a:custGeom>
                <a:avLst/>
                <a:gdLst>
                  <a:gd name="T0" fmla="*/ 246 w 246"/>
                  <a:gd name="T1" fmla="*/ 0 h 160"/>
                  <a:gd name="T2" fmla="*/ 80 w 246"/>
                  <a:gd name="T3" fmla="*/ 122 h 160"/>
                  <a:gd name="T4" fmla="*/ 0 w 246"/>
                  <a:gd name="T5" fmla="*/ 160 h 1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6" h="160">
                    <a:moveTo>
                      <a:pt x="246" y="0"/>
                    </a:moveTo>
                    <a:cubicBezTo>
                      <a:pt x="219" y="20"/>
                      <a:pt x="121" y="95"/>
                      <a:pt x="80" y="122"/>
                    </a:cubicBezTo>
                    <a:cubicBezTo>
                      <a:pt x="39" y="149"/>
                      <a:pt x="17" y="152"/>
                      <a:pt x="0" y="1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5" name="Freeform 1705">
                <a:extLst>
                  <a:ext uri="{FF2B5EF4-FFF2-40B4-BE49-F238E27FC236}">
                    <a16:creationId xmlns:a16="http://schemas.microsoft.com/office/drawing/2014/main" id="{73F424C0-4D78-D5F1-C069-6178F0F024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4" y="3582"/>
                <a:ext cx="396" cy="291"/>
              </a:xfrm>
              <a:custGeom>
                <a:avLst/>
                <a:gdLst>
                  <a:gd name="T0" fmla="*/ 2 w 396"/>
                  <a:gd name="T1" fmla="*/ 291 h 291"/>
                  <a:gd name="T2" fmla="*/ 194 w 396"/>
                  <a:gd name="T3" fmla="*/ 195 h 291"/>
                  <a:gd name="T4" fmla="*/ 364 w 396"/>
                  <a:gd name="T5" fmla="*/ 43 h 291"/>
                  <a:gd name="T6" fmla="*/ 386 w 396"/>
                  <a:gd name="T7" fmla="*/ 3 h 291"/>
                  <a:gd name="T8" fmla="*/ 324 w 396"/>
                  <a:gd name="T9" fmla="*/ 61 h 291"/>
                  <a:gd name="T10" fmla="*/ 158 w 396"/>
                  <a:gd name="T11" fmla="*/ 205 h 291"/>
                  <a:gd name="T12" fmla="*/ 0 w 396"/>
                  <a:gd name="T13" fmla="*/ 275 h 2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96" h="291">
                    <a:moveTo>
                      <a:pt x="2" y="291"/>
                    </a:moveTo>
                    <a:cubicBezTo>
                      <a:pt x="70" y="263"/>
                      <a:pt x="134" y="236"/>
                      <a:pt x="194" y="195"/>
                    </a:cubicBezTo>
                    <a:cubicBezTo>
                      <a:pt x="254" y="154"/>
                      <a:pt x="332" y="75"/>
                      <a:pt x="364" y="43"/>
                    </a:cubicBezTo>
                    <a:cubicBezTo>
                      <a:pt x="396" y="11"/>
                      <a:pt x="393" y="0"/>
                      <a:pt x="386" y="3"/>
                    </a:cubicBezTo>
                    <a:cubicBezTo>
                      <a:pt x="379" y="6"/>
                      <a:pt x="362" y="27"/>
                      <a:pt x="324" y="61"/>
                    </a:cubicBezTo>
                    <a:cubicBezTo>
                      <a:pt x="286" y="95"/>
                      <a:pt x="212" y="169"/>
                      <a:pt x="158" y="205"/>
                    </a:cubicBezTo>
                    <a:cubicBezTo>
                      <a:pt x="104" y="241"/>
                      <a:pt x="33" y="261"/>
                      <a:pt x="0" y="27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6" name="Freeform 1706">
                <a:extLst>
                  <a:ext uri="{FF2B5EF4-FFF2-40B4-BE49-F238E27FC236}">
                    <a16:creationId xmlns:a16="http://schemas.microsoft.com/office/drawing/2014/main" id="{75059CE9-BCC4-1495-F059-105F0AB77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3"/>
                <a:ext cx="215" cy="160"/>
              </a:xfrm>
              <a:custGeom>
                <a:avLst/>
                <a:gdLst>
                  <a:gd name="T0" fmla="*/ 7 w 215"/>
                  <a:gd name="T1" fmla="*/ 160 h 160"/>
                  <a:gd name="T2" fmla="*/ 199 w 215"/>
                  <a:gd name="T3" fmla="*/ 16 h 160"/>
                  <a:gd name="T4" fmla="*/ 103 w 215"/>
                  <a:gd name="T5" fmla="*/ 64 h 160"/>
                  <a:gd name="T6" fmla="*/ 0 w 215"/>
                  <a:gd name="T7" fmla="*/ 127 h 16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5" h="160">
                    <a:moveTo>
                      <a:pt x="7" y="160"/>
                    </a:moveTo>
                    <a:cubicBezTo>
                      <a:pt x="95" y="96"/>
                      <a:pt x="183" y="32"/>
                      <a:pt x="199" y="16"/>
                    </a:cubicBezTo>
                    <a:cubicBezTo>
                      <a:pt x="215" y="0"/>
                      <a:pt x="136" y="46"/>
                      <a:pt x="103" y="64"/>
                    </a:cubicBezTo>
                    <a:cubicBezTo>
                      <a:pt x="70" y="82"/>
                      <a:pt x="21" y="114"/>
                      <a:pt x="0" y="1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7" name="Freeform 1707">
                <a:extLst>
                  <a:ext uri="{FF2B5EF4-FFF2-40B4-BE49-F238E27FC236}">
                    <a16:creationId xmlns:a16="http://schemas.microsoft.com/office/drawing/2014/main" id="{76E933F9-7601-1762-F844-89E19C368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690"/>
                <a:ext cx="141" cy="99"/>
              </a:xfrm>
              <a:custGeom>
                <a:avLst/>
                <a:gdLst>
                  <a:gd name="T0" fmla="*/ 1 w 141"/>
                  <a:gd name="T1" fmla="*/ 99 h 99"/>
                  <a:gd name="T2" fmla="*/ 135 w 141"/>
                  <a:gd name="T3" fmla="*/ 7 h 99"/>
                  <a:gd name="T4" fmla="*/ 39 w 141"/>
                  <a:gd name="T5" fmla="*/ 55 h 99"/>
                  <a:gd name="T6" fmla="*/ 0 w 141"/>
                  <a:gd name="T7" fmla="*/ 81 h 9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1" h="99">
                    <a:moveTo>
                      <a:pt x="1" y="99"/>
                    </a:moveTo>
                    <a:cubicBezTo>
                      <a:pt x="23" y="83"/>
                      <a:pt x="129" y="14"/>
                      <a:pt x="135" y="7"/>
                    </a:cubicBezTo>
                    <a:cubicBezTo>
                      <a:pt x="141" y="0"/>
                      <a:pt x="62" y="43"/>
                      <a:pt x="39" y="55"/>
                    </a:cubicBezTo>
                    <a:cubicBezTo>
                      <a:pt x="16" y="67"/>
                      <a:pt x="8" y="76"/>
                      <a:pt x="0" y="8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8" name="Freeform 1708">
                <a:extLst>
                  <a:ext uri="{FF2B5EF4-FFF2-40B4-BE49-F238E27FC236}">
                    <a16:creationId xmlns:a16="http://schemas.microsoft.com/office/drawing/2014/main" id="{4774F3FC-F6F2-4603-B340-FFCF711C2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6" y="3652"/>
                <a:ext cx="110" cy="85"/>
              </a:xfrm>
              <a:custGeom>
                <a:avLst/>
                <a:gdLst>
                  <a:gd name="T0" fmla="*/ 13 w 110"/>
                  <a:gd name="T1" fmla="*/ 85 h 85"/>
                  <a:gd name="T2" fmla="*/ 105 w 110"/>
                  <a:gd name="T3" fmla="*/ 7 h 85"/>
                  <a:gd name="T4" fmla="*/ 42 w 110"/>
                  <a:gd name="T5" fmla="*/ 45 h 85"/>
                  <a:gd name="T6" fmla="*/ 0 w 110"/>
                  <a:gd name="T7" fmla="*/ 70 h 8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0" h="85">
                    <a:moveTo>
                      <a:pt x="13" y="85"/>
                    </a:moveTo>
                    <a:cubicBezTo>
                      <a:pt x="28" y="72"/>
                      <a:pt x="100" y="14"/>
                      <a:pt x="105" y="7"/>
                    </a:cubicBezTo>
                    <a:cubicBezTo>
                      <a:pt x="110" y="0"/>
                      <a:pt x="59" y="35"/>
                      <a:pt x="42" y="45"/>
                    </a:cubicBezTo>
                    <a:cubicBezTo>
                      <a:pt x="25" y="55"/>
                      <a:pt x="9" y="65"/>
                      <a:pt x="0" y="7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9" name="Freeform 1709">
                <a:extLst>
                  <a:ext uri="{FF2B5EF4-FFF2-40B4-BE49-F238E27FC236}">
                    <a16:creationId xmlns:a16="http://schemas.microsoft.com/office/drawing/2014/main" id="{FD8C8178-6232-0883-593D-3778A6BA3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5" y="3618"/>
                <a:ext cx="92" cy="51"/>
              </a:xfrm>
              <a:custGeom>
                <a:avLst/>
                <a:gdLst>
                  <a:gd name="T0" fmla="*/ 15 w 92"/>
                  <a:gd name="T1" fmla="*/ 51 h 51"/>
                  <a:gd name="T2" fmla="*/ 92 w 92"/>
                  <a:gd name="T3" fmla="*/ 3 h 51"/>
                  <a:gd name="T4" fmla="*/ 17 w 92"/>
                  <a:gd name="T5" fmla="*/ 31 h 51"/>
                  <a:gd name="T6" fmla="*/ 0 w 92"/>
                  <a:gd name="T7" fmla="*/ 35 h 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2" h="51">
                    <a:moveTo>
                      <a:pt x="15" y="51"/>
                    </a:moveTo>
                    <a:cubicBezTo>
                      <a:pt x="28" y="43"/>
                      <a:pt x="92" y="6"/>
                      <a:pt x="92" y="3"/>
                    </a:cubicBezTo>
                    <a:cubicBezTo>
                      <a:pt x="92" y="0"/>
                      <a:pt x="32" y="26"/>
                      <a:pt x="17" y="31"/>
                    </a:cubicBezTo>
                    <a:cubicBezTo>
                      <a:pt x="2" y="36"/>
                      <a:pt x="4" y="34"/>
                      <a:pt x="0" y="3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0" name="Freeform 1710">
                <a:extLst>
                  <a:ext uri="{FF2B5EF4-FFF2-40B4-BE49-F238E27FC236}">
                    <a16:creationId xmlns:a16="http://schemas.microsoft.com/office/drawing/2014/main" id="{0BECAAA5-9A3B-230C-FFCE-5C425A2380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8" y="3681"/>
                <a:ext cx="126" cy="80"/>
              </a:xfrm>
              <a:custGeom>
                <a:avLst/>
                <a:gdLst>
                  <a:gd name="T0" fmla="*/ 17 w 126"/>
                  <a:gd name="T1" fmla="*/ 80 h 80"/>
                  <a:gd name="T2" fmla="*/ 125 w 126"/>
                  <a:gd name="T3" fmla="*/ 3 h 80"/>
                  <a:gd name="T4" fmla="*/ 20 w 126"/>
                  <a:gd name="T5" fmla="*/ 64 h 80"/>
                  <a:gd name="T6" fmla="*/ 6 w 126"/>
                  <a:gd name="T7" fmla="*/ 69 h 8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6" h="80">
                    <a:moveTo>
                      <a:pt x="17" y="80"/>
                    </a:moveTo>
                    <a:cubicBezTo>
                      <a:pt x="35" y="67"/>
                      <a:pt x="124" y="6"/>
                      <a:pt x="125" y="3"/>
                    </a:cubicBezTo>
                    <a:cubicBezTo>
                      <a:pt x="126" y="0"/>
                      <a:pt x="40" y="53"/>
                      <a:pt x="20" y="64"/>
                    </a:cubicBezTo>
                    <a:cubicBezTo>
                      <a:pt x="0" y="75"/>
                      <a:pt x="9" y="68"/>
                      <a:pt x="6" y="6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1" name="Freeform 1711">
                <a:extLst>
                  <a:ext uri="{FF2B5EF4-FFF2-40B4-BE49-F238E27FC236}">
                    <a16:creationId xmlns:a16="http://schemas.microsoft.com/office/drawing/2014/main" id="{508D12CD-87F8-3FE5-803A-F61D6FF4B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2" y="3647"/>
                <a:ext cx="115" cy="64"/>
              </a:xfrm>
              <a:custGeom>
                <a:avLst/>
                <a:gdLst>
                  <a:gd name="T0" fmla="*/ 13 w 115"/>
                  <a:gd name="T1" fmla="*/ 64 h 64"/>
                  <a:gd name="T2" fmla="*/ 114 w 115"/>
                  <a:gd name="T3" fmla="*/ 2 h 64"/>
                  <a:gd name="T4" fmla="*/ 18 w 115"/>
                  <a:gd name="T5" fmla="*/ 50 h 64"/>
                  <a:gd name="T6" fmla="*/ 7 w 115"/>
                  <a:gd name="T7" fmla="*/ 58 h 6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5" h="64">
                    <a:moveTo>
                      <a:pt x="13" y="64"/>
                    </a:moveTo>
                    <a:cubicBezTo>
                      <a:pt x="30" y="53"/>
                      <a:pt x="113" y="4"/>
                      <a:pt x="114" y="2"/>
                    </a:cubicBezTo>
                    <a:cubicBezTo>
                      <a:pt x="115" y="0"/>
                      <a:pt x="36" y="41"/>
                      <a:pt x="18" y="50"/>
                    </a:cubicBezTo>
                    <a:cubicBezTo>
                      <a:pt x="0" y="59"/>
                      <a:pt x="9" y="56"/>
                      <a:pt x="7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2" name="Freeform 1712">
                <a:extLst>
                  <a:ext uri="{FF2B5EF4-FFF2-40B4-BE49-F238E27FC236}">
                    <a16:creationId xmlns:a16="http://schemas.microsoft.com/office/drawing/2014/main" id="{C3CA5447-DD14-DD64-534A-168AA5D977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8" y="3599"/>
                <a:ext cx="45" cy="39"/>
              </a:xfrm>
              <a:custGeom>
                <a:avLst/>
                <a:gdLst>
                  <a:gd name="T0" fmla="*/ 8 w 45"/>
                  <a:gd name="T1" fmla="*/ 39 h 39"/>
                  <a:gd name="T2" fmla="*/ 44 w 45"/>
                  <a:gd name="T3" fmla="*/ 2 h 39"/>
                  <a:gd name="T4" fmla="*/ 0 w 45"/>
                  <a:gd name="T5" fmla="*/ 27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39">
                    <a:moveTo>
                      <a:pt x="8" y="39"/>
                    </a:moveTo>
                    <a:cubicBezTo>
                      <a:pt x="14" y="33"/>
                      <a:pt x="43" y="0"/>
                      <a:pt x="44" y="2"/>
                    </a:cubicBezTo>
                    <a:cubicBezTo>
                      <a:pt x="45" y="4"/>
                      <a:pt x="7" y="23"/>
                      <a:pt x="0" y="2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3" name="Freeform 1713">
                <a:extLst>
                  <a:ext uri="{FF2B5EF4-FFF2-40B4-BE49-F238E27FC236}">
                    <a16:creationId xmlns:a16="http://schemas.microsoft.com/office/drawing/2014/main" id="{75A629EF-2156-8E89-08FD-B7312B445D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7" y="3633"/>
                <a:ext cx="101" cy="66"/>
              </a:xfrm>
              <a:custGeom>
                <a:avLst/>
                <a:gdLst>
                  <a:gd name="T0" fmla="*/ 15 w 101"/>
                  <a:gd name="T1" fmla="*/ 66 h 66"/>
                  <a:gd name="T2" fmla="*/ 99 w 101"/>
                  <a:gd name="T3" fmla="*/ 2 h 66"/>
                  <a:gd name="T4" fmla="*/ 0 w 101"/>
                  <a:gd name="T5" fmla="*/ 53 h 6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01" h="66">
                    <a:moveTo>
                      <a:pt x="15" y="66"/>
                    </a:moveTo>
                    <a:cubicBezTo>
                      <a:pt x="29" y="55"/>
                      <a:pt x="101" y="4"/>
                      <a:pt x="99" y="2"/>
                    </a:cubicBezTo>
                    <a:cubicBezTo>
                      <a:pt x="97" y="0"/>
                      <a:pt x="16" y="45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4" name="Freeform 1714">
                <a:extLst>
                  <a:ext uri="{FF2B5EF4-FFF2-40B4-BE49-F238E27FC236}">
                    <a16:creationId xmlns:a16="http://schemas.microsoft.com/office/drawing/2014/main" id="{D66FDBB2-7A07-0F5C-EA33-0252B4CCB1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66" y="3605"/>
                <a:ext cx="71" cy="39"/>
              </a:xfrm>
              <a:custGeom>
                <a:avLst/>
                <a:gdLst>
                  <a:gd name="T0" fmla="*/ 71 w 71"/>
                  <a:gd name="T1" fmla="*/ 0 h 39"/>
                  <a:gd name="T2" fmla="*/ 33 w 71"/>
                  <a:gd name="T3" fmla="*/ 15 h 39"/>
                  <a:gd name="T4" fmla="*/ 0 w 71"/>
                  <a:gd name="T5" fmla="*/ 39 h 3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1" h="39">
                    <a:moveTo>
                      <a:pt x="71" y="0"/>
                    </a:moveTo>
                    <a:cubicBezTo>
                      <a:pt x="57" y="6"/>
                      <a:pt x="53" y="5"/>
                      <a:pt x="33" y="15"/>
                    </a:cubicBezTo>
                    <a:cubicBezTo>
                      <a:pt x="21" y="22"/>
                      <a:pt x="12" y="33"/>
                      <a:pt x="0" y="3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5" name="Freeform 1715">
                <a:extLst>
                  <a:ext uri="{FF2B5EF4-FFF2-40B4-BE49-F238E27FC236}">
                    <a16:creationId xmlns:a16="http://schemas.microsoft.com/office/drawing/2014/main" id="{7D3F4B90-DF95-BF2C-12EF-F3ADFC38B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3436"/>
                <a:ext cx="434" cy="183"/>
              </a:xfrm>
              <a:custGeom>
                <a:avLst/>
                <a:gdLst>
                  <a:gd name="T0" fmla="*/ 422 w 434"/>
                  <a:gd name="T1" fmla="*/ 5 h 183"/>
                  <a:gd name="T2" fmla="*/ 374 w 434"/>
                  <a:gd name="T3" fmla="*/ 20 h 183"/>
                  <a:gd name="T4" fmla="*/ 188 w 434"/>
                  <a:gd name="T5" fmla="*/ 59 h 183"/>
                  <a:gd name="T6" fmla="*/ 20 w 434"/>
                  <a:gd name="T7" fmla="*/ 113 h 183"/>
                  <a:gd name="T8" fmla="*/ 71 w 434"/>
                  <a:gd name="T9" fmla="*/ 140 h 183"/>
                  <a:gd name="T10" fmla="*/ 59 w 434"/>
                  <a:gd name="T11" fmla="*/ 158 h 183"/>
                  <a:gd name="T12" fmla="*/ 203 w 434"/>
                  <a:gd name="T13" fmla="*/ 170 h 183"/>
                  <a:gd name="T14" fmla="*/ 269 w 434"/>
                  <a:gd name="T15" fmla="*/ 170 h 183"/>
                  <a:gd name="T16" fmla="*/ 350 w 434"/>
                  <a:gd name="T17" fmla="*/ 89 h 183"/>
                  <a:gd name="T18" fmla="*/ 422 w 434"/>
                  <a:gd name="T19" fmla="*/ 53 h 183"/>
                  <a:gd name="T20" fmla="*/ 422 w 434"/>
                  <a:gd name="T21" fmla="*/ 5 h 18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4" h="183">
                    <a:moveTo>
                      <a:pt x="422" y="5"/>
                    </a:moveTo>
                    <a:cubicBezTo>
                      <a:pt x="414" y="0"/>
                      <a:pt x="413" y="11"/>
                      <a:pt x="374" y="20"/>
                    </a:cubicBezTo>
                    <a:cubicBezTo>
                      <a:pt x="335" y="29"/>
                      <a:pt x="247" y="43"/>
                      <a:pt x="188" y="59"/>
                    </a:cubicBezTo>
                    <a:cubicBezTo>
                      <a:pt x="129" y="75"/>
                      <a:pt x="40" y="100"/>
                      <a:pt x="20" y="113"/>
                    </a:cubicBezTo>
                    <a:cubicBezTo>
                      <a:pt x="0" y="126"/>
                      <a:pt x="65" y="133"/>
                      <a:pt x="71" y="140"/>
                    </a:cubicBezTo>
                    <a:cubicBezTo>
                      <a:pt x="77" y="147"/>
                      <a:pt x="37" y="153"/>
                      <a:pt x="59" y="158"/>
                    </a:cubicBezTo>
                    <a:cubicBezTo>
                      <a:pt x="81" y="163"/>
                      <a:pt x="168" y="168"/>
                      <a:pt x="203" y="170"/>
                    </a:cubicBezTo>
                    <a:cubicBezTo>
                      <a:pt x="238" y="172"/>
                      <a:pt x="245" y="183"/>
                      <a:pt x="269" y="170"/>
                    </a:cubicBezTo>
                    <a:cubicBezTo>
                      <a:pt x="293" y="157"/>
                      <a:pt x="324" y="109"/>
                      <a:pt x="350" y="89"/>
                    </a:cubicBezTo>
                    <a:cubicBezTo>
                      <a:pt x="376" y="69"/>
                      <a:pt x="410" y="67"/>
                      <a:pt x="422" y="53"/>
                    </a:cubicBezTo>
                    <a:cubicBezTo>
                      <a:pt x="434" y="39"/>
                      <a:pt x="430" y="13"/>
                      <a:pt x="422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F5F5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6" name="Freeform 1716">
                <a:extLst>
                  <a:ext uri="{FF2B5EF4-FFF2-40B4-BE49-F238E27FC236}">
                    <a16:creationId xmlns:a16="http://schemas.microsoft.com/office/drawing/2014/main" id="{3556E9FB-0243-E290-08FD-249D338FA0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8" y="3459"/>
                <a:ext cx="395" cy="105"/>
              </a:xfrm>
              <a:custGeom>
                <a:avLst/>
                <a:gdLst>
                  <a:gd name="T0" fmla="*/ 0 w 395"/>
                  <a:gd name="T1" fmla="*/ 101 h 105"/>
                  <a:gd name="T2" fmla="*/ 38 w 395"/>
                  <a:gd name="T3" fmla="*/ 89 h 105"/>
                  <a:gd name="T4" fmla="*/ 182 w 395"/>
                  <a:gd name="T5" fmla="*/ 47 h 105"/>
                  <a:gd name="T6" fmla="*/ 276 w 395"/>
                  <a:gd name="T7" fmla="*/ 20 h 105"/>
                  <a:gd name="T8" fmla="*/ 371 w 395"/>
                  <a:gd name="T9" fmla="*/ 5 h 105"/>
                  <a:gd name="T10" fmla="*/ 384 w 395"/>
                  <a:gd name="T11" fmla="*/ 6 h 105"/>
                  <a:gd name="T12" fmla="*/ 354 w 395"/>
                  <a:gd name="T13" fmla="*/ 18 h 105"/>
                  <a:gd name="T14" fmla="*/ 288 w 395"/>
                  <a:gd name="T15" fmla="*/ 39 h 105"/>
                  <a:gd name="T16" fmla="*/ 126 w 395"/>
                  <a:gd name="T17" fmla="*/ 84 h 105"/>
                  <a:gd name="T18" fmla="*/ 77 w 395"/>
                  <a:gd name="T19" fmla="*/ 96 h 105"/>
                  <a:gd name="T20" fmla="*/ 27 w 395"/>
                  <a:gd name="T21" fmla="*/ 105 h 10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95" h="105">
                    <a:moveTo>
                      <a:pt x="0" y="101"/>
                    </a:moveTo>
                    <a:cubicBezTo>
                      <a:pt x="12" y="96"/>
                      <a:pt x="25" y="91"/>
                      <a:pt x="38" y="89"/>
                    </a:cubicBezTo>
                    <a:cubicBezTo>
                      <a:pt x="68" y="80"/>
                      <a:pt x="142" y="58"/>
                      <a:pt x="182" y="47"/>
                    </a:cubicBezTo>
                    <a:cubicBezTo>
                      <a:pt x="205" y="40"/>
                      <a:pt x="245" y="27"/>
                      <a:pt x="276" y="20"/>
                    </a:cubicBezTo>
                    <a:cubicBezTo>
                      <a:pt x="308" y="13"/>
                      <a:pt x="338" y="6"/>
                      <a:pt x="371" y="5"/>
                    </a:cubicBezTo>
                    <a:cubicBezTo>
                      <a:pt x="388" y="3"/>
                      <a:pt x="395" y="0"/>
                      <a:pt x="384" y="6"/>
                    </a:cubicBezTo>
                    <a:cubicBezTo>
                      <a:pt x="381" y="8"/>
                      <a:pt x="370" y="13"/>
                      <a:pt x="354" y="18"/>
                    </a:cubicBezTo>
                    <a:cubicBezTo>
                      <a:pt x="341" y="22"/>
                      <a:pt x="326" y="28"/>
                      <a:pt x="288" y="39"/>
                    </a:cubicBezTo>
                    <a:cubicBezTo>
                      <a:pt x="259" y="47"/>
                      <a:pt x="156" y="76"/>
                      <a:pt x="126" y="84"/>
                    </a:cubicBezTo>
                    <a:cubicBezTo>
                      <a:pt x="91" y="93"/>
                      <a:pt x="89" y="93"/>
                      <a:pt x="77" y="96"/>
                    </a:cubicBezTo>
                    <a:cubicBezTo>
                      <a:pt x="58" y="100"/>
                      <a:pt x="38" y="103"/>
                      <a:pt x="27" y="10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7" name="Freeform 1717">
                <a:extLst>
                  <a:ext uri="{FF2B5EF4-FFF2-40B4-BE49-F238E27FC236}">
                    <a16:creationId xmlns:a16="http://schemas.microsoft.com/office/drawing/2014/main" id="{21E57CA2-5D02-B553-BB23-5E6550459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5" y="3507"/>
                <a:ext cx="329" cy="87"/>
              </a:xfrm>
              <a:custGeom>
                <a:avLst/>
                <a:gdLst>
                  <a:gd name="T0" fmla="*/ 11 w 329"/>
                  <a:gd name="T1" fmla="*/ 71 h 87"/>
                  <a:gd name="T2" fmla="*/ 13 w 329"/>
                  <a:gd name="T3" fmla="*/ 71 h 87"/>
                  <a:gd name="T4" fmla="*/ 157 w 329"/>
                  <a:gd name="T5" fmla="*/ 29 h 87"/>
                  <a:gd name="T6" fmla="*/ 329 w 329"/>
                  <a:gd name="T7" fmla="*/ 0 h 87"/>
                  <a:gd name="T8" fmla="*/ 263 w 329"/>
                  <a:gd name="T9" fmla="*/ 21 h 87"/>
                  <a:gd name="T10" fmla="*/ 101 w 329"/>
                  <a:gd name="T11" fmla="*/ 66 h 87"/>
                  <a:gd name="T12" fmla="*/ 52 w 329"/>
                  <a:gd name="T13" fmla="*/ 78 h 87"/>
                  <a:gd name="T14" fmla="*/ 4 w 329"/>
                  <a:gd name="T15" fmla="*/ 87 h 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29" h="87">
                    <a:moveTo>
                      <a:pt x="11" y="71"/>
                    </a:moveTo>
                    <a:cubicBezTo>
                      <a:pt x="23" y="66"/>
                      <a:pt x="0" y="73"/>
                      <a:pt x="13" y="71"/>
                    </a:cubicBezTo>
                    <a:cubicBezTo>
                      <a:pt x="43" y="62"/>
                      <a:pt x="117" y="40"/>
                      <a:pt x="157" y="29"/>
                    </a:cubicBezTo>
                    <a:cubicBezTo>
                      <a:pt x="210" y="17"/>
                      <a:pt x="311" y="1"/>
                      <a:pt x="329" y="0"/>
                    </a:cubicBezTo>
                    <a:cubicBezTo>
                      <a:pt x="316" y="4"/>
                      <a:pt x="301" y="10"/>
                      <a:pt x="263" y="21"/>
                    </a:cubicBezTo>
                    <a:cubicBezTo>
                      <a:pt x="234" y="29"/>
                      <a:pt x="131" y="58"/>
                      <a:pt x="101" y="66"/>
                    </a:cubicBezTo>
                    <a:cubicBezTo>
                      <a:pt x="66" y="75"/>
                      <a:pt x="64" y="75"/>
                      <a:pt x="52" y="78"/>
                    </a:cubicBezTo>
                    <a:cubicBezTo>
                      <a:pt x="33" y="82"/>
                      <a:pt x="15" y="85"/>
                      <a:pt x="4" y="8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8" name="Freeform 1718">
                <a:extLst>
                  <a:ext uri="{FF2B5EF4-FFF2-40B4-BE49-F238E27FC236}">
                    <a16:creationId xmlns:a16="http://schemas.microsoft.com/office/drawing/2014/main" id="{1C97970F-A465-3FA6-9116-2E53EC773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0" y="3541"/>
                <a:ext cx="207" cy="58"/>
              </a:xfrm>
              <a:custGeom>
                <a:avLst/>
                <a:gdLst>
                  <a:gd name="T0" fmla="*/ 0 w 207"/>
                  <a:gd name="T1" fmla="*/ 56 h 58"/>
                  <a:gd name="T2" fmla="*/ 48 w 207"/>
                  <a:gd name="T3" fmla="*/ 49 h 58"/>
                  <a:gd name="T4" fmla="*/ 151 w 207"/>
                  <a:gd name="T5" fmla="*/ 22 h 58"/>
                  <a:gd name="T6" fmla="*/ 205 w 207"/>
                  <a:gd name="T7" fmla="*/ 4 h 58"/>
                  <a:gd name="T8" fmla="*/ 91 w 207"/>
                  <a:gd name="T9" fmla="*/ 56 h 58"/>
                  <a:gd name="T10" fmla="*/ 85 w 207"/>
                  <a:gd name="T11" fmla="*/ 58 h 5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07" h="58">
                    <a:moveTo>
                      <a:pt x="0" y="56"/>
                    </a:moveTo>
                    <a:cubicBezTo>
                      <a:pt x="16" y="55"/>
                      <a:pt x="32" y="52"/>
                      <a:pt x="48" y="49"/>
                    </a:cubicBezTo>
                    <a:cubicBezTo>
                      <a:pt x="73" y="43"/>
                      <a:pt x="125" y="29"/>
                      <a:pt x="151" y="22"/>
                    </a:cubicBezTo>
                    <a:cubicBezTo>
                      <a:pt x="167" y="18"/>
                      <a:pt x="207" y="0"/>
                      <a:pt x="205" y="4"/>
                    </a:cubicBezTo>
                    <a:cubicBezTo>
                      <a:pt x="195" y="10"/>
                      <a:pt x="111" y="47"/>
                      <a:pt x="91" y="56"/>
                    </a:cubicBezTo>
                    <a:cubicBezTo>
                      <a:pt x="86" y="58"/>
                      <a:pt x="88" y="58"/>
                      <a:pt x="85" y="5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9" name="Freeform 1719">
                <a:extLst>
                  <a:ext uri="{FF2B5EF4-FFF2-40B4-BE49-F238E27FC236}">
                    <a16:creationId xmlns:a16="http://schemas.microsoft.com/office/drawing/2014/main" id="{1D65EBC7-AC9D-9852-1698-EEF50D3B60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2" y="2953"/>
                <a:ext cx="351" cy="92"/>
              </a:xfrm>
              <a:custGeom>
                <a:avLst/>
                <a:gdLst>
                  <a:gd name="T0" fmla="*/ 351 w 351"/>
                  <a:gd name="T1" fmla="*/ 83 h 92"/>
                  <a:gd name="T2" fmla="*/ 255 w 351"/>
                  <a:gd name="T3" fmla="*/ 53 h 92"/>
                  <a:gd name="T4" fmla="*/ 144 w 351"/>
                  <a:gd name="T5" fmla="*/ 29 h 92"/>
                  <a:gd name="T6" fmla="*/ 87 w 351"/>
                  <a:gd name="T7" fmla="*/ 14 h 92"/>
                  <a:gd name="T8" fmla="*/ 63 w 351"/>
                  <a:gd name="T9" fmla="*/ 8 h 92"/>
                  <a:gd name="T10" fmla="*/ 45 w 351"/>
                  <a:gd name="T11" fmla="*/ 2 h 92"/>
                  <a:gd name="T12" fmla="*/ 0 w 351"/>
                  <a:gd name="T13" fmla="*/ 5 h 92"/>
                  <a:gd name="T14" fmla="*/ 27 w 351"/>
                  <a:gd name="T15" fmla="*/ 14 h 92"/>
                  <a:gd name="T16" fmla="*/ 93 w 351"/>
                  <a:gd name="T17" fmla="*/ 35 h 92"/>
                  <a:gd name="T18" fmla="*/ 153 w 351"/>
                  <a:gd name="T19" fmla="*/ 44 h 92"/>
                  <a:gd name="T20" fmla="*/ 309 w 351"/>
                  <a:gd name="T21" fmla="*/ 92 h 9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51" h="92">
                    <a:moveTo>
                      <a:pt x="351" y="83"/>
                    </a:moveTo>
                    <a:cubicBezTo>
                      <a:pt x="318" y="77"/>
                      <a:pt x="287" y="64"/>
                      <a:pt x="255" y="53"/>
                    </a:cubicBezTo>
                    <a:cubicBezTo>
                      <a:pt x="219" y="41"/>
                      <a:pt x="180" y="41"/>
                      <a:pt x="144" y="29"/>
                    </a:cubicBezTo>
                    <a:cubicBezTo>
                      <a:pt x="125" y="23"/>
                      <a:pt x="106" y="19"/>
                      <a:pt x="87" y="14"/>
                    </a:cubicBezTo>
                    <a:cubicBezTo>
                      <a:pt x="79" y="12"/>
                      <a:pt x="71" y="11"/>
                      <a:pt x="63" y="8"/>
                    </a:cubicBezTo>
                    <a:cubicBezTo>
                      <a:pt x="57" y="6"/>
                      <a:pt x="45" y="2"/>
                      <a:pt x="45" y="2"/>
                    </a:cubicBezTo>
                    <a:cubicBezTo>
                      <a:pt x="30" y="3"/>
                      <a:pt x="14" y="0"/>
                      <a:pt x="0" y="5"/>
                    </a:cubicBezTo>
                    <a:cubicBezTo>
                      <a:pt x="0" y="5"/>
                      <a:pt x="15" y="10"/>
                      <a:pt x="27" y="14"/>
                    </a:cubicBezTo>
                    <a:cubicBezTo>
                      <a:pt x="49" y="21"/>
                      <a:pt x="70" y="29"/>
                      <a:pt x="93" y="35"/>
                    </a:cubicBezTo>
                    <a:cubicBezTo>
                      <a:pt x="113" y="40"/>
                      <a:pt x="133" y="39"/>
                      <a:pt x="153" y="44"/>
                    </a:cubicBezTo>
                    <a:cubicBezTo>
                      <a:pt x="206" y="57"/>
                      <a:pt x="260" y="68"/>
                      <a:pt x="309" y="9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0" name="Freeform 1720">
                <a:extLst>
                  <a:ext uri="{FF2B5EF4-FFF2-40B4-BE49-F238E27FC236}">
                    <a16:creationId xmlns:a16="http://schemas.microsoft.com/office/drawing/2014/main" id="{76F3C3EF-F8E5-9F62-647D-91F1D7274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11" y="2983"/>
                <a:ext cx="285" cy="83"/>
              </a:xfrm>
              <a:custGeom>
                <a:avLst/>
                <a:gdLst>
                  <a:gd name="T0" fmla="*/ 285 w 285"/>
                  <a:gd name="T1" fmla="*/ 80 h 83"/>
                  <a:gd name="T2" fmla="*/ 75 w 285"/>
                  <a:gd name="T3" fmla="*/ 29 h 83"/>
                  <a:gd name="T4" fmla="*/ 56 w 285"/>
                  <a:gd name="T5" fmla="*/ 22 h 83"/>
                  <a:gd name="T6" fmla="*/ 36 w 285"/>
                  <a:gd name="T7" fmla="*/ 17 h 83"/>
                  <a:gd name="T8" fmla="*/ 24 w 285"/>
                  <a:gd name="T9" fmla="*/ 8 h 83"/>
                  <a:gd name="T10" fmla="*/ 6 w 285"/>
                  <a:gd name="T11" fmla="*/ 2 h 83"/>
                  <a:gd name="T12" fmla="*/ 45 w 285"/>
                  <a:gd name="T13" fmla="*/ 20 h 83"/>
                  <a:gd name="T14" fmla="*/ 98 w 285"/>
                  <a:gd name="T15" fmla="*/ 49 h 83"/>
                  <a:gd name="T16" fmla="*/ 216 w 285"/>
                  <a:gd name="T17" fmla="*/ 83 h 8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5" h="83">
                    <a:moveTo>
                      <a:pt x="285" y="80"/>
                    </a:moveTo>
                    <a:cubicBezTo>
                      <a:pt x="250" y="72"/>
                      <a:pt x="113" y="39"/>
                      <a:pt x="75" y="29"/>
                    </a:cubicBezTo>
                    <a:cubicBezTo>
                      <a:pt x="68" y="27"/>
                      <a:pt x="63" y="24"/>
                      <a:pt x="56" y="22"/>
                    </a:cubicBezTo>
                    <a:cubicBezTo>
                      <a:pt x="50" y="20"/>
                      <a:pt x="36" y="17"/>
                      <a:pt x="36" y="17"/>
                    </a:cubicBezTo>
                    <a:cubicBezTo>
                      <a:pt x="32" y="14"/>
                      <a:pt x="28" y="10"/>
                      <a:pt x="24" y="8"/>
                    </a:cubicBezTo>
                    <a:cubicBezTo>
                      <a:pt x="18" y="5"/>
                      <a:pt x="0" y="0"/>
                      <a:pt x="6" y="2"/>
                    </a:cubicBezTo>
                    <a:cubicBezTo>
                      <a:pt x="23" y="6"/>
                      <a:pt x="29" y="10"/>
                      <a:pt x="45" y="20"/>
                    </a:cubicBezTo>
                    <a:cubicBezTo>
                      <a:pt x="59" y="30"/>
                      <a:pt x="82" y="41"/>
                      <a:pt x="98" y="49"/>
                    </a:cubicBezTo>
                    <a:cubicBezTo>
                      <a:pt x="127" y="60"/>
                      <a:pt x="197" y="77"/>
                      <a:pt x="216" y="8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1" name="Freeform 1721">
                <a:extLst>
                  <a:ext uri="{FF2B5EF4-FFF2-40B4-BE49-F238E27FC236}">
                    <a16:creationId xmlns:a16="http://schemas.microsoft.com/office/drawing/2014/main" id="{52B109E2-5B21-615B-EB54-B2B1141F6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7" y="3014"/>
                <a:ext cx="210" cy="77"/>
              </a:xfrm>
              <a:custGeom>
                <a:avLst/>
                <a:gdLst>
                  <a:gd name="T0" fmla="*/ 202 w 210"/>
                  <a:gd name="T1" fmla="*/ 70 h 77"/>
                  <a:gd name="T2" fmla="*/ 124 w 210"/>
                  <a:gd name="T3" fmla="*/ 70 h 77"/>
                  <a:gd name="T4" fmla="*/ 76 w 210"/>
                  <a:gd name="T5" fmla="*/ 58 h 77"/>
                  <a:gd name="T6" fmla="*/ 40 w 210"/>
                  <a:gd name="T7" fmla="*/ 37 h 77"/>
                  <a:gd name="T8" fmla="*/ 7 w 210"/>
                  <a:gd name="T9" fmla="*/ 0 h 77"/>
                  <a:gd name="T10" fmla="*/ 85 w 210"/>
                  <a:gd name="T11" fmla="*/ 36 h 77"/>
                  <a:gd name="T12" fmla="*/ 210 w 210"/>
                  <a:gd name="T13" fmla="*/ 66 h 7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10" h="77">
                    <a:moveTo>
                      <a:pt x="202" y="70"/>
                    </a:moveTo>
                    <a:cubicBezTo>
                      <a:pt x="180" y="77"/>
                      <a:pt x="147" y="76"/>
                      <a:pt x="124" y="70"/>
                    </a:cubicBezTo>
                    <a:cubicBezTo>
                      <a:pt x="104" y="66"/>
                      <a:pt x="90" y="64"/>
                      <a:pt x="76" y="58"/>
                    </a:cubicBezTo>
                    <a:cubicBezTo>
                      <a:pt x="62" y="53"/>
                      <a:pt x="49" y="46"/>
                      <a:pt x="40" y="37"/>
                    </a:cubicBezTo>
                    <a:cubicBezTo>
                      <a:pt x="29" y="27"/>
                      <a:pt x="0" y="0"/>
                      <a:pt x="7" y="0"/>
                    </a:cubicBezTo>
                    <a:cubicBezTo>
                      <a:pt x="32" y="6"/>
                      <a:pt x="61" y="30"/>
                      <a:pt x="85" y="36"/>
                    </a:cubicBezTo>
                    <a:cubicBezTo>
                      <a:pt x="123" y="45"/>
                      <a:pt x="174" y="66"/>
                      <a:pt x="210" y="66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2" name="Freeform 1722">
                <a:extLst>
                  <a:ext uri="{FF2B5EF4-FFF2-40B4-BE49-F238E27FC236}">
                    <a16:creationId xmlns:a16="http://schemas.microsoft.com/office/drawing/2014/main" id="{D06F2286-A230-7102-64F4-E57E2270A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6" y="3046"/>
                <a:ext cx="87" cy="59"/>
              </a:xfrm>
              <a:custGeom>
                <a:avLst/>
                <a:gdLst>
                  <a:gd name="T0" fmla="*/ 87 w 87"/>
                  <a:gd name="T1" fmla="*/ 56 h 59"/>
                  <a:gd name="T2" fmla="*/ 51 w 87"/>
                  <a:gd name="T3" fmla="*/ 35 h 59"/>
                  <a:gd name="T4" fmla="*/ 3 w 87"/>
                  <a:gd name="T5" fmla="*/ 4 h 59"/>
                  <a:gd name="T6" fmla="*/ 69 w 87"/>
                  <a:gd name="T7" fmla="*/ 59 h 5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7" h="59">
                    <a:moveTo>
                      <a:pt x="87" y="56"/>
                    </a:moveTo>
                    <a:cubicBezTo>
                      <a:pt x="81" y="53"/>
                      <a:pt x="61" y="41"/>
                      <a:pt x="51" y="35"/>
                    </a:cubicBezTo>
                    <a:cubicBezTo>
                      <a:pt x="41" y="30"/>
                      <a:pt x="0" y="0"/>
                      <a:pt x="3" y="4"/>
                    </a:cubicBezTo>
                    <a:cubicBezTo>
                      <a:pt x="8" y="19"/>
                      <a:pt x="54" y="52"/>
                      <a:pt x="69" y="5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3" name="Freeform 1723">
                <a:extLst>
                  <a:ext uri="{FF2B5EF4-FFF2-40B4-BE49-F238E27FC236}">
                    <a16:creationId xmlns:a16="http://schemas.microsoft.com/office/drawing/2014/main" id="{9A09C370-4823-9984-0CBC-39E4C94928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9" y="3075"/>
                <a:ext cx="57" cy="47"/>
              </a:xfrm>
              <a:custGeom>
                <a:avLst/>
                <a:gdLst>
                  <a:gd name="T0" fmla="*/ 57 w 57"/>
                  <a:gd name="T1" fmla="*/ 45 h 47"/>
                  <a:gd name="T2" fmla="*/ 47 w 57"/>
                  <a:gd name="T3" fmla="*/ 44 h 47"/>
                  <a:gd name="T4" fmla="*/ 15 w 57"/>
                  <a:gd name="T5" fmla="*/ 27 h 47"/>
                  <a:gd name="T6" fmla="*/ 3 w 57"/>
                  <a:gd name="T7" fmla="*/ 14 h 47"/>
                  <a:gd name="T8" fmla="*/ 0 w 57"/>
                  <a:gd name="T9" fmla="*/ 0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7" h="47">
                    <a:moveTo>
                      <a:pt x="57" y="45"/>
                    </a:moveTo>
                    <a:cubicBezTo>
                      <a:pt x="55" y="45"/>
                      <a:pt x="54" y="47"/>
                      <a:pt x="47" y="44"/>
                    </a:cubicBezTo>
                    <a:cubicBezTo>
                      <a:pt x="40" y="41"/>
                      <a:pt x="22" y="32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4" name="Freeform 1724">
                <a:extLst>
                  <a:ext uri="{FF2B5EF4-FFF2-40B4-BE49-F238E27FC236}">
                    <a16:creationId xmlns:a16="http://schemas.microsoft.com/office/drawing/2014/main" id="{0F17BA64-305C-1CBD-C3EB-BCEDB95B8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3105"/>
                <a:ext cx="48" cy="34"/>
              </a:xfrm>
              <a:custGeom>
                <a:avLst/>
                <a:gdLst>
                  <a:gd name="T0" fmla="*/ 48 w 48"/>
                  <a:gd name="T1" fmla="*/ 32 h 34"/>
                  <a:gd name="T2" fmla="*/ 36 w 48"/>
                  <a:gd name="T3" fmla="*/ 33 h 34"/>
                  <a:gd name="T4" fmla="*/ 15 w 48"/>
                  <a:gd name="T5" fmla="*/ 27 h 34"/>
                  <a:gd name="T6" fmla="*/ 3 w 48"/>
                  <a:gd name="T7" fmla="*/ 14 h 34"/>
                  <a:gd name="T8" fmla="*/ 0 w 48"/>
                  <a:gd name="T9" fmla="*/ 0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" h="34">
                    <a:moveTo>
                      <a:pt x="48" y="32"/>
                    </a:moveTo>
                    <a:cubicBezTo>
                      <a:pt x="46" y="32"/>
                      <a:pt x="41" y="34"/>
                      <a:pt x="36" y="33"/>
                    </a:cubicBezTo>
                    <a:cubicBezTo>
                      <a:pt x="31" y="32"/>
                      <a:pt x="20" y="30"/>
                      <a:pt x="15" y="27"/>
                    </a:cubicBezTo>
                    <a:cubicBezTo>
                      <a:pt x="11" y="21"/>
                      <a:pt x="7" y="20"/>
                      <a:pt x="3" y="14"/>
                    </a:cubicBezTo>
                    <a:cubicBezTo>
                      <a:pt x="1" y="11"/>
                      <a:pt x="0" y="0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5" name="Freeform 1725">
                <a:extLst>
                  <a:ext uri="{FF2B5EF4-FFF2-40B4-BE49-F238E27FC236}">
                    <a16:creationId xmlns:a16="http://schemas.microsoft.com/office/drawing/2014/main" id="{1369B607-B69C-FA4E-7245-AE98FAC34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1" y="3095"/>
                <a:ext cx="72" cy="37"/>
              </a:xfrm>
              <a:custGeom>
                <a:avLst/>
                <a:gdLst>
                  <a:gd name="T0" fmla="*/ 54 w 72"/>
                  <a:gd name="T1" fmla="*/ 37 h 37"/>
                  <a:gd name="T2" fmla="*/ 40 w 72"/>
                  <a:gd name="T3" fmla="*/ 31 h 37"/>
                  <a:gd name="T4" fmla="*/ 28 w 72"/>
                  <a:gd name="T5" fmla="*/ 24 h 37"/>
                  <a:gd name="T6" fmla="*/ 7 w 72"/>
                  <a:gd name="T7" fmla="*/ 10 h 37"/>
                  <a:gd name="T8" fmla="*/ 1 w 72"/>
                  <a:gd name="T9" fmla="*/ 1 h 37"/>
                  <a:gd name="T10" fmla="*/ 10 w 72"/>
                  <a:gd name="T11" fmla="*/ 7 h 37"/>
                  <a:gd name="T12" fmla="*/ 33 w 72"/>
                  <a:gd name="T13" fmla="*/ 13 h 37"/>
                  <a:gd name="T14" fmla="*/ 51 w 72"/>
                  <a:gd name="T15" fmla="*/ 22 h 37"/>
                  <a:gd name="T16" fmla="*/ 72 w 72"/>
                  <a:gd name="T17" fmla="*/ 28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4" y="37"/>
                    </a:moveTo>
                    <a:cubicBezTo>
                      <a:pt x="48" y="36"/>
                      <a:pt x="45" y="34"/>
                      <a:pt x="40" y="31"/>
                    </a:cubicBezTo>
                    <a:cubicBezTo>
                      <a:pt x="36" y="26"/>
                      <a:pt x="34" y="25"/>
                      <a:pt x="28" y="24"/>
                    </a:cubicBezTo>
                    <a:cubicBezTo>
                      <a:pt x="21" y="20"/>
                      <a:pt x="14" y="14"/>
                      <a:pt x="7" y="10"/>
                    </a:cubicBezTo>
                    <a:cubicBezTo>
                      <a:pt x="7" y="9"/>
                      <a:pt x="0" y="2"/>
                      <a:pt x="1" y="1"/>
                    </a:cubicBezTo>
                    <a:cubicBezTo>
                      <a:pt x="2" y="0"/>
                      <a:pt x="9" y="7"/>
                      <a:pt x="10" y="7"/>
                    </a:cubicBezTo>
                    <a:cubicBezTo>
                      <a:pt x="17" y="10"/>
                      <a:pt x="26" y="12"/>
                      <a:pt x="33" y="13"/>
                    </a:cubicBezTo>
                    <a:cubicBezTo>
                      <a:pt x="39" y="17"/>
                      <a:pt x="44" y="21"/>
                      <a:pt x="51" y="22"/>
                    </a:cubicBezTo>
                    <a:cubicBezTo>
                      <a:pt x="57" y="25"/>
                      <a:pt x="65" y="28"/>
                      <a:pt x="72" y="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6" name="Freeform 1726">
                <a:extLst>
                  <a:ext uri="{FF2B5EF4-FFF2-40B4-BE49-F238E27FC236}">
                    <a16:creationId xmlns:a16="http://schemas.microsoft.com/office/drawing/2014/main" id="{FBA4D3D8-4908-F534-9113-731DBD93DB4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7" name="Freeform 1727">
                <a:extLst>
                  <a:ext uri="{FF2B5EF4-FFF2-40B4-BE49-F238E27FC236}">
                    <a16:creationId xmlns:a16="http://schemas.microsoft.com/office/drawing/2014/main" id="{F74C28AA-6375-F051-6347-A5E34452B32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408" y="315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8" name="Freeform 1728">
                <a:extLst>
                  <a:ext uri="{FF2B5EF4-FFF2-40B4-BE49-F238E27FC236}">
                    <a16:creationId xmlns:a16="http://schemas.microsoft.com/office/drawing/2014/main" id="{3282D271-13A1-BD10-0B5F-1F5C6202863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16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9" name="Freeform 1729">
                <a:extLst>
                  <a:ext uri="{FF2B5EF4-FFF2-40B4-BE49-F238E27FC236}">
                    <a16:creationId xmlns:a16="http://schemas.microsoft.com/office/drawing/2014/main" id="{1353AB28-A2EB-53F1-5B11-F8F846DE34E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28" y="3105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0" name="Freeform 1730">
                <a:extLst>
                  <a:ext uri="{FF2B5EF4-FFF2-40B4-BE49-F238E27FC236}">
                    <a16:creationId xmlns:a16="http://schemas.microsoft.com/office/drawing/2014/main" id="{A4780EF6-9205-A941-1935-329EDD80039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24" y="320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1" name="Freeform 1731">
                <a:extLst>
                  <a:ext uri="{FF2B5EF4-FFF2-40B4-BE49-F238E27FC236}">
                    <a16:creationId xmlns:a16="http://schemas.microsoft.com/office/drawing/2014/main" id="{E4908C40-2C97-409E-6479-2392EB8E518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784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2" name="Freeform 1732">
                <a:extLst>
                  <a:ext uri="{FF2B5EF4-FFF2-40B4-BE49-F238E27FC236}">
                    <a16:creationId xmlns:a16="http://schemas.microsoft.com/office/drawing/2014/main" id="{616AEDF4-63D5-5D77-CA0F-60C4989432B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3" name="Freeform 1733">
                <a:extLst>
                  <a:ext uri="{FF2B5EF4-FFF2-40B4-BE49-F238E27FC236}">
                    <a16:creationId xmlns:a16="http://schemas.microsoft.com/office/drawing/2014/main" id="{3317AC0C-40DF-CFF3-5FF6-FF8EC6236F0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304" y="329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4" name="Freeform 1734">
                <a:extLst>
                  <a:ext uri="{FF2B5EF4-FFF2-40B4-BE49-F238E27FC236}">
                    <a16:creationId xmlns:a16="http://schemas.microsoft.com/office/drawing/2014/main" id="{07ADA94C-4BDF-3965-17A8-EF01C172E9C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40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5" name="Freeform 1735">
                <a:extLst>
                  <a:ext uri="{FF2B5EF4-FFF2-40B4-BE49-F238E27FC236}">
                    <a16:creationId xmlns:a16="http://schemas.microsoft.com/office/drawing/2014/main" id="{C67160E8-BB7A-6E36-54F7-C2AA00D6D85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600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6" name="Freeform 1736">
                <a:extLst>
                  <a:ext uri="{FF2B5EF4-FFF2-40B4-BE49-F238E27FC236}">
                    <a16:creationId xmlns:a16="http://schemas.microsoft.com/office/drawing/2014/main" id="{CD539CA0-6D27-4042-7F16-C790270471C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744" y="3057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7" name="Freeform 1737">
                <a:extLst>
                  <a:ext uri="{FF2B5EF4-FFF2-40B4-BE49-F238E27FC236}">
                    <a16:creationId xmlns:a16="http://schemas.microsoft.com/office/drawing/2014/main" id="{519EDBD4-DECC-1751-9C79-1C28BD03577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112" y="3441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8" name="Freeform 1738">
                <a:extLst>
                  <a:ext uri="{FF2B5EF4-FFF2-40B4-BE49-F238E27FC236}">
                    <a16:creationId xmlns:a16="http://schemas.microsoft.com/office/drawing/2014/main" id="{33A16EA6-6A35-D37A-94C2-33C2DF84521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016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9" name="Freeform 1739">
                <a:extLst>
                  <a:ext uri="{FF2B5EF4-FFF2-40B4-BE49-F238E27FC236}">
                    <a16:creationId xmlns:a16="http://schemas.microsoft.com/office/drawing/2014/main" id="{21797C8F-5335-B588-7690-220BD314865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920" y="3393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0" name="Freeform 1740">
                <a:extLst>
                  <a:ext uri="{FF2B5EF4-FFF2-40B4-BE49-F238E27FC236}">
                    <a16:creationId xmlns:a16="http://schemas.microsoft.com/office/drawing/2014/main" id="{6F3D0DE3-4643-73ED-BF29-A7EEFF56A20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12" y="3249"/>
                <a:ext cx="23" cy="13"/>
              </a:xfrm>
              <a:custGeom>
                <a:avLst/>
                <a:gdLst>
                  <a:gd name="T0" fmla="*/ 5 w 93"/>
                  <a:gd name="T1" fmla="*/ 0 h 52"/>
                  <a:gd name="T2" fmla="*/ 16 w 93"/>
                  <a:gd name="T3" fmla="*/ 3 h 52"/>
                  <a:gd name="T4" fmla="*/ 22 w 93"/>
                  <a:gd name="T5" fmla="*/ 11 h 52"/>
                  <a:gd name="T6" fmla="*/ 7 w 93"/>
                  <a:gd name="T7" fmla="*/ 7 h 52"/>
                  <a:gd name="T8" fmla="*/ 6 w 93"/>
                  <a:gd name="T9" fmla="*/ 12 h 52"/>
                  <a:gd name="T10" fmla="*/ 1 w 93"/>
                  <a:gd name="T11" fmla="*/ 11 h 52"/>
                  <a:gd name="T12" fmla="*/ 2 w 93"/>
                  <a:gd name="T13" fmla="*/ 5 h 52"/>
                  <a:gd name="T14" fmla="*/ 5 w 93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3" h="52">
                    <a:moveTo>
                      <a:pt x="22" y="0"/>
                    </a:moveTo>
                    <a:cubicBezTo>
                      <a:pt x="33" y="0"/>
                      <a:pt x="53" y="3"/>
                      <a:pt x="64" y="10"/>
                    </a:cubicBezTo>
                    <a:cubicBezTo>
                      <a:pt x="75" y="17"/>
                      <a:pt x="93" y="42"/>
                      <a:pt x="87" y="45"/>
                    </a:cubicBezTo>
                    <a:cubicBezTo>
                      <a:pt x="81" y="48"/>
                      <a:pt x="40" y="26"/>
                      <a:pt x="30" y="27"/>
                    </a:cubicBezTo>
                    <a:cubicBezTo>
                      <a:pt x="20" y="28"/>
                      <a:pt x="29" y="46"/>
                      <a:pt x="25" y="49"/>
                    </a:cubicBezTo>
                    <a:cubicBezTo>
                      <a:pt x="21" y="52"/>
                      <a:pt x="6" y="50"/>
                      <a:pt x="3" y="45"/>
                    </a:cubicBezTo>
                    <a:cubicBezTo>
                      <a:pt x="0" y="40"/>
                      <a:pt x="6" y="28"/>
                      <a:pt x="9" y="21"/>
                    </a:cubicBezTo>
                    <a:cubicBezTo>
                      <a:pt x="12" y="14"/>
                      <a:pt x="19" y="4"/>
                      <a:pt x="22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1" name="Freeform 1741">
                <a:extLst>
                  <a:ext uri="{FF2B5EF4-FFF2-40B4-BE49-F238E27FC236}">
                    <a16:creationId xmlns:a16="http://schemas.microsoft.com/office/drawing/2014/main" id="{140AD0A6-BCA3-604B-B43E-F53AE6A18720}"/>
                  </a:ext>
                </a:extLst>
              </p:cNvPr>
              <p:cNvSpPr>
                <a:spLocks/>
              </p:cNvSpPr>
              <p:nvPr/>
            </p:nvSpPr>
            <p:spPr bwMode="auto">
              <a:xfrm rot="-738481">
                <a:off x="4080" y="3109"/>
                <a:ext cx="168" cy="112"/>
              </a:xfrm>
              <a:custGeom>
                <a:avLst/>
                <a:gdLst>
                  <a:gd name="T0" fmla="*/ 160 w 168"/>
                  <a:gd name="T1" fmla="*/ 8 h 112"/>
                  <a:gd name="T2" fmla="*/ 160 w 168"/>
                  <a:gd name="T3" fmla="*/ 56 h 112"/>
                  <a:gd name="T4" fmla="*/ 112 w 168"/>
                  <a:gd name="T5" fmla="*/ 104 h 112"/>
                  <a:gd name="T6" fmla="*/ 64 w 168"/>
                  <a:gd name="T7" fmla="*/ 104 h 112"/>
                  <a:gd name="T8" fmla="*/ 16 w 168"/>
                  <a:gd name="T9" fmla="*/ 56 h 112"/>
                  <a:gd name="T10" fmla="*/ 16 w 168"/>
                  <a:gd name="T11" fmla="*/ 8 h 112"/>
                  <a:gd name="T12" fmla="*/ 112 w 168"/>
                  <a:gd name="T13" fmla="*/ 8 h 112"/>
                  <a:gd name="T14" fmla="*/ 160 w 168"/>
                  <a:gd name="T15" fmla="*/ 8 h 1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68" h="112">
                    <a:moveTo>
                      <a:pt x="160" y="8"/>
                    </a:moveTo>
                    <a:cubicBezTo>
                      <a:pt x="168" y="16"/>
                      <a:pt x="168" y="40"/>
                      <a:pt x="160" y="56"/>
                    </a:cubicBezTo>
                    <a:cubicBezTo>
                      <a:pt x="152" y="72"/>
                      <a:pt x="128" y="96"/>
                      <a:pt x="112" y="104"/>
                    </a:cubicBezTo>
                    <a:cubicBezTo>
                      <a:pt x="96" y="112"/>
                      <a:pt x="80" y="112"/>
                      <a:pt x="64" y="104"/>
                    </a:cubicBezTo>
                    <a:cubicBezTo>
                      <a:pt x="48" y="96"/>
                      <a:pt x="24" y="72"/>
                      <a:pt x="16" y="56"/>
                    </a:cubicBezTo>
                    <a:cubicBezTo>
                      <a:pt x="8" y="40"/>
                      <a:pt x="0" y="16"/>
                      <a:pt x="16" y="8"/>
                    </a:cubicBezTo>
                    <a:cubicBezTo>
                      <a:pt x="32" y="0"/>
                      <a:pt x="88" y="8"/>
                      <a:pt x="112" y="8"/>
                    </a:cubicBezTo>
                    <a:cubicBezTo>
                      <a:pt x="136" y="8"/>
                      <a:pt x="152" y="0"/>
                      <a:pt x="160" y="8"/>
                    </a:cubicBezTo>
                    <a:close/>
                  </a:path>
                </a:pathLst>
              </a:custGeom>
              <a:solidFill>
                <a:srgbClr val="DDDDDD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2" name="Freeform 1742">
                <a:extLst>
                  <a:ext uri="{FF2B5EF4-FFF2-40B4-BE49-F238E27FC236}">
                    <a16:creationId xmlns:a16="http://schemas.microsoft.com/office/drawing/2014/main" id="{E6D60446-2EFA-2BAD-1F63-5626D42C5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3390"/>
                <a:ext cx="310" cy="96"/>
              </a:xfrm>
              <a:custGeom>
                <a:avLst/>
                <a:gdLst>
                  <a:gd name="T0" fmla="*/ 310 w 310"/>
                  <a:gd name="T1" fmla="*/ 6 h 96"/>
                  <a:gd name="T2" fmla="*/ 163 w 310"/>
                  <a:gd name="T3" fmla="*/ 42 h 96"/>
                  <a:gd name="T4" fmla="*/ 0 w 310"/>
                  <a:gd name="T5" fmla="*/ 0 h 96"/>
                  <a:gd name="T6" fmla="*/ 28 w 310"/>
                  <a:gd name="T7" fmla="*/ 48 h 96"/>
                  <a:gd name="T8" fmla="*/ 80 w 310"/>
                  <a:gd name="T9" fmla="*/ 89 h 96"/>
                  <a:gd name="T10" fmla="*/ 115 w 310"/>
                  <a:gd name="T11" fmla="*/ 96 h 96"/>
                  <a:gd name="T12" fmla="*/ 148 w 310"/>
                  <a:gd name="T13" fmla="*/ 93 h 96"/>
                  <a:gd name="T14" fmla="*/ 208 w 310"/>
                  <a:gd name="T15" fmla="*/ 81 h 96"/>
                  <a:gd name="T16" fmla="*/ 265 w 310"/>
                  <a:gd name="T17" fmla="*/ 47 h 96"/>
                  <a:gd name="T18" fmla="*/ 310 w 310"/>
                  <a:gd name="T19" fmla="*/ 6 h 9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10" h="96">
                    <a:moveTo>
                      <a:pt x="310" y="6"/>
                    </a:moveTo>
                    <a:lnTo>
                      <a:pt x="163" y="42"/>
                    </a:lnTo>
                    <a:lnTo>
                      <a:pt x="0" y="0"/>
                    </a:lnTo>
                    <a:lnTo>
                      <a:pt x="28" y="48"/>
                    </a:lnTo>
                    <a:lnTo>
                      <a:pt x="80" y="89"/>
                    </a:lnTo>
                    <a:lnTo>
                      <a:pt x="115" y="96"/>
                    </a:lnTo>
                    <a:lnTo>
                      <a:pt x="148" y="93"/>
                    </a:lnTo>
                    <a:lnTo>
                      <a:pt x="208" y="81"/>
                    </a:lnTo>
                    <a:lnTo>
                      <a:pt x="265" y="47"/>
                    </a:lnTo>
                    <a:lnTo>
                      <a:pt x="310" y="6"/>
                    </a:lnTo>
                    <a:close/>
                  </a:path>
                </a:pathLst>
              </a:custGeom>
              <a:solidFill>
                <a:srgbClr val="C0C0C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3" name="Freeform 1743">
                <a:extLst>
                  <a:ext uri="{FF2B5EF4-FFF2-40B4-BE49-F238E27FC236}">
                    <a16:creationId xmlns:a16="http://schemas.microsoft.com/office/drawing/2014/main" id="{FCD04C8C-5B24-F799-BC33-FA060EE1D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8" y="3410"/>
                <a:ext cx="42" cy="61"/>
              </a:xfrm>
              <a:custGeom>
                <a:avLst/>
                <a:gdLst>
                  <a:gd name="T0" fmla="*/ 42 w 42"/>
                  <a:gd name="T1" fmla="*/ 0 h 61"/>
                  <a:gd name="T2" fmla="*/ 16 w 42"/>
                  <a:gd name="T3" fmla="*/ 37 h 61"/>
                  <a:gd name="T4" fmla="*/ 0 w 42"/>
                  <a:gd name="T5" fmla="*/ 61 h 6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2" h="61">
                    <a:moveTo>
                      <a:pt x="42" y="0"/>
                    </a:moveTo>
                    <a:cubicBezTo>
                      <a:pt x="37" y="21"/>
                      <a:pt x="33" y="25"/>
                      <a:pt x="16" y="37"/>
                    </a:cubicBezTo>
                    <a:cubicBezTo>
                      <a:pt x="6" y="53"/>
                      <a:pt x="11" y="49"/>
                      <a:pt x="0" y="6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4" name="Freeform 1744">
                <a:extLst>
                  <a:ext uri="{FF2B5EF4-FFF2-40B4-BE49-F238E27FC236}">
                    <a16:creationId xmlns:a16="http://schemas.microsoft.com/office/drawing/2014/main" id="{178B286D-4DE3-7952-5561-C7E4F49C2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4" y="3420"/>
                <a:ext cx="55" cy="60"/>
              </a:xfrm>
              <a:custGeom>
                <a:avLst/>
                <a:gdLst>
                  <a:gd name="T0" fmla="*/ 55 w 55"/>
                  <a:gd name="T1" fmla="*/ 0 h 60"/>
                  <a:gd name="T2" fmla="*/ 33 w 55"/>
                  <a:gd name="T3" fmla="*/ 38 h 60"/>
                  <a:gd name="T4" fmla="*/ 0 w 55"/>
                  <a:gd name="T5" fmla="*/ 60 h 6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5" h="60">
                    <a:moveTo>
                      <a:pt x="55" y="0"/>
                    </a:moveTo>
                    <a:cubicBezTo>
                      <a:pt x="50" y="5"/>
                      <a:pt x="42" y="28"/>
                      <a:pt x="33" y="38"/>
                    </a:cubicBezTo>
                    <a:cubicBezTo>
                      <a:pt x="24" y="48"/>
                      <a:pt x="7" y="56"/>
                      <a:pt x="0" y="6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5" name="Freeform 1745">
                <a:extLst>
                  <a:ext uri="{FF2B5EF4-FFF2-40B4-BE49-F238E27FC236}">
                    <a16:creationId xmlns:a16="http://schemas.microsoft.com/office/drawing/2014/main" id="{C2931703-C57A-1B96-A503-75B9B759E1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5" y="3429"/>
                <a:ext cx="51" cy="53"/>
              </a:xfrm>
              <a:custGeom>
                <a:avLst/>
                <a:gdLst>
                  <a:gd name="T0" fmla="*/ 51 w 51"/>
                  <a:gd name="T1" fmla="*/ 0 h 53"/>
                  <a:gd name="T2" fmla="*/ 39 w 51"/>
                  <a:gd name="T3" fmla="*/ 35 h 53"/>
                  <a:gd name="T4" fmla="*/ 0 w 51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51" h="53">
                    <a:moveTo>
                      <a:pt x="51" y="0"/>
                    </a:moveTo>
                    <a:cubicBezTo>
                      <a:pt x="47" y="4"/>
                      <a:pt x="47" y="26"/>
                      <a:pt x="39" y="35"/>
                    </a:cubicBezTo>
                    <a:cubicBezTo>
                      <a:pt x="31" y="44"/>
                      <a:pt x="8" y="49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6" name="Freeform 1746">
                <a:extLst>
                  <a:ext uri="{FF2B5EF4-FFF2-40B4-BE49-F238E27FC236}">
                    <a16:creationId xmlns:a16="http://schemas.microsoft.com/office/drawing/2014/main" id="{896F7ACF-873C-3ACD-69FF-C41164F506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2" y="3426"/>
                <a:ext cx="45" cy="53"/>
              </a:xfrm>
              <a:custGeom>
                <a:avLst/>
                <a:gdLst>
                  <a:gd name="T0" fmla="*/ 45 w 45"/>
                  <a:gd name="T1" fmla="*/ 0 h 53"/>
                  <a:gd name="T2" fmla="*/ 33 w 45"/>
                  <a:gd name="T3" fmla="*/ 29 h 53"/>
                  <a:gd name="T4" fmla="*/ 0 w 45"/>
                  <a:gd name="T5" fmla="*/ 53 h 5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5" h="53">
                    <a:moveTo>
                      <a:pt x="45" y="0"/>
                    </a:moveTo>
                    <a:cubicBezTo>
                      <a:pt x="41" y="5"/>
                      <a:pt x="40" y="20"/>
                      <a:pt x="33" y="29"/>
                    </a:cubicBezTo>
                    <a:cubicBezTo>
                      <a:pt x="26" y="38"/>
                      <a:pt x="7" y="48"/>
                      <a:pt x="0" y="53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7" name="Freeform 1747">
                <a:extLst>
                  <a:ext uri="{FF2B5EF4-FFF2-40B4-BE49-F238E27FC236}">
                    <a16:creationId xmlns:a16="http://schemas.microsoft.com/office/drawing/2014/main" id="{EE3A5A35-1FE4-5C08-4C55-E4BE628A7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3399"/>
                <a:ext cx="38" cy="44"/>
              </a:xfrm>
              <a:custGeom>
                <a:avLst/>
                <a:gdLst>
                  <a:gd name="T0" fmla="*/ 36 w 38"/>
                  <a:gd name="T1" fmla="*/ 23 h 44"/>
                  <a:gd name="T2" fmla="*/ 36 w 38"/>
                  <a:gd name="T3" fmla="*/ 0 h 44"/>
                  <a:gd name="T4" fmla="*/ 23 w 38"/>
                  <a:gd name="T5" fmla="*/ 23 h 44"/>
                  <a:gd name="T6" fmla="*/ 0 w 38"/>
                  <a:gd name="T7" fmla="*/ 44 h 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8" h="44">
                    <a:moveTo>
                      <a:pt x="36" y="23"/>
                    </a:moveTo>
                    <a:cubicBezTo>
                      <a:pt x="34" y="30"/>
                      <a:pt x="38" y="0"/>
                      <a:pt x="36" y="0"/>
                    </a:cubicBezTo>
                    <a:cubicBezTo>
                      <a:pt x="34" y="0"/>
                      <a:pt x="29" y="16"/>
                      <a:pt x="23" y="23"/>
                    </a:cubicBezTo>
                    <a:cubicBezTo>
                      <a:pt x="13" y="38"/>
                      <a:pt x="12" y="32"/>
                      <a:pt x="0" y="4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8" name="Freeform 1748">
                <a:extLst>
                  <a:ext uri="{FF2B5EF4-FFF2-40B4-BE49-F238E27FC236}">
                    <a16:creationId xmlns:a16="http://schemas.microsoft.com/office/drawing/2014/main" id="{3A41E145-54C6-86A4-3223-4C3A43A6B4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9" y="3416"/>
                <a:ext cx="27" cy="45"/>
              </a:xfrm>
              <a:custGeom>
                <a:avLst/>
                <a:gdLst>
                  <a:gd name="T0" fmla="*/ 27 w 27"/>
                  <a:gd name="T1" fmla="*/ 0 h 45"/>
                  <a:gd name="T2" fmla="*/ 0 w 27"/>
                  <a:gd name="T3" fmla="*/ 45 h 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45">
                    <a:moveTo>
                      <a:pt x="27" y="0"/>
                    </a:moveTo>
                    <a:cubicBezTo>
                      <a:pt x="22" y="21"/>
                      <a:pt x="17" y="33"/>
                      <a:pt x="0" y="45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29" name="Freeform 1749">
                <a:extLst>
                  <a:ext uri="{FF2B5EF4-FFF2-40B4-BE49-F238E27FC236}">
                    <a16:creationId xmlns:a16="http://schemas.microsoft.com/office/drawing/2014/main" id="{0DA8AAAE-2F46-ACDF-E41F-21080B3C0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3408"/>
                <a:ext cx="27" cy="24"/>
              </a:xfrm>
              <a:custGeom>
                <a:avLst/>
                <a:gdLst>
                  <a:gd name="T0" fmla="*/ 27 w 27"/>
                  <a:gd name="T1" fmla="*/ 0 h 24"/>
                  <a:gd name="T2" fmla="*/ 0 w 27"/>
                  <a:gd name="T3" fmla="*/ 24 h 24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7" h="24">
                    <a:moveTo>
                      <a:pt x="27" y="0"/>
                    </a:moveTo>
                    <a:cubicBezTo>
                      <a:pt x="23" y="2"/>
                      <a:pt x="4" y="22"/>
                      <a:pt x="0" y="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0" name="Freeform 1750">
                <a:extLst>
                  <a:ext uri="{FF2B5EF4-FFF2-40B4-BE49-F238E27FC236}">
                    <a16:creationId xmlns:a16="http://schemas.microsoft.com/office/drawing/2014/main" id="{EBB1677F-E931-618B-4A3A-DCBEC986A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" y="3147"/>
                <a:ext cx="2055" cy="303"/>
              </a:xfrm>
              <a:custGeom>
                <a:avLst/>
                <a:gdLst>
                  <a:gd name="T0" fmla="*/ 2055 w 2055"/>
                  <a:gd name="T1" fmla="*/ 0 h 303"/>
                  <a:gd name="T2" fmla="*/ 1665 w 2055"/>
                  <a:gd name="T3" fmla="*/ 54 h 303"/>
                  <a:gd name="T4" fmla="*/ 1164 w 2055"/>
                  <a:gd name="T5" fmla="*/ 150 h 303"/>
                  <a:gd name="T6" fmla="*/ 393 w 2055"/>
                  <a:gd name="T7" fmla="*/ 276 h 303"/>
                  <a:gd name="T8" fmla="*/ 0 w 2055"/>
                  <a:gd name="T9" fmla="*/ 303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55" h="303">
                    <a:moveTo>
                      <a:pt x="2055" y="0"/>
                    </a:moveTo>
                    <a:cubicBezTo>
                      <a:pt x="1990" y="8"/>
                      <a:pt x="1813" y="29"/>
                      <a:pt x="1665" y="54"/>
                    </a:cubicBezTo>
                    <a:cubicBezTo>
                      <a:pt x="1517" y="79"/>
                      <a:pt x="1376" y="113"/>
                      <a:pt x="1164" y="150"/>
                    </a:cubicBezTo>
                    <a:cubicBezTo>
                      <a:pt x="952" y="187"/>
                      <a:pt x="587" y="251"/>
                      <a:pt x="393" y="276"/>
                    </a:cubicBezTo>
                    <a:cubicBezTo>
                      <a:pt x="199" y="301"/>
                      <a:pt x="82" y="298"/>
                      <a:pt x="0" y="303"/>
                    </a:cubicBezTo>
                  </a:path>
                </a:pathLst>
              </a:cu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931" name="Group 1751">
                <a:extLst>
                  <a:ext uri="{FF2B5EF4-FFF2-40B4-BE49-F238E27FC236}">
                    <a16:creationId xmlns:a16="http://schemas.microsoft.com/office/drawing/2014/main" id="{BA3B96D9-F09D-D661-AB68-EC06112CEA5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4128" y="3120"/>
                <a:ext cx="75" cy="75"/>
                <a:chOff x="4080" y="3153"/>
                <a:chExt cx="96" cy="96"/>
              </a:xfrm>
            </p:grpSpPr>
            <p:sp>
              <p:nvSpPr>
                <p:cNvPr id="3958" name="Oval 1752">
                  <a:extLst>
                    <a:ext uri="{FF2B5EF4-FFF2-40B4-BE49-F238E27FC236}">
                      <a16:creationId xmlns:a16="http://schemas.microsoft.com/office/drawing/2014/main" id="{45BD2632-B886-602C-C11A-115148A3C55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80" y="3153"/>
                  <a:ext cx="96" cy="96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3959" name="Oval 1753">
                  <a:extLst>
                    <a:ext uri="{FF2B5EF4-FFF2-40B4-BE49-F238E27FC236}">
                      <a16:creationId xmlns:a16="http://schemas.microsoft.com/office/drawing/2014/main" id="{A876B940-B41F-FDAD-5439-960220B9FDA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090" y="3170"/>
                  <a:ext cx="69" cy="63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3960" name="Oval 1754">
                  <a:extLst>
                    <a:ext uri="{FF2B5EF4-FFF2-40B4-BE49-F238E27FC236}">
                      <a16:creationId xmlns:a16="http://schemas.microsoft.com/office/drawing/2014/main" id="{4BAF6D91-0577-F9A1-62CB-403074F9301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4107" y="3175"/>
                  <a:ext cx="23" cy="23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</p:grpSp>
          <p:sp>
            <p:nvSpPr>
              <p:cNvPr id="3932" name="Freeform 1755">
                <a:extLst>
                  <a:ext uri="{FF2B5EF4-FFF2-40B4-BE49-F238E27FC236}">
                    <a16:creationId xmlns:a16="http://schemas.microsoft.com/office/drawing/2014/main" id="{BC149BEF-3FBE-3DD1-F556-C25681257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7" y="3710"/>
                <a:ext cx="171" cy="100"/>
              </a:xfrm>
              <a:custGeom>
                <a:avLst/>
                <a:gdLst>
                  <a:gd name="T0" fmla="*/ 171 w 171"/>
                  <a:gd name="T1" fmla="*/ 0 h 100"/>
                  <a:gd name="T2" fmla="*/ 90 w 171"/>
                  <a:gd name="T3" fmla="*/ 43 h 100"/>
                  <a:gd name="T4" fmla="*/ 0 w 171"/>
                  <a:gd name="T5" fmla="*/ 100 h 1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1" h="100">
                    <a:moveTo>
                      <a:pt x="171" y="0"/>
                    </a:moveTo>
                    <a:cubicBezTo>
                      <a:pt x="157" y="6"/>
                      <a:pt x="110" y="33"/>
                      <a:pt x="90" y="43"/>
                    </a:cubicBezTo>
                    <a:cubicBezTo>
                      <a:pt x="78" y="50"/>
                      <a:pt x="12" y="94"/>
                      <a:pt x="0" y="10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3" name="Oval 1756">
                <a:extLst>
                  <a:ext uri="{FF2B5EF4-FFF2-40B4-BE49-F238E27FC236}">
                    <a16:creationId xmlns:a16="http://schemas.microsoft.com/office/drawing/2014/main" id="{E0CAE054-2910-2D99-F495-3F20D39A51A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292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34" name="Freeform 1757">
                <a:extLst>
                  <a:ext uri="{FF2B5EF4-FFF2-40B4-BE49-F238E27FC236}">
                    <a16:creationId xmlns:a16="http://schemas.microsoft.com/office/drawing/2014/main" id="{3B38FFCD-D66D-8BF5-12BB-058AC2713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1" y="3692"/>
                <a:ext cx="242" cy="148"/>
              </a:xfrm>
              <a:custGeom>
                <a:avLst/>
                <a:gdLst>
                  <a:gd name="T0" fmla="*/ 15 w 242"/>
                  <a:gd name="T1" fmla="*/ 148 h 148"/>
                  <a:gd name="T2" fmla="*/ 240 w 242"/>
                  <a:gd name="T3" fmla="*/ 4 h 148"/>
                  <a:gd name="T4" fmla="*/ 0 w 242"/>
                  <a:gd name="T5" fmla="*/ 121 h 1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42" h="148">
                    <a:moveTo>
                      <a:pt x="15" y="148"/>
                    </a:moveTo>
                    <a:cubicBezTo>
                      <a:pt x="53" y="124"/>
                      <a:pt x="242" y="8"/>
                      <a:pt x="240" y="4"/>
                    </a:cubicBezTo>
                    <a:cubicBezTo>
                      <a:pt x="238" y="0"/>
                      <a:pt x="50" y="97"/>
                      <a:pt x="0" y="12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5" name="Freeform 1758">
                <a:extLst>
                  <a:ext uri="{FF2B5EF4-FFF2-40B4-BE49-F238E27FC236}">
                    <a16:creationId xmlns:a16="http://schemas.microsoft.com/office/drawing/2014/main" id="{F7C14B48-4BD8-D207-AE17-C5CD7E868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0" y="3693"/>
                <a:ext cx="211" cy="93"/>
              </a:xfrm>
              <a:custGeom>
                <a:avLst/>
                <a:gdLst>
                  <a:gd name="T0" fmla="*/ 3 w 211"/>
                  <a:gd name="T1" fmla="*/ 93 h 93"/>
                  <a:gd name="T2" fmla="*/ 211 w 211"/>
                  <a:gd name="T3" fmla="*/ 3 h 93"/>
                  <a:gd name="T4" fmla="*/ 0 w 211"/>
                  <a:gd name="T5" fmla="*/ 72 h 9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1" h="93">
                    <a:moveTo>
                      <a:pt x="3" y="93"/>
                    </a:moveTo>
                    <a:cubicBezTo>
                      <a:pt x="38" y="78"/>
                      <a:pt x="211" y="6"/>
                      <a:pt x="211" y="3"/>
                    </a:cubicBezTo>
                    <a:cubicBezTo>
                      <a:pt x="211" y="0"/>
                      <a:pt x="44" y="58"/>
                      <a:pt x="0" y="72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6" name="Freeform 1759">
                <a:extLst>
                  <a:ext uri="{FF2B5EF4-FFF2-40B4-BE49-F238E27FC236}">
                    <a16:creationId xmlns:a16="http://schemas.microsoft.com/office/drawing/2014/main" id="{2073F7EB-830E-79A3-8735-C4B2050DA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23" y="3694"/>
                <a:ext cx="170" cy="50"/>
              </a:xfrm>
              <a:custGeom>
                <a:avLst/>
                <a:gdLst>
                  <a:gd name="T0" fmla="*/ 0 w 170"/>
                  <a:gd name="T1" fmla="*/ 50 h 50"/>
                  <a:gd name="T2" fmla="*/ 169 w 170"/>
                  <a:gd name="T3" fmla="*/ 4 h 50"/>
                  <a:gd name="T4" fmla="*/ 6 w 170"/>
                  <a:gd name="T5" fmla="*/ 29 h 5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70" h="50">
                    <a:moveTo>
                      <a:pt x="0" y="50"/>
                    </a:moveTo>
                    <a:cubicBezTo>
                      <a:pt x="28" y="42"/>
                      <a:pt x="168" y="8"/>
                      <a:pt x="169" y="4"/>
                    </a:cubicBezTo>
                    <a:cubicBezTo>
                      <a:pt x="170" y="0"/>
                      <a:pt x="40" y="24"/>
                      <a:pt x="6" y="29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7" name="Oval 1760">
                <a:extLst>
                  <a:ext uri="{FF2B5EF4-FFF2-40B4-BE49-F238E27FC236}">
                    <a16:creationId xmlns:a16="http://schemas.microsoft.com/office/drawing/2014/main" id="{30A7AD18-2495-10DF-D310-8E5EA9F5C1F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1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38" name="Oval 1761">
                <a:extLst>
                  <a:ext uri="{FF2B5EF4-FFF2-40B4-BE49-F238E27FC236}">
                    <a16:creationId xmlns:a16="http://schemas.microsoft.com/office/drawing/2014/main" id="{312B9EC8-82A7-A563-C51C-113A5AC0098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39" name="Oval 1762">
                <a:extLst>
                  <a:ext uri="{FF2B5EF4-FFF2-40B4-BE49-F238E27FC236}">
                    <a16:creationId xmlns:a16="http://schemas.microsoft.com/office/drawing/2014/main" id="{92D847F8-409D-ADC7-6BA2-1A5A1281AB2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36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0" name="Oval 1763">
                <a:extLst>
                  <a:ext uri="{FF2B5EF4-FFF2-40B4-BE49-F238E27FC236}">
                    <a16:creationId xmlns:a16="http://schemas.microsoft.com/office/drawing/2014/main" id="{6664A977-7588-BE09-A50D-8B336BD2490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49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1" name="Oval 1764">
                <a:extLst>
                  <a:ext uri="{FF2B5EF4-FFF2-40B4-BE49-F238E27FC236}">
                    <a16:creationId xmlns:a16="http://schemas.microsoft.com/office/drawing/2014/main" id="{2C413EF2-9074-5F86-CCD0-0EAD0493462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2" name="Oval 1765">
                <a:extLst>
                  <a:ext uri="{FF2B5EF4-FFF2-40B4-BE49-F238E27FC236}">
                    <a16:creationId xmlns:a16="http://schemas.microsoft.com/office/drawing/2014/main" id="{ECE75D04-436D-AA83-C40C-8D892C28357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3253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3" name="Oval 1766">
                <a:extLst>
                  <a:ext uri="{FF2B5EF4-FFF2-40B4-BE49-F238E27FC236}">
                    <a16:creationId xmlns:a16="http://schemas.microsoft.com/office/drawing/2014/main" id="{FAB1CE3A-B8A2-DE85-7418-DE173611B1E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301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4" name="Oval 1767">
                <a:extLst>
                  <a:ext uri="{FF2B5EF4-FFF2-40B4-BE49-F238E27FC236}">
                    <a16:creationId xmlns:a16="http://schemas.microsoft.com/office/drawing/2014/main" id="{BB67D827-9013-02F9-642A-C6B1C78E50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35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5" name="Oval 1768">
                <a:extLst>
                  <a:ext uri="{FF2B5EF4-FFF2-40B4-BE49-F238E27FC236}">
                    <a16:creationId xmlns:a16="http://schemas.microsoft.com/office/drawing/2014/main" id="{5095E8ED-2FAD-73E4-A2EE-3BE5FB63E12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76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6" name="Oval 1769">
                <a:extLst>
                  <a:ext uri="{FF2B5EF4-FFF2-40B4-BE49-F238E27FC236}">
                    <a16:creationId xmlns:a16="http://schemas.microsoft.com/office/drawing/2014/main" id="{201000DA-5ABE-2C82-6724-121A265491F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32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7" name="Oval 1770">
                <a:extLst>
                  <a:ext uri="{FF2B5EF4-FFF2-40B4-BE49-F238E27FC236}">
                    <a16:creationId xmlns:a16="http://schemas.microsoft.com/office/drawing/2014/main" id="{2B3C70D9-0C50-E60F-FC19-BB32B3D848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72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8" name="Oval 1771">
                <a:extLst>
                  <a:ext uri="{FF2B5EF4-FFF2-40B4-BE49-F238E27FC236}">
                    <a16:creationId xmlns:a16="http://schemas.microsoft.com/office/drawing/2014/main" id="{F24F5A8B-B7D9-6249-620D-21122484F6E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49" name="Oval 1772">
                <a:extLst>
                  <a:ext uri="{FF2B5EF4-FFF2-40B4-BE49-F238E27FC236}">
                    <a16:creationId xmlns:a16="http://schemas.microsoft.com/office/drawing/2014/main" id="{2490C5EF-6171-8211-1C24-0B9A2291B98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80" y="297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0" name="Oval 1773">
                <a:extLst>
                  <a:ext uri="{FF2B5EF4-FFF2-40B4-BE49-F238E27FC236}">
                    <a16:creationId xmlns:a16="http://schemas.microsoft.com/office/drawing/2014/main" id="{5C0FB79B-7647-1E97-5D2B-EFCA95045DC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28" y="302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1" name="Oval 1774">
                <a:extLst>
                  <a:ext uri="{FF2B5EF4-FFF2-40B4-BE49-F238E27FC236}">
                    <a16:creationId xmlns:a16="http://schemas.microsoft.com/office/drawing/2014/main" id="{B734AA0F-DC63-6DC1-6887-90CB6799F68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07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2" name="Oval 1775">
                <a:extLst>
                  <a:ext uri="{FF2B5EF4-FFF2-40B4-BE49-F238E27FC236}">
                    <a16:creationId xmlns:a16="http://schemas.microsoft.com/office/drawing/2014/main" id="{A5A856B6-1EC0-04FB-9659-76F2DCA64BE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76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3" name="Oval 1776">
                <a:extLst>
                  <a:ext uri="{FF2B5EF4-FFF2-40B4-BE49-F238E27FC236}">
                    <a16:creationId xmlns:a16="http://schemas.microsoft.com/office/drawing/2014/main" id="{3CA3383B-29B4-495C-D7F0-3B77D761918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32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4" name="Oval 1777">
                <a:extLst>
                  <a:ext uri="{FF2B5EF4-FFF2-40B4-BE49-F238E27FC236}">
                    <a16:creationId xmlns:a16="http://schemas.microsoft.com/office/drawing/2014/main" id="{F6C1A89D-98BD-8427-3E55-D312C1F0FAB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744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5" name="Oval 1778">
                <a:extLst>
                  <a:ext uri="{FF2B5EF4-FFF2-40B4-BE49-F238E27FC236}">
                    <a16:creationId xmlns:a16="http://schemas.microsoft.com/office/drawing/2014/main" id="{C585C3ED-252A-F68D-D88E-A3063691732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6" name="Oval 1779">
                <a:extLst>
                  <a:ext uri="{FF2B5EF4-FFF2-40B4-BE49-F238E27FC236}">
                    <a16:creationId xmlns:a16="http://schemas.microsoft.com/office/drawing/2014/main" id="{E6C90E24-AE49-1B9B-E98F-A530F7A06F5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680" y="3648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3957" name="Oval 1780">
                <a:extLst>
                  <a:ext uri="{FF2B5EF4-FFF2-40B4-BE49-F238E27FC236}">
                    <a16:creationId xmlns:a16="http://schemas.microsoft.com/office/drawing/2014/main" id="{C6375408-8CC8-6807-55F7-00285267813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728" y="3696"/>
                <a:ext cx="6" cy="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grpSp>
          <p:nvGrpSpPr>
            <p:cNvPr id="3961" name="Group 1944">
              <a:extLst>
                <a:ext uri="{FF2B5EF4-FFF2-40B4-BE49-F238E27FC236}">
                  <a16:creationId xmlns:a16="http://schemas.microsoft.com/office/drawing/2014/main" id="{8A5D742E-B6AA-1788-DA4A-C5C94FD66B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41400" y="2286000"/>
              <a:ext cx="579438" cy="3136900"/>
              <a:chOff x="656" y="1440"/>
              <a:chExt cx="365" cy="1976"/>
            </a:xfrm>
          </p:grpSpPr>
          <p:sp>
            <p:nvSpPr>
              <p:cNvPr id="3962" name="Freeform 1938">
                <a:extLst>
                  <a:ext uri="{FF2B5EF4-FFF2-40B4-BE49-F238E27FC236}">
                    <a16:creationId xmlns:a16="http://schemas.microsoft.com/office/drawing/2014/main" id="{08263124-4FC9-E960-0A79-4BD7B1C568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" y="1440"/>
                <a:ext cx="365" cy="1976"/>
              </a:xfrm>
              <a:custGeom>
                <a:avLst/>
                <a:gdLst>
                  <a:gd name="T0" fmla="*/ 266 w 1000"/>
                  <a:gd name="T1" fmla="*/ 1807 h 3000"/>
                  <a:gd name="T2" fmla="*/ 353 w 1000"/>
                  <a:gd name="T3" fmla="*/ 1523 h 3000"/>
                  <a:gd name="T4" fmla="*/ 336 w 1000"/>
                  <a:gd name="T5" fmla="*/ 1238 h 3000"/>
                  <a:gd name="T6" fmla="*/ 213 w 1000"/>
                  <a:gd name="T7" fmla="*/ 1017 h 3000"/>
                  <a:gd name="T8" fmla="*/ 55 w 1000"/>
                  <a:gd name="T9" fmla="*/ 701 h 3000"/>
                  <a:gd name="T10" fmla="*/ 55 w 1000"/>
                  <a:gd name="T11" fmla="*/ 416 h 3000"/>
                  <a:gd name="T12" fmla="*/ 161 w 1000"/>
                  <a:gd name="T13" fmla="*/ 100 h 3000"/>
                  <a:gd name="T14" fmla="*/ 178 w 1000"/>
                  <a:gd name="T15" fmla="*/ 5 h 3000"/>
                  <a:gd name="T16" fmla="*/ 178 w 1000"/>
                  <a:gd name="T17" fmla="*/ 132 h 3000"/>
                  <a:gd name="T18" fmla="*/ 161 w 1000"/>
                  <a:gd name="T19" fmla="*/ 258 h 3000"/>
                  <a:gd name="T20" fmla="*/ 143 w 1000"/>
                  <a:gd name="T21" fmla="*/ 353 h 3000"/>
                  <a:gd name="T22" fmla="*/ 91 w 1000"/>
                  <a:gd name="T23" fmla="*/ 511 h 3000"/>
                  <a:gd name="T24" fmla="*/ 55 w 1000"/>
                  <a:gd name="T25" fmla="*/ 669 h 3000"/>
                  <a:gd name="T26" fmla="*/ 20 w 1000"/>
                  <a:gd name="T27" fmla="*/ 859 h 3000"/>
                  <a:gd name="T28" fmla="*/ 178 w 1000"/>
                  <a:gd name="T29" fmla="*/ 1143 h 3000"/>
                  <a:gd name="T30" fmla="*/ 283 w 1000"/>
                  <a:gd name="T31" fmla="*/ 1302 h 3000"/>
                  <a:gd name="T32" fmla="*/ 301 w 1000"/>
                  <a:gd name="T33" fmla="*/ 1396 h 3000"/>
                  <a:gd name="T34" fmla="*/ 318 w 1000"/>
                  <a:gd name="T35" fmla="*/ 1554 h 3000"/>
                  <a:gd name="T36" fmla="*/ 266 w 1000"/>
                  <a:gd name="T37" fmla="*/ 1713 h 3000"/>
                  <a:gd name="T38" fmla="*/ 266 w 1000"/>
                  <a:gd name="T39" fmla="*/ 1744 h 3000"/>
                  <a:gd name="T40" fmla="*/ 213 w 1000"/>
                  <a:gd name="T41" fmla="*/ 1965 h 3000"/>
                  <a:gd name="T42" fmla="*/ 266 w 1000"/>
                  <a:gd name="T43" fmla="*/ 1807 h 300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00" h="3000">
                    <a:moveTo>
                      <a:pt x="728" y="2744"/>
                    </a:moveTo>
                    <a:cubicBezTo>
                      <a:pt x="792" y="2632"/>
                      <a:pt x="936" y="2456"/>
                      <a:pt x="968" y="2312"/>
                    </a:cubicBezTo>
                    <a:cubicBezTo>
                      <a:pt x="1000" y="2168"/>
                      <a:pt x="984" y="2008"/>
                      <a:pt x="920" y="1880"/>
                    </a:cubicBezTo>
                    <a:cubicBezTo>
                      <a:pt x="856" y="1752"/>
                      <a:pt x="712" y="1680"/>
                      <a:pt x="584" y="1544"/>
                    </a:cubicBezTo>
                    <a:cubicBezTo>
                      <a:pt x="456" y="1408"/>
                      <a:pt x="224" y="1216"/>
                      <a:pt x="152" y="1064"/>
                    </a:cubicBezTo>
                    <a:cubicBezTo>
                      <a:pt x="80" y="912"/>
                      <a:pt x="104" y="784"/>
                      <a:pt x="152" y="632"/>
                    </a:cubicBezTo>
                    <a:cubicBezTo>
                      <a:pt x="200" y="480"/>
                      <a:pt x="384" y="256"/>
                      <a:pt x="440" y="152"/>
                    </a:cubicBezTo>
                    <a:cubicBezTo>
                      <a:pt x="496" y="48"/>
                      <a:pt x="480" y="0"/>
                      <a:pt x="488" y="8"/>
                    </a:cubicBezTo>
                    <a:cubicBezTo>
                      <a:pt x="496" y="16"/>
                      <a:pt x="496" y="136"/>
                      <a:pt x="488" y="200"/>
                    </a:cubicBezTo>
                    <a:cubicBezTo>
                      <a:pt x="480" y="264"/>
                      <a:pt x="456" y="336"/>
                      <a:pt x="440" y="392"/>
                    </a:cubicBezTo>
                    <a:cubicBezTo>
                      <a:pt x="424" y="448"/>
                      <a:pt x="424" y="472"/>
                      <a:pt x="392" y="536"/>
                    </a:cubicBezTo>
                    <a:cubicBezTo>
                      <a:pt x="360" y="600"/>
                      <a:pt x="288" y="696"/>
                      <a:pt x="248" y="776"/>
                    </a:cubicBezTo>
                    <a:cubicBezTo>
                      <a:pt x="208" y="856"/>
                      <a:pt x="184" y="928"/>
                      <a:pt x="152" y="1016"/>
                    </a:cubicBezTo>
                    <a:cubicBezTo>
                      <a:pt x="120" y="1104"/>
                      <a:pt x="0" y="1184"/>
                      <a:pt x="56" y="1304"/>
                    </a:cubicBezTo>
                    <a:cubicBezTo>
                      <a:pt x="112" y="1424"/>
                      <a:pt x="368" y="1624"/>
                      <a:pt x="488" y="1736"/>
                    </a:cubicBezTo>
                    <a:cubicBezTo>
                      <a:pt x="608" y="1848"/>
                      <a:pt x="720" y="1912"/>
                      <a:pt x="776" y="1976"/>
                    </a:cubicBezTo>
                    <a:cubicBezTo>
                      <a:pt x="832" y="2040"/>
                      <a:pt x="808" y="2056"/>
                      <a:pt x="824" y="2120"/>
                    </a:cubicBezTo>
                    <a:cubicBezTo>
                      <a:pt x="840" y="2184"/>
                      <a:pt x="888" y="2280"/>
                      <a:pt x="872" y="2360"/>
                    </a:cubicBezTo>
                    <a:cubicBezTo>
                      <a:pt x="856" y="2440"/>
                      <a:pt x="752" y="2552"/>
                      <a:pt x="728" y="2600"/>
                    </a:cubicBezTo>
                    <a:cubicBezTo>
                      <a:pt x="704" y="2648"/>
                      <a:pt x="752" y="2584"/>
                      <a:pt x="728" y="2648"/>
                    </a:cubicBezTo>
                    <a:cubicBezTo>
                      <a:pt x="704" y="2712"/>
                      <a:pt x="584" y="2968"/>
                      <a:pt x="584" y="2984"/>
                    </a:cubicBezTo>
                    <a:cubicBezTo>
                      <a:pt x="584" y="3000"/>
                      <a:pt x="664" y="2856"/>
                      <a:pt x="728" y="2744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63" name="Freeform 1939">
                <a:extLst>
                  <a:ext uri="{FF2B5EF4-FFF2-40B4-BE49-F238E27FC236}">
                    <a16:creationId xmlns:a16="http://schemas.microsoft.com/office/drawing/2014/main" id="{64C42B8B-942D-FCE7-525E-AD781EC47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" y="1445"/>
                <a:ext cx="333" cy="1929"/>
              </a:xfrm>
              <a:custGeom>
                <a:avLst/>
                <a:gdLst>
                  <a:gd name="T0" fmla="*/ 190 w 912"/>
                  <a:gd name="T1" fmla="*/ 1929 h 2928"/>
                  <a:gd name="T2" fmla="*/ 313 w 912"/>
                  <a:gd name="T3" fmla="*/ 1550 h 2928"/>
                  <a:gd name="T4" fmla="*/ 313 w 912"/>
                  <a:gd name="T5" fmla="*/ 1360 h 2928"/>
                  <a:gd name="T6" fmla="*/ 260 w 912"/>
                  <a:gd name="T7" fmla="*/ 1202 h 2928"/>
                  <a:gd name="T8" fmla="*/ 120 w 912"/>
                  <a:gd name="T9" fmla="*/ 980 h 2928"/>
                  <a:gd name="T10" fmla="*/ 15 w 912"/>
                  <a:gd name="T11" fmla="*/ 791 h 2928"/>
                  <a:gd name="T12" fmla="*/ 32 w 912"/>
                  <a:gd name="T13" fmla="*/ 664 h 2928"/>
                  <a:gd name="T14" fmla="*/ 67 w 912"/>
                  <a:gd name="T15" fmla="*/ 379 h 2928"/>
                  <a:gd name="T16" fmla="*/ 137 w 912"/>
                  <a:gd name="T17" fmla="*/ 146 h 2928"/>
                  <a:gd name="T18" fmla="*/ 155 w 912"/>
                  <a:gd name="T19" fmla="*/ 0 h 29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12" h="2928">
                    <a:moveTo>
                      <a:pt x="520" y="2928"/>
                    </a:moveTo>
                    <a:cubicBezTo>
                      <a:pt x="660" y="2712"/>
                      <a:pt x="800" y="2496"/>
                      <a:pt x="856" y="2352"/>
                    </a:cubicBezTo>
                    <a:cubicBezTo>
                      <a:pt x="912" y="2208"/>
                      <a:pt x="880" y="2152"/>
                      <a:pt x="856" y="2064"/>
                    </a:cubicBezTo>
                    <a:cubicBezTo>
                      <a:pt x="832" y="1976"/>
                      <a:pt x="800" y="1920"/>
                      <a:pt x="712" y="1824"/>
                    </a:cubicBezTo>
                    <a:cubicBezTo>
                      <a:pt x="624" y="1728"/>
                      <a:pt x="440" y="1592"/>
                      <a:pt x="328" y="1488"/>
                    </a:cubicBezTo>
                    <a:cubicBezTo>
                      <a:pt x="216" y="1384"/>
                      <a:pt x="80" y="1280"/>
                      <a:pt x="40" y="1200"/>
                    </a:cubicBezTo>
                    <a:cubicBezTo>
                      <a:pt x="0" y="1120"/>
                      <a:pt x="64" y="1112"/>
                      <a:pt x="88" y="1008"/>
                    </a:cubicBezTo>
                    <a:cubicBezTo>
                      <a:pt x="112" y="904"/>
                      <a:pt x="136" y="707"/>
                      <a:pt x="184" y="576"/>
                    </a:cubicBezTo>
                    <a:cubicBezTo>
                      <a:pt x="232" y="445"/>
                      <a:pt x="336" y="318"/>
                      <a:pt x="376" y="222"/>
                    </a:cubicBezTo>
                    <a:cubicBezTo>
                      <a:pt x="416" y="126"/>
                      <a:pt x="414" y="46"/>
                      <a:pt x="424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cxnSp>
        <p:nvCxnSpPr>
          <p:cNvPr id="3981" name="Connector: Curved 3980">
            <a:extLst>
              <a:ext uri="{FF2B5EF4-FFF2-40B4-BE49-F238E27FC236}">
                <a16:creationId xmlns:a16="http://schemas.microsoft.com/office/drawing/2014/main" id="{83873942-E899-98AD-61E2-A326413DC2BD}"/>
              </a:ext>
            </a:extLst>
          </p:cNvPr>
          <p:cNvCxnSpPr>
            <a:cxnSpLocks/>
            <a:stCxn id="3976" idx="5"/>
            <a:endCxn id="1123" idx="6"/>
          </p:cNvCxnSpPr>
          <p:nvPr/>
        </p:nvCxnSpPr>
        <p:spPr>
          <a:xfrm rot="5400000">
            <a:off x="7547403" y="5610537"/>
            <a:ext cx="599587" cy="2244897"/>
          </a:xfrm>
          <a:prstGeom prst="curvedConnector2">
            <a:avLst/>
          </a:prstGeom>
          <a:ln w="76200">
            <a:solidFill>
              <a:schemeClr val="bg2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9" name="Connector: Curved 3998">
            <a:extLst>
              <a:ext uri="{FF2B5EF4-FFF2-40B4-BE49-F238E27FC236}">
                <a16:creationId xmlns:a16="http://schemas.microsoft.com/office/drawing/2014/main" id="{C4DBCF7F-237C-42C9-3DE0-EFD0F8C73C73}"/>
              </a:ext>
            </a:extLst>
          </p:cNvPr>
          <p:cNvCxnSpPr>
            <a:cxnSpLocks/>
            <a:stCxn id="3985" idx="4"/>
            <a:endCxn id="1060" idx="6"/>
          </p:cNvCxnSpPr>
          <p:nvPr/>
        </p:nvCxnSpPr>
        <p:spPr>
          <a:xfrm rot="5400000">
            <a:off x="7064798" y="7556186"/>
            <a:ext cx="993955" cy="1555219"/>
          </a:xfrm>
          <a:prstGeom prst="curvedConnector2">
            <a:avLst/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Heptagon 6">
            <a:extLst>
              <a:ext uri="{FF2B5EF4-FFF2-40B4-BE49-F238E27FC236}">
                <a16:creationId xmlns:a16="http://schemas.microsoft.com/office/drawing/2014/main" id="{1A708C1B-568D-6D18-4174-C121455812B3}"/>
              </a:ext>
            </a:extLst>
          </p:cNvPr>
          <p:cNvSpPr/>
          <p:nvPr/>
        </p:nvSpPr>
        <p:spPr>
          <a:xfrm>
            <a:off x="7660012" y="2033316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T1</a:t>
            </a:r>
          </a:p>
        </p:txBody>
      </p:sp>
      <p:sp>
        <p:nvSpPr>
          <p:cNvPr id="8" name="Heptagon 7">
            <a:extLst>
              <a:ext uri="{FF2B5EF4-FFF2-40B4-BE49-F238E27FC236}">
                <a16:creationId xmlns:a16="http://schemas.microsoft.com/office/drawing/2014/main" id="{07E1CF1D-D357-0E4F-73F2-E703A1EC6444}"/>
              </a:ext>
            </a:extLst>
          </p:cNvPr>
          <p:cNvSpPr/>
          <p:nvPr/>
        </p:nvSpPr>
        <p:spPr>
          <a:xfrm>
            <a:off x="8463105" y="3090120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T2</a:t>
            </a:r>
          </a:p>
        </p:txBody>
      </p:sp>
      <p:sp>
        <p:nvSpPr>
          <p:cNvPr id="10" name="Heptagon 9">
            <a:extLst>
              <a:ext uri="{FF2B5EF4-FFF2-40B4-BE49-F238E27FC236}">
                <a16:creationId xmlns:a16="http://schemas.microsoft.com/office/drawing/2014/main" id="{F002A6F8-0CEE-3DB8-DEEE-264A97D984A0}"/>
              </a:ext>
            </a:extLst>
          </p:cNvPr>
          <p:cNvSpPr/>
          <p:nvPr/>
        </p:nvSpPr>
        <p:spPr>
          <a:xfrm>
            <a:off x="8896027" y="4242373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T3</a:t>
            </a:r>
          </a:p>
        </p:txBody>
      </p:sp>
      <p:sp>
        <p:nvSpPr>
          <p:cNvPr id="17" name="Heptagon 16">
            <a:extLst>
              <a:ext uri="{FF2B5EF4-FFF2-40B4-BE49-F238E27FC236}">
                <a16:creationId xmlns:a16="http://schemas.microsoft.com/office/drawing/2014/main" id="{D3CBF4A9-0AA5-E818-A337-9655832EAB9A}"/>
              </a:ext>
            </a:extLst>
          </p:cNvPr>
          <p:cNvSpPr/>
          <p:nvPr/>
        </p:nvSpPr>
        <p:spPr>
          <a:xfrm>
            <a:off x="8947235" y="5505362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T4</a:t>
            </a:r>
          </a:p>
        </p:txBody>
      </p:sp>
      <p:sp>
        <p:nvSpPr>
          <p:cNvPr id="27" name="Heptagon 26">
            <a:extLst>
              <a:ext uri="{FF2B5EF4-FFF2-40B4-BE49-F238E27FC236}">
                <a16:creationId xmlns:a16="http://schemas.microsoft.com/office/drawing/2014/main" id="{DFB48F28-C4C3-1C30-8A33-A7136A5848E9}"/>
              </a:ext>
            </a:extLst>
          </p:cNvPr>
          <p:cNvSpPr/>
          <p:nvPr/>
        </p:nvSpPr>
        <p:spPr>
          <a:xfrm>
            <a:off x="5467293" y="7361829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T6</a:t>
            </a:r>
          </a:p>
        </p:txBody>
      </p:sp>
      <p:sp>
        <p:nvSpPr>
          <p:cNvPr id="38" name="Heptagon 37">
            <a:extLst>
              <a:ext uri="{FF2B5EF4-FFF2-40B4-BE49-F238E27FC236}">
                <a16:creationId xmlns:a16="http://schemas.microsoft.com/office/drawing/2014/main" id="{841A1AD1-E438-90B1-F3AA-5223B46A414B}"/>
              </a:ext>
            </a:extLst>
          </p:cNvPr>
          <p:cNvSpPr/>
          <p:nvPr/>
        </p:nvSpPr>
        <p:spPr>
          <a:xfrm>
            <a:off x="2717703" y="6218225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T7</a:t>
            </a:r>
          </a:p>
        </p:txBody>
      </p:sp>
      <p:sp>
        <p:nvSpPr>
          <p:cNvPr id="39" name="Heptagon 38">
            <a:extLst>
              <a:ext uri="{FF2B5EF4-FFF2-40B4-BE49-F238E27FC236}">
                <a16:creationId xmlns:a16="http://schemas.microsoft.com/office/drawing/2014/main" id="{8874A37D-965A-B182-6303-EBFE92C3A616}"/>
              </a:ext>
            </a:extLst>
          </p:cNvPr>
          <p:cNvSpPr/>
          <p:nvPr/>
        </p:nvSpPr>
        <p:spPr>
          <a:xfrm>
            <a:off x="3017649" y="3348144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T8</a:t>
            </a:r>
          </a:p>
        </p:txBody>
      </p:sp>
      <p:sp>
        <p:nvSpPr>
          <p:cNvPr id="47" name="Heptagon 46">
            <a:extLst>
              <a:ext uri="{FF2B5EF4-FFF2-40B4-BE49-F238E27FC236}">
                <a16:creationId xmlns:a16="http://schemas.microsoft.com/office/drawing/2014/main" id="{B55598C2-35D4-A687-D997-531DFDEB947E}"/>
              </a:ext>
            </a:extLst>
          </p:cNvPr>
          <p:cNvSpPr/>
          <p:nvPr/>
        </p:nvSpPr>
        <p:spPr>
          <a:xfrm>
            <a:off x="6109027" y="798847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T10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DE8B44A-0DCA-700A-E7E1-63B4F438D1DB}"/>
              </a:ext>
            </a:extLst>
          </p:cNvPr>
          <p:cNvSpPr txBox="1"/>
          <p:nvPr/>
        </p:nvSpPr>
        <p:spPr>
          <a:xfrm>
            <a:off x="4620589" y="6045976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32EFD00-C59D-51E8-D5E4-E7A80531B63A}"/>
              </a:ext>
            </a:extLst>
          </p:cNvPr>
          <p:cNvSpPr txBox="1"/>
          <p:nvPr/>
        </p:nvSpPr>
        <p:spPr>
          <a:xfrm>
            <a:off x="4173892" y="6649874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F79A300-3A75-A604-5E48-E9646013524D}"/>
              </a:ext>
            </a:extLst>
          </p:cNvPr>
          <p:cNvSpPr txBox="1"/>
          <p:nvPr/>
        </p:nvSpPr>
        <p:spPr>
          <a:xfrm>
            <a:off x="95973" y="48846"/>
            <a:ext cx="2492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Working DRAFT</a:t>
            </a:r>
            <a:r>
              <a:rPr lang="en-US" b="1" dirty="0"/>
              <a:t>:</a:t>
            </a:r>
          </a:p>
          <a:p>
            <a:pPr algn="ctr"/>
            <a:r>
              <a:rPr lang="en-US" dirty="0"/>
              <a:t>Third Revision with TAG Feedback</a:t>
            </a:r>
            <a:endParaRPr lang="en-US" sz="1400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1D7BFBB3-1B29-98A8-A46C-5AFA457864C0}"/>
              </a:ext>
            </a:extLst>
          </p:cNvPr>
          <p:cNvSpPr/>
          <p:nvPr/>
        </p:nvSpPr>
        <p:spPr>
          <a:xfrm rot="2290488">
            <a:off x="470522" y="529406"/>
            <a:ext cx="9352540" cy="9352540"/>
          </a:xfrm>
          <a:prstGeom prst="arc">
            <a:avLst>
              <a:gd name="adj1" fmla="val 16200000"/>
              <a:gd name="adj2" fmla="val 16862881"/>
            </a:avLst>
          </a:prstGeom>
          <a:ln w="76200">
            <a:solidFill>
              <a:srgbClr val="7F6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3" name="Group 1032">
            <a:extLst>
              <a:ext uri="{FF2B5EF4-FFF2-40B4-BE49-F238E27FC236}">
                <a16:creationId xmlns:a16="http://schemas.microsoft.com/office/drawing/2014/main" id="{430FC50F-6F3A-1BC4-E8D9-2DDA96AB5103}"/>
              </a:ext>
            </a:extLst>
          </p:cNvPr>
          <p:cNvGrpSpPr/>
          <p:nvPr/>
        </p:nvGrpSpPr>
        <p:grpSpPr>
          <a:xfrm>
            <a:off x="7377244" y="907219"/>
            <a:ext cx="731520" cy="731520"/>
            <a:chOff x="3903783" y="2824"/>
            <a:chExt cx="1014445" cy="1014445"/>
          </a:xfrm>
          <a:solidFill>
            <a:schemeClr val="accent4">
              <a:lumMod val="50000"/>
            </a:schemeClr>
          </a:solidFill>
        </p:grpSpPr>
        <p:sp>
          <p:nvSpPr>
            <p:cNvPr id="1034" name="Oval 1033">
              <a:extLst>
                <a:ext uri="{FF2B5EF4-FFF2-40B4-BE49-F238E27FC236}">
                  <a16:creationId xmlns:a16="http://schemas.microsoft.com/office/drawing/2014/main" id="{13216D72-98A5-7A56-33A5-2BF682E555AF}"/>
                </a:ext>
              </a:extLst>
            </p:cNvPr>
            <p:cNvSpPr/>
            <p:nvPr/>
          </p:nvSpPr>
          <p:spPr>
            <a:xfrm>
              <a:off x="3903783" y="2824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35" name="Oval 4">
              <a:extLst>
                <a:ext uri="{FF2B5EF4-FFF2-40B4-BE49-F238E27FC236}">
                  <a16:creationId xmlns:a16="http://schemas.microsoft.com/office/drawing/2014/main" id="{3DD536F2-9FC3-6FD7-2BB5-43963CD64CA5}"/>
                </a:ext>
              </a:extLst>
            </p:cNvPr>
            <p:cNvSpPr txBox="1"/>
            <p:nvPr/>
          </p:nvSpPr>
          <p:spPr>
            <a:xfrm>
              <a:off x="4052345" y="151386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</a:pPr>
              <a:r>
                <a:rPr lang="en-US" sz="800" b="1" u="sng" kern="1200" dirty="0"/>
                <a:t>Fall Run</a:t>
              </a:r>
            </a:p>
            <a:p>
              <a:pPr lvl="0" algn="ctr" defTabSz="355600">
                <a:lnSpc>
                  <a:spcPct val="90000"/>
                </a:lnSpc>
              </a:pPr>
              <a:r>
                <a:rPr lang="en-US" sz="800" kern="1200" dirty="0"/>
                <a:t>Return, Migration</a:t>
              </a:r>
            </a:p>
            <a:p>
              <a:pPr lvl="0" algn="ctr" defTabSz="355600">
                <a:lnSpc>
                  <a:spcPct val="90000"/>
                </a:lnSpc>
                <a:spcBef>
                  <a:spcPts val="600"/>
                </a:spcBef>
              </a:pPr>
              <a:r>
                <a:rPr lang="en-US" sz="800" kern="1200" dirty="0"/>
                <a:t> [Aug-Dec] </a:t>
              </a:r>
            </a:p>
          </p:txBody>
        </p:sp>
      </p:grpSp>
      <p:sp>
        <p:nvSpPr>
          <p:cNvPr id="3738" name="Arc 3737">
            <a:extLst>
              <a:ext uri="{FF2B5EF4-FFF2-40B4-BE49-F238E27FC236}">
                <a16:creationId xmlns:a16="http://schemas.microsoft.com/office/drawing/2014/main" id="{0AF397C6-E571-EA05-74D0-9146D9719780}"/>
              </a:ext>
            </a:extLst>
          </p:cNvPr>
          <p:cNvSpPr/>
          <p:nvPr/>
        </p:nvSpPr>
        <p:spPr>
          <a:xfrm rot="439860">
            <a:off x="960896" y="689427"/>
            <a:ext cx="9352540" cy="9352540"/>
          </a:xfrm>
          <a:prstGeom prst="arc">
            <a:avLst>
              <a:gd name="adj1" fmla="val 13719258"/>
              <a:gd name="adj2" fmla="val 17159654"/>
            </a:avLst>
          </a:prstGeom>
          <a:ln w="76200">
            <a:solidFill>
              <a:srgbClr val="7F6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39" name="Arc 3738">
            <a:extLst>
              <a:ext uri="{FF2B5EF4-FFF2-40B4-BE49-F238E27FC236}">
                <a16:creationId xmlns:a16="http://schemas.microsoft.com/office/drawing/2014/main" id="{27FC2E89-96D5-A6B5-3D01-A7A17FB9423C}"/>
              </a:ext>
            </a:extLst>
          </p:cNvPr>
          <p:cNvSpPr/>
          <p:nvPr/>
        </p:nvSpPr>
        <p:spPr>
          <a:xfrm rot="439860">
            <a:off x="1059085" y="865734"/>
            <a:ext cx="9352540" cy="9352540"/>
          </a:xfrm>
          <a:prstGeom prst="arc">
            <a:avLst>
              <a:gd name="adj1" fmla="val 13719258"/>
              <a:gd name="adj2" fmla="val 15878387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36" name="Group 2135">
            <a:extLst>
              <a:ext uri="{FF2B5EF4-FFF2-40B4-BE49-F238E27FC236}">
                <a16:creationId xmlns:a16="http://schemas.microsoft.com/office/drawing/2014/main" id="{942C51CD-B29C-7B1B-0404-9DA0820BA3E0}"/>
              </a:ext>
            </a:extLst>
          </p:cNvPr>
          <p:cNvGrpSpPr/>
          <p:nvPr/>
        </p:nvGrpSpPr>
        <p:grpSpPr>
          <a:xfrm>
            <a:off x="3238222" y="967694"/>
            <a:ext cx="731520" cy="731520"/>
            <a:chOff x="2554563" y="404870"/>
            <a:chExt cx="956292" cy="95629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38" name="Oval 2137">
              <a:extLst>
                <a:ext uri="{FF2B5EF4-FFF2-40B4-BE49-F238E27FC236}">
                  <a16:creationId xmlns:a16="http://schemas.microsoft.com/office/drawing/2014/main" id="{ACC1338C-2BE8-2294-B68C-1BDA4CB9006A}"/>
                </a:ext>
              </a:extLst>
            </p:cNvPr>
            <p:cNvSpPr/>
            <p:nvPr/>
          </p:nvSpPr>
          <p:spPr>
            <a:xfrm>
              <a:off x="2554563" y="404870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39" name="Oval 4">
              <a:extLst>
                <a:ext uri="{FF2B5EF4-FFF2-40B4-BE49-F238E27FC236}">
                  <a16:creationId xmlns:a16="http://schemas.microsoft.com/office/drawing/2014/main" id="{33F46A0F-D66E-B724-FA4A-75F9317C03DB}"/>
                </a:ext>
              </a:extLst>
            </p:cNvPr>
            <p:cNvSpPr txBox="1"/>
            <p:nvPr/>
          </p:nvSpPr>
          <p:spPr>
            <a:xfrm>
              <a:off x="2694609" y="544916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Adult Ocean Maturation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[Age 3]</a:t>
              </a: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515A20E1-F99A-B6C9-BDF6-652A248CC36D}"/>
              </a:ext>
            </a:extLst>
          </p:cNvPr>
          <p:cNvSpPr txBox="1"/>
          <p:nvPr/>
        </p:nvSpPr>
        <p:spPr>
          <a:xfrm>
            <a:off x="3441691" y="745806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B</a:t>
            </a:r>
          </a:p>
        </p:txBody>
      </p:sp>
      <p:grpSp>
        <p:nvGrpSpPr>
          <p:cNvPr id="2133" name="Group 2132">
            <a:extLst>
              <a:ext uri="{FF2B5EF4-FFF2-40B4-BE49-F238E27FC236}">
                <a16:creationId xmlns:a16="http://schemas.microsoft.com/office/drawing/2014/main" id="{B214A4DB-FCCD-7C6A-0227-582B006601E9}"/>
              </a:ext>
            </a:extLst>
          </p:cNvPr>
          <p:cNvGrpSpPr/>
          <p:nvPr/>
        </p:nvGrpSpPr>
        <p:grpSpPr>
          <a:xfrm>
            <a:off x="4170398" y="507043"/>
            <a:ext cx="731520" cy="731520"/>
            <a:chOff x="2554563" y="404870"/>
            <a:chExt cx="956292" cy="95629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34" name="Oval 2133">
              <a:extLst>
                <a:ext uri="{FF2B5EF4-FFF2-40B4-BE49-F238E27FC236}">
                  <a16:creationId xmlns:a16="http://schemas.microsoft.com/office/drawing/2014/main" id="{4FD830DD-6F01-4348-31C9-6CC0003F5DE4}"/>
                </a:ext>
              </a:extLst>
            </p:cNvPr>
            <p:cNvSpPr/>
            <p:nvPr/>
          </p:nvSpPr>
          <p:spPr>
            <a:xfrm>
              <a:off x="2554563" y="404870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35" name="Oval 4">
              <a:extLst>
                <a:ext uri="{FF2B5EF4-FFF2-40B4-BE49-F238E27FC236}">
                  <a16:creationId xmlns:a16="http://schemas.microsoft.com/office/drawing/2014/main" id="{36A69E73-DEC6-EB1A-AD08-7B8B3A0A4CD3}"/>
                </a:ext>
              </a:extLst>
            </p:cNvPr>
            <p:cNvSpPr txBox="1"/>
            <p:nvPr/>
          </p:nvSpPr>
          <p:spPr>
            <a:xfrm>
              <a:off x="2694609" y="544916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Adult Ocean Maturation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[Age 4]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730F78A9-FACE-B20B-9C65-624AF0B96DB5}"/>
              </a:ext>
            </a:extLst>
          </p:cNvPr>
          <p:cNvSpPr txBox="1"/>
          <p:nvPr/>
        </p:nvSpPr>
        <p:spPr>
          <a:xfrm>
            <a:off x="4365262" y="291429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C</a:t>
            </a:r>
          </a:p>
        </p:txBody>
      </p:sp>
      <p:cxnSp>
        <p:nvCxnSpPr>
          <p:cNvPr id="3741" name="Connector: Curved 3740">
            <a:extLst>
              <a:ext uri="{FF2B5EF4-FFF2-40B4-BE49-F238E27FC236}">
                <a16:creationId xmlns:a16="http://schemas.microsoft.com/office/drawing/2014/main" id="{9521639B-BAFB-C076-F8DE-609F1BAB5B07}"/>
              </a:ext>
            </a:extLst>
          </p:cNvPr>
          <p:cNvCxnSpPr>
            <a:cxnSpLocks/>
            <a:stCxn id="1092" idx="4"/>
            <a:endCxn id="1096" idx="2"/>
          </p:cNvCxnSpPr>
          <p:nvPr/>
        </p:nvCxnSpPr>
        <p:spPr>
          <a:xfrm rot="16200000" flipH="1">
            <a:off x="5391919" y="1279269"/>
            <a:ext cx="1008582" cy="527607"/>
          </a:xfrm>
          <a:prstGeom prst="curvedConnector2">
            <a:avLst/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87" name="Group 1086">
            <a:extLst>
              <a:ext uri="{FF2B5EF4-FFF2-40B4-BE49-F238E27FC236}">
                <a16:creationId xmlns:a16="http://schemas.microsoft.com/office/drawing/2014/main" id="{D240A125-7453-69FC-29DC-1AD3CA3DD8B3}"/>
              </a:ext>
            </a:extLst>
          </p:cNvPr>
          <p:cNvGrpSpPr/>
          <p:nvPr/>
        </p:nvGrpSpPr>
        <p:grpSpPr>
          <a:xfrm>
            <a:off x="5266647" y="307262"/>
            <a:ext cx="731520" cy="731520"/>
            <a:chOff x="2554563" y="404870"/>
            <a:chExt cx="956292" cy="95629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092" name="Oval 1091">
              <a:extLst>
                <a:ext uri="{FF2B5EF4-FFF2-40B4-BE49-F238E27FC236}">
                  <a16:creationId xmlns:a16="http://schemas.microsoft.com/office/drawing/2014/main" id="{15AC5F88-3988-0A02-0F78-B6874F26EE02}"/>
                </a:ext>
              </a:extLst>
            </p:cNvPr>
            <p:cNvSpPr/>
            <p:nvPr/>
          </p:nvSpPr>
          <p:spPr>
            <a:xfrm>
              <a:off x="2554563" y="404870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93" name="Oval 4">
              <a:extLst>
                <a:ext uri="{FF2B5EF4-FFF2-40B4-BE49-F238E27FC236}">
                  <a16:creationId xmlns:a16="http://schemas.microsoft.com/office/drawing/2014/main" id="{9F096FB9-F52E-364E-16F9-6AFFB858B605}"/>
                </a:ext>
              </a:extLst>
            </p:cNvPr>
            <p:cNvSpPr txBox="1"/>
            <p:nvPr/>
          </p:nvSpPr>
          <p:spPr>
            <a:xfrm>
              <a:off x="2694609" y="544916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Ocean Maturation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[Age 5]</a:t>
              </a: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ACFD7A41-F52E-D4FE-85EA-591E901005AB}"/>
              </a:ext>
            </a:extLst>
          </p:cNvPr>
          <p:cNvSpPr txBox="1"/>
          <p:nvPr/>
        </p:nvSpPr>
        <p:spPr>
          <a:xfrm>
            <a:off x="5471882" y="104747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D</a:t>
            </a:r>
          </a:p>
        </p:txBody>
      </p:sp>
      <p:sp>
        <p:nvSpPr>
          <p:cNvPr id="3755" name="Arc 3754">
            <a:extLst>
              <a:ext uri="{FF2B5EF4-FFF2-40B4-BE49-F238E27FC236}">
                <a16:creationId xmlns:a16="http://schemas.microsoft.com/office/drawing/2014/main" id="{5F63A9E9-1A53-C7D4-9B97-28C7FAD79C9E}"/>
              </a:ext>
            </a:extLst>
          </p:cNvPr>
          <p:cNvSpPr/>
          <p:nvPr/>
        </p:nvSpPr>
        <p:spPr>
          <a:xfrm rot="2290488">
            <a:off x="-735653" y="1336377"/>
            <a:ext cx="9352540" cy="9352540"/>
          </a:xfrm>
          <a:prstGeom prst="arc">
            <a:avLst>
              <a:gd name="adj1" fmla="val 16165629"/>
              <a:gd name="adj2" fmla="val 16796859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95" name="Group 1094">
            <a:extLst>
              <a:ext uri="{FF2B5EF4-FFF2-40B4-BE49-F238E27FC236}">
                <a16:creationId xmlns:a16="http://schemas.microsoft.com/office/drawing/2014/main" id="{C06CE58E-70DF-FCD9-AD1D-A5E790D7BE6D}"/>
              </a:ext>
            </a:extLst>
          </p:cNvPr>
          <p:cNvGrpSpPr/>
          <p:nvPr/>
        </p:nvGrpSpPr>
        <p:grpSpPr>
          <a:xfrm>
            <a:off x="6160014" y="1681604"/>
            <a:ext cx="731520" cy="731520"/>
            <a:chOff x="3932860" y="166"/>
            <a:chExt cx="956292" cy="956292"/>
          </a:xfrm>
          <a:solidFill>
            <a:schemeClr val="accent6">
              <a:lumMod val="75000"/>
            </a:schemeClr>
          </a:solidFill>
        </p:grpSpPr>
        <p:sp>
          <p:nvSpPr>
            <p:cNvPr id="1096" name="Oval 1095">
              <a:extLst>
                <a:ext uri="{FF2B5EF4-FFF2-40B4-BE49-F238E27FC236}">
                  <a16:creationId xmlns:a16="http://schemas.microsoft.com/office/drawing/2014/main" id="{6A84D8AF-9BE2-9FAC-ADD9-F4F5422FA69D}"/>
                </a:ext>
              </a:extLst>
            </p:cNvPr>
            <p:cNvSpPr/>
            <p:nvPr/>
          </p:nvSpPr>
          <p:spPr>
            <a:xfrm>
              <a:off x="3932860" y="166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01" name="Oval 4">
              <a:extLst>
                <a:ext uri="{FF2B5EF4-FFF2-40B4-BE49-F238E27FC236}">
                  <a16:creationId xmlns:a16="http://schemas.microsoft.com/office/drawing/2014/main" id="{54150812-A25C-1EED-8BEE-8E323246B706}"/>
                </a:ext>
              </a:extLst>
            </p:cNvPr>
            <p:cNvSpPr txBox="1"/>
            <p:nvPr/>
          </p:nvSpPr>
          <p:spPr>
            <a:xfrm>
              <a:off x="4072906" y="140212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b="1" u="sng" kern="1200" dirty="0"/>
                <a:t>Spring Run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Return, Migration 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kern="1200" dirty="0"/>
                <a:t>[Apr-Aug] </a:t>
              </a:r>
            </a:p>
          </p:txBody>
        </p:sp>
      </p:grpSp>
      <p:sp>
        <p:nvSpPr>
          <p:cNvPr id="3757" name="Arc 3756">
            <a:extLst>
              <a:ext uri="{FF2B5EF4-FFF2-40B4-BE49-F238E27FC236}">
                <a16:creationId xmlns:a16="http://schemas.microsoft.com/office/drawing/2014/main" id="{97B592A2-2162-8ED3-79C0-BB7E320E32D7}"/>
              </a:ext>
            </a:extLst>
          </p:cNvPr>
          <p:cNvSpPr/>
          <p:nvPr/>
        </p:nvSpPr>
        <p:spPr>
          <a:xfrm rot="3326038">
            <a:off x="622922" y="681806"/>
            <a:ext cx="9352540" cy="9352540"/>
          </a:xfrm>
          <a:prstGeom prst="arc">
            <a:avLst>
              <a:gd name="adj1" fmla="val 16200000"/>
              <a:gd name="adj2" fmla="val 16646735"/>
            </a:avLst>
          </a:prstGeom>
          <a:ln w="76200">
            <a:solidFill>
              <a:srgbClr val="7F6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6" name="Group 1035">
            <a:extLst>
              <a:ext uri="{FF2B5EF4-FFF2-40B4-BE49-F238E27FC236}">
                <a16:creationId xmlns:a16="http://schemas.microsoft.com/office/drawing/2014/main" id="{20FD389F-8E9D-61AD-4A66-0007CD8DC558}"/>
              </a:ext>
            </a:extLst>
          </p:cNvPr>
          <p:cNvGrpSpPr/>
          <p:nvPr/>
        </p:nvGrpSpPr>
        <p:grpSpPr>
          <a:xfrm>
            <a:off x="8576680" y="2023325"/>
            <a:ext cx="731520" cy="731520"/>
            <a:chOff x="3903783" y="2824"/>
            <a:chExt cx="1014445" cy="1014445"/>
          </a:xfrm>
          <a:solidFill>
            <a:schemeClr val="accent4">
              <a:lumMod val="50000"/>
            </a:schemeClr>
          </a:solidFill>
        </p:grpSpPr>
        <p:sp>
          <p:nvSpPr>
            <p:cNvPr id="1037" name="Oval 1036">
              <a:extLst>
                <a:ext uri="{FF2B5EF4-FFF2-40B4-BE49-F238E27FC236}">
                  <a16:creationId xmlns:a16="http://schemas.microsoft.com/office/drawing/2014/main" id="{04F2C04E-D98D-4A16-81DC-B30762563EEC}"/>
                </a:ext>
              </a:extLst>
            </p:cNvPr>
            <p:cNvSpPr/>
            <p:nvPr/>
          </p:nvSpPr>
          <p:spPr>
            <a:xfrm>
              <a:off x="3903783" y="2824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38" name="Oval 4">
              <a:extLst>
                <a:ext uri="{FF2B5EF4-FFF2-40B4-BE49-F238E27FC236}">
                  <a16:creationId xmlns:a16="http://schemas.microsoft.com/office/drawing/2014/main" id="{7F9118EE-75A2-8FA2-533A-4FFB91A7788A}"/>
                </a:ext>
              </a:extLst>
            </p:cNvPr>
            <p:cNvSpPr txBox="1"/>
            <p:nvPr/>
          </p:nvSpPr>
          <p:spPr>
            <a:xfrm>
              <a:off x="4052345" y="151386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</a:pPr>
              <a:r>
                <a:rPr lang="en-US" sz="800" b="1" u="sng" kern="1200" dirty="0"/>
                <a:t>Fall Run</a:t>
              </a:r>
            </a:p>
            <a:p>
              <a:pPr lvl="0" algn="ctr" defTabSz="355600">
                <a:lnSpc>
                  <a:spcPct val="90000"/>
                </a:lnSpc>
              </a:pPr>
              <a:r>
                <a:rPr lang="en-US" sz="800" kern="1200" dirty="0"/>
                <a:t>Migration</a:t>
              </a:r>
            </a:p>
            <a:p>
              <a:pPr lvl="0" algn="ctr" defTabSz="355600">
                <a:lnSpc>
                  <a:spcPct val="90000"/>
                </a:lnSpc>
                <a:spcBef>
                  <a:spcPts val="600"/>
                </a:spcBef>
              </a:pPr>
              <a:r>
                <a:rPr lang="en-US" sz="800" kern="1200" dirty="0"/>
                <a:t> [Aug-Dec] </a:t>
              </a:r>
            </a:p>
          </p:txBody>
        </p:sp>
      </p:grpSp>
      <p:sp>
        <p:nvSpPr>
          <p:cNvPr id="3758" name="Arc 3757">
            <a:extLst>
              <a:ext uri="{FF2B5EF4-FFF2-40B4-BE49-F238E27FC236}">
                <a16:creationId xmlns:a16="http://schemas.microsoft.com/office/drawing/2014/main" id="{88414244-52A3-C7BD-7E17-EB6AC9AE10F6}"/>
              </a:ext>
            </a:extLst>
          </p:cNvPr>
          <p:cNvSpPr/>
          <p:nvPr/>
        </p:nvSpPr>
        <p:spPr>
          <a:xfrm rot="3318871">
            <a:off x="-583253" y="1488777"/>
            <a:ext cx="9352540" cy="9352540"/>
          </a:xfrm>
          <a:prstGeom prst="arc">
            <a:avLst>
              <a:gd name="adj1" fmla="val 16134603"/>
              <a:gd name="adj2" fmla="val 16434189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06" name="Group 1105">
            <a:extLst>
              <a:ext uri="{FF2B5EF4-FFF2-40B4-BE49-F238E27FC236}">
                <a16:creationId xmlns:a16="http://schemas.microsoft.com/office/drawing/2014/main" id="{61198B62-583B-04D4-BE24-DEEFBFC0FEF5}"/>
              </a:ext>
            </a:extLst>
          </p:cNvPr>
          <p:cNvGrpSpPr/>
          <p:nvPr/>
        </p:nvGrpSpPr>
        <p:grpSpPr>
          <a:xfrm>
            <a:off x="7278921" y="2807821"/>
            <a:ext cx="731520" cy="731520"/>
            <a:chOff x="3903783" y="2824"/>
            <a:chExt cx="1014445" cy="1014445"/>
          </a:xfrm>
        </p:grpSpPr>
        <p:sp>
          <p:nvSpPr>
            <p:cNvPr id="1108" name="Oval 1107">
              <a:extLst>
                <a:ext uri="{FF2B5EF4-FFF2-40B4-BE49-F238E27FC236}">
                  <a16:creationId xmlns:a16="http://schemas.microsoft.com/office/drawing/2014/main" id="{C094273E-D824-3B29-4836-60D42232B5F6}"/>
                </a:ext>
              </a:extLst>
            </p:cNvPr>
            <p:cNvSpPr/>
            <p:nvPr/>
          </p:nvSpPr>
          <p:spPr>
            <a:xfrm>
              <a:off x="3903783" y="2824"/>
              <a:ext cx="1014445" cy="101444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09" name="Oval 4">
              <a:extLst>
                <a:ext uri="{FF2B5EF4-FFF2-40B4-BE49-F238E27FC236}">
                  <a16:creationId xmlns:a16="http://schemas.microsoft.com/office/drawing/2014/main" id="{FB667C92-01D6-E716-3329-6139AA4B2A89}"/>
                </a:ext>
              </a:extLst>
            </p:cNvPr>
            <p:cNvSpPr txBox="1"/>
            <p:nvPr/>
          </p:nvSpPr>
          <p:spPr>
            <a:xfrm>
              <a:off x="4052345" y="151386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b="1" u="sng" kern="1200" dirty="0"/>
                <a:t>Spring Run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None/>
              </a:pPr>
              <a:r>
                <a:rPr lang="en-US" sz="800" kern="1200" dirty="0"/>
                <a:t>Migration, &amp; Holding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kern="1200" dirty="0"/>
                <a:t>[Apr-Aug] </a:t>
              </a:r>
            </a:p>
          </p:txBody>
        </p:sp>
      </p:grpSp>
      <p:sp>
        <p:nvSpPr>
          <p:cNvPr id="3760" name="Arc 3759">
            <a:extLst>
              <a:ext uri="{FF2B5EF4-FFF2-40B4-BE49-F238E27FC236}">
                <a16:creationId xmlns:a16="http://schemas.microsoft.com/office/drawing/2014/main" id="{9690B173-7B64-0AC7-9EDE-C9ED75817F02}"/>
              </a:ext>
            </a:extLst>
          </p:cNvPr>
          <p:cNvSpPr/>
          <p:nvPr/>
        </p:nvSpPr>
        <p:spPr>
          <a:xfrm rot="4659595">
            <a:off x="356830" y="212846"/>
            <a:ext cx="9352540" cy="9352540"/>
          </a:xfrm>
          <a:prstGeom prst="arc">
            <a:avLst>
              <a:gd name="adj1" fmla="val 16200000"/>
              <a:gd name="adj2" fmla="val 16871911"/>
            </a:avLst>
          </a:prstGeom>
          <a:ln w="76200">
            <a:solidFill>
              <a:srgbClr val="7F6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090EE535-072F-9703-EE83-732CF065310F}"/>
              </a:ext>
            </a:extLst>
          </p:cNvPr>
          <p:cNvGrpSpPr/>
          <p:nvPr/>
        </p:nvGrpSpPr>
        <p:grpSpPr>
          <a:xfrm>
            <a:off x="9181066" y="3202803"/>
            <a:ext cx="731520" cy="731520"/>
            <a:chOff x="3903783" y="2824"/>
            <a:chExt cx="1014445" cy="1014445"/>
          </a:xfrm>
          <a:solidFill>
            <a:schemeClr val="accent4">
              <a:lumMod val="50000"/>
            </a:schemeClr>
          </a:solidFill>
        </p:grpSpPr>
        <p:sp>
          <p:nvSpPr>
            <p:cNvPr id="1040" name="Oval 1039">
              <a:extLst>
                <a:ext uri="{FF2B5EF4-FFF2-40B4-BE49-F238E27FC236}">
                  <a16:creationId xmlns:a16="http://schemas.microsoft.com/office/drawing/2014/main" id="{8FDBEAC3-84C0-0C03-8F6C-E36D624F0F07}"/>
                </a:ext>
              </a:extLst>
            </p:cNvPr>
            <p:cNvSpPr/>
            <p:nvPr/>
          </p:nvSpPr>
          <p:spPr>
            <a:xfrm>
              <a:off x="3903783" y="2824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41" name="Oval 4">
              <a:extLst>
                <a:ext uri="{FF2B5EF4-FFF2-40B4-BE49-F238E27FC236}">
                  <a16:creationId xmlns:a16="http://schemas.microsoft.com/office/drawing/2014/main" id="{7A75C407-6227-39A1-426F-4306A73B93FC}"/>
                </a:ext>
              </a:extLst>
            </p:cNvPr>
            <p:cNvSpPr txBox="1"/>
            <p:nvPr/>
          </p:nvSpPr>
          <p:spPr>
            <a:xfrm>
              <a:off x="4052345" y="151386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</a:pPr>
              <a:r>
                <a:rPr lang="en-US" sz="800" b="1" u="sng" kern="1200" dirty="0"/>
                <a:t>Fall Run</a:t>
              </a:r>
            </a:p>
            <a:p>
              <a:pPr lvl="0" algn="ctr" defTabSz="355600">
                <a:lnSpc>
                  <a:spcPct val="90000"/>
                </a:lnSpc>
              </a:pPr>
              <a:r>
                <a:rPr lang="en-US" sz="800" kern="1200" dirty="0"/>
                <a:t>Spawning</a:t>
              </a:r>
            </a:p>
            <a:p>
              <a:pPr lvl="0" algn="ctr" defTabSz="355600">
                <a:lnSpc>
                  <a:spcPct val="90000"/>
                </a:lnSpc>
                <a:spcBef>
                  <a:spcPts val="600"/>
                </a:spcBef>
              </a:pPr>
              <a:r>
                <a:rPr lang="en-US" sz="800" kern="1200" dirty="0"/>
                <a:t> [</a:t>
              </a:r>
              <a:r>
                <a:rPr lang="en-US" sz="800" dirty="0"/>
                <a:t>Oct</a:t>
              </a:r>
              <a:r>
                <a:rPr lang="en-US" sz="800" kern="1200" dirty="0"/>
                <a:t>-Dec] </a:t>
              </a:r>
            </a:p>
          </p:txBody>
        </p:sp>
      </p:grpSp>
      <p:sp>
        <p:nvSpPr>
          <p:cNvPr id="3766" name="Arc 3765">
            <a:extLst>
              <a:ext uri="{FF2B5EF4-FFF2-40B4-BE49-F238E27FC236}">
                <a16:creationId xmlns:a16="http://schemas.microsoft.com/office/drawing/2014/main" id="{4B5E1D8E-B145-0C06-D11B-109A454B282A}"/>
              </a:ext>
            </a:extLst>
          </p:cNvPr>
          <p:cNvSpPr/>
          <p:nvPr/>
        </p:nvSpPr>
        <p:spPr>
          <a:xfrm rot="6172042">
            <a:off x="-371673" y="-213850"/>
            <a:ext cx="9352540" cy="9352540"/>
          </a:xfrm>
          <a:prstGeom prst="arc">
            <a:avLst>
              <a:gd name="adj1" fmla="val 16165629"/>
              <a:gd name="adj2" fmla="val 16444296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65" name="Group 3964">
            <a:extLst>
              <a:ext uri="{FF2B5EF4-FFF2-40B4-BE49-F238E27FC236}">
                <a16:creationId xmlns:a16="http://schemas.microsoft.com/office/drawing/2014/main" id="{6A600B39-A236-BF49-32E1-DA6F10619BF8}"/>
              </a:ext>
            </a:extLst>
          </p:cNvPr>
          <p:cNvGrpSpPr/>
          <p:nvPr/>
        </p:nvGrpSpPr>
        <p:grpSpPr>
          <a:xfrm>
            <a:off x="8565771" y="4756521"/>
            <a:ext cx="731520" cy="731520"/>
            <a:chOff x="6249097" y="1706794"/>
            <a:chExt cx="1014445" cy="1014445"/>
          </a:xfrm>
          <a:solidFill>
            <a:srgbClr val="548235"/>
          </a:solidFill>
        </p:grpSpPr>
        <p:sp>
          <p:nvSpPr>
            <p:cNvPr id="3966" name="Oval 3965">
              <a:extLst>
                <a:ext uri="{FF2B5EF4-FFF2-40B4-BE49-F238E27FC236}">
                  <a16:creationId xmlns:a16="http://schemas.microsoft.com/office/drawing/2014/main" id="{A7333AC6-C78A-6528-8C4E-9C57EFF8E149}"/>
                </a:ext>
              </a:extLst>
            </p:cNvPr>
            <p:cNvSpPr/>
            <p:nvPr/>
          </p:nvSpPr>
          <p:spPr>
            <a:xfrm>
              <a:off x="6249097" y="1706794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67" name="Oval 4">
              <a:extLst>
                <a:ext uri="{FF2B5EF4-FFF2-40B4-BE49-F238E27FC236}">
                  <a16:creationId xmlns:a16="http://schemas.microsoft.com/office/drawing/2014/main" id="{8BF6A2E6-9C45-9CE1-C4A3-2992165F0C30}"/>
                </a:ext>
              </a:extLst>
            </p:cNvPr>
            <p:cNvSpPr txBox="1"/>
            <p:nvPr/>
          </p:nvSpPr>
          <p:spPr>
            <a:xfrm>
              <a:off x="6397659" y="1855356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Incubation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[Sep-Dec]</a:t>
              </a:r>
            </a:p>
          </p:txBody>
        </p:sp>
      </p:grpSp>
      <p:sp>
        <p:nvSpPr>
          <p:cNvPr id="3767" name="Arc 3766">
            <a:extLst>
              <a:ext uri="{FF2B5EF4-FFF2-40B4-BE49-F238E27FC236}">
                <a16:creationId xmlns:a16="http://schemas.microsoft.com/office/drawing/2014/main" id="{77480AE6-4F09-AA9D-3CB1-EBA401D910A7}"/>
              </a:ext>
            </a:extLst>
          </p:cNvPr>
          <p:cNvSpPr/>
          <p:nvPr/>
        </p:nvSpPr>
        <p:spPr>
          <a:xfrm rot="6105943">
            <a:off x="264359" y="-106204"/>
            <a:ext cx="9352540" cy="9352540"/>
          </a:xfrm>
          <a:prstGeom prst="arc">
            <a:avLst>
              <a:gd name="adj1" fmla="val 16174594"/>
              <a:gd name="adj2" fmla="val 16521977"/>
            </a:avLst>
          </a:prstGeom>
          <a:ln w="76200">
            <a:solidFill>
              <a:srgbClr val="7F6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14" name="Group 1113">
            <a:extLst>
              <a:ext uri="{FF2B5EF4-FFF2-40B4-BE49-F238E27FC236}">
                <a16:creationId xmlns:a16="http://schemas.microsoft.com/office/drawing/2014/main" id="{98905672-9A17-6AED-EE07-183582A783E0}"/>
              </a:ext>
            </a:extLst>
          </p:cNvPr>
          <p:cNvGrpSpPr/>
          <p:nvPr/>
        </p:nvGrpSpPr>
        <p:grpSpPr>
          <a:xfrm>
            <a:off x="9186501" y="4759379"/>
            <a:ext cx="731520" cy="731520"/>
            <a:chOff x="6249097" y="1706794"/>
            <a:chExt cx="1014445" cy="1014445"/>
          </a:xfrm>
          <a:solidFill>
            <a:srgbClr val="7F6000"/>
          </a:solidFill>
        </p:grpSpPr>
        <p:sp>
          <p:nvSpPr>
            <p:cNvPr id="1115" name="Oval 1114">
              <a:extLst>
                <a:ext uri="{FF2B5EF4-FFF2-40B4-BE49-F238E27FC236}">
                  <a16:creationId xmlns:a16="http://schemas.microsoft.com/office/drawing/2014/main" id="{C644617E-0554-A2FC-667E-1A340BE8E0B0}"/>
                </a:ext>
              </a:extLst>
            </p:cNvPr>
            <p:cNvSpPr/>
            <p:nvPr/>
          </p:nvSpPr>
          <p:spPr>
            <a:xfrm>
              <a:off x="6249097" y="1706794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16" name="Oval 4">
              <a:extLst>
                <a:ext uri="{FF2B5EF4-FFF2-40B4-BE49-F238E27FC236}">
                  <a16:creationId xmlns:a16="http://schemas.microsoft.com/office/drawing/2014/main" id="{7D309966-1782-690D-31EC-B3F14BFB0D68}"/>
                </a:ext>
              </a:extLst>
            </p:cNvPr>
            <p:cNvSpPr txBox="1"/>
            <p:nvPr/>
          </p:nvSpPr>
          <p:spPr>
            <a:xfrm>
              <a:off x="6397659" y="1855356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Incubation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Oct</a:t>
              </a:r>
              <a:r>
                <a:rPr lang="en-US" sz="800" kern="1200" dirty="0"/>
                <a:t>-Feb]</a:t>
              </a:r>
            </a:p>
          </p:txBody>
        </p:sp>
      </p:grpSp>
      <p:cxnSp>
        <p:nvCxnSpPr>
          <p:cNvPr id="3769" name="Connector: Curved 3768">
            <a:extLst>
              <a:ext uri="{FF2B5EF4-FFF2-40B4-BE49-F238E27FC236}">
                <a16:creationId xmlns:a16="http://schemas.microsoft.com/office/drawing/2014/main" id="{EFD374E8-5B91-704F-14D0-C8D77F76AA1C}"/>
              </a:ext>
            </a:extLst>
          </p:cNvPr>
          <p:cNvCxnSpPr>
            <a:cxnSpLocks/>
            <a:stCxn id="1103" idx="4"/>
            <a:endCxn id="3966" idx="1"/>
          </p:cNvCxnSpPr>
          <p:nvPr/>
        </p:nvCxnSpPr>
        <p:spPr>
          <a:xfrm rot="16200000" flipH="1">
            <a:off x="8275666" y="4466416"/>
            <a:ext cx="420324" cy="374144"/>
          </a:xfrm>
          <a:prstGeom prst="curvedConnector3">
            <a:avLst>
              <a:gd name="adj1" fmla="val 50000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02" name="Group 1101">
            <a:extLst>
              <a:ext uri="{FF2B5EF4-FFF2-40B4-BE49-F238E27FC236}">
                <a16:creationId xmlns:a16="http://schemas.microsoft.com/office/drawing/2014/main" id="{FA2D4DE1-CE8B-567C-214A-3D064373EF55}"/>
              </a:ext>
            </a:extLst>
          </p:cNvPr>
          <p:cNvGrpSpPr/>
          <p:nvPr/>
        </p:nvGrpSpPr>
        <p:grpSpPr>
          <a:xfrm>
            <a:off x="7932996" y="3711806"/>
            <a:ext cx="731520" cy="731520"/>
            <a:chOff x="5353267" y="473790"/>
            <a:chExt cx="1014445" cy="1014445"/>
          </a:xfrm>
          <a:solidFill>
            <a:schemeClr val="accent6">
              <a:lumMod val="75000"/>
            </a:schemeClr>
          </a:solidFill>
        </p:grpSpPr>
        <p:sp>
          <p:nvSpPr>
            <p:cNvPr id="1103" name="Oval 1102">
              <a:extLst>
                <a:ext uri="{FF2B5EF4-FFF2-40B4-BE49-F238E27FC236}">
                  <a16:creationId xmlns:a16="http://schemas.microsoft.com/office/drawing/2014/main" id="{6041D537-95CC-99C3-EA63-F2A477632CB5}"/>
                </a:ext>
              </a:extLst>
            </p:cNvPr>
            <p:cNvSpPr/>
            <p:nvPr/>
          </p:nvSpPr>
          <p:spPr>
            <a:xfrm>
              <a:off x="5353267" y="473790"/>
              <a:ext cx="1014445" cy="1014445"/>
            </a:xfrm>
            <a:prstGeom prst="ellipse">
              <a:avLst/>
            </a:prstGeom>
            <a:grpFill/>
            <a:ln w="12700" cap="flat" cmpd="sng" algn="ctr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05" name="Oval 4">
              <a:extLst>
                <a:ext uri="{FF2B5EF4-FFF2-40B4-BE49-F238E27FC236}">
                  <a16:creationId xmlns:a16="http://schemas.microsoft.com/office/drawing/2014/main" id="{33602EAA-F19C-6A9D-F0DC-E06974138E8C}"/>
                </a:ext>
              </a:extLst>
            </p:cNvPr>
            <p:cNvSpPr txBox="1"/>
            <p:nvPr/>
          </p:nvSpPr>
          <p:spPr>
            <a:xfrm>
              <a:off x="5501829" y="622352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b="1" u="sng" kern="1200" dirty="0"/>
                <a:t>Spring Run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Spawning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[Sep-Oct] </a:t>
              </a:r>
              <a:endParaRPr lang="en-US" sz="800" b="1" u="sng" kern="120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996" name="Group 3995">
            <a:extLst>
              <a:ext uri="{FF2B5EF4-FFF2-40B4-BE49-F238E27FC236}">
                <a16:creationId xmlns:a16="http://schemas.microsoft.com/office/drawing/2014/main" id="{F65F943E-444F-BDDD-C13C-F933BD955618}"/>
              </a:ext>
            </a:extLst>
          </p:cNvPr>
          <p:cNvGrpSpPr/>
          <p:nvPr/>
        </p:nvGrpSpPr>
        <p:grpSpPr>
          <a:xfrm>
            <a:off x="7416294" y="8005119"/>
            <a:ext cx="731520" cy="731520"/>
            <a:chOff x="3214617" y="4995652"/>
            <a:chExt cx="956292" cy="956292"/>
          </a:xfrm>
          <a:solidFill>
            <a:schemeClr val="accent2">
              <a:lumMod val="50000"/>
            </a:schemeClr>
          </a:solidFill>
        </p:grpSpPr>
        <p:sp>
          <p:nvSpPr>
            <p:cNvPr id="3997" name="Oval 3996">
              <a:extLst>
                <a:ext uri="{FF2B5EF4-FFF2-40B4-BE49-F238E27FC236}">
                  <a16:creationId xmlns:a16="http://schemas.microsoft.com/office/drawing/2014/main" id="{BB7430EC-EE8C-8546-8C1E-7B15F0A458E1}"/>
                </a:ext>
              </a:extLst>
            </p:cNvPr>
            <p:cNvSpPr/>
            <p:nvPr/>
          </p:nvSpPr>
          <p:spPr>
            <a:xfrm>
              <a:off x="3214617" y="4995652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98" name="Oval 4">
              <a:extLst>
                <a:ext uri="{FF2B5EF4-FFF2-40B4-BE49-F238E27FC236}">
                  <a16:creationId xmlns:a16="http://schemas.microsoft.com/office/drawing/2014/main" id="{F6DA716F-084B-7918-2971-E3C266509016}"/>
                </a:ext>
              </a:extLst>
            </p:cNvPr>
            <p:cNvSpPr txBox="1"/>
            <p:nvPr/>
          </p:nvSpPr>
          <p:spPr>
            <a:xfrm>
              <a:off x="3354663" y="5135698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Yearling</a:t>
              </a:r>
              <a:r>
                <a:rPr lang="en-US" sz="800" kern="1200" dirty="0"/>
                <a:t> Trinity &amp; Tributaries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[Jan-Apr+1]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066CFCEA-1277-121F-706C-B937B68064A2}"/>
              </a:ext>
            </a:extLst>
          </p:cNvPr>
          <p:cNvSpPr txBox="1"/>
          <p:nvPr/>
        </p:nvSpPr>
        <p:spPr>
          <a:xfrm>
            <a:off x="7041618" y="8370205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24D8E2F-84D1-038E-B546-299BF622537B}"/>
              </a:ext>
            </a:extLst>
          </p:cNvPr>
          <p:cNvSpPr txBox="1"/>
          <p:nvPr/>
        </p:nvSpPr>
        <p:spPr>
          <a:xfrm>
            <a:off x="7041618" y="6604948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5CFBF71-7603-BADE-9F46-C2CE4AA08315}"/>
              </a:ext>
            </a:extLst>
          </p:cNvPr>
          <p:cNvSpPr txBox="1"/>
          <p:nvPr/>
        </p:nvSpPr>
        <p:spPr>
          <a:xfrm>
            <a:off x="7041618" y="7541832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1056" name="Connector: Curved 1055">
            <a:extLst>
              <a:ext uri="{FF2B5EF4-FFF2-40B4-BE49-F238E27FC236}">
                <a16:creationId xmlns:a16="http://schemas.microsoft.com/office/drawing/2014/main" id="{74561CBF-66C2-EE7F-D5FE-0E82085802BC}"/>
              </a:ext>
            </a:extLst>
          </p:cNvPr>
          <p:cNvCxnSpPr>
            <a:cxnSpLocks/>
            <a:stCxn id="3976" idx="5"/>
            <a:endCxn id="1057" idx="6"/>
          </p:cNvCxnSpPr>
          <p:nvPr/>
        </p:nvCxnSpPr>
        <p:spPr>
          <a:xfrm rot="5400000">
            <a:off x="7061232" y="6096706"/>
            <a:ext cx="1571927" cy="2244898"/>
          </a:xfrm>
          <a:prstGeom prst="curvedConnector2">
            <a:avLst/>
          </a:prstGeom>
          <a:ln w="76200">
            <a:solidFill>
              <a:schemeClr val="bg2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84" name="Group 3983">
            <a:extLst>
              <a:ext uri="{FF2B5EF4-FFF2-40B4-BE49-F238E27FC236}">
                <a16:creationId xmlns:a16="http://schemas.microsoft.com/office/drawing/2014/main" id="{86EDD655-2768-9FB5-CE7F-21F1CD9CCFC8}"/>
              </a:ext>
            </a:extLst>
          </p:cNvPr>
          <p:cNvGrpSpPr/>
          <p:nvPr/>
        </p:nvGrpSpPr>
        <p:grpSpPr>
          <a:xfrm>
            <a:off x="7973624" y="7105298"/>
            <a:ext cx="731520" cy="731520"/>
            <a:chOff x="3214617" y="4995652"/>
            <a:chExt cx="956292" cy="956292"/>
          </a:xfrm>
          <a:solidFill>
            <a:schemeClr val="accent5">
              <a:lumMod val="75000"/>
            </a:schemeClr>
          </a:solidFill>
        </p:grpSpPr>
        <p:sp>
          <p:nvSpPr>
            <p:cNvPr id="3985" name="Oval 3984">
              <a:extLst>
                <a:ext uri="{FF2B5EF4-FFF2-40B4-BE49-F238E27FC236}">
                  <a16:creationId xmlns:a16="http://schemas.microsoft.com/office/drawing/2014/main" id="{D75BB6D7-391E-9BAE-0DB0-B49CA409B432}"/>
                </a:ext>
              </a:extLst>
            </p:cNvPr>
            <p:cNvSpPr/>
            <p:nvPr/>
          </p:nvSpPr>
          <p:spPr>
            <a:xfrm>
              <a:off x="3214617" y="4995652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86" name="Oval 4">
              <a:extLst>
                <a:ext uri="{FF2B5EF4-FFF2-40B4-BE49-F238E27FC236}">
                  <a16:creationId xmlns:a16="http://schemas.microsoft.com/office/drawing/2014/main" id="{28D99632-D006-952E-E241-CA5928AD001E}"/>
                </a:ext>
              </a:extLst>
            </p:cNvPr>
            <p:cNvSpPr txBox="1"/>
            <p:nvPr/>
          </p:nvSpPr>
          <p:spPr>
            <a:xfrm>
              <a:off x="3354663" y="5135698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Natal </a:t>
              </a:r>
              <a:r>
                <a:rPr lang="en-US" sz="800" kern="1200" dirty="0"/>
                <a:t>Trinity &amp; Tributaries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[Jan-Aug]</a:t>
              </a:r>
            </a:p>
          </p:txBody>
        </p:sp>
      </p:grpSp>
      <p:sp>
        <p:nvSpPr>
          <p:cNvPr id="18" name="Heptagon 17">
            <a:extLst>
              <a:ext uri="{FF2B5EF4-FFF2-40B4-BE49-F238E27FC236}">
                <a16:creationId xmlns:a16="http://schemas.microsoft.com/office/drawing/2014/main" id="{4F0FFDB0-CE76-851B-6EDA-5E54DA99505B}"/>
              </a:ext>
            </a:extLst>
          </p:cNvPr>
          <p:cNvSpPr/>
          <p:nvPr/>
        </p:nvSpPr>
        <p:spPr>
          <a:xfrm>
            <a:off x="8567833" y="6590641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T5</a:t>
            </a:r>
          </a:p>
        </p:txBody>
      </p:sp>
      <p:grpSp>
        <p:nvGrpSpPr>
          <p:cNvPr id="3975" name="Group 3974">
            <a:extLst>
              <a:ext uri="{FF2B5EF4-FFF2-40B4-BE49-F238E27FC236}">
                <a16:creationId xmlns:a16="http://schemas.microsoft.com/office/drawing/2014/main" id="{52D8B3D0-4A49-0472-B769-E6ABA2E31924}"/>
              </a:ext>
            </a:extLst>
          </p:cNvPr>
          <p:cNvGrpSpPr/>
          <p:nvPr/>
        </p:nvGrpSpPr>
        <p:grpSpPr>
          <a:xfrm>
            <a:off x="8345253" y="5808801"/>
            <a:ext cx="731520" cy="731520"/>
            <a:chOff x="6249097" y="3230871"/>
            <a:chExt cx="1014445" cy="1014445"/>
          </a:xfrm>
          <a:solidFill>
            <a:srgbClr val="548235"/>
          </a:solidFill>
        </p:grpSpPr>
        <p:sp>
          <p:nvSpPr>
            <p:cNvPr id="3976" name="Oval 3975">
              <a:extLst>
                <a:ext uri="{FF2B5EF4-FFF2-40B4-BE49-F238E27FC236}">
                  <a16:creationId xmlns:a16="http://schemas.microsoft.com/office/drawing/2014/main" id="{8B7E649C-5735-BB53-BF05-B5599A8F6443}"/>
                </a:ext>
              </a:extLst>
            </p:cNvPr>
            <p:cNvSpPr/>
            <p:nvPr/>
          </p:nvSpPr>
          <p:spPr>
            <a:xfrm>
              <a:off x="6249097" y="3230871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977" name="Oval 4">
              <a:extLst>
                <a:ext uri="{FF2B5EF4-FFF2-40B4-BE49-F238E27FC236}">
                  <a16:creationId xmlns:a16="http://schemas.microsoft.com/office/drawing/2014/main" id="{213C4AE9-EDD1-B607-5B29-618F26E3E943}"/>
                </a:ext>
              </a:extLst>
            </p:cNvPr>
            <p:cNvSpPr txBox="1"/>
            <p:nvPr/>
          </p:nvSpPr>
          <p:spPr>
            <a:xfrm>
              <a:off x="6397659" y="3379433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Emergent Fry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[Jan-Mar]</a:t>
              </a:r>
            </a:p>
          </p:txBody>
        </p:sp>
      </p:grpSp>
      <p:grpSp>
        <p:nvGrpSpPr>
          <p:cNvPr id="1117" name="Group 1116">
            <a:extLst>
              <a:ext uri="{FF2B5EF4-FFF2-40B4-BE49-F238E27FC236}">
                <a16:creationId xmlns:a16="http://schemas.microsoft.com/office/drawing/2014/main" id="{E27C755B-E2A3-459E-7F7A-22ACF6A7E55C}"/>
              </a:ext>
            </a:extLst>
          </p:cNvPr>
          <p:cNvGrpSpPr/>
          <p:nvPr/>
        </p:nvGrpSpPr>
        <p:grpSpPr>
          <a:xfrm>
            <a:off x="8974435" y="5938977"/>
            <a:ext cx="731520" cy="731520"/>
            <a:chOff x="6249097" y="3230871"/>
            <a:chExt cx="1014445" cy="1014445"/>
          </a:xfrm>
          <a:solidFill>
            <a:srgbClr val="7F6000"/>
          </a:solidFill>
        </p:grpSpPr>
        <p:sp>
          <p:nvSpPr>
            <p:cNvPr id="1118" name="Oval 1117">
              <a:extLst>
                <a:ext uri="{FF2B5EF4-FFF2-40B4-BE49-F238E27FC236}">
                  <a16:creationId xmlns:a16="http://schemas.microsoft.com/office/drawing/2014/main" id="{F891C012-8C59-9843-7798-68CEB0C2B850}"/>
                </a:ext>
              </a:extLst>
            </p:cNvPr>
            <p:cNvSpPr/>
            <p:nvPr/>
          </p:nvSpPr>
          <p:spPr>
            <a:xfrm>
              <a:off x="6249097" y="3230871"/>
              <a:ext cx="1014445" cy="1014445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20" name="Oval 4">
              <a:extLst>
                <a:ext uri="{FF2B5EF4-FFF2-40B4-BE49-F238E27FC236}">
                  <a16:creationId xmlns:a16="http://schemas.microsoft.com/office/drawing/2014/main" id="{8211A3B3-5DF5-74B2-DCC2-A727729CE776}"/>
                </a:ext>
              </a:extLst>
            </p:cNvPr>
            <p:cNvSpPr txBox="1"/>
            <p:nvPr/>
          </p:nvSpPr>
          <p:spPr>
            <a:xfrm>
              <a:off x="6397659" y="3379433"/>
              <a:ext cx="717321" cy="71732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Emergent Fry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[Jan-Apr]</a:t>
              </a:r>
            </a:p>
          </p:txBody>
        </p:sp>
      </p:grpSp>
      <p:sp>
        <p:nvSpPr>
          <p:cNvPr id="1080" name="Arc 1079">
            <a:extLst>
              <a:ext uri="{FF2B5EF4-FFF2-40B4-BE49-F238E27FC236}">
                <a16:creationId xmlns:a16="http://schemas.microsoft.com/office/drawing/2014/main" id="{157DAEF1-4595-F138-F419-2B65D091C84B}"/>
              </a:ext>
            </a:extLst>
          </p:cNvPr>
          <p:cNvSpPr/>
          <p:nvPr/>
        </p:nvSpPr>
        <p:spPr>
          <a:xfrm rot="10037782">
            <a:off x="442907" y="-2234729"/>
            <a:ext cx="9352540" cy="9352540"/>
          </a:xfrm>
          <a:prstGeom prst="arc">
            <a:avLst>
              <a:gd name="adj1" fmla="val 16301540"/>
              <a:gd name="adj2" fmla="val 17874948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21" name="Group 1120">
            <a:extLst>
              <a:ext uri="{FF2B5EF4-FFF2-40B4-BE49-F238E27FC236}">
                <a16:creationId xmlns:a16="http://schemas.microsoft.com/office/drawing/2014/main" id="{652A0C00-4827-84B8-39B6-91B81AA114BE}"/>
              </a:ext>
            </a:extLst>
          </p:cNvPr>
          <p:cNvGrpSpPr/>
          <p:nvPr/>
        </p:nvGrpSpPr>
        <p:grpSpPr>
          <a:xfrm>
            <a:off x="5993227" y="6667019"/>
            <a:ext cx="731520" cy="731520"/>
            <a:chOff x="5353267" y="4463875"/>
            <a:chExt cx="1014445" cy="1014445"/>
          </a:xfrm>
        </p:grpSpPr>
        <p:sp>
          <p:nvSpPr>
            <p:cNvPr id="1123" name="Oval 1122">
              <a:extLst>
                <a:ext uri="{FF2B5EF4-FFF2-40B4-BE49-F238E27FC236}">
                  <a16:creationId xmlns:a16="http://schemas.microsoft.com/office/drawing/2014/main" id="{1AC2A96E-D92D-CE6D-D399-80E393C7C555}"/>
                </a:ext>
              </a:extLst>
            </p:cNvPr>
            <p:cNvSpPr/>
            <p:nvPr/>
          </p:nvSpPr>
          <p:spPr>
            <a:xfrm>
              <a:off x="5353267" y="4463875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 cap="flat" cmpd="sng" algn="ctr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24" name="Oval 4">
              <a:extLst>
                <a:ext uri="{FF2B5EF4-FFF2-40B4-BE49-F238E27FC236}">
                  <a16:creationId xmlns:a16="http://schemas.microsoft.com/office/drawing/2014/main" id="{0A158707-F628-6FB2-542D-FD31AE0856E2}"/>
                </a:ext>
              </a:extLst>
            </p:cNvPr>
            <p:cNvSpPr txBox="1"/>
            <p:nvPr/>
          </p:nvSpPr>
          <p:spPr>
            <a:xfrm>
              <a:off x="5501829" y="4612437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970" tIns="13970" rIns="13970" bIns="1397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None/>
              </a:pPr>
              <a:r>
                <a:rPr lang="en-US" sz="800" kern="1200" dirty="0"/>
                <a:t>Migration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[Jan-Apr]</a:t>
              </a:r>
            </a:p>
          </p:txBody>
        </p:sp>
      </p:grpSp>
      <p:sp>
        <p:nvSpPr>
          <p:cNvPr id="1082" name="Arc 1081">
            <a:extLst>
              <a:ext uri="{FF2B5EF4-FFF2-40B4-BE49-F238E27FC236}">
                <a16:creationId xmlns:a16="http://schemas.microsoft.com/office/drawing/2014/main" id="{76401D23-6C9F-02DE-9D64-9DA9D47110E5}"/>
              </a:ext>
            </a:extLst>
          </p:cNvPr>
          <p:cNvSpPr/>
          <p:nvPr/>
        </p:nvSpPr>
        <p:spPr>
          <a:xfrm rot="10247644">
            <a:off x="1068407" y="-1326874"/>
            <a:ext cx="9352540" cy="9352540"/>
          </a:xfrm>
          <a:prstGeom prst="arc">
            <a:avLst>
              <a:gd name="adj1" fmla="val 16571654"/>
              <a:gd name="adj2" fmla="val 18547455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3" name="Group 1052">
            <a:extLst>
              <a:ext uri="{FF2B5EF4-FFF2-40B4-BE49-F238E27FC236}">
                <a16:creationId xmlns:a16="http://schemas.microsoft.com/office/drawing/2014/main" id="{5375018F-8E5B-12A7-87C9-0EE8A940C9E7}"/>
              </a:ext>
            </a:extLst>
          </p:cNvPr>
          <p:cNvGrpSpPr/>
          <p:nvPr/>
        </p:nvGrpSpPr>
        <p:grpSpPr>
          <a:xfrm>
            <a:off x="5993226" y="7639359"/>
            <a:ext cx="731520" cy="731520"/>
            <a:chOff x="3214617" y="4995652"/>
            <a:chExt cx="956292" cy="956292"/>
          </a:xfrm>
          <a:solidFill>
            <a:schemeClr val="accent5">
              <a:lumMod val="75000"/>
            </a:schemeClr>
          </a:solidFill>
        </p:grpSpPr>
        <p:sp>
          <p:nvSpPr>
            <p:cNvPr id="1057" name="Oval 1056">
              <a:extLst>
                <a:ext uri="{FF2B5EF4-FFF2-40B4-BE49-F238E27FC236}">
                  <a16:creationId xmlns:a16="http://schemas.microsoft.com/office/drawing/2014/main" id="{0AFE88D7-E5CC-0CD4-BF32-C61B93D6584C}"/>
                </a:ext>
              </a:extLst>
            </p:cNvPr>
            <p:cNvSpPr/>
            <p:nvPr/>
          </p:nvSpPr>
          <p:spPr>
            <a:xfrm>
              <a:off x="3214617" y="4995652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58" name="Oval 4">
              <a:extLst>
                <a:ext uri="{FF2B5EF4-FFF2-40B4-BE49-F238E27FC236}">
                  <a16:creationId xmlns:a16="http://schemas.microsoft.com/office/drawing/2014/main" id="{E8B2A6AD-1EC4-014C-B432-32F35EF8CFB3}"/>
                </a:ext>
              </a:extLst>
            </p:cNvPr>
            <p:cNvSpPr txBox="1"/>
            <p:nvPr/>
          </p:nvSpPr>
          <p:spPr>
            <a:xfrm>
              <a:off x="3354663" y="5135698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Natal </a:t>
              </a:r>
              <a:r>
                <a:rPr lang="en-US" sz="800" kern="1200" dirty="0"/>
                <a:t>Migration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Apr</a:t>
              </a:r>
              <a:r>
                <a:rPr lang="en-US" sz="800" kern="1200" dirty="0"/>
                <a:t>-Aug]</a:t>
              </a:r>
            </a:p>
          </p:txBody>
        </p:sp>
      </p:grpSp>
      <p:sp>
        <p:nvSpPr>
          <p:cNvPr id="1085" name="Arc 1084">
            <a:extLst>
              <a:ext uri="{FF2B5EF4-FFF2-40B4-BE49-F238E27FC236}">
                <a16:creationId xmlns:a16="http://schemas.microsoft.com/office/drawing/2014/main" id="{D20D9F97-71C7-D9D7-BE2B-B08209BD0AD1}"/>
              </a:ext>
            </a:extLst>
          </p:cNvPr>
          <p:cNvSpPr/>
          <p:nvPr/>
        </p:nvSpPr>
        <p:spPr>
          <a:xfrm rot="10247644">
            <a:off x="1090317" y="-441023"/>
            <a:ext cx="9352540" cy="9352540"/>
          </a:xfrm>
          <a:prstGeom prst="arc">
            <a:avLst>
              <a:gd name="adj1" fmla="val 16543908"/>
              <a:gd name="adj2" fmla="val 19072209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9" name="Group 1058">
            <a:extLst>
              <a:ext uri="{FF2B5EF4-FFF2-40B4-BE49-F238E27FC236}">
                <a16:creationId xmlns:a16="http://schemas.microsoft.com/office/drawing/2014/main" id="{C865612E-3A16-9FD5-1CDB-6A10D04D9CE5}"/>
              </a:ext>
            </a:extLst>
          </p:cNvPr>
          <p:cNvGrpSpPr/>
          <p:nvPr/>
        </p:nvGrpSpPr>
        <p:grpSpPr>
          <a:xfrm>
            <a:off x="6052645" y="8465013"/>
            <a:ext cx="731520" cy="731520"/>
            <a:chOff x="3214617" y="4995652"/>
            <a:chExt cx="956292" cy="956292"/>
          </a:xfrm>
          <a:solidFill>
            <a:schemeClr val="accent2">
              <a:lumMod val="50000"/>
            </a:schemeClr>
          </a:solidFill>
        </p:grpSpPr>
        <p:sp>
          <p:nvSpPr>
            <p:cNvPr id="1060" name="Oval 1059">
              <a:extLst>
                <a:ext uri="{FF2B5EF4-FFF2-40B4-BE49-F238E27FC236}">
                  <a16:creationId xmlns:a16="http://schemas.microsoft.com/office/drawing/2014/main" id="{AA038FE5-C52A-5949-FC15-83700C4C00E9}"/>
                </a:ext>
              </a:extLst>
            </p:cNvPr>
            <p:cNvSpPr/>
            <p:nvPr/>
          </p:nvSpPr>
          <p:spPr>
            <a:xfrm>
              <a:off x="3214617" y="4995652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61" name="Oval 4">
              <a:extLst>
                <a:ext uri="{FF2B5EF4-FFF2-40B4-BE49-F238E27FC236}">
                  <a16:creationId xmlns:a16="http://schemas.microsoft.com/office/drawing/2014/main" id="{3248AD0B-902B-0AA1-CA7A-2801CDBE38E9}"/>
                </a:ext>
              </a:extLst>
            </p:cNvPr>
            <p:cNvSpPr txBox="1"/>
            <p:nvPr/>
          </p:nvSpPr>
          <p:spPr>
            <a:xfrm>
              <a:off x="3354663" y="5135698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Yearling</a:t>
              </a:r>
              <a:r>
                <a:rPr lang="en-US" sz="800" kern="1200" dirty="0"/>
                <a:t> Migration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[+1 Jan-Apr]</a:t>
              </a:r>
            </a:p>
          </p:txBody>
        </p:sp>
      </p:grpSp>
      <p:sp>
        <p:nvSpPr>
          <p:cNvPr id="1088" name="Arc 1087">
            <a:extLst>
              <a:ext uri="{FF2B5EF4-FFF2-40B4-BE49-F238E27FC236}">
                <a16:creationId xmlns:a16="http://schemas.microsoft.com/office/drawing/2014/main" id="{5B28D208-97CE-E32A-F032-3343744F880E}"/>
              </a:ext>
            </a:extLst>
          </p:cNvPr>
          <p:cNvSpPr/>
          <p:nvPr/>
        </p:nvSpPr>
        <p:spPr>
          <a:xfrm rot="13350392">
            <a:off x="3809558" y="-516445"/>
            <a:ext cx="9352540" cy="9352540"/>
          </a:xfrm>
          <a:prstGeom prst="arc">
            <a:avLst>
              <a:gd name="adj1" fmla="val 17823868"/>
              <a:gd name="adj2" fmla="val 18603679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14" name="Group 4013">
            <a:extLst>
              <a:ext uri="{FF2B5EF4-FFF2-40B4-BE49-F238E27FC236}">
                <a16:creationId xmlns:a16="http://schemas.microsoft.com/office/drawing/2014/main" id="{EA4CB792-8985-6732-CB48-119A5FA2D7B2}"/>
              </a:ext>
            </a:extLst>
          </p:cNvPr>
          <p:cNvGrpSpPr/>
          <p:nvPr/>
        </p:nvGrpSpPr>
        <p:grpSpPr>
          <a:xfrm>
            <a:off x="3878337" y="5768195"/>
            <a:ext cx="731520" cy="731520"/>
            <a:chOff x="2454300" y="4463875"/>
            <a:chExt cx="1014445" cy="1014445"/>
          </a:xfrm>
        </p:grpSpPr>
        <p:sp>
          <p:nvSpPr>
            <p:cNvPr id="4015" name="Oval 4014">
              <a:extLst>
                <a:ext uri="{FF2B5EF4-FFF2-40B4-BE49-F238E27FC236}">
                  <a16:creationId xmlns:a16="http://schemas.microsoft.com/office/drawing/2014/main" id="{4EC05B58-CC47-CA43-982B-CFB8D52214B0}"/>
                </a:ext>
              </a:extLst>
            </p:cNvPr>
            <p:cNvSpPr/>
            <p:nvPr/>
          </p:nvSpPr>
          <p:spPr>
            <a:xfrm>
              <a:off x="2454300" y="4463875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016" name="Oval 4">
              <a:extLst>
                <a:ext uri="{FF2B5EF4-FFF2-40B4-BE49-F238E27FC236}">
                  <a16:creationId xmlns:a16="http://schemas.microsoft.com/office/drawing/2014/main" id="{5C932F29-62D4-F580-A81D-4B86EF14BF6F}"/>
                </a:ext>
              </a:extLst>
            </p:cNvPr>
            <p:cNvSpPr txBox="1"/>
            <p:nvPr/>
          </p:nvSpPr>
          <p:spPr>
            <a:xfrm>
              <a:off x="2602862" y="4612437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Klamath Rearing </a:t>
              </a:r>
              <a:r>
                <a:rPr lang="en-US" sz="800" u="none" kern="1200" dirty="0"/>
                <a:t>Migration</a:t>
              </a:r>
              <a:endParaRPr lang="en-US" sz="800" kern="1200" dirty="0"/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X</a:t>
              </a:r>
              <a:r>
                <a:rPr lang="en-US" sz="800" kern="1200" dirty="0"/>
                <a:t>]</a:t>
              </a:r>
            </a:p>
          </p:txBody>
        </p:sp>
      </p:grpSp>
      <p:sp>
        <p:nvSpPr>
          <p:cNvPr id="1089" name="Arc 1088">
            <a:extLst>
              <a:ext uri="{FF2B5EF4-FFF2-40B4-BE49-F238E27FC236}">
                <a16:creationId xmlns:a16="http://schemas.microsoft.com/office/drawing/2014/main" id="{AB464C4C-376F-5240-1C18-662C7F98BD61}"/>
              </a:ext>
            </a:extLst>
          </p:cNvPr>
          <p:cNvSpPr/>
          <p:nvPr/>
        </p:nvSpPr>
        <p:spPr>
          <a:xfrm rot="13190137">
            <a:off x="3168408" y="-158687"/>
            <a:ext cx="9352540" cy="9352540"/>
          </a:xfrm>
          <a:prstGeom prst="arc">
            <a:avLst>
              <a:gd name="adj1" fmla="val 17823868"/>
              <a:gd name="adj2" fmla="val 19169203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38" name="Group 2237">
            <a:extLst>
              <a:ext uri="{FF2B5EF4-FFF2-40B4-BE49-F238E27FC236}">
                <a16:creationId xmlns:a16="http://schemas.microsoft.com/office/drawing/2014/main" id="{C1616FCA-160E-E019-F2F5-2FA2EC3AD29F}"/>
              </a:ext>
            </a:extLst>
          </p:cNvPr>
          <p:cNvGrpSpPr/>
          <p:nvPr/>
        </p:nvGrpSpPr>
        <p:grpSpPr>
          <a:xfrm>
            <a:off x="3072158" y="5133456"/>
            <a:ext cx="731520" cy="731520"/>
            <a:chOff x="1558470" y="3230871"/>
            <a:chExt cx="1014445" cy="1014445"/>
          </a:xfrm>
        </p:grpSpPr>
        <p:sp>
          <p:nvSpPr>
            <p:cNvPr id="2239" name="Oval 2238">
              <a:extLst>
                <a:ext uri="{FF2B5EF4-FFF2-40B4-BE49-F238E27FC236}">
                  <a16:creationId xmlns:a16="http://schemas.microsoft.com/office/drawing/2014/main" id="{0E060619-CA22-5FA3-C5CD-6933331C929C}"/>
                </a:ext>
              </a:extLst>
            </p:cNvPr>
            <p:cNvSpPr/>
            <p:nvPr/>
          </p:nvSpPr>
          <p:spPr>
            <a:xfrm>
              <a:off x="1558470" y="3230871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40" name="Oval 4">
              <a:extLst>
                <a:ext uri="{FF2B5EF4-FFF2-40B4-BE49-F238E27FC236}">
                  <a16:creationId xmlns:a16="http://schemas.microsoft.com/office/drawing/2014/main" id="{1D82C7DD-BE1D-F9B5-9D81-C98FE4F557FB}"/>
                </a:ext>
              </a:extLst>
            </p:cNvPr>
            <p:cNvSpPr txBox="1"/>
            <p:nvPr/>
          </p:nvSpPr>
          <p:spPr>
            <a:xfrm>
              <a:off x="1707032" y="3379433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Estuary Rearing</a:t>
              </a:r>
              <a:endParaRPr lang="en-US" sz="800" kern="1200" dirty="0"/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77632A7C-0F3B-9142-7695-8B834A161507}"/>
              </a:ext>
            </a:extLst>
          </p:cNvPr>
          <p:cNvSpPr txBox="1"/>
          <p:nvPr/>
        </p:nvSpPr>
        <p:spPr>
          <a:xfrm>
            <a:off x="3045771" y="4829283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090" name="Arc 1089">
            <a:extLst>
              <a:ext uri="{FF2B5EF4-FFF2-40B4-BE49-F238E27FC236}">
                <a16:creationId xmlns:a16="http://schemas.microsoft.com/office/drawing/2014/main" id="{C297E36D-F30F-B337-4E7F-2255BDD6A532}"/>
              </a:ext>
            </a:extLst>
          </p:cNvPr>
          <p:cNvSpPr/>
          <p:nvPr/>
        </p:nvSpPr>
        <p:spPr>
          <a:xfrm rot="12149862">
            <a:off x="2435714" y="-1340925"/>
            <a:ext cx="9352540" cy="9352540"/>
          </a:xfrm>
          <a:prstGeom prst="arc">
            <a:avLst>
              <a:gd name="adj1" fmla="val 17823868"/>
              <a:gd name="adj2" fmla="val 19484800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8AE5164-3CDC-781F-7AD0-C344BB72E7AA}"/>
              </a:ext>
            </a:extLst>
          </p:cNvPr>
          <p:cNvSpPr txBox="1"/>
          <p:nvPr/>
        </p:nvSpPr>
        <p:spPr>
          <a:xfrm>
            <a:off x="2541630" y="4835177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B</a:t>
            </a:r>
          </a:p>
        </p:txBody>
      </p:sp>
      <p:grpSp>
        <p:nvGrpSpPr>
          <p:cNvPr id="1143" name="Group 1142">
            <a:extLst>
              <a:ext uri="{FF2B5EF4-FFF2-40B4-BE49-F238E27FC236}">
                <a16:creationId xmlns:a16="http://schemas.microsoft.com/office/drawing/2014/main" id="{99A94051-F040-56DC-00F2-2CE03118194A}"/>
              </a:ext>
            </a:extLst>
          </p:cNvPr>
          <p:cNvGrpSpPr/>
          <p:nvPr/>
        </p:nvGrpSpPr>
        <p:grpSpPr>
          <a:xfrm>
            <a:off x="3300496" y="6294795"/>
            <a:ext cx="731520" cy="731520"/>
            <a:chOff x="2454300" y="4463875"/>
            <a:chExt cx="1014445" cy="1014445"/>
          </a:xfrm>
        </p:grpSpPr>
        <p:sp>
          <p:nvSpPr>
            <p:cNvPr id="1145" name="Oval 1144">
              <a:extLst>
                <a:ext uri="{FF2B5EF4-FFF2-40B4-BE49-F238E27FC236}">
                  <a16:creationId xmlns:a16="http://schemas.microsoft.com/office/drawing/2014/main" id="{09A91A01-1614-D4FE-9F9B-7BEBFA6EED96}"/>
                </a:ext>
              </a:extLst>
            </p:cNvPr>
            <p:cNvSpPr/>
            <p:nvPr/>
          </p:nvSpPr>
          <p:spPr>
            <a:xfrm>
              <a:off x="2454300" y="4463875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46" name="Oval 4">
              <a:extLst>
                <a:ext uri="{FF2B5EF4-FFF2-40B4-BE49-F238E27FC236}">
                  <a16:creationId xmlns:a16="http://schemas.microsoft.com/office/drawing/2014/main" id="{F1338063-8AD5-0D95-3DFC-7928C6FF3946}"/>
                </a:ext>
              </a:extLst>
            </p:cNvPr>
            <p:cNvSpPr txBox="1"/>
            <p:nvPr/>
          </p:nvSpPr>
          <p:spPr>
            <a:xfrm>
              <a:off x="2602862" y="4612437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Migration 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091" name="Arc 1090">
            <a:extLst>
              <a:ext uri="{FF2B5EF4-FFF2-40B4-BE49-F238E27FC236}">
                <a16:creationId xmlns:a16="http://schemas.microsoft.com/office/drawing/2014/main" id="{CAD90E1A-A6D8-765D-14DC-EFBA8265BCB3}"/>
              </a:ext>
            </a:extLst>
          </p:cNvPr>
          <p:cNvSpPr/>
          <p:nvPr/>
        </p:nvSpPr>
        <p:spPr>
          <a:xfrm rot="12532403">
            <a:off x="2028568" y="-286073"/>
            <a:ext cx="9352540" cy="9352540"/>
          </a:xfrm>
          <a:prstGeom prst="arc">
            <a:avLst>
              <a:gd name="adj1" fmla="val 17833525"/>
              <a:gd name="adj2" fmla="val 20077539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63" name="Group 1062">
            <a:extLst>
              <a:ext uri="{FF2B5EF4-FFF2-40B4-BE49-F238E27FC236}">
                <a16:creationId xmlns:a16="http://schemas.microsoft.com/office/drawing/2014/main" id="{C42B3D15-266E-B80C-94D9-24656CD84C04}"/>
              </a:ext>
            </a:extLst>
          </p:cNvPr>
          <p:cNvGrpSpPr/>
          <p:nvPr/>
        </p:nvGrpSpPr>
        <p:grpSpPr>
          <a:xfrm>
            <a:off x="2752986" y="6840894"/>
            <a:ext cx="731520" cy="731520"/>
            <a:chOff x="2006169" y="4219029"/>
            <a:chExt cx="956292" cy="956292"/>
          </a:xfrm>
          <a:solidFill>
            <a:schemeClr val="accent5">
              <a:lumMod val="75000"/>
            </a:schemeClr>
          </a:solidFill>
        </p:grpSpPr>
        <p:sp>
          <p:nvSpPr>
            <p:cNvPr id="1064" name="Oval 1063">
              <a:extLst>
                <a:ext uri="{FF2B5EF4-FFF2-40B4-BE49-F238E27FC236}">
                  <a16:creationId xmlns:a16="http://schemas.microsoft.com/office/drawing/2014/main" id="{F645A9F5-542C-A106-C703-B348A8283E7D}"/>
                </a:ext>
              </a:extLst>
            </p:cNvPr>
            <p:cNvSpPr/>
            <p:nvPr/>
          </p:nvSpPr>
          <p:spPr>
            <a:xfrm>
              <a:off x="2006169" y="4219029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65" name="Oval 4">
              <a:extLst>
                <a:ext uri="{FF2B5EF4-FFF2-40B4-BE49-F238E27FC236}">
                  <a16:creationId xmlns:a16="http://schemas.microsoft.com/office/drawing/2014/main" id="{DD9276FF-0DBF-0C19-A8F0-89C157771A22}"/>
                </a:ext>
              </a:extLst>
            </p:cNvPr>
            <p:cNvSpPr txBox="1"/>
            <p:nvPr/>
          </p:nvSpPr>
          <p:spPr>
            <a:xfrm>
              <a:off x="2146215" y="4359075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Natal </a:t>
              </a:r>
              <a:r>
                <a:rPr lang="en-US" sz="800" kern="1200" dirty="0"/>
                <a:t>Migration 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094" name="Arc 1093">
            <a:extLst>
              <a:ext uri="{FF2B5EF4-FFF2-40B4-BE49-F238E27FC236}">
                <a16:creationId xmlns:a16="http://schemas.microsoft.com/office/drawing/2014/main" id="{F32A0E01-AA04-BA04-7BA1-EA241BABED0F}"/>
              </a:ext>
            </a:extLst>
          </p:cNvPr>
          <p:cNvSpPr/>
          <p:nvPr/>
        </p:nvSpPr>
        <p:spPr>
          <a:xfrm rot="12272168">
            <a:off x="1342586" y="-213851"/>
            <a:ext cx="9352540" cy="9352540"/>
          </a:xfrm>
          <a:prstGeom prst="arc">
            <a:avLst>
              <a:gd name="adj1" fmla="val 17806185"/>
              <a:gd name="adj2" fmla="val 20510462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66" name="Group 1065">
            <a:extLst>
              <a:ext uri="{FF2B5EF4-FFF2-40B4-BE49-F238E27FC236}">
                <a16:creationId xmlns:a16="http://schemas.microsoft.com/office/drawing/2014/main" id="{0A153C5B-368C-061D-C4AC-5EFED881F3C1}"/>
              </a:ext>
            </a:extLst>
          </p:cNvPr>
          <p:cNvGrpSpPr/>
          <p:nvPr/>
        </p:nvGrpSpPr>
        <p:grpSpPr>
          <a:xfrm>
            <a:off x="2173760" y="7308037"/>
            <a:ext cx="731520" cy="731520"/>
            <a:chOff x="2006169" y="4219029"/>
            <a:chExt cx="956292" cy="956292"/>
          </a:xfrm>
          <a:solidFill>
            <a:schemeClr val="accent2">
              <a:lumMod val="50000"/>
            </a:schemeClr>
          </a:solidFill>
        </p:grpSpPr>
        <p:sp>
          <p:nvSpPr>
            <p:cNvPr id="1067" name="Oval 1066">
              <a:extLst>
                <a:ext uri="{FF2B5EF4-FFF2-40B4-BE49-F238E27FC236}">
                  <a16:creationId xmlns:a16="http://schemas.microsoft.com/office/drawing/2014/main" id="{4EEA1112-F665-409B-DA98-C1989660CE56}"/>
                </a:ext>
              </a:extLst>
            </p:cNvPr>
            <p:cNvSpPr/>
            <p:nvPr/>
          </p:nvSpPr>
          <p:spPr>
            <a:xfrm>
              <a:off x="2006169" y="4219029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68" name="Oval 4">
              <a:extLst>
                <a:ext uri="{FF2B5EF4-FFF2-40B4-BE49-F238E27FC236}">
                  <a16:creationId xmlns:a16="http://schemas.microsoft.com/office/drawing/2014/main" id="{7FC943B6-2990-E83D-AE8C-5926CB374644}"/>
                </a:ext>
              </a:extLst>
            </p:cNvPr>
            <p:cNvSpPr txBox="1"/>
            <p:nvPr/>
          </p:nvSpPr>
          <p:spPr>
            <a:xfrm>
              <a:off x="2146215" y="4359075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Yearling</a:t>
              </a:r>
              <a:r>
                <a:rPr lang="en-US" sz="800" kern="1200" dirty="0"/>
                <a:t> Migration 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10" name="Arc 1109">
            <a:extLst>
              <a:ext uri="{FF2B5EF4-FFF2-40B4-BE49-F238E27FC236}">
                <a16:creationId xmlns:a16="http://schemas.microsoft.com/office/drawing/2014/main" id="{B9ADF160-339D-6149-A176-72DEAE62AF8B}"/>
              </a:ext>
            </a:extLst>
          </p:cNvPr>
          <p:cNvSpPr/>
          <p:nvPr/>
        </p:nvSpPr>
        <p:spPr>
          <a:xfrm rot="16200000">
            <a:off x="3550854" y="1569511"/>
            <a:ext cx="9352540" cy="9352540"/>
          </a:xfrm>
          <a:prstGeom prst="arc">
            <a:avLst>
              <a:gd name="adj1" fmla="val 17823868"/>
              <a:gd name="adj2" fmla="val 18172267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39" name="Group 1138">
            <a:extLst>
              <a:ext uri="{FF2B5EF4-FFF2-40B4-BE49-F238E27FC236}">
                <a16:creationId xmlns:a16="http://schemas.microsoft.com/office/drawing/2014/main" id="{20225004-FBBF-306E-7468-C5DAA621710E}"/>
              </a:ext>
            </a:extLst>
          </p:cNvPr>
          <p:cNvGrpSpPr/>
          <p:nvPr/>
        </p:nvGrpSpPr>
        <p:grpSpPr>
          <a:xfrm>
            <a:off x="3502304" y="4034262"/>
            <a:ext cx="731520" cy="731520"/>
            <a:chOff x="1558470" y="3230871"/>
            <a:chExt cx="1014445" cy="1014445"/>
          </a:xfrm>
        </p:grpSpPr>
        <p:sp>
          <p:nvSpPr>
            <p:cNvPr id="1140" name="Oval 1139">
              <a:extLst>
                <a:ext uri="{FF2B5EF4-FFF2-40B4-BE49-F238E27FC236}">
                  <a16:creationId xmlns:a16="http://schemas.microsoft.com/office/drawing/2014/main" id="{4F96B5DA-5E5B-950F-7E0E-03B79C12CCBF}"/>
                </a:ext>
              </a:extLst>
            </p:cNvPr>
            <p:cNvSpPr/>
            <p:nvPr/>
          </p:nvSpPr>
          <p:spPr>
            <a:xfrm>
              <a:off x="1558470" y="3230871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42" name="Oval 4">
              <a:extLst>
                <a:ext uri="{FF2B5EF4-FFF2-40B4-BE49-F238E27FC236}">
                  <a16:creationId xmlns:a16="http://schemas.microsoft.com/office/drawing/2014/main" id="{AC1C6CE7-5DA5-743C-C524-D973F0BDD30E}"/>
                </a:ext>
              </a:extLst>
            </p:cNvPr>
            <p:cNvSpPr txBox="1"/>
            <p:nvPr/>
          </p:nvSpPr>
          <p:spPr>
            <a:xfrm>
              <a:off x="1707032" y="3379433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Klamath Rearing </a:t>
              </a:r>
              <a:r>
                <a:rPr lang="en-US" sz="800" kern="1200" dirty="0"/>
                <a:t>Transition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11" name="Arc 1110">
            <a:extLst>
              <a:ext uri="{FF2B5EF4-FFF2-40B4-BE49-F238E27FC236}">
                <a16:creationId xmlns:a16="http://schemas.microsoft.com/office/drawing/2014/main" id="{1AE9F198-E50E-8A2F-F2B4-00D226662B9F}"/>
              </a:ext>
            </a:extLst>
          </p:cNvPr>
          <p:cNvSpPr/>
          <p:nvPr/>
        </p:nvSpPr>
        <p:spPr>
          <a:xfrm rot="16200000">
            <a:off x="2909809" y="1369771"/>
            <a:ext cx="9352540" cy="9352540"/>
          </a:xfrm>
          <a:prstGeom prst="arc">
            <a:avLst>
              <a:gd name="adj1" fmla="val 17823868"/>
              <a:gd name="adj2" fmla="val 18193575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080" name="Group 4079">
            <a:extLst>
              <a:ext uri="{FF2B5EF4-FFF2-40B4-BE49-F238E27FC236}">
                <a16:creationId xmlns:a16="http://schemas.microsoft.com/office/drawing/2014/main" id="{9C30ACF4-3F57-49DF-A9C3-7122D7493D13}"/>
              </a:ext>
            </a:extLst>
          </p:cNvPr>
          <p:cNvGrpSpPr/>
          <p:nvPr/>
        </p:nvGrpSpPr>
        <p:grpSpPr>
          <a:xfrm>
            <a:off x="2877639" y="3846126"/>
            <a:ext cx="731520" cy="731520"/>
            <a:chOff x="1409432" y="2912357"/>
            <a:chExt cx="956292" cy="956292"/>
          </a:xfrm>
        </p:grpSpPr>
        <p:sp>
          <p:nvSpPr>
            <p:cNvPr id="4081" name="Oval 4080">
              <a:extLst>
                <a:ext uri="{FF2B5EF4-FFF2-40B4-BE49-F238E27FC236}">
                  <a16:creationId xmlns:a16="http://schemas.microsoft.com/office/drawing/2014/main" id="{5FBCE05F-CDCC-ECFD-0899-6DE284C096AA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082" name="Oval 4">
              <a:extLst>
                <a:ext uri="{FF2B5EF4-FFF2-40B4-BE49-F238E27FC236}">
                  <a16:creationId xmlns:a16="http://schemas.microsoft.com/office/drawing/2014/main" id="{F6E11356-5478-C1DC-1AD4-D52526716C1B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u="sng" kern="1200" dirty="0"/>
                <a:t>Estuary Rearing </a:t>
              </a:r>
              <a:r>
                <a:rPr lang="en-US" sz="800" kern="1200" dirty="0"/>
                <a:t>Transition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12" name="Arc 1111">
            <a:extLst>
              <a:ext uri="{FF2B5EF4-FFF2-40B4-BE49-F238E27FC236}">
                <a16:creationId xmlns:a16="http://schemas.microsoft.com/office/drawing/2014/main" id="{B33FD890-5B7B-42B8-6A67-B021674E9A83}"/>
              </a:ext>
            </a:extLst>
          </p:cNvPr>
          <p:cNvSpPr/>
          <p:nvPr/>
        </p:nvSpPr>
        <p:spPr>
          <a:xfrm rot="16200000">
            <a:off x="2233386" y="1141948"/>
            <a:ext cx="9352540" cy="9352540"/>
          </a:xfrm>
          <a:prstGeom prst="arc">
            <a:avLst>
              <a:gd name="adj1" fmla="val 17823868"/>
              <a:gd name="adj2" fmla="val 18237314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5BEC9C9D-22CD-5F62-8ADF-EAB1B197BFCC}"/>
              </a:ext>
            </a:extLst>
          </p:cNvPr>
          <p:cNvGrpSpPr/>
          <p:nvPr/>
        </p:nvGrpSpPr>
        <p:grpSpPr>
          <a:xfrm>
            <a:off x="2253267" y="3633177"/>
            <a:ext cx="731520" cy="731520"/>
            <a:chOff x="1409432" y="2912357"/>
            <a:chExt cx="956292" cy="956292"/>
          </a:xfrm>
        </p:grpSpPr>
        <p:sp>
          <p:nvSpPr>
            <p:cNvPr id="1071" name="Oval 1070">
              <a:extLst>
                <a:ext uri="{FF2B5EF4-FFF2-40B4-BE49-F238E27FC236}">
                  <a16:creationId xmlns:a16="http://schemas.microsoft.com/office/drawing/2014/main" id="{EA2AE5DA-8A79-5925-6787-4D76156D2B9C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72" name="Oval 4">
              <a:extLst>
                <a:ext uri="{FF2B5EF4-FFF2-40B4-BE49-F238E27FC236}">
                  <a16:creationId xmlns:a16="http://schemas.microsoft.com/office/drawing/2014/main" id="{AE15D5F5-B554-39C2-3C0D-3A9B815F6DA8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Non-Natal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Transition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13" name="Arc 1112">
            <a:extLst>
              <a:ext uri="{FF2B5EF4-FFF2-40B4-BE49-F238E27FC236}">
                <a16:creationId xmlns:a16="http://schemas.microsoft.com/office/drawing/2014/main" id="{40F37FB1-45D3-E533-C9A5-9CB5B8789E5B}"/>
              </a:ext>
            </a:extLst>
          </p:cNvPr>
          <p:cNvSpPr/>
          <p:nvPr/>
        </p:nvSpPr>
        <p:spPr>
          <a:xfrm rot="16200000">
            <a:off x="1668398" y="887640"/>
            <a:ext cx="9352540" cy="9352540"/>
          </a:xfrm>
          <a:prstGeom prst="arc">
            <a:avLst>
              <a:gd name="adj1" fmla="val 17823868"/>
              <a:gd name="adj2" fmla="val 18284161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77" name="Group 1076">
            <a:extLst>
              <a:ext uri="{FF2B5EF4-FFF2-40B4-BE49-F238E27FC236}">
                <a16:creationId xmlns:a16="http://schemas.microsoft.com/office/drawing/2014/main" id="{5A90731F-356D-1110-7D35-1E367A1A7533}"/>
              </a:ext>
            </a:extLst>
          </p:cNvPr>
          <p:cNvGrpSpPr/>
          <p:nvPr/>
        </p:nvGrpSpPr>
        <p:grpSpPr>
          <a:xfrm>
            <a:off x="1659806" y="3368889"/>
            <a:ext cx="731520" cy="731520"/>
            <a:chOff x="1409432" y="2912357"/>
            <a:chExt cx="956292" cy="956292"/>
          </a:xfrm>
          <a:solidFill>
            <a:schemeClr val="accent5">
              <a:lumMod val="75000"/>
            </a:schemeClr>
          </a:solidFill>
        </p:grpSpPr>
        <p:sp>
          <p:nvSpPr>
            <p:cNvPr id="1078" name="Oval 1077">
              <a:extLst>
                <a:ext uri="{FF2B5EF4-FFF2-40B4-BE49-F238E27FC236}">
                  <a16:creationId xmlns:a16="http://schemas.microsoft.com/office/drawing/2014/main" id="{2E7E0B04-6C04-B033-B0F3-0DBFD0D365CD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79" name="Oval 4">
              <a:extLst>
                <a:ext uri="{FF2B5EF4-FFF2-40B4-BE49-F238E27FC236}">
                  <a16:creationId xmlns:a16="http://schemas.microsoft.com/office/drawing/2014/main" id="{00A71C07-F755-7227-42AD-90BA258048F6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Natal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Transition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19" name="Arc 1118">
            <a:extLst>
              <a:ext uri="{FF2B5EF4-FFF2-40B4-BE49-F238E27FC236}">
                <a16:creationId xmlns:a16="http://schemas.microsoft.com/office/drawing/2014/main" id="{5931864C-0CA0-10E7-69ED-D2B42DE1F3E4}"/>
              </a:ext>
            </a:extLst>
          </p:cNvPr>
          <p:cNvSpPr/>
          <p:nvPr/>
        </p:nvSpPr>
        <p:spPr>
          <a:xfrm rot="15754721">
            <a:off x="1282787" y="124330"/>
            <a:ext cx="9352540" cy="9352540"/>
          </a:xfrm>
          <a:prstGeom prst="arc">
            <a:avLst>
              <a:gd name="adj1" fmla="val 17823868"/>
              <a:gd name="adj2" fmla="val 18329928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83" name="Group 1082">
            <a:extLst>
              <a:ext uri="{FF2B5EF4-FFF2-40B4-BE49-F238E27FC236}">
                <a16:creationId xmlns:a16="http://schemas.microsoft.com/office/drawing/2014/main" id="{57F1EBA4-F84E-CD64-FFEE-E9379AE98738}"/>
              </a:ext>
            </a:extLst>
          </p:cNvPr>
          <p:cNvGrpSpPr/>
          <p:nvPr/>
        </p:nvGrpSpPr>
        <p:grpSpPr>
          <a:xfrm>
            <a:off x="1032930" y="3196411"/>
            <a:ext cx="731520" cy="731520"/>
            <a:chOff x="1409432" y="2912357"/>
            <a:chExt cx="956292" cy="956292"/>
          </a:xfrm>
          <a:solidFill>
            <a:schemeClr val="accent2">
              <a:lumMod val="50000"/>
            </a:schemeClr>
          </a:solidFill>
        </p:grpSpPr>
        <p:sp>
          <p:nvSpPr>
            <p:cNvPr id="1084" name="Oval 1083">
              <a:extLst>
                <a:ext uri="{FF2B5EF4-FFF2-40B4-BE49-F238E27FC236}">
                  <a16:creationId xmlns:a16="http://schemas.microsoft.com/office/drawing/2014/main" id="{093DBEA3-5D17-DE55-27BB-4720713664A1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86" name="Oval 4">
              <a:extLst>
                <a:ext uri="{FF2B5EF4-FFF2-40B4-BE49-F238E27FC236}">
                  <a16:creationId xmlns:a16="http://schemas.microsoft.com/office/drawing/2014/main" id="{1B21AAB0-EEF7-3A73-88BC-4BB1DB897BF9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Yearling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Transition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X</a:t>
              </a:r>
              <a:r>
                <a:rPr lang="en-US" sz="800" kern="1200" dirty="0"/>
                <a:t>]</a:t>
              </a:r>
            </a:p>
          </p:txBody>
        </p:sp>
      </p:grpSp>
      <p:sp>
        <p:nvSpPr>
          <p:cNvPr id="1122" name="Arc 1121">
            <a:extLst>
              <a:ext uri="{FF2B5EF4-FFF2-40B4-BE49-F238E27FC236}">
                <a16:creationId xmlns:a16="http://schemas.microsoft.com/office/drawing/2014/main" id="{0827ACE3-B482-ADA3-9D86-6923A6B0EA75}"/>
              </a:ext>
            </a:extLst>
          </p:cNvPr>
          <p:cNvSpPr/>
          <p:nvPr/>
        </p:nvSpPr>
        <p:spPr>
          <a:xfrm rot="16757908">
            <a:off x="1374131" y="132573"/>
            <a:ext cx="9352540" cy="9352540"/>
          </a:xfrm>
          <a:prstGeom prst="arc">
            <a:avLst>
              <a:gd name="adj1" fmla="val 17778285"/>
              <a:gd name="adj2" fmla="val 18026117"/>
            </a:avLst>
          </a:prstGeom>
          <a:ln w="76200">
            <a:solidFill>
              <a:srgbClr val="548235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107" name="Group 4106">
            <a:extLst>
              <a:ext uri="{FF2B5EF4-FFF2-40B4-BE49-F238E27FC236}">
                <a16:creationId xmlns:a16="http://schemas.microsoft.com/office/drawing/2014/main" id="{94BE2ADC-B3C6-A1A6-652A-66E51CC96663}"/>
              </a:ext>
            </a:extLst>
          </p:cNvPr>
          <p:cNvGrpSpPr/>
          <p:nvPr/>
        </p:nvGrpSpPr>
        <p:grpSpPr>
          <a:xfrm>
            <a:off x="1730148" y="1977842"/>
            <a:ext cx="731520" cy="731520"/>
            <a:chOff x="1409432" y="2912357"/>
            <a:chExt cx="956292" cy="956292"/>
          </a:xfrm>
          <a:solidFill>
            <a:schemeClr val="accent2">
              <a:lumMod val="50000"/>
            </a:schemeClr>
          </a:solidFill>
        </p:grpSpPr>
        <p:sp>
          <p:nvSpPr>
            <p:cNvPr id="4108" name="Oval 4107">
              <a:extLst>
                <a:ext uri="{FF2B5EF4-FFF2-40B4-BE49-F238E27FC236}">
                  <a16:creationId xmlns:a16="http://schemas.microsoft.com/office/drawing/2014/main" id="{BF62767E-EF94-BEF6-BA5A-88234C68F3CB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109" name="Oval 4">
              <a:extLst>
                <a:ext uri="{FF2B5EF4-FFF2-40B4-BE49-F238E27FC236}">
                  <a16:creationId xmlns:a16="http://schemas.microsoft.com/office/drawing/2014/main" id="{5D29F434-F935-FF69-B924-035D1B62BE27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Yearling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Nearshore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</a:t>
              </a:r>
              <a:r>
                <a:rPr lang="en-US" sz="800" dirty="0"/>
                <a:t>X</a:t>
              </a:r>
              <a:r>
                <a:rPr lang="en-US" sz="800" kern="1200" dirty="0"/>
                <a:t>]</a:t>
              </a:r>
            </a:p>
          </p:txBody>
        </p:sp>
      </p:grpSp>
      <p:grpSp>
        <p:nvGrpSpPr>
          <p:cNvPr id="2141" name="Group 2140">
            <a:extLst>
              <a:ext uri="{FF2B5EF4-FFF2-40B4-BE49-F238E27FC236}">
                <a16:creationId xmlns:a16="http://schemas.microsoft.com/office/drawing/2014/main" id="{165AD906-5D00-1360-6555-E4609B42EB67}"/>
              </a:ext>
            </a:extLst>
          </p:cNvPr>
          <p:cNvGrpSpPr/>
          <p:nvPr/>
        </p:nvGrpSpPr>
        <p:grpSpPr>
          <a:xfrm>
            <a:off x="2381176" y="1366518"/>
            <a:ext cx="731520" cy="731520"/>
            <a:chOff x="2554563" y="404870"/>
            <a:chExt cx="956292" cy="95629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142" name="Oval 2141">
              <a:extLst>
                <a:ext uri="{FF2B5EF4-FFF2-40B4-BE49-F238E27FC236}">
                  <a16:creationId xmlns:a16="http://schemas.microsoft.com/office/drawing/2014/main" id="{9935A8A3-A494-48CB-0B9E-3CE1C4CDC8E5}"/>
                </a:ext>
              </a:extLst>
            </p:cNvPr>
            <p:cNvSpPr/>
            <p:nvPr/>
          </p:nvSpPr>
          <p:spPr>
            <a:xfrm>
              <a:off x="2554563" y="404870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43" name="Oval 4">
              <a:extLst>
                <a:ext uri="{FF2B5EF4-FFF2-40B4-BE49-F238E27FC236}">
                  <a16:creationId xmlns:a16="http://schemas.microsoft.com/office/drawing/2014/main" id="{12CE6F9E-EAB0-B815-DFBE-2BFE3DA45290}"/>
                </a:ext>
              </a:extLst>
            </p:cNvPr>
            <p:cNvSpPr txBox="1"/>
            <p:nvPr/>
          </p:nvSpPr>
          <p:spPr>
            <a:xfrm>
              <a:off x="2694609" y="544916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Adult Ocean Maturation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[Age 2]</a:t>
              </a:r>
            </a:p>
          </p:txBody>
        </p:sp>
      </p:grpSp>
      <p:sp>
        <p:nvSpPr>
          <p:cNvPr id="1125" name="Arc 1124">
            <a:extLst>
              <a:ext uri="{FF2B5EF4-FFF2-40B4-BE49-F238E27FC236}">
                <a16:creationId xmlns:a16="http://schemas.microsoft.com/office/drawing/2014/main" id="{9314F133-DFBB-4828-FAD1-A760801E7C3F}"/>
              </a:ext>
            </a:extLst>
          </p:cNvPr>
          <p:cNvSpPr/>
          <p:nvPr/>
        </p:nvSpPr>
        <p:spPr>
          <a:xfrm rot="4409175" flipH="1">
            <a:off x="-3523355" y="1614805"/>
            <a:ext cx="9352540" cy="9352540"/>
          </a:xfrm>
          <a:prstGeom prst="arc">
            <a:avLst>
              <a:gd name="adj1" fmla="val 17823868"/>
              <a:gd name="adj2" fmla="val 19205271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095" name="Group 4094">
            <a:extLst>
              <a:ext uri="{FF2B5EF4-FFF2-40B4-BE49-F238E27FC236}">
                <a16:creationId xmlns:a16="http://schemas.microsoft.com/office/drawing/2014/main" id="{9968BB60-36AE-B599-16E8-2A51E215A2B2}"/>
              </a:ext>
            </a:extLst>
          </p:cNvPr>
          <p:cNvGrpSpPr/>
          <p:nvPr/>
        </p:nvGrpSpPr>
        <p:grpSpPr>
          <a:xfrm>
            <a:off x="4199522" y="3082393"/>
            <a:ext cx="731520" cy="731520"/>
            <a:chOff x="1558470" y="3230871"/>
            <a:chExt cx="1014445" cy="1014445"/>
          </a:xfrm>
        </p:grpSpPr>
        <p:sp>
          <p:nvSpPr>
            <p:cNvPr id="4096" name="Oval 4095">
              <a:extLst>
                <a:ext uri="{FF2B5EF4-FFF2-40B4-BE49-F238E27FC236}">
                  <a16:creationId xmlns:a16="http://schemas.microsoft.com/office/drawing/2014/main" id="{F1287EDD-1B68-6111-39F0-6B07EE039A0E}"/>
                </a:ext>
              </a:extLst>
            </p:cNvPr>
            <p:cNvSpPr/>
            <p:nvPr/>
          </p:nvSpPr>
          <p:spPr>
            <a:xfrm>
              <a:off x="1558470" y="3230871"/>
              <a:ext cx="1014445" cy="1014445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600"/>
            </a:p>
          </p:txBody>
        </p:sp>
        <p:sp>
          <p:nvSpPr>
            <p:cNvPr id="4097" name="Oval 4">
              <a:extLst>
                <a:ext uri="{FF2B5EF4-FFF2-40B4-BE49-F238E27FC236}">
                  <a16:creationId xmlns:a16="http://schemas.microsoft.com/office/drawing/2014/main" id="{231FC175-9D85-D406-B8C9-0203AF479E88}"/>
                </a:ext>
              </a:extLst>
            </p:cNvPr>
            <p:cNvSpPr txBox="1"/>
            <p:nvPr/>
          </p:nvSpPr>
          <p:spPr>
            <a:xfrm>
              <a:off x="1707032" y="3379433"/>
              <a:ext cx="717321" cy="7173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en-US" sz="700" u="sng" kern="1200" dirty="0"/>
                <a:t>Non-Natal</a:t>
              </a:r>
            </a:p>
            <a:p>
              <a:pPr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700" u="sng" kern="1200" dirty="0"/>
                <a:t>Klamath Rearing </a:t>
              </a:r>
              <a:r>
                <a:rPr lang="en-US" sz="700" kern="1200" dirty="0"/>
                <a:t>Nearshore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700" kern="1200" dirty="0"/>
                <a:t>[X]</a:t>
              </a:r>
            </a:p>
          </p:txBody>
        </p:sp>
      </p:grpSp>
      <p:sp>
        <p:nvSpPr>
          <p:cNvPr id="1126" name="Arc 1125">
            <a:extLst>
              <a:ext uri="{FF2B5EF4-FFF2-40B4-BE49-F238E27FC236}">
                <a16:creationId xmlns:a16="http://schemas.microsoft.com/office/drawing/2014/main" id="{12E24782-0824-2565-A929-D1F2153D3CCC}"/>
              </a:ext>
            </a:extLst>
          </p:cNvPr>
          <p:cNvSpPr/>
          <p:nvPr/>
        </p:nvSpPr>
        <p:spPr>
          <a:xfrm rot="4774613" flipH="1">
            <a:off x="-4431704" y="1110297"/>
            <a:ext cx="9352540" cy="9352540"/>
          </a:xfrm>
          <a:prstGeom prst="arc">
            <a:avLst>
              <a:gd name="adj1" fmla="val 17890622"/>
              <a:gd name="adj2" fmla="val 18806322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098" name="Group 4097">
            <a:extLst>
              <a:ext uri="{FF2B5EF4-FFF2-40B4-BE49-F238E27FC236}">
                <a16:creationId xmlns:a16="http://schemas.microsoft.com/office/drawing/2014/main" id="{06696491-F7F9-5550-17E4-CBDFFD8B1CAA}"/>
              </a:ext>
            </a:extLst>
          </p:cNvPr>
          <p:cNvGrpSpPr/>
          <p:nvPr/>
        </p:nvGrpSpPr>
        <p:grpSpPr>
          <a:xfrm>
            <a:off x="3574857" y="2856157"/>
            <a:ext cx="731520" cy="731520"/>
            <a:chOff x="1409432" y="2912357"/>
            <a:chExt cx="956292" cy="956292"/>
          </a:xfrm>
        </p:grpSpPr>
        <p:sp>
          <p:nvSpPr>
            <p:cNvPr id="4099" name="Oval 4098">
              <a:extLst>
                <a:ext uri="{FF2B5EF4-FFF2-40B4-BE49-F238E27FC236}">
                  <a16:creationId xmlns:a16="http://schemas.microsoft.com/office/drawing/2014/main" id="{95094FB3-E39A-524E-FCA8-CC29E28BC70C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600"/>
            </a:p>
          </p:txBody>
        </p:sp>
        <p:sp>
          <p:nvSpPr>
            <p:cNvPr id="4100" name="Oval 4">
              <a:extLst>
                <a:ext uri="{FF2B5EF4-FFF2-40B4-BE49-F238E27FC236}">
                  <a16:creationId xmlns:a16="http://schemas.microsoft.com/office/drawing/2014/main" id="{C3D9B466-99F2-6E6F-B22F-D57871ED5D97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700" u="sng" kern="1200" dirty="0"/>
                <a:t>Non-Natal</a:t>
              </a:r>
            </a:p>
            <a:p>
              <a:pPr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700" u="sng" kern="1200" dirty="0"/>
                <a:t>Estuary Rearing </a:t>
              </a:r>
              <a:r>
                <a:rPr lang="en-US" sz="700" kern="1200" dirty="0"/>
                <a:t>Nearshore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700" kern="1200" dirty="0"/>
                <a:t>[X]</a:t>
              </a:r>
            </a:p>
          </p:txBody>
        </p:sp>
      </p:grpSp>
      <p:sp>
        <p:nvSpPr>
          <p:cNvPr id="1127" name="Arc 1126">
            <a:extLst>
              <a:ext uri="{FF2B5EF4-FFF2-40B4-BE49-F238E27FC236}">
                <a16:creationId xmlns:a16="http://schemas.microsoft.com/office/drawing/2014/main" id="{8EF4144D-3970-94E9-C695-8E87C955C1EB}"/>
              </a:ext>
            </a:extLst>
          </p:cNvPr>
          <p:cNvSpPr/>
          <p:nvPr/>
        </p:nvSpPr>
        <p:spPr>
          <a:xfrm rot="5669287" flipH="1">
            <a:off x="-5608725" y="-127899"/>
            <a:ext cx="9352540" cy="9352540"/>
          </a:xfrm>
          <a:prstGeom prst="arc">
            <a:avLst>
              <a:gd name="adj1" fmla="val 17967395"/>
              <a:gd name="adj2" fmla="val 18428167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101" name="Group 4100">
            <a:extLst>
              <a:ext uri="{FF2B5EF4-FFF2-40B4-BE49-F238E27FC236}">
                <a16:creationId xmlns:a16="http://schemas.microsoft.com/office/drawing/2014/main" id="{553909A7-51EC-13A5-490C-A3493E4D1016}"/>
              </a:ext>
            </a:extLst>
          </p:cNvPr>
          <p:cNvGrpSpPr/>
          <p:nvPr/>
        </p:nvGrpSpPr>
        <p:grpSpPr>
          <a:xfrm>
            <a:off x="2950485" y="2576533"/>
            <a:ext cx="731520" cy="731520"/>
            <a:chOff x="1409432" y="2912357"/>
            <a:chExt cx="956292" cy="956292"/>
          </a:xfrm>
        </p:grpSpPr>
        <p:sp>
          <p:nvSpPr>
            <p:cNvPr id="4102" name="Oval 4101">
              <a:extLst>
                <a:ext uri="{FF2B5EF4-FFF2-40B4-BE49-F238E27FC236}">
                  <a16:creationId xmlns:a16="http://schemas.microsoft.com/office/drawing/2014/main" id="{ABF1EE90-9C06-6E13-3A2C-8D24AC4E5174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103" name="Oval 4">
              <a:extLst>
                <a:ext uri="{FF2B5EF4-FFF2-40B4-BE49-F238E27FC236}">
                  <a16:creationId xmlns:a16="http://schemas.microsoft.com/office/drawing/2014/main" id="{2DAE92F2-D4FC-2B1A-1744-705841799D4C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Non-Natal</a:t>
              </a:r>
            </a:p>
            <a:p>
              <a:pPr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/>
                <a:t>Nearshore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1128" name="Arc 1127">
            <a:extLst>
              <a:ext uri="{FF2B5EF4-FFF2-40B4-BE49-F238E27FC236}">
                <a16:creationId xmlns:a16="http://schemas.microsoft.com/office/drawing/2014/main" id="{79F51D9F-E7D1-48D0-A34B-560D5B6E7D93}"/>
              </a:ext>
            </a:extLst>
          </p:cNvPr>
          <p:cNvSpPr/>
          <p:nvPr/>
        </p:nvSpPr>
        <p:spPr>
          <a:xfrm rot="8100625" flipH="1">
            <a:off x="-6299949" y="-3306500"/>
            <a:ext cx="9352540" cy="9352540"/>
          </a:xfrm>
          <a:prstGeom prst="arc">
            <a:avLst>
              <a:gd name="adj1" fmla="val 18150847"/>
              <a:gd name="adj2" fmla="val 18428167"/>
            </a:avLst>
          </a:prstGeom>
          <a:ln w="76200">
            <a:solidFill>
              <a:srgbClr val="76717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104" name="Group 4103">
            <a:extLst>
              <a:ext uri="{FF2B5EF4-FFF2-40B4-BE49-F238E27FC236}">
                <a16:creationId xmlns:a16="http://schemas.microsoft.com/office/drawing/2014/main" id="{ECE0C9D3-8BE5-C95E-7951-7406E444AE2A}"/>
              </a:ext>
            </a:extLst>
          </p:cNvPr>
          <p:cNvGrpSpPr/>
          <p:nvPr/>
        </p:nvGrpSpPr>
        <p:grpSpPr>
          <a:xfrm>
            <a:off x="2357024" y="2255095"/>
            <a:ext cx="731520" cy="731520"/>
            <a:chOff x="1409432" y="2912357"/>
            <a:chExt cx="956292" cy="956292"/>
          </a:xfrm>
          <a:solidFill>
            <a:schemeClr val="accent5">
              <a:lumMod val="75000"/>
            </a:schemeClr>
          </a:solidFill>
        </p:grpSpPr>
        <p:sp>
          <p:nvSpPr>
            <p:cNvPr id="4105" name="Oval 4104">
              <a:extLst>
                <a:ext uri="{FF2B5EF4-FFF2-40B4-BE49-F238E27FC236}">
                  <a16:creationId xmlns:a16="http://schemas.microsoft.com/office/drawing/2014/main" id="{3F194430-5A83-0639-7E56-5A9C2D50699C}"/>
                </a:ext>
              </a:extLst>
            </p:cNvPr>
            <p:cNvSpPr/>
            <p:nvPr/>
          </p:nvSpPr>
          <p:spPr>
            <a:xfrm>
              <a:off x="1409432" y="2912357"/>
              <a:ext cx="956292" cy="956292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106" name="Oval 4">
              <a:extLst>
                <a:ext uri="{FF2B5EF4-FFF2-40B4-BE49-F238E27FC236}">
                  <a16:creationId xmlns:a16="http://schemas.microsoft.com/office/drawing/2014/main" id="{48DC6ADC-7A86-EE1E-EF1F-A0F93855CEC9}"/>
                </a:ext>
              </a:extLst>
            </p:cNvPr>
            <p:cNvSpPr txBox="1"/>
            <p:nvPr/>
          </p:nvSpPr>
          <p:spPr>
            <a:xfrm>
              <a:off x="1549478" y="3052403"/>
              <a:ext cx="676200" cy="6762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buNone/>
              </a:pPr>
              <a:r>
                <a:rPr lang="en-US" sz="800" u="sng" kern="1200" dirty="0"/>
                <a:t>Natal</a:t>
              </a:r>
            </a:p>
            <a:p>
              <a:pPr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/>
                <a:t>Nearshore Rearing</a:t>
              </a:r>
            </a:p>
            <a:p>
              <a:pPr marL="0" lvl="0" indent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800" kern="1200" dirty="0"/>
                <a:t>[X]</a:t>
              </a:r>
            </a:p>
          </p:txBody>
        </p:sp>
      </p:grpSp>
      <p:sp>
        <p:nvSpPr>
          <p:cNvPr id="40" name="Heptagon 39">
            <a:extLst>
              <a:ext uri="{FF2B5EF4-FFF2-40B4-BE49-F238E27FC236}">
                <a16:creationId xmlns:a16="http://schemas.microsoft.com/office/drawing/2014/main" id="{3C8DE623-AE18-F84E-BA1F-EB8AEC2A632D}"/>
              </a:ext>
            </a:extLst>
          </p:cNvPr>
          <p:cNvSpPr/>
          <p:nvPr/>
        </p:nvSpPr>
        <p:spPr>
          <a:xfrm>
            <a:off x="3284251" y="2142488"/>
            <a:ext cx="369333" cy="369333"/>
          </a:xfrm>
          <a:prstGeom prst="heptagon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200" dirty="0"/>
              <a:t>T9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175F01-8E71-847F-C740-D56931729DD4}"/>
              </a:ext>
            </a:extLst>
          </p:cNvPr>
          <p:cNvSpPr txBox="1"/>
          <p:nvPr/>
        </p:nvSpPr>
        <p:spPr>
          <a:xfrm>
            <a:off x="2595737" y="1120846"/>
            <a:ext cx="320040" cy="320040"/>
          </a:xfrm>
          <a:prstGeom prst="rect">
            <a:avLst/>
          </a:prstGeom>
          <a:solidFill>
            <a:schemeClr val="tx1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A</a:t>
            </a:r>
          </a:p>
        </p:txBody>
      </p:sp>
      <p:pic>
        <p:nvPicPr>
          <p:cNvPr id="20" name="Graphic 19" descr="Badge 1 with solid fill">
            <a:extLst>
              <a:ext uri="{FF2B5EF4-FFF2-40B4-BE49-F238E27FC236}">
                <a16:creationId xmlns:a16="http://schemas.microsoft.com/office/drawing/2014/main" id="{BC10734E-1EFC-83CF-551D-6B18E34AD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4819" y="6369505"/>
            <a:ext cx="457200" cy="457200"/>
          </a:xfrm>
          <a:prstGeom prst="rect">
            <a:avLst/>
          </a:prstGeom>
        </p:spPr>
      </p:pic>
      <p:pic>
        <p:nvPicPr>
          <p:cNvPr id="23" name="Graphic 22" descr="Badge with solid fill">
            <a:extLst>
              <a:ext uri="{FF2B5EF4-FFF2-40B4-BE49-F238E27FC236}">
                <a16:creationId xmlns:a16="http://schemas.microsoft.com/office/drawing/2014/main" id="{1F2F7768-386F-F5B8-E3DA-EFFB82F71A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330637" y="557593"/>
            <a:ext cx="457200" cy="457200"/>
          </a:xfrm>
          <a:prstGeom prst="rect">
            <a:avLst/>
          </a:prstGeom>
        </p:spPr>
      </p:pic>
      <p:pic>
        <p:nvPicPr>
          <p:cNvPr id="24" name="Graphic 23" descr="Badge with solid fill">
            <a:extLst>
              <a:ext uri="{FF2B5EF4-FFF2-40B4-BE49-F238E27FC236}">
                <a16:creationId xmlns:a16="http://schemas.microsoft.com/office/drawing/2014/main" id="{5BBFAF8A-1871-65FD-8534-D7191F58C1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012398" y="8110984"/>
            <a:ext cx="457200" cy="457200"/>
          </a:xfrm>
          <a:prstGeom prst="rect">
            <a:avLst/>
          </a:prstGeom>
        </p:spPr>
      </p:pic>
      <p:pic>
        <p:nvPicPr>
          <p:cNvPr id="26" name="Graphic 25" descr="Badge 3 with solid fill">
            <a:extLst>
              <a:ext uri="{FF2B5EF4-FFF2-40B4-BE49-F238E27FC236}">
                <a16:creationId xmlns:a16="http://schemas.microsoft.com/office/drawing/2014/main" id="{44DF9599-1CD1-00C8-DC97-00D81994B9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84503" y="3820241"/>
            <a:ext cx="457200" cy="457200"/>
          </a:xfrm>
          <a:prstGeom prst="rect">
            <a:avLst/>
          </a:prstGeom>
        </p:spPr>
      </p:pic>
      <p:pic>
        <p:nvPicPr>
          <p:cNvPr id="29" name="Graphic 28" descr="Badge 4 with solid fill">
            <a:extLst>
              <a:ext uri="{FF2B5EF4-FFF2-40B4-BE49-F238E27FC236}">
                <a16:creationId xmlns:a16="http://schemas.microsoft.com/office/drawing/2014/main" id="{7420EBC4-8884-5D35-F7B6-EDD13EF7B4A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342595" y="1627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43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8" name="TextBox 1327">
            <a:extLst>
              <a:ext uri="{FF2B5EF4-FFF2-40B4-BE49-F238E27FC236}">
                <a16:creationId xmlns:a16="http://schemas.microsoft.com/office/drawing/2014/main" id="{80FE85B0-CE87-283E-ABF3-515A792A3271}"/>
              </a:ext>
            </a:extLst>
          </p:cNvPr>
          <p:cNvSpPr txBox="1"/>
          <p:nvPr/>
        </p:nvSpPr>
        <p:spPr>
          <a:xfrm>
            <a:off x="184594" y="247671"/>
            <a:ext cx="107592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/>
              <a:t>Original LCD for Trinity River Chinook provided by TRRP</a:t>
            </a:r>
          </a:p>
          <a:p>
            <a:pPr algn="ctr"/>
            <a:r>
              <a:rPr lang="en-US" sz="2400" dirty="0"/>
              <a:t>(for reference during review)</a:t>
            </a:r>
          </a:p>
        </p:txBody>
      </p:sp>
      <p:pic>
        <p:nvPicPr>
          <p:cNvPr id="1368" name="Picture 1367">
            <a:extLst>
              <a:ext uri="{FF2B5EF4-FFF2-40B4-BE49-F238E27FC236}">
                <a16:creationId xmlns:a16="http://schemas.microsoft.com/office/drawing/2014/main" id="{593E9DA2-61D2-6F55-467A-F4C710913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8080"/>
            <a:ext cx="10972800" cy="62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279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24228</TotalTime>
  <Words>276</Words>
  <Application>Microsoft Office PowerPoint</Application>
  <PresentationFormat>Custom</PresentationFormat>
  <Paragraphs>123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Hall</dc:creator>
  <cp:lastModifiedBy>Jason Hall</cp:lastModifiedBy>
  <cp:revision>132</cp:revision>
  <cp:lastPrinted>2023-12-13T23:01:41Z</cp:lastPrinted>
  <dcterms:created xsi:type="dcterms:W3CDTF">2023-10-05T20:36:22Z</dcterms:created>
  <dcterms:modified xsi:type="dcterms:W3CDTF">2024-01-25T20:24:19Z</dcterms:modified>
</cp:coreProperties>
</file>