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8" r:id="rId2"/>
    <p:sldId id="269" r:id="rId3"/>
    <p:sldId id="272" r:id="rId4"/>
    <p:sldId id="271" r:id="rId5"/>
    <p:sldId id="258" r:id="rId6"/>
    <p:sldId id="270" r:id="rId7"/>
    <p:sldId id="256" r:id="rId8"/>
    <p:sldId id="257" r:id="rId9"/>
    <p:sldId id="259" r:id="rId10"/>
    <p:sldId id="260" r:id="rId11"/>
    <p:sldId id="261" r:id="rId12"/>
    <p:sldId id="262" r:id="rId13"/>
    <p:sldId id="263" r:id="rId14"/>
    <p:sldId id="264" r:id="rId15"/>
    <p:sldId id="27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5F5F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FE08C8-477E-444F-A3B2-C85E75A2C70D}" v="420" dt="2024-03-18T23:21:16.4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22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vares, Lauren A" userId="23dfaa03-9b97-4ea3-919d-e5fd38d7d8ac" providerId="ADAL" clId="{E1EF9A12-29BD-4C9D-BBC8-BF9AA987FBE8}"/>
    <pc:docChg chg="undo custSel addSld delSld modSld sldOrd">
      <pc:chgData name="Alvares, Lauren A" userId="23dfaa03-9b97-4ea3-919d-e5fd38d7d8ac" providerId="ADAL" clId="{E1EF9A12-29BD-4C9D-BBC8-BF9AA987FBE8}" dt="2024-02-07T20:03:43.733" v="5203" actId="20577"/>
      <pc:docMkLst>
        <pc:docMk/>
      </pc:docMkLst>
      <pc:sldChg chg="addSp delSp modSp new mod setBg delDesignElem">
        <pc:chgData name="Alvares, Lauren A" userId="23dfaa03-9b97-4ea3-919d-e5fd38d7d8ac" providerId="ADAL" clId="{E1EF9A12-29BD-4C9D-BBC8-BF9AA987FBE8}" dt="2024-02-07T19:58:58.444" v="5123" actId="1076"/>
        <pc:sldMkLst>
          <pc:docMk/>
          <pc:sldMk cId="60669994" sldId="256"/>
        </pc:sldMkLst>
        <pc:spChg chg="mod">
          <ac:chgData name="Alvares, Lauren A" userId="23dfaa03-9b97-4ea3-919d-e5fd38d7d8ac" providerId="ADAL" clId="{E1EF9A12-29BD-4C9D-BBC8-BF9AA987FBE8}" dt="2024-02-07T19:16:57.879" v="4009"/>
          <ac:spMkLst>
            <pc:docMk/>
            <pc:sldMk cId="60669994" sldId="256"/>
            <ac:spMk id="2" creationId="{F36053F7-9457-B3A9-239C-4479F3B2EAFC}"/>
          </ac:spMkLst>
        </pc:spChg>
        <pc:spChg chg="add del mod">
          <ac:chgData name="Alvares, Lauren A" userId="23dfaa03-9b97-4ea3-919d-e5fd38d7d8ac" providerId="ADAL" clId="{E1EF9A12-29BD-4C9D-BBC8-BF9AA987FBE8}" dt="2024-02-07T19:10:07.332" v="3983" actId="26606"/>
          <ac:spMkLst>
            <pc:docMk/>
            <pc:sldMk cId="60669994" sldId="256"/>
            <ac:spMk id="3" creationId="{DB3F61B9-A891-3B2C-CFAD-E45AA55E7B22}"/>
          </ac:spMkLst>
        </pc:spChg>
        <pc:spChg chg="add mod">
          <ac:chgData name="Alvares, Lauren A" userId="23dfaa03-9b97-4ea3-919d-e5fd38d7d8ac" providerId="ADAL" clId="{E1EF9A12-29BD-4C9D-BBC8-BF9AA987FBE8}" dt="2024-02-07T19:58:58.444" v="5123" actId="1076"/>
          <ac:spMkLst>
            <pc:docMk/>
            <pc:sldMk cId="60669994" sldId="256"/>
            <ac:spMk id="4" creationId="{8A164AB7-0BA5-5188-36D8-509AB26271C0}"/>
          </ac:spMkLst>
        </pc:spChg>
        <pc:spChg chg="add del">
          <ac:chgData name="Alvares, Lauren A" userId="23dfaa03-9b97-4ea3-919d-e5fd38d7d8ac" providerId="ADAL" clId="{E1EF9A12-29BD-4C9D-BBC8-BF9AA987FBE8}" dt="2024-02-07T19:16:57.879" v="4009"/>
          <ac:spMkLst>
            <pc:docMk/>
            <pc:sldMk cId="60669994" sldId="256"/>
            <ac:spMk id="6" creationId="{35DB3719-6FDC-4E5D-891D-FF40B7300F64}"/>
          </ac:spMkLst>
        </pc:spChg>
        <pc:spChg chg="add del">
          <ac:chgData name="Alvares, Lauren A" userId="23dfaa03-9b97-4ea3-919d-e5fd38d7d8ac" providerId="ADAL" clId="{E1EF9A12-29BD-4C9D-BBC8-BF9AA987FBE8}" dt="2024-02-07T19:16:57.879" v="4009"/>
          <ac:spMkLst>
            <pc:docMk/>
            <pc:sldMk cId="60669994" sldId="256"/>
            <ac:spMk id="7" creationId="{E0CBAC23-2E3F-4A90-BA59-F8299F6A5439}"/>
          </ac:spMkLst>
        </pc:spChg>
        <pc:spChg chg="add del">
          <ac:chgData name="Alvares, Lauren A" userId="23dfaa03-9b97-4ea3-919d-e5fd38d7d8ac" providerId="ADAL" clId="{E1EF9A12-29BD-4C9D-BBC8-BF9AA987FBE8}" dt="2024-02-07T19:09:14.474" v="3967" actId="26606"/>
          <ac:spMkLst>
            <pc:docMk/>
            <pc:sldMk cId="60669994" sldId="256"/>
            <ac:spMk id="9" creationId="{0C541B88-1AE9-40C3-AFD5-967787C1979F}"/>
          </ac:spMkLst>
        </pc:spChg>
        <pc:spChg chg="add del">
          <ac:chgData name="Alvares, Lauren A" userId="23dfaa03-9b97-4ea3-919d-e5fd38d7d8ac" providerId="ADAL" clId="{E1EF9A12-29BD-4C9D-BBC8-BF9AA987FBE8}" dt="2024-02-07T19:09:14.474" v="3967" actId="26606"/>
          <ac:spMkLst>
            <pc:docMk/>
            <pc:sldMk cId="60669994" sldId="256"/>
            <ac:spMk id="11" creationId="{E5F17139-31EE-46AC-B04F-DBBD852DD6CB}"/>
          </ac:spMkLst>
        </pc:spChg>
        <pc:spChg chg="add del">
          <ac:chgData name="Alvares, Lauren A" userId="23dfaa03-9b97-4ea3-919d-e5fd38d7d8ac" providerId="ADAL" clId="{E1EF9A12-29BD-4C9D-BBC8-BF9AA987FBE8}" dt="2024-02-07T19:09:37.510" v="3971" actId="26606"/>
          <ac:spMkLst>
            <pc:docMk/>
            <pc:sldMk cId="60669994" sldId="256"/>
            <ac:spMk id="15" creationId="{063BBA22-50EA-4C4D-BE05-F1CE4E63AA56}"/>
          </ac:spMkLst>
        </pc:spChg>
        <pc:spChg chg="add del">
          <ac:chgData name="Alvares, Lauren A" userId="23dfaa03-9b97-4ea3-919d-e5fd38d7d8ac" providerId="ADAL" clId="{E1EF9A12-29BD-4C9D-BBC8-BF9AA987FBE8}" dt="2024-02-07T19:09:14.474" v="3967" actId="26606"/>
          <ac:spMkLst>
            <pc:docMk/>
            <pc:sldMk cId="60669994" sldId="256"/>
            <ac:spMk id="17" creationId="{89D16701-DA76-4F72-BB63-E2C3FFBDFE0F}"/>
          </ac:spMkLst>
        </pc:spChg>
        <pc:spChg chg="add del">
          <ac:chgData name="Alvares, Lauren A" userId="23dfaa03-9b97-4ea3-919d-e5fd38d7d8ac" providerId="ADAL" clId="{E1EF9A12-29BD-4C9D-BBC8-BF9AA987FBE8}" dt="2024-02-07T19:09:14.474" v="3967" actId="26606"/>
          <ac:spMkLst>
            <pc:docMk/>
            <pc:sldMk cId="60669994" sldId="256"/>
            <ac:spMk id="19" creationId="{1CC28BE1-9DC6-43FE-9582-39F091098D77}"/>
          </ac:spMkLst>
        </pc:spChg>
        <pc:spChg chg="add del">
          <ac:chgData name="Alvares, Lauren A" userId="23dfaa03-9b97-4ea3-919d-e5fd38d7d8ac" providerId="ADAL" clId="{E1EF9A12-29BD-4C9D-BBC8-BF9AA987FBE8}" dt="2024-02-07T19:09:30.867" v="3969" actId="26606"/>
          <ac:spMkLst>
            <pc:docMk/>
            <pc:sldMk cId="60669994" sldId="256"/>
            <ac:spMk id="36" creationId="{BACC6370-2D7E-4714-9D71-7542949D7D5D}"/>
          </ac:spMkLst>
        </pc:spChg>
        <pc:spChg chg="add del">
          <ac:chgData name="Alvares, Lauren A" userId="23dfaa03-9b97-4ea3-919d-e5fd38d7d8ac" providerId="ADAL" clId="{E1EF9A12-29BD-4C9D-BBC8-BF9AA987FBE8}" dt="2024-02-07T19:09:30.867" v="3969" actId="26606"/>
          <ac:spMkLst>
            <pc:docMk/>
            <pc:sldMk cId="60669994" sldId="256"/>
            <ac:spMk id="37" creationId="{256B2C21-A230-48C0-8DF1-C46611373C44}"/>
          </ac:spMkLst>
        </pc:spChg>
        <pc:spChg chg="add del">
          <ac:chgData name="Alvares, Lauren A" userId="23dfaa03-9b97-4ea3-919d-e5fd38d7d8ac" providerId="ADAL" clId="{E1EF9A12-29BD-4C9D-BBC8-BF9AA987FBE8}" dt="2024-02-07T19:09:30.867" v="3969" actId="26606"/>
          <ac:spMkLst>
            <pc:docMk/>
            <pc:sldMk cId="60669994" sldId="256"/>
            <ac:spMk id="38" creationId="{3847E18C-932D-4C95-AABA-FEC7C9499AD7}"/>
          </ac:spMkLst>
        </pc:spChg>
        <pc:spChg chg="add del">
          <ac:chgData name="Alvares, Lauren A" userId="23dfaa03-9b97-4ea3-919d-e5fd38d7d8ac" providerId="ADAL" clId="{E1EF9A12-29BD-4C9D-BBC8-BF9AA987FBE8}" dt="2024-02-07T19:09:30.867" v="3969" actId="26606"/>
          <ac:spMkLst>
            <pc:docMk/>
            <pc:sldMk cId="60669994" sldId="256"/>
            <ac:spMk id="39" creationId="{3150CB11-0C61-439E-910F-5787759E72A0}"/>
          </ac:spMkLst>
        </pc:spChg>
        <pc:spChg chg="add del">
          <ac:chgData name="Alvares, Lauren A" userId="23dfaa03-9b97-4ea3-919d-e5fd38d7d8ac" providerId="ADAL" clId="{E1EF9A12-29BD-4C9D-BBC8-BF9AA987FBE8}" dt="2024-02-07T19:09:30.867" v="3969" actId="26606"/>
          <ac:spMkLst>
            <pc:docMk/>
            <pc:sldMk cId="60669994" sldId="256"/>
            <ac:spMk id="40" creationId="{43F8A58B-5155-44CE-A5FF-7647B47D0A7A}"/>
          </ac:spMkLst>
        </pc:spChg>
        <pc:spChg chg="add del">
          <ac:chgData name="Alvares, Lauren A" userId="23dfaa03-9b97-4ea3-919d-e5fd38d7d8ac" providerId="ADAL" clId="{E1EF9A12-29BD-4C9D-BBC8-BF9AA987FBE8}" dt="2024-02-07T19:09:30.867" v="3969" actId="26606"/>
          <ac:spMkLst>
            <pc:docMk/>
            <pc:sldMk cId="60669994" sldId="256"/>
            <ac:spMk id="41" creationId="{443F2ACA-E6D6-4028-82DD-F03C262D5DE6}"/>
          </ac:spMkLst>
        </pc:spChg>
        <pc:spChg chg="add del">
          <ac:chgData name="Alvares, Lauren A" userId="23dfaa03-9b97-4ea3-919d-e5fd38d7d8ac" providerId="ADAL" clId="{E1EF9A12-29BD-4C9D-BBC8-BF9AA987FBE8}" dt="2024-02-07T19:09:37.510" v="3971" actId="26606"/>
          <ac:spMkLst>
            <pc:docMk/>
            <pc:sldMk cId="60669994" sldId="256"/>
            <ac:spMk id="44" creationId="{BACC6370-2D7E-4714-9D71-7542949D7D5D}"/>
          </ac:spMkLst>
        </pc:spChg>
        <pc:spChg chg="add del">
          <ac:chgData name="Alvares, Lauren A" userId="23dfaa03-9b97-4ea3-919d-e5fd38d7d8ac" providerId="ADAL" clId="{E1EF9A12-29BD-4C9D-BBC8-BF9AA987FBE8}" dt="2024-02-07T19:09:37.510" v="3971" actId="26606"/>
          <ac:spMkLst>
            <pc:docMk/>
            <pc:sldMk cId="60669994" sldId="256"/>
            <ac:spMk id="45" creationId="{F68B3F68-107C-434F-AA38-110D5EA91B85}"/>
          </ac:spMkLst>
        </pc:spChg>
        <pc:spChg chg="add del">
          <ac:chgData name="Alvares, Lauren A" userId="23dfaa03-9b97-4ea3-919d-e5fd38d7d8ac" providerId="ADAL" clId="{E1EF9A12-29BD-4C9D-BBC8-BF9AA987FBE8}" dt="2024-02-07T19:09:37.510" v="3971" actId="26606"/>
          <ac:spMkLst>
            <pc:docMk/>
            <pc:sldMk cId="60669994" sldId="256"/>
            <ac:spMk id="46" creationId="{AAD0DBB9-1A4B-4391-81D4-CB19F9AB918A}"/>
          </ac:spMkLst>
        </pc:spChg>
        <pc:grpChg chg="add del">
          <ac:chgData name="Alvares, Lauren A" userId="23dfaa03-9b97-4ea3-919d-e5fd38d7d8ac" providerId="ADAL" clId="{E1EF9A12-29BD-4C9D-BBC8-BF9AA987FBE8}" dt="2024-02-07T19:09:14.474" v="3967" actId="26606"/>
          <ac:grpSpMkLst>
            <pc:docMk/>
            <pc:sldMk cId="60669994" sldId="256"/>
            <ac:grpSpMk id="13" creationId="{7CF625D3-71A3-4F30-A096-8EF334E959D0}"/>
          </ac:grpSpMkLst>
        </pc:grpChg>
        <pc:grpChg chg="add del">
          <ac:chgData name="Alvares, Lauren A" userId="23dfaa03-9b97-4ea3-919d-e5fd38d7d8ac" providerId="ADAL" clId="{E1EF9A12-29BD-4C9D-BBC8-BF9AA987FBE8}" dt="2024-02-07T19:09:14.474" v="3967" actId="26606"/>
          <ac:grpSpMkLst>
            <pc:docMk/>
            <pc:sldMk cId="60669994" sldId="256"/>
            <ac:grpSpMk id="21" creationId="{AF9AF3F3-CE0C-4125-BDD7-346487FA0B40}"/>
          </ac:grpSpMkLst>
        </pc:grpChg>
        <pc:graphicFrameChg chg="add del">
          <ac:chgData name="Alvares, Lauren A" userId="23dfaa03-9b97-4ea3-919d-e5fd38d7d8ac" providerId="ADAL" clId="{E1EF9A12-29BD-4C9D-BBC8-BF9AA987FBE8}" dt="2024-02-07T19:09:14.474" v="3967" actId="26606"/>
          <ac:graphicFrameMkLst>
            <pc:docMk/>
            <pc:sldMk cId="60669994" sldId="256"/>
            <ac:graphicFrameMk id="5" creationId="{1184DE5A-766B-5D8D-F656-B130E20117CB}"/>
          </ac:graphicFrameMkLst>
        </pc:graphicFrameChg>
        <pc:graphicFrameChg chg="add mod">
          <ac:chgData name="Alvares, Lauren A" userId="23dfaa03-9b97-4ea3-919d-e5fd38d7d8ac" providerId="ADAL" clId="{E1EF9A12-29BD-4C9D-BBC8-BF9AA987FBE8}" dt="2024-02-07T19:12:17.019" v="3984"/>
          <ac:graphicFrameMkLst>
            <pc:docMk/>
            <pc:sldMk cId="60669994" sldId="256"/>
            <ac:graphicFrameMk id="8" creationId="{A3C0B473-865C-ECD3-2E48-D6668A89DDA1}"/>
          </ac:graphicFrameMkLst>
        </pc:graphicFrameChg>
        <pc:graphicFrameChg chg="add del">
          <ac:chgData name="Alvares, Lauren A" userId="23dfaa03-9b97-4ea3-919d-e5fd38d7d8ac" providerId="ADAL" clId="{E1EF9A12-29BD-4C9D-BBC8-BF9AA987FBE8}" dt="2024-02-07T19:09:30.867" v="3969" actId="26606"/>
          <ac:graphicFrameMkLst>
            <pc:docMk/>
            <pc:sldMk cId="60669994" sldId="256"/>
            <ac:graphicFrameMk id="42" creationId="{20C4EF5D-B076-8463-C429-A585383E150D}"/>
          </ac:graphicFrameMkLst>
        </pc:graphicFrameChg>
        <pc:graphicFrameChg chg="add del">
          <ac:chgData name="Alvares, Lauren A" userId="23dfaa03-9b97-4ea3-919d-e5fd38d7d8ac" providerId="ADAL" clId="{E1EF9A12-29BD-4C9D-BBC8-BF9AA987FBE8}" dt="2024-02-07T19:09:37.510" v="3971" actId="26606"/>
          <ac:graphicFrameMkLst>
            <pc:docMk/>
            <pc:sldMk cId="60669994" sldId="256"/>
            <ac:graphicFrameMk id="47" creationId="{95566AA6-E25A-0805-CE62-6DBC5C0B2FA0}"/>
          </ac:graphicFrameMkLst>
        </pc:graphicFrameChg>
      </pc:sldChg>
      <pc:sldChg chg="addSp delSp modSp new mod setBg delDesignElem">
        <pc:chgData name="Alvares, Lauren A" userId="23dfaa03-9b97-4ea3-919d-e5fd38d7d8ac" providerId="ADAL" clId="{E1EF9A12-29BD-4C9D-BBC8-BF9AA987FBE8}" dt="2024-02-07T19:59:13.116" v="5125" actId="1076"/>
        <pc:sldMkLst>
          <pc:docMk/>
          <pc:sldMk cId="719505167" sldId="257"/>
        </pc:sldMkLst>
        <pc:spChg chg="mod">
          <ac:chgData name="Alvares, Lauren A" userId="23dfaa03-9b97-4ea3-919d-e5fd38d7d8ac" providerId="ADAL" clId="{E1EF9A12-29BD-4C9D-BBC8-BF9AA987FBE8}" dt="2024-02-07T19:12:51.321" v="3985" actId="26606"/>
          <ac:spMkLst>
            <pc:docMk/>
            <pc:sldMk cId="719505167" sldId="257"/>
            <ac:spMk id="2" creationId="{780EF65F-A720-9EA2-C1A7-57579E2E3539}"/>
          </ac:spMkLst>
        </pc:spChg>
        <pc:spChg chg="del mod">
          <ac:chgData name="Alvares, Lauren A" userId="23dfaa03-9b97-4ea3-919d-e5fd38d7d8ac" providerId="ADAL" clId="{E1EF9A12-29BD-4C9D-BBC8-BF9AA987FBE8}" dt="2024-02-07T19:12:51.321" v="3985" actId="26606"/>
          <ac:spMkLst>
            <pc:docMk/>
            <pc:sldMk cId="719505167" sldId="257"/>
            <ac:spMk id="3" creationId="{74A4EB93-61B9-5124-41FE-AE7E89EA5E59}"/>
          </ac:spMkLst>
        </pc:spChg>
        <pc:spChg chg="add mod">
          <ac:chgData name="Alvares, Lauren A" userId="23dfaa03-9b97-4ea3-919d-e5fd38d7d8ac" providerId="ADAL" clId="{E1EF9A12-29BD-4C9D-BBC8-BF9AA987FBE8}" dt="2024-02-07T19:59:13.116" v="5125" actId="1076"/>
          <ac:spMkLst>
            <pc:docMk/>
            <pc:sldMk cId="719505167" sldId="257"/>
            <ac:spMk id="4" creationId="{BD886A34-F820-9F89-79D4-9CA8B7DE0FBD}"/>
          </ac:spMkLst>
        </pc:spChg>
        <pc:spChg chg="add del">
          <ac:chgData name="Alvares, Lauren A" userId="23dfaa03-9b97-4ea3-919d-e5fd38d7d8ac" providerId="ADAL" clId="{E1EF9A12-29BD-4C9D-BBC8-BF9AA987FBE8}" dt="2024-02-07T19:16:57.879" v="4009"/>
          <ac:spMkLst>
            <pc:docMk/>
            <pc:sldMk cId="719505167" sldId="257"/>
            <ac:spMk id="9" creationId="{CB49665F-0298-4449-8D2D-209989CB9EE3}"/>
          </ac:spMkLst>
        </pc:spChg>
        <pc:spChg chg="add del">
          <ac:chgData name="Alvares, Lauren A" userId="23dfaa03-9b97-4ea3-919d-e5fd38d7d8ac" providerId="ADAL" clId="{E1EF9A12-29BD-4C9D-BBC8-BF9AA987FBE8}" dt="2024-02-07T19:16:57.879" v="4009"/>
          <ac:spMkLst>
            <pc:docMk/>
            <pc:sldMk cId="719505167" sldId="257"/>
            <ac:spMk id="11" creationId="{A71EEC14-174A-46FA-B046-474750457130}"/>
          </ac:spMkLst>
        </pc:spChg>
        <pc:grpChg chg="add del">
          <ac:chgData name="Alvares, Lauren A" userId="23dfaa03-9b97-4ea3-919d-e5fd38d7d8ac" providerId="ADAL" clId="{E1EF9A12-29BD-4C9D-BBC8-BF9AA987FBE8}" dt="2024-02-07T19:16:57.879" v="4009"/>
          <ac:grpSpMkLst>
            <pc:docMk/>
            <pc:sldMk cId="719505167" sldId="257"/>
            <ac:grpSpMk id="13" creationId="{EEB6CB95-E653-4C6C-AE51-62FD848E8D5B}"/>
          </ac:grpSpMkLst>
        </pc:grpChg>
        <pc:grpChg chg="add del">
          <ac:chgData name="Alvares, Lauren A" userId="23dfaa03-9b97-4ea3-919d-e5fd38d7d8ac" providerId="ADAL" clId="{E1EF9A12-29BD-4C9D-BBC8-BF9AA987FBE8}" dt="2024-02-07T19:16:57.879" v="4009"/>
          <ac:grpSpMkLst>
            <pc:docMk/>
            <pc:sldMk cId="719505167" sldId="257"/>
            <ac:grpSpMk id="17" creationId="{43F5E015-E085-4624-B431-B42414448684}"/>
          </ac:grpSpMkLst>
        </pc:grpChg>
        <pc:graphicFrameChg chg="add">
          <ac:chgData name="Alvares, Lauren A" userId="23dfaa03-9b97-4ea3-919d-e5fd38d7d8ac" providerId="ADAL" clId="{E1EF9A12-29BD-4C9D-BBC8-BF9AA987FBE8}" dt="2024-02-07T19:12:51.321" v="3985" actId="26606"/>
          <ac:graphicFrameMkLst>
            <pc:docMk/>
            <pc:sldMk cId="719505167" sldId="257"/>
            <ac:graphicFrameMk id="5" creationId="{07E18CEF-C7F6-C23B-4B7C-B41A7BFF4FA0}"/>
          </ac:graphicFrameMkLst>
        </pc:graphicFrameChg>
      </pc:sldChg>
      <pc:sldChg chg="addSp delSp modSp new mod ord setBg setClrOvrMap delDesignElem">
        <pc:chgData name="Alvares, Lauren A" userId="23dfaa03-9b97-4ea3-919d-e5fd38d7d8ac" providerId="ADAL" clId="{E1EF9A12-29BD-4C9D-BBC8-BF9AA987FBE8}" dt="2024-02-07T19:28:58.387" v="4056" actId="26606"/>
        <pc:sldMkLst>
          <pc:docMk/>
          <pc:sldMk cId="2635726615" sldId="258"/>
        </pc:sldMkLst>
        <pc:spChg chg="mod">
          <ac:chgData name="Alvares, Lauren A" userId="23dfaa03-9b97-4ea3-919d-e5fd38d7d8ac" providerId="ADAL" clId="{E1EF9A12-29BD-4C9D-BBC8-BF9AA987FBE8}" dt="2024-02-07T19:28:58.387" v="4056" actId="26606"/>
          <ac:spMkLst>
            <pc:docMk/>
            <pc:sldMk cId="2635726615" sldId="258"/>
            <ac:spMk id="2" creationId="{ABA5EFA1-6739-3B32-12BF-094D1EDBDDBD}"/>
          </ac:spMkLst>
        </pc:spChg>
        <pc:spChg chg="add del mod">
          <ac:chgData name="Alvares, Lauren A" userId="23dfaa03-9b97-4ea3-919d-e5fd38d7d8ac" providerId="ADAL" clId="{E1EF9A12-29BD-4C9D-BBC8-BF9AA987FBE8}" dt="2024-02-07T18:08:53.387" v="1491" actId="26606"/>
          <ac:spMkLst>
            <pc:docMk/>
            <pc:sldMk cId="2635726615" sldId="258"/>
            <ac:spMk id="3" creationId="{2ACE24AC-97B3-CE3D-501E-25808C9E05BA}"/>
          </ac:spMkLst>
        </pc:spChg>
        <pc:spChg chg="add del">
          <ac:chgData name="Alvares, Lauren A" userId="23dfaa03-9b97-4ea3-919d-e5fd38d7d8ac" providerId="ADAL" clId="{E1EF9A12-29BD-4C9D-BBC8-BF9AA987FBE8}" dt="2024-02-07T18:08:30.733" v="1478" actId="26606"/>
          <ac:spMkLst>
            <pc:docMk/>
            <pc:sldMk cId="2635726615" sldId="258"/>
            <ac:spMk id="8" creationId="{18873D23-2DCF-4B31-A009-95721C06E8E1}"/>
          </ac:spMkLst>
        </pc:spChg>
        <pc:spChg chg="add del">
          <ac:chgData name="Alvares, Lauren A" userId="23dfaa03-9b97-4ea3-919d-e5fd38d7d8ac" providerId="ADAL" clId="{E1EF9A12-29BD-4C9D-BBC8-BF9AA987FBE8}" dt="2024-02-07T18:08:20.358" v="1476" actId="26606"/>
          <ac:spMkLst>
            <pc:docMk/>
            <pc:sldMk cId="2635726615" sldId="258"/>
            <ac:spMk id="9" creationId="{BACC6370-2D7E-4714-9D71-7542949D7D5D}"/>
          </ac:spMkLst>
        </pc:spChg>
        <pc:spChg chg="add del">
          <ac:chgData name="Alvares, Lauren A" userId="23dfaa03-9b97-4ea3-919d-e5fd38d7d8ac" providerId="ADAL" clId="{E1EF9A12-29BD-4C9D-BBC8-BF9AA987FBE8}" dt="2024-02-07T18:08:30.733" v="1478" actId="26606"/>
          <ac:spMkLst>
            <pc:docMk/>
            <pc:sldMk cId="2635726615" sldId="258"/>
            <ac:spMk id="10" creationId="{C13EF075-D4EF-4929-ADBC-91B27DA19955}"/>
          </ac:spMkLst>
        </pc:spChg>
        <pc:spChg chg="add del">
          <ac:chgData name="Alvares, Lauren A" userId="23dfaa03-9b97-4ea3-919d-e5fd38d7d8ac" providerId="ADAL" clId="{E1EF9A12-29BD-4C9D-BBC8-BF9AA987FBE8}" dt="2024-02-07T18:08:20.358" v="1476" actId="26606"/>
          <ac:spMkLst>
            <pc:docMk/>
            <pc:sldMk cId="2635726615" sldId="258"/>
            <ac:spMk id="11" creationId="{F68B3F68-107C-434F-AA38-110D5EA91B85}"/>
          </ac:spMkLst>
        </pc:spChg>
        <pc:spChg chg="add del">
          <ac:chgData name="Alvares, Lauren A" userId="23dfaa03-9b97-4ea3-919d-e5fd38d7d8ac" providerId="ADAL" clId="{E1EF9A12-29BD-4C9D-BBC8-BF9AA987FBE8}" dt="2024-02-07T18:08:20.358" v="1476" actId="26606"/>
          <ac:spMkLst>
            <pc:docMk/>
            <pc:sldMk cId="2635726615" sldId="258"/>
            <ac:spMk id="13" creationId="{AAD0DBB9-1A4B-4391-81D4-CB19F9AB918A}"/>
          </ac:spMkLst>
        </pc:spChg>
        <pc:spChg chg="add del">
          <ac:chgData name="Alvares, Lauren A" userId="23dfaa03-9b97-4ea3-919d-e5fd38d7d8ac" providerId="ADAL" clId="{E1EF9A12-29BD-4C9D-BBC8-BF9AA987FBE8}" dt="2024-02-07T18:08:20.358" v="1476" actId="26606"/>
          <ac:spMkLst>
            <pc:docMk/>
            <pc:sldMk cId="2635726615" sldId="258"/>
            <ac:spMk id="15" creationId="{063BBA22-50EA-4C4D-BE05-F1CE4E63AA56}"/>
          </ac:spMkLst>
        </pc:spChg>
        <pc:spChg chg="add del">
          <ac:chgData name="Alvares, Lauren A" userId="23dfaa03-9b97-4ea3-919d-e5fd38d7d8ac" providerId="ADAL" clId="{E1EF9A12-29BD-4C9D-BBC8-BF9AA987FBE8}" dt="2024-02-07T18:08:30.733" v="1478" actId="26606"/>
          <ac:spMkLst>
            <pc:docMk/>
            <pc:sldMk cId="2635726615" sldId="258"/>
            <ac:spMk id="19" creationId="{2ACE24AC-97B3-CE3D-501E-25808C9E05BA}"/>
          </ac:spMkLst>
        </pc:spChg>
        <pc:spChg chg="add del">
          <ac:chgData name="Alvares, Lauren A" userId="23dfaa03-9b97-4ea3-919d-e5fd38d7d8ac" providerId="ADAL" clId="{E1EF9A12-29BD-4C9D-BBC8-BF9AA987FBE8}" dt="2024-02-07T18:08:33.336" v="1480" actId="26606"/>
          <ac:spMkLst>
            <pc:docMk/>
            <pc:sldMk cId="2635726615" sldId="258"/>
            <ac:spMk id="21" creationId="{1BB867FF-FC45-48F7-8104-F89BE54909F1}"/>
          </ac:spMkLst>
        </pc:spChg>
        <pc:spChg chg="add del">
          <ac:chgData name="Alvares, Lauren A" userId="23dfaa03-9b97-4ea3-919d-e5fd38d7d8ac" providerId="ADAL" clId="{E1EF9A12-29BD-4C9D-BBC8-BF9AA987FBE8}" dt="2024-02-07T18:08:33.336" v="1480" actId="26606"/>
          <ac:spMkLst>
            <pc:docMk/>
            <pc:sldMk cId="2635726615" sldId="258"/>
            <ac:spMk id="22" creationId="{8BB56887-D0D5-4F0C-9E19-7247EB83C8B7}"/>
          </ac:spMkLst>
        </pc:spChg>
        <pc:spChg chg="add del">
          <ac:chgData name="Alvares, Lauren A" userId="23dfaa03-9b97-4ea3-919d-e5fd38d7d8ac" providerId="ADAL" clId="{E1EF9A12-29BD-4C9D-BBC8-BF9AA987FBE8}" dt="2024-02-07T18:08:33.336" v="1480" actId="26606"/>
          <ac:spMkLst>
            <pc:docMk/>
            <pc:sldMk cId="2635726615" sldId="258"/>
            <ac:spMk id="23" creationId="{081E4A58-353D-44AE-B2FC-2A74E2E400F7}"/>
          </ac:spMkLst>
        </pc:spChg>
        <pc:spChg chg="add del">
          <ac:chgData name="Alvares, Lauren A" userId="23dfaa03-9b97-4ea3-919d-e5fd38d7d8ac" providerId="ADAL" clId="{E1EF9A12-29BD-4C9D-BBC8-BF9AA987FBE8}" dt="2024-02-07T18:08:33.336" v="1480" actId="26606"/>
          <ac:spMkLst>
            <pc:docMk/>
            <pc:sldMk cId="2635726615" sldId="258"/>
            <ac:spMk id="24" creationId="{2ACE24AC-97B3-CE3D-501E-25808C9E05BA}"/>
          </ac:spMkLst>
        </pc:spChg>
        <pc:spChg chg="add del">
          <ac:chgData name="Alvares, Lauren A" userId="23dfaa03-9b97-4ea3-919d-e5fd38d7d8ac" providerId="ADAL" clId="{E1EF9A12-29BD-4C9D-BBC8-BF9AA987FBE8}" dt="2024-02-07T18:08:35.572" v="1482" actId="26606"/>
          <ac:spMkLst>
            <pc:docMk/>
            <pc:sldMk cId="2635726615" sldId="258"/>
            <ac:spMk id="26" creationId="{100EDD19-6802-4EC3-95CE-CFFAB042CFD6}"/>
          </ac:spMkLst>
        </pc:spChg>
        <pc:spChg chg="add del">
          <ac:chgData name="Alvares, Lauren A" userId="23dfaa03-9b97-4ea3-919d-e5fd38d7d8ac" providerId="ADAL" clId="{E1EF9A12-29BD-4C9D-BBC8-BF9AA987FBE8}" dt="2024-02-07T18:08:35.572" v="1482" actId="26606"/>
          <ac:spMkLst>
            <pc:docMk/>
            <pc:sldMk cId="2635726615" sldId="258"/>
            <ac:spMk id="27" creationId="{DB17E863-922E-4C26-BD64-E8FD41D28661}"/>
          </ac:spMkLst>
        </pc:spChg>
        <pc:spChg chg="add del">
          <ac:chgData name="Alvares, Lauren A" userId="23dfaa03-9b97-4ea3-919d-e5fd38d7d8ac" providerId="ADAL" clId="{E1EF9A12-29BD-4C9D-BBC8-BF9AA987FBE8}" dt="2024-02-07T18:08:35.572" v="1482" actId="26606"/>
          <ac:spMkLst>
            <pc:docMk/>
            <pc:sldMk cId="2635726615" sldId="258"/>
            <ac:spMk id="28" creationId="{2ACE24AC-97B3-CE3D-501E-25808C9E05BA}"/>
          </ac:spMkLst>
        </pc:spChg>
        <pc:spChg chg="add del">
          <ac:chgData name="Alvares, Lauren A" userId="23dfaa03-9b97-4ea3-919d-e5fd38d7d8ac" providerId="ADAL" clId="{E1EF9A12-29BD-4C9D-BBC8-BF9AA987FBE8}" dt="2024-02-07T18:08:40.730" v="1484" actId="26606"/>
          <ac:spMkLst>
            <pc:docMk/>
            <pc:sldMk cId="2635726615" sldId="258"/>
            <ac:spMk id="30" creationId="{18873D23-2DCF-4B31-A009-95721C06E8E1}"/>
          </ac:spMkLst>
        </pc:spChg>
        <pc:spChg chg="add del">
          <ac:chgData name="Alvares, Lauren A" userId="23dfaa03-9b97-4ea3-919d-e5fd38d7d8ac" providerId="ADAL" clId="{E1EF9A12-29BD-4C9D-BBC8-BF9AA987FBE8}" dt="2024-02-07T18:08:40.730" v="1484" actId="26606"/>
          <ac:spMkLst>
            <pc:docMk/>
            <pc:sldMk cId="2635726615" sldId="258"/>
            <ac:spMk id="31" creationId="{C13EF075-D4EF-4929-ADBC-91B27DA19955}"/>
          </ac:spMkLst>
        </pc:spChg>
        <pc:spChg chg="add del">
          <ac:chgData name="Alvares, Lauren A" userId="23dfaa03-9b97-4ea3-919d-e5fd38d7d8ac" providerId="ADAL" clId="{E1EF9A12-29BD-4C9D-BBC8-BF9AA987FBE8}" dt="2024-02-07T18:08:40.730" v="1484" actId="26606"/>
          <ac:spMkLst>
            <pc:docMk/>
            <pc:sldMk cId="2635726615" sldId="258"/>
            <ac:spMk id="35" creationId="{2ACE24AC-97B3-CE3D-501E-25808C9E05BA}"/>
          </ac:spMkLst>
        </pc:spChg>
        <pc:spChg chg="add del">
          <ac:chgData name="Alvares, Lauren A" userId="23dfaa03-9b97-4ea3-919d-e5fd38d7d8ac" providerId="ADAL" clId="{E1EF9A12-29BD-4C9D-BBC8-BF9AA987FBE8}" dt="2024-02-07T18:08:49.779" v="1486" actId="26606"/>
          <ac:spMkLst>
            <pc:docMk/>
            <pc:sldMk cId="2635726615" sldId="258"/>
            <ac:spMk id="37" creationId="{B50AB553-2A96-4A92-96F2-93548E096954}"/>
          </ac:spMkLst>
        </pc:spChg>
        <pc:spChg chg="add del">
          <ac:chgData name="Alvares, Lauren A" userId="23dfaa03-9b97-4ea3-919d-e5fd38d7d8ac" providerId="ADAL" clId="{E1EF9A12-29BD-4C9D-BBC8-BF9AA987FBE8}" dt="2024-02-07T18:08:51.831" v="1488" actId="26606"/>
          <ac:spMkLst>
            <pc:docMk/>
            <pc:sldMk cId="2635726615" sldId="258"/>
            <ac:spMk id="40" creationId="{BACC6370-2D7E-4714-9D71-7542949D7D5D}"/>
          </ac:spMkLst>
        </pc:spChg>
        <pc:spChg chg="add del">
          <ac:chgData name="Alvares, Lauren A" userId="23dfaa03-9b97-4ea3-919d-e5fd38d7d8ac" providerId="ADAL" clId="{E1EF9A12-29BD-4C9D-BBC8-BF9AA987FBE8}" dt="2024-02-07T18:08:51.831" v="1488" actId="26606"/>
          <ac:spMkLst>
            <pc:docMk/>
            <pc:sldMk cId="2635726615" sldId="258"/>
            <ac:spMk id="41" creationId="{F68B3F68-107C-434F-AA38-110D5EA91B85}"/>
          </ac:spMkLst>
        </pc:spChg>
        <pc:spChg chg="add del">
          <ac:chgData name="Alvares, Lauren A" userId="23dfaa03-9b97-4ea3-919d-e5fd38d7d8ac" providerId="ADAL" clId="{E1EF9A12-29BD-4C9D-BBC8-BF9AA987FBE8}" dt="2024-02-07T18:08:51.831" v="1488" actId="26606"/>
          <ac:spMkLst>
            <pc:docMk/>
            <pc:sldMk cId="2635726615" sldId="258"/>
            <ac:spMk id="42" creationId="{AAD0DBB9-1A4B-4391-81D4-CB19F9AB918A}"/>
          </ac:spMkLst>
        </pc:spChg>
        <pc:spChg chg="add del">
          <ac:chgData name="Alvares, Lauren A" userId="23dfaa03-9b97-4ea3-919d-e5fd38d7d8ac" providerId="ADAL" clId="{E1EF9A12-29BD-4C9D-BBC8-BF9AA987FBE8}" dt="2024-02-07T18:08:51.831" v="1488" actId="26606"/>
          <ac:spMkLst>
            <pc:docMk/>
            <pc:sldMk cId="2635726615" sldId="258"/>
            <ac:spMk id="43" creationId="{063BBA22-50EA-4C4D-BE05-F1CE4E63AA56}"/>
          </ac:spMkLst>
        </pc:spChg>
        <pc:spChg chg="add del">
          <ac:chgData name="Alvares, Lauren A" userId="23dfaa03-9b97-4ea3-919d-e5fd38d7d8ac" providerId="ADAL" clId="{E1EF9A12-29BD-4C9D-BBC8-BF9AA987FBE8}" dt="2024-02-07T18:08:53.365" v="1490" actId="26606"/>
          <ac:spMkLst>
            <pc:docMk/>
            <pc:sldMk cId="2635726615" sldId="258"/>
            <ac:spMk id="47" creationId="{B50AB553-2A96-4A92-96F2-93548E096954}"/>
          </ac:spMkLst>
        </pc:spChg>
        <pc:spChg chg="add del">
          <ac:chgData name="Alvares, Lauren A" userId="23dfaa03-9b97-4ea3-919d-e5fd38d7d8ac" providerId="ADAL" clId="{E1EF9A12-29BD-4C9D-BBC8-BF9AA987FBE8}" dt="2024-02-07T19:28:58.387" v="4056" actId="26606"/>
          <ac:spMkLst>
            <pc:docMk/>
            <pc:sldMk cId="2635726615" sldId="258"/>
            <ac:spMk id="50" creationId="{BACC6370-2D7E-4714-9D71-7542949D7D5D}"/>
          </ac:spMkLst>
        </pc:spChg>
        <pc:spChg chg="add del">
          <ac:chgData name="Alvares, Lauren A" userId="23dfaa03-9b97-4ea3-919d-e5fd38d7d8ac" providerId="ADAL" clId="{E1EF9A12-29BD-4C9D-BBC8-BF9AA987FBE8}" dt="2024-02-07T19:28:58.387" v="4056" actId="26606"/>
          <ac:spMkLst>
            <pc:docMk/>
            <pc:sldMk cId="2635726615" sldId="258"/>
            <ac:spMk id="51" creationId="{F68B3F68-107C-434F-AA38-110D5EA91B85}"/>
          </ac:spMkLst>
        </pc:spChg>
        <pc:spChg chg="add del">
          <ac:chgData name="Alvares, Lauren A" userId="23dfaa03-9b97-4ea3-919d-e5fd38d7d8ac" providerId="ADAL" clId="{E1EF9A12-29BD-4C9D-BBC8-BF9AA987FBE8}" dt="2024-02-07T19:28:58.387" v="4056" actId="26606"/>
          <ac:spMkLst>
            <pc:docMk/>
            <pc:sldMk cId="2635726615" sldId="258"/>
            <ac:spMk id="52" creationId="{AAD0DBB9-1A4B-4391-81D4-CB19F9AB918A}"/>
          </ac:spMkLst>
        </pc:spChg>
        <pc:spChg chg="add del">
          <ac:chgData name="Alvares, Lauren A" userId="23dfaa03-9b97-4ea3-919d-e5fd38d7d8ac" providerId="ADAL" clId="{E1EF9A12-29BD-4C9D-BBC8-BF9AA987FBE8}" dt="2024-02-07T19:28:58.387" v="4056" actId="26606"/>
          <ac:spMkLst>
            <pc:docMk/>
            <pc:sldMk cId="2635726615" sldId="258"/>
            <ac:spMk id="53" creationId="{063BBA22-50EA-4C4D-BE05-F1CE4E63AA56}"/>
          </ac:spMkLst>
        </pc:spChg>
        <pc:spChg chg="add del">
          <ac:chgData name="Alvares, Lauren A" userId="23dfaa03-9b97-4ea3-919d-e5fd38d7d8ac" providerId="ADAL" clId="{E1EF9A12-29BD-4C9D-BBC8-BF9AA987FBE8}" dt="2024-02-07T19:28:58.387" v="4056" actId="26606"/>
          <ac:spMkLst>
            <pc:docMk/>
            <pc:sldMk cId="2635726615" sldId="258"/>
            <ac:spMk id="60" creationId="{9228552E-C8B1-4A80-8448-0787CE0FC704}"/>
          </ac:spMkLst>
        </pc:spChg>
        <pc:grpChg chg="add del">
          <ac:chgData name="Alvares, Lauren A" userId="23dfaa03-9b97-4ea3-919d-e5fd38d7d8ac" providerId="ADAL" clId="{E1EF9A12-29BD-4C9D-BBC8-BF9AA987FBE8}" dt="2024-02-07T18:08:30.733" v="1478" actId="26606"/>
          <ac:grpSpMkLst>
            <pc:docMk/>
            <pc:sldMk cId="2635726615" sldId="258"/>
            <ac:grpSpMk id="12" creationId="{DAA26DFA-AAB2-4973-9C17-16D587C7B198}"/>
          </ac:grpSpMkLst>
        </pc:grpChg>
        <pc:grpChg chg="add del">
          <ac:chgData name="Alvares, Lauren A" userId="23dfaa03-9b97-4ea3-919d-e5fd38d7d8ac" providerId="ADAL" clId="{E1EF9A12-29BD-4C9D-BBC8-BF9AA987FBE8}" dt="2024-02-07T18:08:40.730" v="1484" actId="26606"/>
          <ac:grpSpMkLst>
            <pc:docMk/>
            <pc:sldMk cId="2635726615" sldId="258"/>
            <ac:grpSpMk id="32" creationId="{DAA26DFA-AAB2-4973-9C17-16D587C7B198}"/>
          </ac:grpSpMkLst>
        </pc:grpChg>
        <pc:graphicFrameChg chg="add del">
          <ac:chgData name="Alvares, Lauren A" userId="23dfaa03-9b97-4ea3-919d-e5fd38d7d8ac" providerId="ADAL" clId="{E1EF9A12-29BD-4C9D-BBC8-BF9AA987FBE8}" dt="2024-02-07T18:08:20.358" v="1476" actId="26606"/>
          <ac:graphicFrameMkLst>
            <pc:docMk/>
            <pc:sldMk cId="2635726615" sldId="258"/>
            <ac:graphicFrameMk id="5" creationId="{055EC6F7-4C3D-18CC-7C09-C199078F9DF5}"/>
          </ac:graphicFrameMkLst>
        </pc:graphicFrameChg>
        <pc:graphicFrameChg chg="add del">
          <ac:chgData name="Alvares, Lauren A" userId="23dfaa03-9b97-4ea3-919d-e5fd38d7d8ac" providerId="ADAL" clId="{E1EF9A12-29BD-4C9D-BBC8-BF9AA987FBE8}" dt="2024-02-07T18:08:49.779" v="1486" actId="26606"/>
          <ac:graphicFrameMkLst>
            <pc:docMk/>
            <pc:sldMk cId="2635726615" sldId="258"/>
            <ac:graphicFrameMk id="38" creationId="{B589CB01-6A22-3721-B501-F59FB3D2E5BE}"/>
          </ac:graphicFrameMkLst>
        </pc:graphicFrameChg>
        <pc:graphicFrameChg chg="add del">
          <ac:chgData name="Alvares, Lauren A" userId="23dfaa03-9b97-4ea3-919d-e5fd38d7d8ac" providerId="ADAL" clId="{E1EF9A12-29BD-4C9D-BBC8-BF9AA987FBE8}" dt="2024-02-07T18:08:51.831" v="1488" actId="26606"/>
          <ac:graphicFrameMkLst>
            <pc:docMk/>
            <pc:sldMk cId="2635726615" sldId="258"/>
            <ac:graphicFrameMk id="44" creationId="{055EC6F7-4C3D-18CC-7C09-C199078F9DF5}"/>
          </ac:graphicFrameMkLst>
        </pc:graphicFrameChg>
        <pc:graphicFrameChg chg="add del">
          <ac:chgData name="Alvares, Lauren A" userId="23dfaa03-9b97-4ea3-919d-e5fd38d7d8ac" providerId="ADAL" clId="{E1EF9A12-29BD-4C9D-BBC8-BF9AA987FBE8}" dt="2024-02-07T18:08:53.365" v="1490" actId="26606"/>
          <ac:graphicFrameMkLst>
            <pc:docMk/>
            <pc:sldMk cId="2635726615" sldId="258"/>
            <ac:graphicFrameMk id="48" creationId="{B589CB01-6A22-3721-B501-F59FB3D2E5BE}"/>
          </ac:graphicFrameMkLst>
        </pc:graphicFrameChg>
        <pc:graphicFrameChg chg="add mod modGraphic">
          <ac:chgData name="Alvares, Lauren A" userId="23dfaa03-9b97-4ea3-919d-e5fd38d7d8ac" providerId="ADAL" clId="{E1EF9A12-29BD-4C9D-BBC8-BF9AA987FBE8}" dt="2024-02-07T19:28:58.387" v="4056" actId="26606"/>
          <ac:graphicFrameMkLst>
            <pc:docMk/>
            <pc:sldMk cId="2635726615" sldId="258"/>
            <ac:graphicFrameMk id="54" creationId="{055EC6F7-4C3D-18CC-7C09-C199078F9DF5}"/>
          </ac:graphicFrameMkLst>
        </pc:graphicFrameChg>
        <pc:picChg chg="add del">
          <ac:chgData name="Alvares, Lauren A" userId="23dfaa03-9b97-4ea3-919d-e5fd38d7d8ac" providerId="ADAL" clId="{E1EF9A12-29BD-4C9D-BBC8-BF9AA987FBE8}" dt="2024-02-07T18:08:49.779" v="1486" actId="26606"/>
          <ac:picMkLst>
            <pc:docMk/>
            <pc:sldMk cId="2635726615" sldId="258"/>
            <ac:picMk id="6" creationId="{1151417B-A54F-F7C0-CAFA-AC7D6D8FAF32}"/>
          </ac:picMkLst>
        </pc:picChg>
        <pc:picChg chg="add del">
          <ac:chgData name="Alvares, Lauren A" userId="23dfaa03-9b97-4ea3-919d-e5fd38d7d8ac" providerId="ADAL" clId="{E1EF9A12-29BD-4C9D-BBC8-BF9AA987FBE8}" dt="2024-02-07T18:08:53.365" v="1490" actId="26606"/>
          <ac:picMkLst>
            <pc:docMk/>
            <pc:sldMk cId="2635726615" sldId="258"/>
            <ac:picMk id="46" creationId="{1151417B-A54F-F7C0-CAFA-AC7D6D8FAF32}"/>
          </ac:picMkLst>
        </pc:picChg>
        <pc:picChg chg="add del">
          <ac:chgData name="Alvares, Lauren A" userId="23dfaa03-9b97-4ea3-919d-e5fd38d7d8ac" providerId="ADAL" clId="{E1EF9A12-29BD-4C9D-BBC8-BF9AA987FBE8}" dt="2024-02-07T19:28:58.387" v="4056" actId="26606"/>
          <ac:picMkLst>
            <pc:docMk/>
            <pc:sldMk cId="2635726615" sldId="258"/>
            <ac:picMk id="56" creationId="{7257A33F-D9F4-7F03-B671-B9F4ECC21F04}"/>
          </ac:picMkLst>
        </pc:picChg>
      </pc:sldChg>
      <pc:sldChg chg="addSp delSp modSp new mod setBg delDesignElem">
        <pc:chgData name="Alvares, Lauren A" userId="23dfaa03-9b97-4ea3-919d-e5fd38d7d8ac" providerId="ADAL" clId="{E1EF9A12-29BD-4C9D-BBC8-BF9AA987FBE8}" dt="2024-02-07T19:59:26.275" v="5127" actId="1076"/>
        <pc:sldMkLst>
          <pc:docMk/>
          <pc:sldMk cId="1546905890" sldId="259"/>
        </pc:sldMkLst>
        <pc:spChg chg="mod">
          <ac:chgData name="Alvares, Lauren A" userId="23dfaa03-9b97-4ea3-919d-e5fd38d7d8ac" providerId="ADAL" clId="{E1EF9A12-29BD-4C9D-BBC8-BF9AA987FBE8}" dt="2024-02-07T19:13:31.454" v="3988" actId="26606"/>
          <ac:spMkLst>
            <pc:docMk/>
            <pc:sldMk cId="1546905890" sldId="259"/>
            <ac:spMk id="2" creationId="{D93975CD-B655-F414-09B0-452AA72A4490}"/>
          </ac:spMkLst>
        </pc:spChg>
        <pc:spChg chg="add del mod">
          <ac:chgData name="Alvares, Lauren A" userId="23dfaa03-9b97-4ea3-919d-e5fd38d7d8ac" providerId="ADAL" clId="{E1EF9A12-29BD-4C9D-BBC8-BF9AA987FBE8}" dt="2024-02-07T19:13:31.454" v="3988" actId="26606"/>
          <ac:spMkLst>
            <pc:docMk/>
            <pc:sldMk cId="1546905890" sldId="259"/>
            <ac:spMk id="3" creationId="{D329D4CE-5C3A-6B6C-3EF5-EA08617EFE58}"/>
          </ac:spMkLst>
        </pc:spChg>
        <pc:spChg chg="add mod">
          <ac:chgData name="Alvares, Lauren A" userId="23dfaa03-9b97-4ea3-919d-e5fd38d7d8ac" providerId="ADAL" clId="{E1EF9A12-29BD-4C9D-BBC8-BF9AA987FBE8}" dt="2024-02-07T19:59:26.275" v="5127" actId="1076"/>
          <ac:spMkLst>
            <pc:docMk/>
            <pc:sldMk cId="1546905890" sldId="259"/>
            <ac:spMk id="4" creationId="{9FA5D04A-A8BD-9C9B-FFDB-8212678D4EB4}"/>
          </ac:spMkLst>
        </pc:spChg>
        <pc:spChg chg="add del">
          <ac:chgData name="Alvares, Lauren A" userId="23dfaa03-9b97-4ea3-919d-e5fd38d7d8ac" providerId="ADAL" clId="{E1EF9A12-29BD-4C9D-BBC8-BF9AA987FBE8}" dt="2024-02-07T19:13:31.432" v="3987" actId="26606"/>
          <ac:spMkLst>
            <pc:docMk/>
            <pc:sldMk cId="1546905890" sldId="259"/>
            <ac:spMk id="9" creationId="{35DB3719-6FDC-4E5D-891D-FF40B7300F64}"/>
          </ac:spMkLst>
        </pc:spChg>
        <pc:spChg chg="add del">
          <ac:chgData name="Alvares, Lauren A" userId="23dfaa03-9b97-4ea3-919d-e5fd38d7d8ac" providerId="ADAL" clId="{E1EF9A12-29BD-4C9D-BBC8-BF9AA987FBE8}" dt="2024-02-07T19:13:31.432" v="3987" actId="26606"/>
          <ac:spMkLst>
            <pc:docMk/>
            <pc:sldMk cId="1546905890" sldId="259"/>
            <ac:spMk id="11" creationId="{E0CBAC23-2E3F-4A90-BA59-F8299F6A5439}"/>
          </ac:spMkLst>
        </pc:spChg>
        <pc:spChg chg="add del">
          <ac:chgData name="Alvares, Lauren A" userId="23dfaa03-9b97-4ea3-919d-e5fd38d7d8ac" providerId="ADAL" clId="{E1EF9A12-29BD-4C9D-BBC8-BF9AA987FBE8}" dt="2024-02-07T19:16:57.879" v="4009"/>
          <ac:spMkLst>
            <pc:docMk/>
            <pc:sldMk cId="1546905890" sldId="259"/>
            <ac:spMk id="13" creationId="{3847E18C-932D-4C95-AABA-FEC7C9499AD7}"/>
          </ac:spMkLst>
        </pc:spChg>
        <pc:spChg chg="add del">
          <ac:chgData name="Alvares, Lauren A" userId="23dfaa03-9b97-4ea3-919d-e5fd38d7d8ac" providerId="ADAL" clId="{E1EF9A12-29BD-4C9D-BBC8-BF9AA987FBE8}" dt="2024-02-07T19:16:57.879" v="4009"/>
          <ac:spMkLst>
            <pc:docMk/>
            <pc:sldMk cId="1546905890" sldId="259"/>
            <ac:spMk id="14" creationId="{BACC6370-2D7E-4714-9D71-7542949D7D5D}"/>
          </ac:spMkLst>
        </pc:spChg>
        <pc:spChg chg="add del">
          <ac:chgData name="Alvares, Lauren A" userId="23dfaa03-9b97-4ea3-919d-e5fd38d7d8ac" providerId="ADAL" clId="{E1EF9A12-29BD-4C9D-BBC8-BF9AA987FBE8}" dt="2024-02-07T19:16:57.879" v="4009"/>
          <ac:spMkLst>
            <pc:docMk/>
            <pc:sldMk cId="1546905890" sldId="259"/>
            <ac:spMk id="15" creationId="{3150CB11-0C61-439E-910F-5787759E72A0}"/>
          </ac:spMkLst>
        </pc:spChg>
        <pc:spChg chg="add del">
          <ac:chgData name="Alvares, Lauren A" userId="23dfaa03-9b97-4ea3-919d-e5fd38d7d8ac" providerId="ADAL" clId="{E1EF9A12-29BD-4C9D-BBC8-BF9AA987FBE8}" dt="2024-02-07T19:16:57.879" v="4009"/>
          <ac:spMkLst>
            <pc:docMk/>
            <pc:sldMk cId="1546905890" sldId="259"/>
            <ac:spMk id="16" creationId="{256B2C21-A230-48C0-8DF1-C46611373C44}"/>
          </ac:spMkLst>
        </pc:spChg>
        <pc:spChg chg="add del">
          <ac:chgData name="Alvares, Lauren A" userId="23dfaa03-9b97-4ea3-919d-e5fd38d7d8ac" providerId="ADAL" clId="{E1EF9A12-29BD-4C9D-BBC8-BF9AA987FBE8}" dt="2024-02-07T19:16:57.879" v="4009"/>
          <ac:spMkLst>
            <pc:docMk/>
            <pc:sldMk cId="1546905890" sldId="259"/>
            <ac:spMk id="17" creationId="{43F8A58B-5155-44CE-A5FF-7647B47D0A7A}"/>
          </ac:spMkLst>
        </pc:spChg>
        <pc:spChg chg="add del">
          <ac:chgData name="Alvares, Lauren A" userId="23dfaa03-9b97-4ea3-919d-e5fd38d7d8ac" providerId="ADAL" clId="{E1EF9A12-29BD-4C9D-BBC8-BF9AA987FBE8}" dt="2024-02-07T19:16:57.879" v="4009"/>
          <ac:spMkLst>
            <pc:docMk/>
            <pc:sldMk cId="1546905890" sldId="259"/>
            <ac:spMk id="19" creationId="{443F2ACA-E6D6-4028-82DD-F03C262D5DE6}"/>
          </ac:spMkLst>
        </pc:spChg>
        <pc:graphicFrameChg chg="add del">
          <ac:chgData name="Alvares, Lauren A" userId="23dfaa03-9b97-4ea3-919d-e5fd38d7d8ac" providerId="ADAL" clId="{E1EF9A12-29BD-4C9D-BBC8-BF9AA987FBE8}" dt="2024-02-07T19:13:31.432" v="3987" actId="26606"/>
          <ac:graphicFrameMkLst>
            <pc:docMk/>
            <pc:sldMk cId="1546905890" sldId="259"/>
            <ac:graphicFrameMk id="5" creationId="{D06A8BC4-F75F-7EDE-67CE-D41AFDE64289}"/>
          </ac:graphicFrameMkLst>
        </pc:graphicFrameChg>
        <pc:graphicFrameChg chg="add mod">
          <ac:chgData name="Alvares, Lauren A" userId="23dfaa03-9b97-4ea3-919d-e5fd38d7d8ac" providerId="ADAL" clId="{E1EF9A12-29BD-4C9D-BBC8-BF9AA987FBE8}" dt="2024-02-07T19:14:22.812" v="3989" actId="13782"/>
          <ac:graphicFrameMkLst>
            <pc:docMk/>
            <pc:sldMk cId="1546905890" sldId="259"/>
            <ac:graphicFrameMk id="18" creationId="{FEABBFF1-DE28-C334-25F7-C02297BC5542}"/>
          </ac:graphicFrameMkLst>
        </pc:graphicFrameChg>
      </pc:sldChg>
      <pc:sldChg chg="addSp delSp modSp new mod setBg delDesignElem">
        <pc:chgData name="Alvares, Lauren A" userId="23dfaa03-9b97-4ea3-919d-e5fd38d7d8ac" providerId="ADAL" clId="{E1EF9A12-29BD-4C9D-BBC8-BF9AA987FBE8}" dt="2024-02-07T19:59:34.970" v="5129" actId="1076"/>
        <pc:sldMkLst>
          <pc:docMk/>
          <pc:sldMk cId="2680659307" sldId="260"/>
        </pc:sldMkLst>
        <pc:spChg chg="mod">
          <ac:chgData name="Alvares, Lauren A" userId="23dfaa03-9b97-4ea3-919d-e5fd38d7d8ac" providerId="ADAL" clId="{E1EF9A12-29BD-4C9D-BBC8-BF9AA987FBE8}" dt="2024-02-07T19:17:16.968" v="4010" actId="26606"/>
          <ac:spMkLst>
            <pc:docMk/>
            <pc:sldMk cId="2680659307" sldId="260"/>
            <ac:spMk id="2" creationId="{4CFCBD9B-3E95-4392-3906-6E19E254D2FE}"/>
          </ac:spMkLst>
        </pc:spChg>
        <pc:spChg chg="add del mod">
          <ac:chgData name="Alvares, Lauren A" userId="23dfaa03-9b97-4ea3-919d-e5fd38d7d8ac" providerId="ADAL" clId="{E1EF9A12-29BD-4C9D-BBC8-BF9AA987FBE8}" dt="2024-02-07T19:15:52.305" v="3998" actId="26606"/>
          <ac:spMkLst>
            <pc:docMk/>
            <pc:sldMk cId="2680659307" sldId="260"/>
            <ac:spMk id="3" creationId="{1BE348A1-4999-9BB1-7F9E-BB0AA69548B2}"/>
          </ac:spMkLst>
        </pc:spChg>
        <pc:spChg chg="add mod">
          <ac:chgData name="Alvares, Lauren A" userId="23dfaa03-9b97-4ea3-919d-e5fd38d7d8ac" providerId="ADAL" clId="{E1EF9A12-29BD-4C9D-BBC8-BF9AA987FBE8}" dt="2024-02-07T19:59:34.970" v="5129" actId="1076"/>
          <ac:spMkLst>
            <pc:docMk/>
            <pc:sldMk cId="2680659307" sldId="260"/>
            <ac:spMk id="4" creationId="{C5335B0E-4BD3-38E8-63E2-1031E674094E}"/>
          </ac:spMkLst>
        </pc:spChg>
        <pc:spChg chg="add del">
          <ac:chgData name="Alvares, Lauren A" userId="23dfaa03-9b97-4ea3-919d-e5fd38d7d8ac" providerId="ADAL" clId="{E1EF9A12-29BD-4C9D-BBC8-BF9AA987FBE8}" dt="2024-02-07T19:15:52.290" v="3997" actId="26606"/>
          <ac:spMkLst>
            <pc:docMk/>
            <pc:sldMk cId="2680659307" sldId="260"/>
            <ac:spMk id="8" creationId="{18873D23-2DCF-4B31-A009-95721C06E8E1}"/>
          </ac:spMkLst>
        </pc:spChg>
        <pc:spChg chg="add del">
          <ac:chgData name="Alvares, Lauren A" userId="23dfaa03-9b97-4ea3-919d-e5fd38d7d8ac" providerId="ADAL" clId="{E1EF9A12-29BD-4C9D-BBC8-BF9AA987FBE8}" dt="2024-02-07T19:15:39.193" v="3991" actId="26606"/>
          <ac:spMkLst>
            <pc:docMk/>
            <pc:sldMk cId="2680659307" sldId="260"/>
            <ac:spMk id="9" creationId="{2E442304-DDBD-4F7B-8017-36BCC863FB40}"/>
          </ac:spMkLst>
        </pc:spChg>
        <pc:spChg chg="add del">
          <ac:chgData name="Alvares, Lauren A" userId="23dfaa03-9b97-4ea3-919d-e5fd38d7d8ac" providerId="ADAL" clId="{E1EF9A12-29BD-4C9D-BBC8-BF9AA987FBE8}" dt="2024-02-07T19:15:52.290" v="3997" actId="26606"/>
          <ac:spMkLst>
            <pc:docMk/>
            <pc:sldMk cId="2680659307" sldId="260"/>
            <ac:spMk id="10" creationId="{C13EF075-D4EF-4929-ADBC-91B27DA19955}"/>
          </ac:spMkLst>
        </pc:spChg>
        <pc:spChg chg="add del">
          <ac:chgData name="Alvares, Lauren A" userId="23dfaa03-9b97-4ea3-919d-e5fd38d7d8ac" providerId="ADAL" clId="{E1EF9A12-29BD-4C9D-BBC8-BF9AA987FBE8}" dt="2024-02-07T19:15:39.193" v="3991" actId="26606"/>
          <ac:spMkLst>
            <pc:docMk/>
            <pc:sldMk cId="2680659307" sldId="260"/>
            <ac:spMk id="11" creationId="{5E107275-3853-46FD-A241-DE4355A42675}"/>
          </ac:spMkLst>
        </pc:spChg>
        <pc:spChg chg="add del">
          <ac:chgData name="Alvares, Lauren A" userId="23dfaa03-9b97-4ea3-919d-e5fd38d7d8ac" providerId="ADAL" clId="{E1EF9A12-29BD-4C9D-BBC8-BF9AA987FBE8}" dt="2024-02-07T19:15:45.005" v="3993" actId="26606"/>
          <ac:spMkLst>
            <pc:docMk/>
            <pc:sldMk cId="2680659307" sldId="260"/>
            <ac:spMk id="13" creationId="{2659FDB4-FCBE-4A89-B46D-43D4FA54464D}"/>
          </ac:spMkLst>
        </pc:spChg>
        <pc:spChg chg="add del">
          <ac:chgData name="Alvares, Lauren A" userId="23dfaa03-9b97-4ea3-919d-e5fd38d7d8ac" providerId="ADAL" clId="{E1EF9A12-29BD-4C9D-BBC8-BF9AA987FBE8}" dt="2024-02-07T19:15:50.068" v="3995" actId="26606"/>
          <ac:spMkLst>
            <pc:docMk/>
            <pc:sldMk cId="2680659307" sldId="260"/>
            <ac:spMk id="17" creationId="{2E442304-DDBD-4F7B-8017-36BCC863FB40}"/>
          </ac:spMkLst>
        </pc:spChg>
        <pc:spChg chg="add del">
          <ac:chgData name="Alvares, Lauren A" userId="23dfaa03-9b97-4ea3-919d-e5fd38d7d8ac" providerId="ADAL" clId="{E1EF9A12-29BD-4C9D-BBC8-BF9AA987FBE8}" dt="2024-02-07T19:15:50.068" v="3995" actId="26606"/>
          <ac:spMkLst>
            <pc:docMk/>
            <pc:sldMk cId="2680659307" sldId="260"/>
            <ac:spMk id="18" creationId="{5E107275-3853-46FD-A241-DE4355A42675}"/>
          </ac:spMkLst>
        </pc:spChg>
        <pc:spChg chg="add del">
          <ac:chgData name="Alvares, Lauren A" userId="23dfaa03-9b97-4ea3-919d-e5fd38d7d8ac" providerId="ADAL" clId="{E1EF9A12-29BD-4C9D-BBC8-BF9AA987FBE8}" dt="2024-02-07T19:15:52.290" v="3997" actId="26606"/>
          <ac:spMkLst>
            <pc:docMk/>
            <pc:sldMk cId="2680659307" sldId="260"/>
            <ac:spMk id="24" creationId="{1BE348A1-4999-9BB1-7F9E-BB0AA69548B2}"/>
          </ac:spMkLst>
        </pc:spChg>
        <pc:spChg chg="add del">
          <ac:chgData name="Alvares, Lauren A" userId="23dfaa03-9b97-4ea3-919d-e5fd38d7d8ac" providerId="ADAL" clId="{E1EF9A12-29BD-4C9D-BBC8-BF9AA987FBE8}" dt="2024-02-07T19:17:16.968" v="4010" actId="26606"/>
          <ac:spMkLst>
            <pc:docMk/>
            <pc:sldMk cId="2680659307" sldId="260"/>
            <ac:spMk id="26" creationId="{2E442304-DDBD-4F7B-8017-36BCC863FB40}"/>
          </ac:spMkLst>
        </pc:spChg>
        <pc:spChg chg="add del">
          <ac:chgData name="Alvares, Lauren A" userId="23dfaa03-9b97-4ea3-919d-e5fd38d7d8ac" providerId="ADAL" clId="{E1EF9A12-29BD-4C9D-BBC8-BF9AA987FBE8}" dt="2024-02-07T19:17:16.968" v="4010" actId="26606"/>
          <ac:spMkLst>
            <pc:docMk/>
            <pc:sldMk cId="2680659307" sldId="260"/>
            <ac:spMk id="27" creationId="{5E107275-3853-46FD-A241-DE4355A42675}"/>
          </ac:spMkLst>
        </pc:spChg>
        <pc:spChg chg="add">
          <ac:chgData name="Alvares, Lauren A" userId="23dfaa03-9b97-4ea3-919d-e5fd38d7d8ac" providerId="ADAL" clId="{E1EF9A12-29BD-4C9D-BBC8-BF9AA987FBE8}" dt="2024-02-07T19:17:16.968" v="4010" actId="26606"/>
          <ac:spMkLst>
            <pc:docMk/>
            <pc:sldMk cId="2680659307" sldId="260"/>
            <ac:spMk id="33" creationId="{955A2079-FA98-4876-80F0-72364A7D2EA4}"/>
          </ac:spMkLst>
        </pc:spChg>
        <pc:grpChg chg="add del">
          <ac:chgData name="Alvares, Lauren A" userId="23dfaa03-9b97-4ea3-919d-e5fd38d7d8ac" providerId="ADAL" clId="{E1EF9A12-29BD-4C9D-BBC8-BF9AA987FBE8}" dt="2024-02-07T19:15:52.290" v="3997" actId="26606"/>
          <ac:grpSpMkLst>
            <pc:docMk/>
            <pc:sldMk cId="2680659307" sldId="260"/>
            <ac:grpSpMk id="12" creationId="{DAA26DFA-AAB2-4973-9C17-16D587C7B198}"/>
          </ac:grpSpMkLst>
        </pc:grpChg>
        <pc:graphicFrameChg chg="add del">
          <ac:chgData name="Alvares, Lauren A" userId="23dfaa03-9b97-4ea3-919d-e5fd38d7d8ac" providerId="ADAL" clId="{E1EF9A12-29BD-4C9D-BBC8-BF9AA987FBE8}" dt="2024-02-07T19:15:39.193" v="3991" actId="26606"/>
          <ac:graphicFrameMkLst>
            <pc:docMk/>
            <pc:sldMk cId="2680659307" sldId="260"/>
            <ac:graphicFrameMk id="5" creationId="{080D1767-DC57-17A4-BE2B-74C492395F99}"/>
          </ac:graphicFrameMkLst>
        </pc:graphicFrameChg>
        <pc:graphicFrameChg chg="add del">
          <ac:chgData name="Alvares, Lauren A" userId="23dfaa03-9b97-4ea3-919d-e5fd38d7d8ac" providerId="ADAL" clId="{E1EF9A12-29BD-4C9D-BBC8-BF9AA987FBE8}" dt="2024-02-07T19:15:45.005" v="3993" actId="26606"/>
          <ac:graphicFrameMkLst>
            <pc:docMk/>
            <pc:sldMk cId="2680659307" sldId="260"/>
            <ac:graphicFrameMk id="15" creationId="{F96F7386-1E2D-F17B-2216-7A8A5BB8CC0A}"/>
          </ac:graphicFrameMkLst>
        </pc:graphicFrameChg>
        <pc:graphicFrameChg chg="add del">
          <ac:chgData name="Alvares, Lauren A" userId="23dfaa03-9b97-4ea3-919d-e5fd38d7d8ac" providerId="ADAL" clId="{E1EF9A12-29BD-4C9D-BBC8-BF9AA987FBE8}" dt="2024-02-07T19:15:50.068" v="3995" actId="26606"/>
          <ac:graphicFrameMkLst>
            <pc:docMk/>
            <pc:sldMk cId="2680659307" sldId="260"/>
            <ac:graphicFrameMk id="19" creationId="{080D1767-DC57-17A4-BE2B-74C492395F99}"/>
          </ac:graphicFrameMkLst>
        </pc:graphicFrameChg>
        <pc:graphicFrameChg chg="add mod">
          <ac:chgData name="Alvares, Lauren A" userId="23dfaa03-9b97-4ea3-919d-e5fd38d7d8ac" providerId="ADAL" clId="{E1EF9A12-29BD-4C9D-BBC8-BF9AA987FBE8}" dt="2024-02-07T19:17:16.968" v="4010" actId="26606"/>
          <ac:graphicFrameMkLst>
            <pc:docMk/>
            <pc:sldMk cId="2680659307" sldId="260"/>
            <ac:graphicFrameMk id="28" creationId="{080D1767-DC57-17A4-BE2B-74C492395F99}"/>
          </ac:graphicFrameMkLst>
        </pc:graphicFrameChg>
        <pc:cxnChg chg="add del">
          <ac:chgData name="Alvares, Lauren A" userId="23dfaa03-9b97-4ea3-919d-e5fd38d7d8ac" providerId="ADAL" clId="{E1EF9A12-29BD-4C9D-BBC8-BF9AA987FBE8}" dt="2024-02-07T19:15:45.005" v="3993" actId="26606"/>
          <ac:cxnSpMkLst>
            <pc:docMk/>
            <pc:sldMk cId="2680659307" sldId="260"/>
            <ac:cxnSpMk id="14" creationId="{C8F51B3F-8331-4E4A-AE96-D47B1006EEAD}"/>
          </ac:cxnSpMkLst>
        </pc:cxnChg>
      </pc:sldChg>
      <pc:sldChg chg="addSp delSp modSp new mod setBg">
        <pc:chgData name="Alvares, Lauren A" userId="23dfaa03-9b97-4ea3-919d-e5fd38d7d8ac" providerId="ADAL" clId="{E1EF9A12-29BD-4C9D-BBC8-BF9AA987FBE8}" dt="2024-02-07T20:01:52.056" v="5167" actId="20577"/>
        <pc:sldMkLst>
          <pc:docMk/>
          <pc:sldMk cId="397609349" sldId="261"/>
        </pc:sldMkLst>
        <pc:spChg chg="mod">
          <ac:chgData name="Alvares, Lauren A" userId="23dfaa03-9b97-4ea3-919d-e5fd38d7d8ac" providerId="ADAL" clId="{E1EF9A12-29BD-4C9D-BBC8-BF9AA987FBE8}" dt="2024-02-07T19:17:43.521" v="4014" actId="26606"/>
          <ac:spMkLst>
            <pc:docMk/>
            <pc:sldMk cId="397609349" sldId="261"/>
            <ac:spMk id="2" creationId="{EDC53345-58EF-023D-5934-BE0D17978F15}"/>
          </ac:spMkLst>
        </pc:spChg>
        <pc:spChg chg="add del mod">
          <ac:chgData name="Alvares, Lauren A" userId="23dfaa03-9b97-4ea3-919d-e5fd38d7d8ac" providerId="ADAL" clId="{E1EF9A12-29BD-4C9D-BBC8-BF9AA987FBE8}" dt="2024-02-07T19:17:43.521" v="4014" actId="26606"/>
          <ac:spMkLst>
            <pc:docMk/>
            <pc:sldMk cId="397609349" sldId="261"/>
            <ac:spMk id="3" creationId="{CA38B485-7DC9-F9DE-4591-9334E1A3138E}"/>
          </ac:spMkLst>
        </pc:spChg>
        <pc:spChg chg="add del mod">
          <ac:chgData name="Alvares, Lauren A" userId="23dfaa03-9b97-4ea3-919d-e5fd38d7d8ac" providerId="ADAL" clId="{E1EF9A12-29BD-4C9D-BBC8-BF9AA987FBE8}" dt="2024-02-07T20:01:33.142" v="5148" actId="478"/>
          <ac:spMkLst>
            <pc:docMk/>
            <pc:sldMk cId="397609349" sldId="261"/>
            <ac:spMk id="4" creationId="{C4A6F069-94C2-4F65-8521-D160F1687D66}"/>
          </ac:spMkLst>
        </pc:spChg>
        <pc:spChg chg="add del">
          <ac:chgData name="Alvares, Lauren A" userId="23dfaa03-9b97-4ea3-919d-e5fd38d7d8ac" providerId="ADAL" clId="{E1EF9A12-29BD-4C9D-BBC8-BF9AA987FBE8}" dt="2024-02-07T19:17:43.505" v="4013" actId="26606"/>
          <ac:spMkLst>
            <pc:docMk/>
            <pc:sldMk cId="397609349" sldId="261"/>
            <ac:spMk id="9" creationId="{5C8908E2-EE49-44D2-9428-A28D2312A8D5}"/>
          </ac:spMkLst>
        </pc:spChg>
        <pc:spChg chg="add">
          <ac:chgData name="Alvares, Lauren A" userId="23dfaa03-9b97-4ea3-919d-e5fd38d7d8ac" providerId="ADAL" clId="{E1EF9A12-29BD-4C9D-BBC8-BF9AA987FBE8}" dt="2024-02-07T19:17:43.521" v="4014" actId="26606"/>
          <ac:spMkLst>
            <pc:docMk/>
            <pc:sldMk cId="397609349" sldId="261"/>
            <ac:spMk id="10" creationId="{245A9F99-D9B1-4094-A2E2-B90AC1DB7B9C}"/>
          </ac:spMkLst>
        </pc:spChg>
        <pc:spChg chg="add del">
          <ac:chgData name="Alvares, Lauren A" userId="23dfaa03-9b97-4ea3-919d-e5fd38d7d8ac" providerId="ADAL" clId="{E1EF9A12-29BD-4C9D-BBC8-BF9AA987FBE8}" dt="2024-02-07T19:17:43.505" v="4013" actId="26606"/>
          <ac:spMkLst>
            <pc:docMk/>
            <pc:sldMk cId="397609349" sldId="261"/>
            <ac:spMk id="15" creationId="{7449A6C7-D15F-4AA5-BFA5-71A404B47016}"/>
          </ac:spMkLst>
        </pc:spChg>
        <pc:spChg chg="add del">
          <ac:chgData name="Alvares, Lauren A" userId="23dfaa03-9b97-4ea3-919d-e5fd38d7d8ac" providerId="ADAL" clId="{E1EF9A12-29BD-4C9D-BBC8-BF9AA987FBE8}" dt="2024-02-07T19:17:43.505" v="4013" actId="26606"/>
          <ac:spMkLst>
            <pc:docMk/>
            <pc:sldMk cId="397609349" sldId="261"/>
            <ac:spMk id="17" creationId="{ED888B23-07FA-482A-96DF-47E31AF1A603}"/>
          </ac:spMkLst>
        </pc:spChg>
        <pc:spChg chg="add">
          <ac:chgData name="Alvares, Lauren A" userId="23dfaa03-9b97-4ea3-919d-e5fd38d7d8ac" providerId="ADAL" clId="{E1EF9A12-29BD-4C9D-BBC8-BF9AA987FBE8}" dt="2024-02-07T19:17:43.521" v="4014" actId="26606"/>
          <ac:spMkLst>
            <pc:docMk/>
            <pc:sldMk cId="397609349" sldId="261"/>
            <ac:spMk id="19" creationId="{B7FAF607-473A-4A43-A23D-BBFF5C4117BB}"/>
          </ac:spMkLst>
        </pc:spChg>
        <pc:spChg chg="add mod">
          <ac:chgData name="Alvares, Lauren A" userId="23dfaa03-9b97-4ea3-919d-e5fd38d7d8ac" providerId="ADAL" clId="{E1EF9A12-29BD-4C9D-BBC8-BF9AA987FBE8}" dt="2024-02-07T20:01:52.056" v="5167" actId="20577"/>
          <ac:spMkLst>
            <pc:docMk/>
            <pc:sldMk cId="397609349" sldId="261"/>
            <ac:spMk id="20" creationId="{CA38B485-7DC9-F9DE-4591-9334E1A3138E}"/>
          </ac:spMkLst>
        </pc:spChg>
        <pc:grpChg chg="add del">
          <ac:chgData name="Alvares, Lauren A" userId="23dfaa03-9b97-4ea3-919d-e5fd38d7d8ac" providerId="ADAL" clId="{E1EF9A12-29BD-4C9D-BBC8-BF9AA987FBE8}" dt="2024-02-07T19:17:43.505" v="4013" actId="26606"/>
          <ac:grpSpMkLst>
            <pc:docMk/>
            <pc:sldMk cId="397609349" sldId="261"/>
            <ac:grpSpMk id="11" creationId="{05314994-6337-4875-8CF5-652CAFE8342C}"/>
          </ac:grpSpMkLst>
        </pc:grpChg>
        <pc:grpChg chg="add">
          <ac:chgData name="Alvares, Lauren A" userId="23dfaa03-9b97-4ea3-919d-e5fd38d7d8ac" providerId="ADAL" clId="{E1EF9A12-29BD-4C9D-BBC8-BF9AA987FBE8}" dt="2024-02-07T19:17:43.521" v="4014" actId="26606"/>
          <ac:grpSpMkLst>
            <pc:docMk/>
            <pc:sldMk cId="397609349" sldId="261"/>
            <ac:grpSpMk id="14" creationId="{C5F6476F-D303-44D3-B30F-1BA348F0F64A}"/>
          </ac:grpSpMkLst>
        </pc:grpChg>
        <pc:graphicFrameChg chg="add del">
          <ac:chgData name="Alvares, Lauren A" userId="23dfaa03-9b97-4ea3-919d-e5fd38d7d8ac" providerId="ADAL" clId="{E1EF9A12-29BD-4C9D-BBC8-BF9AA987FBE8}" dt="2024-02-07T19:17:43.505" v="4013" actId="26606"/>
          <ac:graphicFrameMkLst>
            <pc:docMk/>
            <pc:sldMk cId="397609349" sldId="261"/>
            <ac:graphicFrameMk id="5" creationId="{B27F3043-B7B8-7CE0-B947-57AC35B77C01}"/>
          </ac:graphicFrameMkLst>
        </pc:graphicFrameChg>
        <pc:picChg chg="add">
          <ac:chgData name="Alvares, Lauren A" userId="23dfaa03-9b97-4ea3-919d-e5fd38d7d8ac" providerId="ADAL" clId="{E1EF9A12-29BD-4C9D-BBC8-BF9AA987FBE8}" dt="2024-02-07T19:17:43.521" v="4014" actId="26606"/>
          <ac:picMkLst>
            <pc:docMk/>
            <pc:sldMk cId="397609349" sldId="261"/>
            <ac:picMk id="7" creationId="{D7D6B362-9BB7-8230-7995-E7C4D9037B06}"/>
          </ac:picMkLst>
        </pc:picChg>
      </pc:sldChg>
      <pc:sldChg chg="addSp delSp modSp new mod setBg setClrOvrMap">
        <pc:chgData name="Alvares, Lauren A" userId="23dfaa03-9b97-4ea3-919d-e5fd38d7d8ac" providerId="ADAL" clId="{E1EF9A12-29BD-4C9D-BBC8-BF9AA987FBE8}" dt="2024-02-07T20:00:43.646" v="5143" actId="207"/>
        <pc:sldMkLst>
          <pc:docMk/>
          <pc:sldMk cId="667599293" sldId="262"/>
        </pc:sldMkLst>
        <pc:spChg chg="mod">
          <ac:chgData name="Alvares, Lauren A" userId="23dfaa03-9b97-4ea3-919d-e5fd38d7d8ac" providerId="ADAL" clId="{E1EF9A12-29BD-4C9D-BBC8-BF9AA987FBE8}" dt="2024-02-07T19:19:14.364" v="4033" actId="26606"/>
          <ac:spMkLst>
            <pc:docMk/>
            <pc:sldMk cId="667599293" sldId="262"/>
            <ac:spMk id="2" creationId="{BE015F2E-6548-9AD7-1B05-16B5C2DEAC5B}"/>
          </ac:spMkLst>
        </pc:spChg>
        <pc:spChg chg="add del mod">
          <ac:chgData name="Alvares, Lauren A" userId="23dfaa03-9b97-4ea3-919d-e5fd38d7d8ac" providerId="ADAL" clId="{E1EF9A12-29BD-4C9D-BBC8-BF9AA987FBE8}" dt="2024-02-07T19:19:14.364" v="4033" actId="26606"/>
          <ac:spMkLst>
            <pc:docMk/>
            <pc:sldMk cId="667599293" sldId="262"/>
            <ac:spMk id="3" creationId="{2A04C76D-E533-4C55-EFB6-5C0914C24AE0}"/>
          </ac:spMkLst>
        </pc:spChg>
        <pc:spChg chg="add mod">
          <ac:chgData name="Alvares, Lauren A" userId="23dfaa03-9b97-4ea3-919d-e5fd38d7d8ac" providerId="ADAL" clId="{E1EF9A12-29BD-4C9D-BBC8-BF9AA987FBE8}" dt="2024-02-07T20:00:43.646" v="5143" actId="207"/>
          <ac:spMkLst>
            <pc:docMk/>
            <pc:sldMk cId="667599293" sldId="262"/>
            <ac:spMk id="4" creationId="{3E68E994-D457-C7EC-74F9-CCAA5AC14C18}"/>
          </ac:spMkLst>
        </pc:spChg>
        <pc:spChg chg="add del">
          <ac:chgData name="Alvares, Lauren A" userId="23dfaa03-9b97-4ea3-919d-e5fd38d7d8ac" providerId="ADAL" clId="{E1EF9A12-29BD-4C9D-BBC8-BF9AA987FBE8}" dt="2024-02-07T19:18:52.052" v="4028" actId="26606"/>
          <ac:spMkLst>
            <pc:docMk/>
            <pc:sldMk cId="667599293" sldId="262"/>
            <ac:spMk id="9" creationId="{2659FDB4-FCBE-4A89-B46D-43D4FA54464D}"/>
          </ac:spMkLst>
        </pc:spChg>
        <pc:spChg chg="add del">
          <ac:chgData name="Alvares, Lauren A" userId="23dfaa03-9b97-4ea3-919d-e5fd38d7d8ac" providerId="ADAL" clId="{E1EF9A12-29BD-4C9D-BBC8-BF9AA987FBE8}" dt="2024-02-07T19:19:14.337" v="4032" actId="26606"/>
          <ac:spMkLst>
            <pc:docMk/>
            <pc:sldMk cId="667599293" sldId="262"/>
            <ac:spMk id="10" creationId="{B50AB553-2A96-4A92-96F2-93548E096954}"/>
          </ac:spMkLst>
        </pc:spChg>
        <pc:spChg chg="add del">
          <ac:chgData name="Alvares, Lauren A" userId="23dfaa03-9b97-4ea3-919d-e5fd38d7d8ac" providerId="ADAL" clId="{E1EF9A12-29BD-4C9D-BBC8-BF9AA987FBE8}" dt="2024-02-07T19:19:03.093" v="4030" actId="26606"/>
          <ac:spMkLst>
            <pc:docMk/>
            <pc:sldMk cId="667599293" sldId="262"/>
            <ac:spMk id="18" creationId="{A3EFF7B1-6CB7-47D1-AD37-B870CA2B2151}"/>
          </ac:spMkLst>
        </pc:spChg>
        <pc:spChg chg="add del">
          <ac:chgData name="Alvares, Lauren A" userId="23dfaa03-9b97-4ea3-919d-e5fd38d7d8ac" providerId="ADAL" clId="{E1EF9A12-29BD-4C9D-BBC8-BF9AA987FBE8}" dt="2024-02-07T19:19:03.093" v="4030" actId="26606"/>
          <ac:spMkLst>
            <pc:docMk/>
            <pc:sldMk cId="667599293" sldId="262"/>
            <ac:spMk id="26" creationId="{7FA2962B-21B6-4689-A95D-A8FF6ADE47F1}"/>
          </ac:spMkLst>
        </pc:spChg>
        <pc:spChg chg="add del">
          <ac:chgData name="Alvares, Lauren A" userId="23dfaa03-9b97-4ea3-919d-e5fd38d7d8ac" providerId="ADAL" clId="{E1EF9A12-29BD-4C9D-BBC8-BF9AA987FBE8}" dt="2024-02-07T19:19:03.093" v="4030" actId="26606"/>
          <ac:spMkLst>
            <pc:docMk/>
            <pc:sldMk cId="667599293" sldId="262"/>
            <ac:spMk id="27" creationId="{A00D2CE1-35C1-46E6-BD59-CEE668BD90F4}"/>
          </ac:spMkLst>
        </pc:spChg>
        <pc:spChg chg="add del">
          <ac:chgData name="Alvares, Lauren A" userId="23dfaa03-9b97-4ea3-919d-e5fd38d7d8ac" providerId="ADAL" clId="{E1EF9A12-29BD-4C9D-BBC8-BF9AA987FBE8}" dt="2024-02-07T19:19:03.093" v="4030" actId="26606"/>
          <ac:spMkLst>
            <pc:docMk/>
            <pc:sldMk cId="667599293" sldId="262"/>
            <ac:spMk id="35" creationId="{E18403B7-F2C7-4C07-8522-21C31910902C}"/>
          </ac:spMkLst>
        </pc:spChg>
        <pc:spChg chg="add">
          <ac:chgData name="Alvares, Lauren A" userId="23dfaa03-9b97-4ea3-919d-e5fd38d7d8ac" providerId="ADAL" clId="{E1EF9A12-29BD-4C9D-BBC8-BF9AA987FBE8}" dt="2024-02-07T19:19:14.364" v="4033" actId="26606"/>
          <ac:spMkLst>
            <pc:docMk/>
            <pc:sldMk cId="667599293" sldId="262"/>
            <ac:spMk id="45" creationId="{A3EFF7B1-6CB7-47D1-AD37-B870CA2B2151}"/>
          </ac:spMkLst>
        </pc:spChg>
        <pc:spChg chg="add">
          <ac:chgData name="Alvares, Lauren A" userId="23dfaa03-9b97-4ea3-919d-e5fd38d7d8ac" providerId="ADAL" clId="{E1EF9A12-29BD-4C9D-BBC8-BF9AA987FBE8}" dt="2024-02-07T19:19:14.364" v="4033" actId="26606"/>
          <ac:spMkLst>
            <pc:docMk/>
            <pc:sldMk cId="667599293" sldId="262"/>
            <ac:spMk id="46" creationId="{7FA2962B-21B6-4689-A95D-A8FF6ADE47F1}"/>
          </ac:spMkLst>
        </pc:spChg>
        <pc:spChg chg="add">
          <ac:chgData name="Alvares, Lauren A" userId="23dfaa03-9b97-4ea3-919d-e5fd38d7d8ac" providerId="ADAL" clId="{E1EF9A12-29BD-4C9D-BBC8-BF9AA987FBE8}" dt="2024-02-07T19:19:14.364" v="4033" actId="26606"/>
          <ac:spMkLst>
            <pc:docMk/>
            <pc:sldMk cId="667599293" sldId="262"/>
            <ac:spMk id="49" creationId="{A00D2CE1-35C1-46E6-BD59-CEE668BD90F4}"/>
          </ac:spMkLst>
        </pc:spChg>
        <pc:spChg chg="add">
          <ac:chgData name="Alvares, Lauren A" userId="23dfaa03-9b97-4ea3-919d-e5fd38d7d8ac" providerId="ADAL" clId="{E1EF9A12-29BD-4C9D-BBC8-BF9AA987FBE8}" dt="2024-02-07T19:19:14.364" v="4033" actId="26606"/>
          <ac:spMkLst>
            <pc:docMk/>
            <pc:sldMk cId="667599293" sldId="262"/>
            <ac:spMk id="51" creationId="{E18403B7-F2C7-4C07-8522-21C31910902C}"/>
          </ac:spMkLst>
        </pc:spChg>
        <pc:grpChg chg="add del">
          <ac:chgData name="Alvares, Lauren A" userId="23dfaa03-9b97-4ea3-919d-e5fd38d7d8ac" providerId="ADAL" clId="{E1EF9A12-29BD-4C9D-BBC8-BF9AA987FBE8}" dt="2024-02-07T19:19:03.093" v="4030" actId="26606"/>
          <ac:grpSpMkLst>
            <pc:docMk/>
            <pc:sldMk cId="667599293" sldId="262"/>
            <ac:grpSpMk id="13" creationId="{A745280D-ED36-41FE-8EB1-CE597C99CFE8}"/>
          </ac:grpSpMkLst>
        </pc:grpChg>
        <pc:grpChg chg="add del">
          <ac:chgData name="Alvares, Lauren A" userId="23dfaa03-9b97-4ea3-919d-e5fd38d7d8ac" providerId="ADAL" clId="{E1EF9A12-29BD-4C9D-BBC8-BF9AA987FBE8}" dt="2024-02-07T19:19:03.093" v="4030" actId="26606"/>
          <ac:grpSpMkLst>
            <pc:docMk/>
            <pc:sldMk cId="667599293" sldId="262"/>
            <ac:grpSpMk id="19" creationId="{80E95A5C-1E97-41C3-9DEC-245FF6DEBF1F}"/>
          </ac:grpSpMkLst>
        </pc:grpChg>
        <pc:grpChg chg="add del">
          <ac:chgData name="Alvares, Lauren A" userId="23dfaa03-9b97-4ea3-919d-e5fd38d7d8ac" providerId="ADAL" clId="{E1EF9A12-29BD-4C9D-BBC8-BF9AA987FBE8}" dt="2024-02-07T19:19:03.093" v="4030" actId="26606"/>
          <ac:grpSpMkLst>
            <pc:docMk/>
            <pc:sldMk cId="667599293" sldId="262"/>
            <ac:grpSpMk id="29" creationId="{A58DCE86-9AE1-46D1-96D6-04B8B3EDF6FA}"/>
          </ac:grpSpMkLst>
        </pc:grpChg>
        <pc:grpChg chg="add del">
          <ac:chgData name="Alvares, Lauren A" userId="23dfaa03-9b97-4ea3-919d-e5fd38d7d8ac" providerId="ADAL" clId="{E1EF9A12-29BD-4C9D-BBC8-BF9AA987FBE8}" dt="2024-02-07T19:19:03.093" v="4030" actId="26606"/>
          <ac:grpSpMkLst>
            <pc:docMk/>
            <pc:sldMk cId="667599293" sldId="262"/>
            <ac:grpSpMk id="37" creationId="{23B58CC6-A99E-43AF-A467-256F19287FB8}"/>
          </ac:grpSpMkLst>
        </pc:grpChg>
        <pc:grpChg chg="add">
          <ac:chgData name="Alvares, Lauren A" userId="23dfaa03-9b97-4ea3-919d-e5fd38d7d8ac" providerId="ADAL" clId="{E1EF9A12-29BD-4C9D-BBC8-BF9AA987FBE8}" dt="2024-02-07T19:19:14.364" v="4033" actId="26606"/>
          <ac:grpSpMkLst>
            <pc:docMk/>
            <pc:sldMk cId="667599293" sldId="262"/>
            <ac:grpSpMk id="47" creationId="{A745280D-ED36-41FE-8EB1-CE597C99CFE8}"/>
          </ac:grpSpMkLst>
        </pc:grpChg>
        <pc:grpChg chg="add">
          <ac:chgData name="Alvares, Lauren A" userId="23dfaa03-9b97-4ea3-919d-e5fd38d7d8ac" providerId="ADAL" clId="{E1EF9A12-29BD-4C9D-BBC8-BF9AA987FBE8}" dt="2024-02-07T19:19:14.364" v="4033" actId="26606"/>
          <ac:grpSpMkLst>
            <pc:docMk/>
            <pc:sldMk cId="667599293" sldId="262"/>
            <ac:grpSpMk id="48" creationId="{80E95A5C-1E97-41C3-9DEC-245FF6DEBF1F}"/>
          </ac:grpSpMkLst>
        </pc:grpChg>
        <pc:grpChg chg="add">
          <ac:chgData name="Alvares, Lauren A" userId="23dfaa03-9b97-4ea3-919d-e5fd38d7d8ac" providerId="ADAL" clId="{E1EF9A12-29BD-4C9D-BBC8-BF9AA987FBE8}" dt="2024-02-07T19:19:14.364" v="4033" actId="26606"/>
          <ac:grpSpMkLst>
            <pc:docMk/>
            <pc:sldMk cId="667599293" sldId="262"/>
            <ac:grpSpMk id="50" creationId="{A58DCE86-9AE1-46D1-96D6-04B8B3EDF6FA}"/>
          </ac:grpSpMkLst>
        </pc:grpChg>
        <pc:grpChg chg="add">
          <ac:chgData name="Alvares, Lauren A" userId="23dfaa03-9b97-4ea3-919d-e5fd38d7d8ac" providerId="ADAL" clId="{E1EF9A12-29BD-4C9D-BBC8-BF9AA987FBE8}" dt="2024-02-07T19:19:14.364" v="4033" actId="26606"/>
          <ac:grpSpMkLst>
            <pc:docMk/>
            <pc:sldMk cId="667599293" sldId="262"/>
            <ac:grpSpMk id="52" creationId="{23B58CC6-A99E-43AF-A467-256F19287FB8}"/>
          </ac:grpSpMkLst>
        </pc:grpChg>
        <pc:graphicFrameChg chg="add del">
          <ac:chgData name="Alvares, Lauren A" userId="23dfaa03-9b97-4ea3-919d-e5fd38d7d8ac" providerId="ADAL" clId="{E1EF9A12-29BD-4C9D-BBC8-BF9AA987FBE8}" dt="2024-02-07T19:18:52.052" v="4028" actId="26606"/>
          <ac:graphicFrameMkLst>
            <pc:docMk/>
            <pc:sldMk cId="667599293" sldId="262"/>
            <ac:graphicFrameMk id="5" creationId="{F2A1FDEB-CE4E-D998-F249-15DED32A1A50}"/>
          </ac:graphicFrameMkLst>
        </pc:graphicFrameChg>
        <pc:graphicFrameChg chg="add del">
          <ac:chgData name="Alvares, Lauren A" userId="23dfaa03-9b97-4ea3-919d-e5fd38d7d8ac" providerId="ADAL" clId="{E1EF9A12-29BD-4C9D-BBC8-BF9AA987FBE8}" dt="2024-02-07T19:19:03.093" v="4030" actId="26606"/>
          <ac:graphicFrameMkLst>
            <pc:docMk/>
            <pc:sldMk cId="667599293" sldId="262"/>
            <ac:graphicFrameMk id="28" creationId="{8E3E652A-0ACC-A67F-2910-FCD8B4436090}"/>
          </ac:graphicFrameMkLst>
        </pc:graphicFrameChg>
        <pc:graphicFrameChg chg="add del">
          <ac:chgData name="Alvares, Lauren A" userId="23dfaa03-9b97-4ea3-919d-e5fd38d7d8ac" providerId="ADAL" clId="{E1EF9A12-29BD-4C9D-BBC8-BF9AA987FBE8}" dt="2024-02-07T19:19:14.337" v="4032" actId="26606"/>
          <ac:graphicFrameMkLst>
            <pc:docMk/>
            <pc:sldMk cId="667599293" sldId="262"/>
            <ac:graphicFrameMk id="43" creationId="{60C56DAC-8C48-34D5-5936-DC7EDD56FD6D}"/>
          </ac:graphicFrameMkLst>
        </pc:graphicFrameChg>
        <pc:graphicFrameChg chg="add mod">
          <ac:chgData name="Alvares, Lauren A" userId="23dfaa03-9b97-4ea3-919d-e5fd38d7d8ac" providerId="ADAL" clId="{E1EF9A12-29BD-4C9D-BBC8-BF9AA987FBE8}" dt="2024-02-07T19:20:02.683" v="4034" actId="12100"/>
          <ac:graphicFrameMkLst>
            <pc:docMk/>
            <pc:sldMk cId="667599293" sldId="262"/>
            <ac:graphicFrameMk id="53" creationId="{8E3E652A-0ACC-A67F-2910-FCD8B4436090}"/>
          </ac:graphicFrameMkLst>
        </pc:graphicFrameChg>
        <pc:picChg chg="add del">
          <ac:chgData name="Alvares, Lauren A" userId="23dfaa03-9b97-4ea3-919d-e5fd38d7d8ac" providerId="ADAL" clId="{E1EF9A12-29BD-4C9D-BBC8-BF9AA987FBE8}" dt="2024-02-07T19:19:14.337" v="4032" actId="26606"/>
          <ac:picMkLst>
            <pc:docMk/>
            <pc:sldMk cId="667599293" sldId="262"/>
            <ac:picMk id="6" creationId="{89C559C0-1C8E-98DD-7A3B-940211B014EE}"/>
          </ac:picMkLst>
        </pc:picChg>
        <pc:cxnChg chg="add del">
          <ac:chgData name="Alvares, Lauren A" userId="23dfaa03-9b97-4ea3-919d-e5fd38d7d8ac" providerId="ADAL" clId="{E1EF9A12-29BD-4C9D-BBC8-BF9AA987FBE8}" dt="2024-02-07T19:18:52.052" v="4028" actId="26606"/>
          <ac:cxnSpMkLst>
            <pc:docMk/>
            <pc:sldMk cId="667599293" sldId="262"/>
            <ac:cxnSpMk id="11" creationId="{C8F51B3F-8331-4E4A-AE96-D47B1006EEAD}"/>
          </ac:cxnSpMkLst>
        </pc:cxnChg>
      </pc:sldChg>
      <pc:sldChg chg="addSp delSp modSp new mod setBg">
        <pc:chgData name="Alvares, Lauren A" userId="23dfaa03-9b97-4ea3-919d-e5fd38d7d8ac" providerId="ADAL" clId="{E1EF9A12-29BD-4C9D-BBC8-BF9AA987FBE8}" dt="2024-02-07T20:00:55.372" v="5145" actId="1076"/>
        <pc:sldMkLst>
          <pc:docMk/>
          <pc:sldMk cId="4064783314" sldId="263"/>
        </pc:sldMkLst>
        <pc:spChg chg="mod">
          <ac:chgData name="Alvares, Lauren A" userId="23dfaa03-9b97-4ea3-919d-e5fd38d7d8ac" providerId="ADAL" clId="{E1EF9A12-29BD-4C9D-BBC8-BF9AA987FBE8}" dt="2024-02-07T19:20:30.024" v="4036" actId="26606"/>
          <ac:spMkLst>
            <pc:docMk/>
            <pc:sldMk cId="4064783314" sldId="263"/>
            <ac:spMk id="2" creationId="{BAFFCB3B-447F-796B-9BAF-731A02E23661}"/>
          </ac:spMkLst>
        </pc:spChg>
        <pc:spChg chg="del mod">
          <ac:chgData name="Alvares, Lauren A" userId="23dfaa03-9b97-4ea3-919d-e5fd38d7d8ac" providerId="ADAL" clId="{E1EF9A12-29BD-4C9D-BBC8-BF9AA987FBE8}" dt="2024-02-07T19:20:30.024" v="4036" actId="26606"/>
          <ac:spMkLst>
            <pc:docMk/>
            <pc:sldMk cId="4064783314" sldId="263"/>
            <ac:spMk id="3" creationId="{F2A17C5E-9F9C-AB40-E2A9-67545A0D688F}"/>
          </ac:spMkLst>
        </pc:spChg>
        <pc:spChg chg="add mod">
          <ac:chgData name="Alvares, Lauren A" userId="23dfaa03-9b97-4ea3-919d-e5fd38d7d8ac" providerId="ADAL" clId="{E1EF9A12-29BD-4C9D-BBC8-BF9AA987FBE8}" dt="2024-02-07T20:00:55.372" v="5145" actId="1076"/>
          <ac:spMkLst>
            <pc:docMk/>
            <pc:sldMk cId="4064783314" sldId="263"/>
            <ac:spMk id="4" creationId="{2F1E7DEB-C415-186C-7ED2-E4BDBA8EE6F4}"/>
          </ac:spMkLst>
        </pc:spChg>
        <pc:spChg chg="add">
          <ac:chgData name="Alvares, Lauren A" userId="23dfaa03-9b97-4ea3-919d-e5fd38d7d8ac" providerId="ADAL" clId="{E1EF9A12-29BD-4C9D-BBC8-BF9AA987FBE8}" dt="2024-02-07T19:20:30.024" v="4036" actId="26606"/>
          <ac:spMkLst>
            <pc:docMk/>
            <pc:sldMk cId="4064783314" sldId="263"/>
            <ac:spMk id="9" creationId="{AE2B703B-46F9-481A-A605-82E2A828C4FA}"/>
          </ac:spMkLst>
        </pc:spChg>
        <pc:spChg chg="add">
          <ac:chgData name="Alvares, Lauren A" userId="23dfaa03-9b97-4ea3-919d-e5fd38d7d8ac" providerId="ADAL" clId="{E1EF9A12-29BD-4C9D-BBC8-BF9AA987FBE8}" dt="2024-02-07T19:20:30.024" v="4036" actId="26606"/>
          <ac:spMkLst>
            <pc:docMk/>
            <pc:sldMk cId="4064783314" sldId="263"/>
            <ac:spMk id="11" creationId="{F13BE4D7-0C3D-4906-B230-A1C5B4665CCF}"/>
          </ac:spMkLst>
        </pc:spChg>
        <pc:graphicFrameChg chg="add mod">
          <ac:chgData name="Alvares, Lauren A" userId="23dfaa03-9b97-4ea3-919d-e5fd38d7d8ac" providerId="ADAL" clId="{E1EF9A12-29BD-4C9D-BBC8-BF9AA987FBE8}" dt="2024-02-07T19:26:05.312" v="4045"/>
          <ac:graphicFrameMkLst>
            <pc:docMk/>
            <pc:sldMk cId="4064783314" sldId="263"/>
            <ac:graphicFrameMk id="5" creationId="{9F0F1581-569E-49D8-3CAE-0CD8854F2EB2}"/>
          </ac:graphicFrameMkLst>
        </pc:graphicFrameChg>
      </pc:sldChg>
      <pc:sldChg chg="addSp delSp modSp new mod setBg">
        <pc:chgData name="Alvares, Lauren A" userId="23dfaa03-9b97-4ea3-919d-e5fd38d7d8ac" providerId="ADAL" clId="{E1EF9A12-29BD-4C9D-BBC8-BF9AA987FBE8}" dt="2024-02-07T20:01:06.062" v="5147" actId="1076"/>
        <pc:sldMkLst>
          <pc:docMk/>
          <pc:sldMk cId="3273651296" sldId="264"/>
        </pc:sldMkLst>
        <pc:spChg chg="mod">
          <ac:chgData name="Alvares, Lauren A" userId="23dfaa03-9b97-4ea3-919d-e5fd38d7d8ac" providerId="ADAL" clId="{E1EF9A12-29BD-4C9D-BBC8-BF9AA987FBE8}" dt="2024-02-07T19:28:33.508" v="4054" actId="26606"/>
          <ac:spMkLst>
            <pc:docMk/>
            <pc:sldMk cId="3273651296" sldId="264"/>
            <ac:spMk id="2" creationId="{FD164DE1-C128-0C87-E3D4-8E75AB26ED13}"/>
          </ac:spMkLst>
        </pc:spChg>
        <pc:spChg chg="add del mod">
          <ac:chgData name="Alvares, Lauren A" userId="23dfaa03-9b97-4ea3-919d-e5fd38d7d8ac" providerId="ADAL" clId="{E1EF9A12-29BD-4C9D-BBC8-BF9AA987FBE8}" dt="2024-02-07T19:28:33.508" v="4054" actId="26606"/>
          <ac:spMkLst>
            <pc:docMk/>
            <pc:sldMk cId="3273651296" sldId="264"/>
            <ac:spMk id="3" creationId="{BAE0A148-86E0-F041-C907-85FE765C8DEF}"/>
          </ac:spMkLst>
        </pc:spChg>
        <pc:spChg chg="add mod">
          <ac:chgData name="Alvares, Lauren A" userId="23dfaa03-9b97-4ea3-919d-e5fd38d7d8ac" providerId="ADAL" clId="{E1EF9A12-29BD-4C9D-BBC8-BF9AA987FBE8}" dt="2024-02-07T20:01:06.062" v="5147" actId="1076"/>
          <ac:spMkLst>
            <pc:docMk/>
            <pc:sldMk cId="3273651296" sldId="264"/>
            <ac:spMk id="4" creationId="{190823A7-E37B-A4B1-1965-69AB74BDBBAF}"/>
          </ac:spMkLst>
        </pc:spChg>
        <pc:spChg chg="add del">
          <ac:chgData name="Alvares, Lauren A" userId="23dfaa03-9b97-4ea3-919d-e5fd38d7d8ac" providerId="ADAL" clId="{E1EF9A12-29BD-4C9D-BBC8-BF9AA987FBE8}" dt="2024-02-07T19:28:27.704" v="4049" actId="26606"/>
          <ac:spMkLst>
            <pc:docMk/>
            <pc:sldMk cId="3273651296" sldId="264"/>
            <ac:spMk id="9" creationId="{2E442304-DDBD-4F7B-8017-36BCC863FB40}"/>
          </ac:spMkLst>
        </pc:spChg>
        <pc:spChg chg="add del">
          <ac:chgData name="Alvares, Lauren A" userId="23dfaa03-9b97-4ea3-919d-e5fd38d7d8ac" providerId="ADAL" clId="{E1EF9A12-29BD-4C9D-BBC8-BF9AA987FBE8}" dt="2024-02-07T19:28:27.704" v="4049" actId="26606"/>
          <ac:spMkLst>
            <pc:docMk/>
            <pc:sldMk cId="3273651296" sldId="264"/>
            <ac:spMk id="11" creationId="{5E107275-3853-46FD-A241-DE4355A42675}"/>
          </ac:spMkLst>
        </pc:spChg>
        <pc:spChg chg="add del">
          <ac:chgData name="Alvares, Lauren A" userId="23dfaa03-9b97-4ea3-919d-e5fd38d7d8ac" providerId="ADAL" clId="{E1EF9A12-29BD-4C9D-BBC8-BF9AA987FBE8}" dt="2024-02-07T19:28:31.273" v="4051" actId="26606"/>
          <ac:spMkLst>
            <pc:docMk/>
            <pc:sldMk cId="3273651296" sldId="264"/>
            <ac:spMk id="13" creationId="{AAD0DBB9-1A4B-4391-81D4-CB19F9AB918A}"/>
          </ac:spMkLst>
        </pc:spChg>
        <pc:spChg chg="add del">
          <ac:chgData name="Alvares, Lauren A" userId="23dfaa03-9b97-4ea3-919d-e5fd38d7d8ac" providerId="ADAL" clId="{E1EF9A12-29BD-4C9D-BBC8-BF9AA987FBE8}" dt="2024-02-07T19:28:31.273" v="4051" actId="26606"/>
          <ac:spMkLst>
            <pc:docMk/>
            <pc:sldMk cId="3273651296" sldId="264"/>
            <ac:spMk id="14" creationId="{BACC6370-2D7E-4714-9D71-7542949D7D5D}"/>
          </ac:spMkLst>
        </pc:spChg>
        <pc:spChg chg="add del">
          <ac:chgData name="Alvares, Lauren A" userId="23dfaa03-9b97-4ea3-919d-e5fd38d7d8ac" providerId="ADAL" clId="{E1EF9A12-29BD-4C9D-BBC8-BF9AA987FBE8}" dt="2024-02-07T19:28:31.273" v="4051" actId="26606"/>
          <ac:spMkLst>
            <pc:docMk/>
            <pc:sldMk cId="3273651296" sldId="264"/>
            <ac:spMk id="15" creationId="{063BBA22-50EA-4C4D-BE05-F1CE4E63AA56}"/>
          </ac:spMkLst>
        </pc:spChg>
        <pc:spChg chg="add del">
          <ac:chgData name="Alvares, Lauren A" userId="23dfaa03-9b97-4ea3-919d-e5fd38d7d8ac" providerId="ADAL" clId="{E1EF9A12-29BD-4C9D-BBC8-BF9AA987FBE8}" dt="2024-02-07T19:28:31.273" v="4051" actId="26606"/>
          <ac:spMkLst>
            <pc:docMk/>
            <pc:sldMk cId="3273651296" sldId="264"/>
            <ac:spMk id="16" creationId="{F68B3F68-107C-434F-AA38-110D5EA91B85}"/>
          </ac:spMkLst>
        </pc:spChg>
        <pc:spChg chg="add del">
          <ac:chgData name="Alvares, Lauren A" userId="23dfaa03-9b97-4ea3-919d-e5fd38d7d8ac" providerId="ADAL" clId="{E1EF9A12-29BD-4C9D-BBC8-BF9AA987FBE8}" dt="2024-02-07T19:28:33.492" v="4053" actId="26606"/>
          <ac:spMkLst>
            <pc:docMk/>
            <pc:sldMk cId="3273651296" sldId="264"/>
            <ac:spMk id="19" creationId="{2E442304-DDBD-4F7B-8017-36BCC863FB40}"/>
          </ac:spMkLst>
        </pc:spChg>
        <pc:spChg chg="add del">
          <ac:chgData name="Alvares, Lauren A" userId="23dfaa03-9b97-4ea3-919d-e5fd38d7d8ac" providerId="ADAL" clId="{E1EF9A12-29BD-4C9D-BBC8-BF9AA987FBE8}" dt="2024-02-07T19:28:33.492" v="4053" actId="26606"/>
          <ac:spMkLst>
            <pc:docMk/>
            <pc:sldMk cId="3273651296" sldId="264"/>
            <ac:spMk id="20" creationId="{5E107275-3853-46FD-A241-DE4355A42675}"/>
          </ac:spMkLst>
        </pc:spChg>
        <pc:spChg chg="add">
          <ac:chgData name="Alvares, Lauren A" userId="23dfaa03-9b97-4ea3-919d-e5fd38d7d8ac" providerId="ADAL" clId="{E1EF9A12-29BD-4C9D-BBC8-BF9AA987FBE8}" dt="2024-02-07T19:28:33.508" v="4054" actId="26606"/>
          <ac:spMkLst>
            <pc:docMk/>
            <pc:sldMk cId="3273651296" sldId="264"/>
            <ac:spMk id="23" creationId="{7517A47C-B2E5-4B79-8061-D74B1311AF6E}"/>
          </ac:spMkLst>
        </pc:spChg>
        <pc:spChg chg="add">
          <ac:chgData name="Alvares, Lauren A" userId="23dfaa03-9b97-4ea3-919d-e5fd38d7d8ac" providerId="ADAL" clId="{E1EF9A12-29BD-4C9D-BBC8-BF9AA987FBE8}" dt="2024-02-07T19:28:33.508" v="4054" actId="26606"/>
          <ac:spMkLst>
            <pc:docMk/>
            <pc:sldMk cId="3273651296" sldId="264"/>
            <ac:spMk id="24" creationId="{C505E780-2083-4CB5-A42A-5E0E2908ECC3}"/>
          </ac:spMkLst>
        </pc:spChg>
        <pc:spChg chg="add">
          <ac:chgData name="Alvares, Lauren A" userId="23dfaa03-9b97-4ea3-919d-e5fd38d7d8ac" providerId="ADAL" clId="{E1EF9A12-29BD-4C9D-BBC8-BF9AA987FBE8}" dt="2024-02-07T19:28:33.508" v="4054" actId="26606"/>
          <ac:spMkLst>
            <pc:docMk/>
            <pc:sldMk cId="3273651296" sldId="264"/>
            <ac:spMk id="25" creationId="{D2C0AE1C-0118-41AE-8A10-7CDCBF10E96F}"/>
          </ac:spMkLst>
        </pc:spChg>
        <pc:spChg chg="add">
          <ac:chgData name="Alvares, Lauren A" userId="23dfaa03-9b97-4ea3-919d-e5fd38d7d8ac" providerId="ADAL" clId="{E1EF9A12-29BD-4C9D-BBC8-BF9AA987FBE8}" dt="2024-02-07T19:28:33.508" v="4054" actId="26606"/>
          <ac:spMkLst>
            <pc:docMk/>
            <pc:sldMk cId="3273651296" sldId="264"/>
            <ac:spMk id="26" creationId="{463EEC44-1BA3-44ED-81FC-A644B04B2A44}"/>
          </ac:spMkLst>
        </pc:spChg>
        <pc:graphicFrameChg chg="add del">
          <ac:chgData name="Alvares, Lauren A" userId="23dfaa03-9b97-4ea3-919d-e5fd38d7d8ac" providerId="ADAL" clId="{E1EF9A12-29BD-4C9D-BBC8-BF9AA987FBE8}" dt="2024-02-07T19:28:27.704" v="4049" actId="26606"/>
          <ac:graphicFrameMkLst>
            <pc:docMk/>
            <pc:sldMk cId="3273651296" sldId="264"/>
            <ac:graphicFrameMk id="5" creationId="{E7626712-816E-76A1-69DC-EDAE4C427877}"/>
          </ac:graphicFrameMkLst>
        </pc:graphicFrameChg>
        <pc:graphicFrameChg chg="add del">
          <ac:chgData name="Alvares, Lauren A" userId="23dfaa03-9b97-4ea3-919d-e5fd38d7d8ac" providerId="ADAL" clId="{E1EF9A12-29BD-4C9D-BBC8-BF9AA987FBE8}" dt="2024-02-07T19:28:31.273" v="4051" actId="26606"/>
          <ac:graphicFrameMkLst>
            <pc:docMk/>
            <pc:sldMk cId="3273651296" sldId="264"/>
            <ac:graphicFrameMk id="17" creationId="{86C23A1A-6AB5-4D46-7903-D5D8B39ABD34}"/>
          </ac:graphicFrameMkLst>
        </pc:graphicFrameChg>
        <pc:graphicFrameChg chg="add del">
          <ac:chgData name="Alvares, Lauren A" userId="23dfaa03-9b97-4ea3-919d-e5fd38d7d8ac" providerId="ADAL" clId="{E1EF9A12-29BD-4C9D-BBC8-BF9AA987FBE8}" dt="2024-02-07T19:28:33.492" v="4053" actId="26606"/>
          <ac:graphicFrameMkLst>
            <pc:docMk/>
            <pc:sldMk cId="3273651296" sldId="264"/>
            <ac:graphicFrameMk id="21" creationId="{E7626712-816E-76A1-69DC-EDAE4C427877}"/>
          </ac:graphicFrameMkLst>
        </pc:graphicFrameChg>
        <pc:graphicFrameChg chg="add">
          <ac:chgData name="Alvares, Lauren A" userId="23dfaa03-9b97-4ea3-919d-e5fd38d7d8ac" providerId="ADAL" clId="{E1EF9A12-29BD-4C9D-BBC8-BF9AA987FBE8}" dt="2024-02-07T19:28:33.508" v="4054" actId="26606"/>
          <ac:graphicFrameMkLst>
            <pc:docMk/>
            <pc:sldMk cId="3273651296" sldId="264"/>
            <ac:graphicFrameMk id="27" creationId="{74E7C35A-12CA-4C1B-9CDE-E8A1F12DB6A3}"/>
          </ac:graphicFrameMkLst>
        </pc:graphicFrameChg>
      </pc:sldChg>
      <pc:sldChg chg="addSp delSp modSp new mod ord setBg">
        <pc:chgData name="Alvares, Lauren A" userId="23dfaa03-9b97-4ea3-919d-e5fd38d7d8ac" providerId="ADAL" clId="{E1EF9A12-29BD-4C9D-BBC8-BF9AA987FBE8}" dt="2024-02-07T19:56:42.982" v="5117" actId="26606"/>
        <pc:sldMkLst>
          <pc:docMk/>
          <pc:sldMk cId="2839832070" sldId="265"/>
        </pc:sldMkLst>
        <pc:spChg chg="mod">
          <ac:chgData name="Alvares, Lauren A" userId="23dfaa03-9b97-4ea3-919d-e5fd38d7d8ac" providerId="ADAL" clId="{E1EF9A12-29BD-4C9D-BBC8-BF9AA987FBE8}" dt="2024-02-07T19:56:42.982" v="5117" actId="26606"/>
          <ac:spMkLst>
            <pc:docMk/>
            <pc:sldMk cId="2839832070" sldId="265"/>
            <ac:spMk id="2" creationId="{686DE346-8D85-3340-49E4-E76273590E9B}"/>
          </ac:spMkLst>
        </pc:spChg>
        <pc:spChg chg="mod">
          <ac:chgData name="Alvares, Lauren A" userId="23dfaa03-9b97-4ea3-919d-e5fd38d7d8ac" providerId="ADAL" clId="{E1EF9A12-29BD-4C9D-BBC8-BF9AA987FBE8}" dt="2024-02-07T19:56:42.982" v="5117" actId="26606"/>
          <ac:spMkLst>
            <pc:docMk/>
            <pc:sldMk cId="2839832070" sldId="265"/>
            <ac:spMk id="3" creationId="{1A0B8602-C25E-6F59-FDE5-9A7B17CEC32C}"/>
          </ac:spMkLst>
        </pc:spChg>
        <pc:spChg chg="add del">
          <ac:chgData name="Alvares, Lauren A" userId="23dfaa03-9b97-4ea3-919d-e5fd38d7d8ac" providerId="ADAL" clId="{E1EF9A12-29BD-4C9D-BBC8-BF9AA987FBE8}" dt="2024-02-07T19:56:42.982" v="5117" actId="26606"/>
          <ac:spMkLst>
            <pc:docMk/>
            <pc:sldMk cId="2839832070" sldId="265"/>
            <ac:spMk id="1031" creationId="{F13C74B1-5B17-4795-BED0-7140497B445A}"/>
          </ac:spMkLst>
        </pc:spChg>
        <pc:spChg chg="add del">
          <ac:chgData name="Alvares, Lauren A" userId="23dfaa03-9b97-4ea3-919d-e5fd38d7d8ac" providerId="ADAL" clId="{E1EF9A12-29BD-4C9D-BBC8-BF9AA987FBE8}" dt="2024-02-07T19:56:42.982" v="5117" actId="26606"/>
          <ac:spMkLst>
            <pc:docMk/>
            <pc:sldMk cId="2839832070" sldId="265"/>
            <ac:spMk id="1033" creationId="{D4974D33-8DC5-464E-8C6D-BE58F0669C17}"/>
          </ac:spMkLst>
        </pc:spChg>
        <pc:spChg chg="add del">
          <ac:chgData name="Alvares, Lauren A" userId="23dfaa03-9b97-4ea3-919d-e5fd38d7d8ac" providerId="ADAL" clId="{E1EF9A12-29BD-4C9D-BBC8-BF9AA987FBE8}" dt="2024-02-07T19:56:42.982" v="5117" actId="26606"/>
          <ac:spMkLst>
            <pc:docMk/>
            <pc:sldMk cId="2839832070" sldId="265"/>
            <ac:spMk id="1038" creationId="{04812C46-200A-4DEB-A05E-3ED6C68C2387}"/>
          </ac:spMkLst>
        </pc:spChg>
        <pc:spChg chg="add del">
          <ac:chgData name="Alvares, Lauren A" userId="23dfaa03-9b97-4ea3-919d-e5fd38d7d8ac" providerId="ADAL" clId="{E1EF9A12-29BD-4C9D-BBC8-BF9AA987FBE8}" dt="2024-02-07T19:56:42.982" v="5117" actId="26606"/>
          <ac:spMkLst>
            <pc:docMk/>
            <pc:sldMk cId="2839832070" sldId="265"/>
            <ac:spMk id="1040" creationId="{D1EA859B-E555-4109-94F3-6700E046E008}"/>
          </ac:spMkLst>
        </pc:spChg>
        <pc:picChg chg="add mod ord">
          <ac:chgData name="Alvares, Lauren A" userId="23dfaa03-9b97-4ea3-919d-e5fd38d7d8ac" providerId="ADAL" clId="{E1EF9A12-29BD-4C9D-BBC8-BF9AA987FBE8}" dt="2024-02-07T19:56:42.982" v="5117" actId="26606"/>
          <ac:picMkLst>
            <pc:docMk/>
            <pc:sldMk cId="2839832070" sldId="265"/>
            <ac:picMk id="1026" creationId="{AE544187-404E-E4E0-7F03-332C9DD29370}"/>
          </ac:picMkLst>
        </pc:picChg>
      </pc:sldChg>
      <pc:sldChg chg="addSp delSp modSp new mod setBg">
        <pc:chgData name="Alvares, Lauren A" userId="23dfaa03-9b97-4ea3-919d-e5fd38d7d8ac" providerId="ADAL" clId="{E1EF9A12-29BD-4C9D-BBC8-BF9AA987FBE8}" dt="2024-02-07T20:03:43.733" v="5203" actId="20577"/>
        <pc:sldMkLst>
          <pc:docMk/>
          <pc:sldMk cId="1196674356" sldId="266"/>
        </pc:sldMkLst>
        <pc:spChg chg="mod">
          <ac:chgData name="Alvares, Lauren A" userId="23dfaa03-9b97-4ea3-919d-e5fd38d7d8ac" providerId="ADAL" clId="{E1EF9A12-29BD-4C9D-BBC8-BF9AA987FBE8}" dt="2024-02-07T19:55:01.606" v="5114" actId="26606"/>
          <ac:spMkLst>
            <pc:docMk/>
            <pc:sldMk cId="1196674356" sldId="266"/>
            <ac:spMk id="2" creationId="{7830386D-D20F-3978-D578-5879C5199646}"/>
          </ac:spMkLst>
        </pc:spChg>
        <pc:spChg chg="add del mod">
          <ac:chgData name="Alvares, Lauren A" userId="23dfaa03-9b97-4ea3-919d-e5fd38d7d8ac" providerId="ADAL" clId="{E1EF9A12-29BD-4C9D-BBC8-BF9AA987FBE8}" dt="2024-02-07T19:55:01.606" v="5114" actId="26606"/>
          <ac:spMkLst>
            <pc:docMk/>
            <pc:sldMk cId="1196674356" sldId="266"/>
            <ac:spMk id="3" creationId="{08DBCB3D-F302-BA4F-E346-B9B28241C76E}"/>
          </ac:spMkLst>
        </pc:spChg>
        <pc:spChg chg="add del">
          <ac:chgData name="Alvares, Lauren A" userId="23dfaa03-9b97-4ea3-919d-e5fd38d7d8ac" providerId="ADAL" clId="{E1EF9A12-29BD-4C9D-BBC8-BF9AA987FBE8}" dt="2024-02-07T19:54:56.967" v="5109" actId="26606"/>
          <ac:spMkLst>
            <pc:docMk/>
            <pc:sldMk cId="1196674356" sldId="266"/>
            <ac:spMk id="9" creationId="{BACC6370-2D7E-4714-9D71-7542949D7D5D}"/>
          </ac:spMkLst>
        </pc:spChg>
        <pc:spChg chg="add">
          <ac:chgData name="Alvares, Lauren A" userId="23dfaa03-9b97-4ea3-919d-e5fd38d7d8ac" providerId="ADAL" clId="{E1EF9A12-29BD-4C9D-BBC8-BF9AA987FBE8}" dt="2024-02-07T19:55:01.606" v="5114" actId="26606"/>
          <ac:spMkLst>
            <pc:docMk/>
            <pc:sldMk cId="1196674356" sldId="266"/>
            <ac:spMk id="10" creationId="{B50AB553-2A96-4A92-96F2-93548E096954}"/>
          </ac:spMkLst>
        </pc:spChg>
        <pc:spChg chg="add del">
          <ac:chgData name="Alvares, Lauren A" userId="23dfaa03-9b97-4ea3-919d-e5fd38d7d8ac" providerId="ADAL" clId="{E1EF9A12-29BD-4C9D-BBC8-BF9AA987FBE8}" dt="2024-02-07T19:54:56.967" v="5109" actId="26606"/>
          <ac:spMkLst>
            <pc:docMk/>
            <pc:sldMk cId="1196674356" sldId="266"/>
            <ac:spMk id="11" creationId="{256B2C21-A230-48C0-8DF1-C46611373C44}"/>
          </ac:spMkLst>
        </pc:spChg>
        <pc:spChg chg="add del">
          <ac:chgData name="Alvares, Lauren A" userId="23dfaa03-9b97-4ea3-919d-e5fd38d7d8ac" providerId="ADAL" clId="{E1EF9A12-29BD-4C9D-BBC8-BF9AA987FBE8}" dt="2024-02-07T19:54:56.967" v="5109" actId="26606"/>
          <ac:spMkLst>
            <pc:docMk/>
            <pc:sldMk cId="1196674356" sldId="266"/>
            <ac:spMk id="13" creationId="{3847E18C-932D-4C95-AABA-FEC7C9499AD7}"/>
          </ac:spMkLst>
        </pc:spChg>
        <pc:spChg chg="add del">
          <ac:chgData name="Alvares, Lauren A" userId="23dfaa03-9b97-4ea3-919d-e5fd38d7d8ac" providerId="ADAL" clId="{E1EF9A12-29BD-4C9D-BBC8-BF9AA987FBE8}" dt="2024-02-07T19:54:56.967" v="5109" actId="26606"/>
          <ac:spMkLst>
            <pc:docMk/>
            <pc:sldMk cId="1196674356" sldId="266"/>
            <ac:spMk id="15" creationId="{3150CB11-0C61-439E-910F-5787759E72A0}"/>
          </ac:spMkLst>
        </pc:spChg>
        <pc:spChg chg="add del">
          <ac:chgData name="Alvares, Lauren A" userId="23dfaa03-9b97-4ea3-919d-e5fd38d7d8ac" providerId="ADAL" clId="{E1EF9A12-29BD-4C9D-BBC8-BF9AA987FBE8}" dt="2024-02-07T19:54:56.967" v="5109" actId="26606"/>
          <ac:spMkLst>
            <pc:docMk/>
            <pc:sldMk cId="1196674356" sldId="266"/>
            <ac:spMk id="17" creationId="{43F8A58B-5155-44CE-A5FF-7647B47D0A7A}"/>
          </ac:spMkLst>
        </pc:spChg>
        <pc:spChg chg="add del">
          <ac:chgData name="Alvares, Lauren A" userId="23dfaa03-9b97-4ea3-919d-e5fd38d7d8ac" providerId="ADAL" clId="{E1EF9A12-29BD-4C9D-BBC8-BF9AA987FBE8}" dt="2024-02-07T19:54:56.967" v="5109" actId="26606"/>
          <ac:spMkLst>
            <pc:docMk/>
            <pc:sldMk cId="1196674356" sldId="266"/>
            <ac:spMk id="19" creationId="{443F2ACA-E6D6-4028-82DD-F03C262D5DE6}"/>
          </ac:spMkLst>
        </pc:spChg>
        <pc:spChg chg="add del">
          <ac:chgData name="Alvares, Lauren A" userId="23dfaa03-9b97-4ea3-919d-e5fd38d7d8ac" providerId="ADAL" clId="{E1EF9A12-29BD-4C9D-BBC8-BF9AA987FBE8}" dt="2024-02-07T19:54:58.386" v="5111" actId="26606"/>
          <ac:spMkLst>
            <pc:docMk/>
            <pc:sldMk cId="1196674356" sldId="266"/>
            <ac:spMk id="21" creationId="{BACC6370-2D7E-4714-9D71-7542949D7D5D}"/>
          </ac:spMkLst>
        </pc:spChg>
        <pc:spChg chg="add del">
          <ac:chgData name="Alvares, Lauren A" userId="23dfaa03-9b97-4ea3-919d-e5fd38d7d8ac" providerId="ADAL" clId="{E1EF9A12-29BD-4C9D-BBC8-BF9AA987FBE8}" dt="2024-02-07T19:54:58.386" v="5111" actId="26606"/>
          <ac:spMkLst>
            <pc:docMk/>
            <pc:sldMk cId="1196674356" sldId="266"/>
            <ac:spMk id="22" creationId="{256B2C21-A230-48C0-8DF1-C46611373C44}"/>
          </ac:spMkLst>
        </pc:spChg>
        <pc:spChg chg="add del">
          <ac:chgData name="Alvares, Lauren A" userId="23dfaa03-9b97-4ea3-919d-e5fd38d7d8ac" providerId="ADAL" clId="{E1EF9A12-29BD-4C9D-BBC8-BF9AA987FBE8}" dt="2024-02-07T19:54:58.386" v="5111" actId="26606"/>
          <ac:spMkLst>
            <pc:docMk/>
            <pc:sldMk cId="1196674356" sldId="266"/>
            <ac:spMk id="23" creationId="{3847E18C-932D-4C95-AABA-FEC7C9499AD7}"/>
          </ac:spMkLst>
        </pc:spChg>
        <pc:spChg chg="add del">
          <ac:chgData name="Alvares, Lauren A" userId="23dfaa03-9b97-4ea3-919d-e5fd38d7d8ac" providerId="ADAL" clId="{E1EF9A12-29BD-4C9D-BBC8-BF9AA987FBE8}" dt="2024-02-07T19:54:58.386" v="5111" actId="26606"/>
          <ac:spMkLst>
            <pc:docMk/>
            <pc:sldMk cId="1196674356" sldId="266"/>
            <ac:spMk id="24" creationId="{3150CB11-0C61-439E-910F-5787759E72A0}"/>
          </ac:spMkLst>
        </pc:spChg>
        <pc:spChg chg="add del">
          <ac:chgData name="Alvares, Lauren A" userId="23dfaa03-9b97-4ea3-919d-e5fd38d7d8ac" providerId="ADAL" clId="{E1EF9A12-29BD-4C9D-BBC8-BF9AA987FBE8}" dt="2024-02-07T19:54:58.386" v="5111" actId="26606"/>
          <ac:spMkLst>
            <pc:docMk/>
            <pc:sldMk cId="1196674356" sldId="266"/>
            <ac:spMk id="25" creationId="{43F8A58B-5155-44CE-A5FF-7647B47D0A7A}"/>
          </ac:spMkLst>
        </pc:spChg>
        <pc:spChg chg="add del">
          <ac:chgData name="Alvares, Lauren A" userId="23dfaa03-9b97-4ea3-919d-e5fd38d7d8ac" providerId="ADAL" clId="{E1EF9A12-29BD-4C9D-BBC8-BF9AA987FBE8}" dt="2024-02-07T19:54:58.386" v="5111" actId="26606"/>
          <ac:spMkLst>
            <pc:docMk/>
            <pc:sldMk cId="1196674356" sldId="266"/>
            <ac:spMk id="26" creationId="{443F2ACA-E6D6-4028-82DD-F03C262D5DE6}"/>
          </ac:spMkLst>
        </pc:spChg>
        <pc:spChg chg="add del">
          <ac:chgData name="Alvares, Lauren A" userId="23dfaa03-9b97-4ea3-919d-e5fd38d7d8ac" providerId="ADAL" clId="{E1EF9A12-29BD-4C9D-BBC8-BF9AA987FBE8}" dt="2024-02-07T19:55:01.584" v="5113" actId="26606"/>
          <ac:spMkLst>
            <pc:docMk/>
            <pc:sldMk cId="1196674356" sldId="266"/>
            <ac:spMk id="29" creationId="{BACC6370-2D7E-4714-9D71-7542949D7D5D}"/>
          </ac:spMkLst>
        </pc:spChg>
        <pc:spChg chg="add del">
          <ac:chgData name="Alvares, Lauren A" userId="23dfaa03-9b97-4ea3-919d-e5fd38d7d8ac" providerId="ADAL" clId="{E1EF9A12-29BD-4C9D-BBC8-BF9AA987FBE8}" dt="2024-02-07T19:55:01.584" v="5113" actId="26606"/>
          <ac:spMkLst>
            <pc:docMk/>
            <pc:sldMk cId="1196674356" sldId="266"/>
            <ac:spMk id="30" creationId="{256B2C21-A230-48C0-8DF1-C46611373C44}"/>
          </ac:spMkLst>
        </pc:spChg>
        <pc:spChg chg="add del">
          <ac:chgData name="Alvares, Lauren A" userId="23dfaa03-9b97-4ea3-919d-e5fd38d7d8ac" providerId="ADAL" clId="{E1EF9A12-29BD-4C9D-BBC8-BF9AA987FBE8}" dt="2024-02-07T19:55:01.584" v="5113" actId="26606"/>
          <ac:spMkLst>
            <pc:docMk/>
            <pc:sldMk cId="1196674356" sldId="266"/>
            <ac:spMk id="31" creationId="{3847E18C-932D-4C95-AABA-FEC7C9499AD7}"/>
          </ac:spMkLst>
        </pc:spChg>
        <pc:spChg chg="add del">
          <ac:chgData name="Alvares, Lauren A" userId="23dfaa03-9b97-4ea3-919d-e5fd38d7d8ac" providerId="ADAL" clId="{E1EF9A12-29BD-4C9D-BBC8-BF9AA987FBE8}" dt="2024-02-07T19:55:01.584" v="5113" actId="26606"/>
          <ac:spMkLst>
            <pc:docMk/>
            <pc:sldMk cId="1196674356" sldId="266"/>
            <ac:spMk id="32" creationId="{3150CB11-0C61-439E-910F-5787759E72A0}"/>
          </ac:spMkLst>
        </pc:spChg>
        <pc:spChg chg="add del">
          <ac:chgData name="Alvares, Lauren A" userId="23dfaa03-9b97-4ea3-919d-e5fd38d7d8ac" providerId="ADAL" clId="{E1EF9A12-29BD-4C9D-BBC8-BF9AA987FBE8}" dt="2024-02-07T19:55:01.584" v="5113" actId="26606"/>
          <ac:spMkLst>
            <pc:docMk/>
            <pc:sldMk cId="1196674356" sldId="266"/>
            <ac:spMk id="33" creationId="{43F8A58B-5155-44CE-A5FF-7647B47D0A7A}"/>
          </ac:spMkLst>
        </pc:spChg>
        <pc:spChg chg="add del">
          <ac:chgData name="Alvares, Lauren A" userId="23dfaa03-9b97-4ea3-919d-e5fd38d7d8ac" providerId="ADAL" clId="{E1EF9A12-29BD-4C9D-BBC8-BF9AA987FBE8}" dt="2024-02-07T19:55:01.584" v="5113" actId="26606"/>
          <ac:spMkLst>
            <pc:docMk/>
            <pc:sldMk cId="1196674356" sldId="266"/>
            <ac:spMk id="34" creationId="{443F2ACA-E6D6-4028-82DD-F03C262D5DE6}"/>
          </ac:spMkLst>
        </pc:spChg>
        <pc:graphicFrameChg chg="add del">
          <ac:chgData name="Alvares, Lauren A" userId="23dfaa03-9b97-4ea3-919d-e5fd38d7d8ac" providerId="ADAL" clId="{E1EF9A12-29BD-4C9D-BBC8-BF9AA987FBE8}" dt="2024-02-07T19:54:56.967" v="5109" actId="26606"/>
          <ac:graphicFrameMkLst>
            <pc:docMk/>
            <pc:sldMk cId="1196674356" sldId="266"/>
            <ac:graphicFrameMk id="5" creationId="{FE81F81A-1A3B-3F67-E238-5D5B80C31D98}"/>
          </ac:graphicFrameMkLst>
        </pc:graphicFrameChg>
        <pc:graphicFrameChg chg="add del">
          <ac:chgData name="Alvares, Lauren A" userId="23dfaa03-9b97-4ea3-919d-e5fd38d7d8ac" providerId="ADAL" clId="{E1EF9A12-29BD-4C9D-BBC8-BF9AA987FBE8}" dt="2024-02-07T19:54:58.386" v="5111" actId="26606"/>
          <ac:graphicFrameMkLst>
            <pc:docMk/>
            <pc:sldMk cId="1196674356" sldId="266"/>
            <ac:graphicFrameMk id="27" creationId="{B0E48196-7291-71A4-7233-2ECA5920F264}"/>
          </ac:graphicFrameMkLst>
        </pc:graphicFrameChg>
        <pc:graphicFrameChg chg="add del">
          <ac:chgData name="Alvares, Lauren A" userId="23dfaa03-9b97-4ea3-919d-e5fd38d7d8ac" providerId="ADAL" clId="{E1EF9A12-29BD-4C9D-BBC8-BF9AA987FBE8}" dt="2024-02-07T19:55:01.584" v="5113" actId="26606"/>
          <ac:graphicFrameMkLst>
            <pc:docMk/>
            <pc:sldMk cId="1196674356" sldId="266"/>
            <ac:graphicFrameMk id="35" creationId="{FE81F81A-1A3B-3F67-E238-5D5B80C31D98}"/>
          </ac:graphicFrameMkLst>
        </pc:graphicFrameChg>
        <pc:graphicFrameChg chg="add mod">
          <ac:chgData name="Alvares, Lauren A" userId="23dfaa03-9b97-4ea3-919d-e5fd38d7d8ac" providerId="ADAL" clId="{E1EF9A12-29BD-4C9D-BBC8-BF9AA987FBE8}" dt="2024-02-07T20:03:43.733" v="5203" actId="20577"/>
          <ac:graphicFrameMkLst>
            <pc:docMk/>
            <pc:sldMk cId="1196674356" sldId="266"/>
            <ac:graphicFrameMk id="37" creationId="{60911914-DBDA-6FB8-751F-A85BA4A4585D}"/>
          </ac:graphicFrameMkLst>
        </pc:graphicFrameChg>
        <pc:picChg chg="add">
          <ac:chgData name="Alvares, Lauren A" userId="23dfaa03-9b97-4ea3-919d-e5fd38d7d8ac" providerId="ADAL" clId="{E1EF9A12-29BD-4C9D-BBC8-BF9AA987FBE8}" dt="2024-02-07T19:55:01.606" v="5114" actId="26606"/>
          <ac:picMkLst>
            <pc:docMk/>
            <pc:sldMk cId="1196674356" sldId="266"/>
            <ac:picMk id="6" creationId="{1ED5F8B2-2375-E40A-AE86-687F65BC9482}"/>
          </ac:picMkLst>
        </pc:picChg>
      </pc:sldChg>
      <pc:sldChg chg="new del">
        <pc:chgData name="Alvares, Lauren A" userId="23dfaa03-9b97-4ea3-919d-e5fd38d7d8ac" providerId="ADAL" clId="{E1EF9A12-29BD-4C9D-BBC8-BF9AA987FBE8}" dt="2024-02-07T19:41:20.340" v="4774" actId="2696"/>
        <pc:sldMkLst>
          <pc:docMk/>
          <pc:sldMk cId="57890727" sldId="267"/>
        </pc:sldMkLst>
      </pc:sldChg>
      <pc:sldChg chg="addSp delSp modSp new mod ord setBg modClrScheme addAnim setClrOvrMap chgLayout">
        <pc:chgData name="Alvares, Lauren A" userId="23dfaa03-9b97-4ea3-919d-e5fd38d7d8ac" providerId="ADAL" clId="{E1EF9A12-29BD-4C9D-BBC8-BF9AA987FBE8}" dt="2024-02-07T20:02:30.366" v="5171" actId="14100"/>
        <pc:sldMkLst>
          <pc:docMk/>
          <pc:sldMk cId="2657935140" sldId="268"/>
        </pc:sldMkLst>
        <pc:spChg chg="del mod ord">
          <ac:chgData name="Alvares, Lauren A" userId="23dfaa03-9b97-4ea3-919d-e5fd38d7d8ac" providerId="ADAL" clId="{E1EF9A12-29BD-4C9D-BBC8-BF9AA987FBE8}" dt="2024-02-07T19:41:34.776" v="4777" actId="700"/>
          <ac:spMkLst>
            <pc:docMk/>
            <pc:sldMk cId="2657935140" sldId="268"/>
            <ac:spMk id="2" creationId="{4983EF69-7D29-929C-E49E-D8A4B5E3A96B}"/>
          </ac:spMkLst>
        </pc:spChg>
        <pc:spChg chg="del mod ord">
          <ac:chgData name="Alvares, Lauren A" userId="23dfaa03-9b97-4ea3-919d-e5fd38d7d8ac" providerId="ADAL" clId="{E1EF9A12-29BD-4C9D-BBC8-BF9AA987FBE8}" dt="2024-02-07T19:41:34.776" v="4777" actId="700"/>
          <ac:spMkLst>
            <pc:docMk/>
            <pc:sldMk cId="2657935140" sldId="268"/>
            <ac:spMk id="3" creationId="{FF36BDEB-8A04-AEA9-2EEC-37300F2F3D03}"/>
          </ac:spMkLst>
        </pc:spChg>
        <pc:spChg chg="add mod ord">
          <ac:chgData name="Alvares, Lauren A" userId="23dfaa03-9b97-4ea3-919d-e5fd38d7d8ac" providerId="ADAL" clId="{E1EF9A12-29BD-4C9D-BBC8-BF9AA987FBE8}" dt="2024-02-07T20:02:30.366" v="5171" actId="14100"/>
          <ac:spMkLst>
            <pc:docMk/>
            <pc:sldMk cId="2657935140" sldId="268"/>
            <ac:spMk id="4" creationId="{89729708-ED55-2984-C31E-4FC7EE822AB2}"/>
          </ac:spMkLst>
        </pc:spChg>
        <pc:spChg chg="add del mod ord">
          <ac:chgData name="Alvares, Lauren A" userId="23dfaa03-9b97-4ea3-919d-e5fd38d7d8ac" providerId="ADAL" clId="{E1EF9A12-29BD-4C9D-BBC8-BF9AA987FBE8}" dt="2024-02-07T19:43:05.959" v="4896" actId="478"/>
          <ac:spMkLst>
            <pc:docMk/>
            <pc:sldMk cId="2657935140" sldId="268"/>
            <ac:spMk id="5" creationId="{8B43B377-6226-AE7A-F76B-F895E5A1B81C}"/>
          </ac:spMkLst>
        </pc:spChg>
        <pc:spChg chg="add del">
          <ac:chgData name="Alvares, Lauren A" userId="23dfaa03-9b97-4ea3-919d-e5fd38d7d8ac" providerId="ADAL" clId="{E1EF9A12-29BD-4C9D-BBC8-BF9AA987FBE8}" dt="2024-02-07T19:45:16.018" v="4904" actId="26606"/>
          <ac:spMkLst>
            <pc:docMk/>
            <pc:sldMk cId="2657935140" sldId="268"/>
            <ac:spMk id="10" creationId="{4E1BEB12-92AF-4445-98AD-4C7756E7C93B}"/>
          </ac:spMkLst>
        </pc:spChg>
        <pc:spChg chg="add del">
          <ac:chgData name="Alvares, Lauren A" userId="23dfaa03-9b97-4ea3-919d-e5fd38d7d8ac" providerId="ADAL" clId="{E1EF9A12-29BD-4C9D-BBC8-BF9AA987FBE8}" dt="2024-02-07T19:45:16.018" v="4904" actId="26606"/>
          <ac:spMkLst>
            <pc:docMk/>
            <pc:sldMk cId="2657935140" sldId="268"/>
            <ac:spMk id="12" creationId="{D0522C2C-7B5C-48A7-A969-03941E5D2E76}"/>
          </ac:spMkLst>
        </pc:spChg>
        <pc:spChg chg="add del">
          <ac:chgData name="Alvares, Lauren A" userId="23dfaa03-9b97-4ea3-919d-e5fd38d7d8ac" providerId="ADAL" clId="{E1EF9A12-29BD-4C9D-BBC8-BF9AA987FBE8}" dt="2024-02-07T19:45:16.018" v="4904" actId="26606"/>
          <ac:spMkLst>
            <pc:docMk/>
            <pc:sldMk cId="2657935140" sldId="268"/>
            <ac:spMk id="14" creationId="{9C682A1A-5B2D-4111-BBD6-620165633E5B}"/>
          </ac:spMkLst>
        </pc:spChg>
        <pc:spChg chg="add del">
          <ac:chgData name="Alvares, Lauren A" userId="23dfaa03-9b97-4ea3-919d-e5fd38d7d8ac" providerId="ADAL" clId="{E1EF9A12-29BD-4C9D-BBC8-BF9AA987FBE8}" dt="2024-02-07T19:45:16.018" v="4904" actId="26606"/>
          <ac:spMkLst>
            <pc:docMk/>
            <pc:sldMk cId="2657935140" sldId="268"/>
            <ac:spMk id="16" creationId="{D6EE29F2-D77F-4BD0-A20B-334D316A1C9D}"/>
          </ac:spMkLst>
        </pc:spChg>
        <pc:spChg chg="add del">
          <ac:chgData name="Alvares, Lauren A" userId="23dfaa03-9b97-4ea3-919d-e5fd38d7d8ac" providerId="ADAL" clId="{E1EF9A12-29BD-4C9D-BBC8-BF9AA987FBE8}" dt="2024-02-07T19:45:16.018" v="4904" actId="26606"/>
          <ac:spMkLst>
            <pc:docMk/>
            <pc:sldMk cId="2657935140" sldId="268"/>
            <ac:spMk id="18" creationId="{22D09ED2-868F-42C6-866E-F92E0CEF314F}"/>
          </ac:spMkLst>
        </pc:spChg>
        <pc:spChg chg="add del">
          <ac:chgData name="Alvares, Lauren A" userId="23dfaa03-9b97-4ea3-919d-e5fd38d7d8ac" providerId="ADAL" clId="{E1EF9A12-29BD-4C9D-BBC8-BF9AA987FBE8}" dt="2024-02-07T19:44:54.190" v="4899" actId="26606"/>
          <ac:spMkLst>
            <pc:docMk/>
            <pc:sldMk cId="2657935140" sldId="268"/>
            <ac:spMk id="2055" creationId="{9B7AD9F6-8CE7-4299-8FC6-328F4DCD3FF9}"/>
          </ac:spMkLst>
        </pc:spChg>
        <pc:spChg chg="add del">
          <ac:chgData name="Alvares, Lauren A" userId="23dfaa03-9b97-4ea3-919d-e5fd38d7d8ac" providerId="ADAL" clId="{E1EF9A12-29BD-4C9D-BBC8-BF9AA987FBE8}" dt="2024-02-07T19:44:54.190" v="4899" actId="26606"/>
          <ac:spMkLst>
            <pc:docMk/>
            <pc:sldMk cId="2657935140" sldId="268"/>
            <ac:spMk id="2057" creationId="{F49775AF-8896-43EE-92C6-83497D6DC56F}"/>
          </ac:spMkLst>
        </pc:spChg>
        <pc:spChg chg="add del">
          <ac:chgData name="Alvares, Lauren A" userId="23dfaa03-9b97-4ea3-919d-e5fd38d7d8ac" providerId="ADAL" clId="{E1EF9A12-29BD-4C9D-BBC8-BF9AA987FBE8}" dt="2024-02-07T19:45:02.147" v="4901" actId="26606"/>
          <ac:spMkLst>
            <pc:docMk/>
            <pc:sldMk cId="2657935140" sldId="268"/>
            <ac:spMk id="2059" creationId="{657F69E0-C4B0-4BEC-A689-4F8D877F05D4}"/>
          </ac:spMkLst>
        </pc:spChg>
        <pc:spChg chg="add del">
          <ac:chgData name="Alvares, Lauren A" userId="23dfaa03-9b97-4ea3-919d-e5fd38d7d8ac" providerId="ADAL" clId="{E1EF9A12-29BD-4C9D-BBC8-BF9AA987FBE8}" dt="2024-02-07T19:45:02.147" v="4901" actId="26606"/>
          <ac:spMkLst>
            <pc:docMk/>
            <pc:sldMk cId="2657935140" sldId="268"/>
            <ac:spMk id="2060" creationId="{9F6380B4-6A1C-481E-8408-B4E6C75B9B81}"/>
          </ac:spMkLst>
        </pc:spChg>
        <pc:spChg chg="add del">
          <ac:chgData name="Alvares, Lauren A" userId="23dfaa03-9b97-4ea3-919d-e5fd38d7d8ac" providerId="ADAL" clId="{E1EF9A12-29BD-4C9D-BBC8-BF9AA987FBE8}" dt="2024-02-07T19:45:15.576" v="4903" actId="26606"/>
          <ac:spMkLst>
            <pc:docMk/>
            <pc:sldMk cId="2657935140" sldId="268"/>
            <ac:spMk id="2062" creationId="{37C89E4B-3C9F-44B9-8B86-D9E3D112D8EC}"/>
          </ac:spMkLst>
        </pc:spChg>
        <pc:spChg chg="add del">
          <ac:chgData name="Alvares, Lauren A" userId="23dfaa03-9b97-4ea3-919d-e5fd38d7d8ac" providerId="ADAL" clId="{E1EF9A12-29BD-4C9D-BBC8-BF9AA987FBE8}" dt="2024-02-07T19:46:17.051" v="4920" actId="26606"/>
          <ac:spMkLst>
            <pc:docMk/>
            <pc:sldMk cId="2657935140" sldId="268"/>
            <ac:spMk id="2066" creationId="{71B2258F-86CA-4D4D-8270-BC05FCDEBFB3}"/>
          </ac:spMkLst>
        </pc:spChg>
        <pc:spChg chg="add del">
          <ac:chgData name="Alvares, Lauren A" userId="23dfaa03-9b97-4ea3-919d-e5fd38d7d8ac" providerId="ADAL" clId="{E1EF9A12-29BD-4C9D-BBC8-BF9AA987FBE8}" dt="2024-02-07T19:46:16.639" v="4919" actId="26606"/>
          <ac:spMkLst>
            <pc:docMk/>
            <pc:sldMk cId="2657935140" sldId="268"/>
            <ac:spMk id="2071" creationId="{8A95209C-5275-4E15-8EA7-7F42980ABF2D}"/>
          </ac:spMkLst>
        </pc:spChg>
        <pc:spChg chg="add del">
          <ac:chgData name="Alvares, Lauren A" userId="23dfaa03-9b97-4ea3-919d-e5fd38d7d8ac" providerId="ADAL" clId="{E1EF9A12-29BD-4C9D-BBC8-BF9AA987FBE8}" dt="2024-02-07T19:46:16.639" v="4919" actId="26606"/>
          <ac:spMkLst>
            <pc:docMk/>
            <pc:sldMk cId="2657935140" sldId="268"/>
            <ac:spMk id="2073" creationId="{4F2ED431-E304-4FF0-9F4E-032783C9D612}"/>
          </ac:spMkLst>
        </pc:spChg>
        <pc:spChg chg="add del">
          <ac:chgData name="Alvares, Lauren A" userId="23dfaa03-9b97-4ea3-919d-e5fd38d7d8ac" providerId="ADAL" clId="{E1EF9A12-29BD-4C9D-BBC8-BF9AA987FBE8}" dt="2024-02-07T19:46:16.639" v="4919" actId="26606"/>
          <ac:spMkLst>
            <pc:docMk/>
            <pc:sldMk cId="2657935140" sldId="268"/>
            <ac:spMk id="2075" creationId="{4E87FCFB-2CCE-460D-B3DD-557C8BD1B94A}"/>
          </ac:spMkLst>
        </pc:spChg>
        <pc:spChg chg="add">
          <ac:chgData name="Alvares, Lauren A" userId="23dfaa03-9b97-4ea3-919d-e5fd38d7d8ac" providerId="ADAL" clId="{E1EF9A12-29BD-4C9D-BBC8-BF9AA987FBE8}" dt="2024-02-07T19:46:17.051" v="4920" actId="26606"/>
          <ac:spMkLst>
            <pc:docMk/>
            <pc:sldMk cId="2657935140" sldId="268"/>
            <ac:spMk id="2077" creationId="{6F828D28-8E09-41CC-8229-3070B5467A96}"/>
          </ac:spMkLst>
        </pc:spChg>
        <pc:spChg chg="add">
          <ac:chgData name="Alvares, Lauren A" userId="23dfaa03-9b97-4ea3-919d-e5fd38d7d8ac" providerId="ADAL" clId="{E1EF9A12-29BD-4C9D-BBC8-BF9AA987FBE8}" dt="2024-02-07T19:46:17.051" v="4920" actId="26606"/>
          <ac:spMkLst>
            <pc:docMk/>
            <pc:sldMk cId="2657935140" sldId="268"/>
            <ac:spMk id="2078" creationId="{D5B012D8-7F27-4758-9AC6-C889B154BD73}"/>
          </ac:spMkLst>
        </pc:spChg>
        <pc:spChg chg="add">
          <ac:chgData name="Alvares, Lauren A" userId="23dfaa03-9b97-4ea3-919d-e5fd38d7d8ac" providerId="ADAL" clId="{E1EF9A12-29BD-4C9D-BBC8-BF9AA987FBE8}" dt="2024-02-07T19:46:17.051" v="4920" actId="26606"/>
          <ac:spMkLst>
            <pc:docMk/>
            <pc:sldMk cId="2657935140" sldId="268"/>
            <ac:spMk id="2079" creationId="{4063B759-00FC-46D1-9898-8E8625268FAF}"/>
          </ac:spMkLst>
        </pc:spChg>
        <pc:picChg chg="add mod">
          <ac:chgData name="Alvares, Lauren A" userId="23dfaa03-9b97-4ea3-919d-e5fd38d7d8ac" providerId="ADAL" clId="{E1EF9A12-29BD-4C9D-BBC8-BF9AA987FBE8}" dt="2024-02-07T19:48:04.980" v="4929" actId="1076"/>
          <ac:picMkLst>
            <pc:docMk/>
            <pc:sldMk cId="2657935140" sldId="268"/>
            <ac:picMk id="2050" creationId="{47CAF705-DA28-99DB-CCBB-AB8F4834F747}"/>
          </ac:picMkLst>
        </pc:picChg>
        <pc:cxnChg chg="add del">
          <ac:chgData name="Alvares, Lauren A" userId="23dfaa03-9b97-4ea3-919d-e5fd38d7d8ac" providerId="ADAL" clId="{E1EF9A12-29BD-4C9D-BBC8-BF9AA987FBE8}" dt="2024-02-07T19:45:15.576" v="4903" actId="26606"/>
          <ac:cxnSpMkLst>
            <pc:docMk/>
            <pc:sldMk cId="2657935140" sldId="268"/>
            <ac:cxnSpMk id="2063" creationId="{AA2EAA10-076F-46BD-8F0F-B9A2FB77A85C}"/>
          </ac:cxnSpMkLst>
        </pc:cxnChg>
        <pc:cxnChg chg="add del">
          <ac:chgData name="Alvares, Lauren A" userId="23dfaa03-9b97-4ea3-919d-e5fd38d7d8ac" providerId="ADAL" clId="{E1EF9A12-29BD-4C9D-BBC8-BF9AA987FBE8}" dt="2024-02-07T19:45:15.576" v="4903" actId="26606"/>
          <ac:cxnSpMkLst>
            <pc:docMk/>
            <pc:sldMk cId="2657935140" sldId="268"/>
            <ac:cxnSpMk id="2064" creationId="{D891E407-403B-4764-86C9-33A56D3BCAA3}"/>
          </ac:cxnSpMkLst>
        </pc:cxnChg>
      </pc:sldChg>
    </pc:docChg>
  </pc:docChgLst>
  <pc:docChgLst>
    <pc:chgData name="Alvares, Lauren A" userId="23dfaa03-9b97-4ea3-919d-e5fd38d7d8ac" providerId="ADAL" clId="{52FE08C8-477E-444F-A3B2-C85E75A2C70D}"/>
    <pc:docChg chg="undo redo custSel addSld delSld modSld sldOrd">
      <pc:chgData name="Alvares, Lauren A" userId="23dfaa03-9b97-4ea3-919d-e5fd38d7d8ac" providerId="ADAL" clId="{52FE08C8-477E-444F-A3B2-C85E75A2C70D}" dt="2024-03-18T23:28:14.771" v="2270" actId="20577"/>
      <pc:docMkLst>
        <pc:docMk/>
      </pc:docMkLst>
      <pc:sldChg chg="modSp">
        <pc:chgData name="Alvares, Lauren A" userId="23dfaa03-9b97-4ea3-919d-e5fd38d7d8ac" providerId="ADAL" clId="{52FE08C8-477E-444F-A3B2-C85E75A2C70D}" dt="2024-03-18T23:17:45.721" v="2110" actId="20577"/>
        <pc:sldMkLst>
          <pc:docMk/>
          <pc:sldMk cId="60669994" sldId="256"/>
        </pc:sldMkLst>
        <pc:graphicFrameChg chg="mod">
          <ac:chgData name="Alvares, Lauren A" userId="23dfaa03-9b97-4ea3-919d-e5fd38d7d8ac" providerId="ADAL" clId="{52FE08C8-477E-444F-A3B2-C85E75A2C70D}" dt="2024-03-18T23:17:45.721" v="2110" actId="20577"/>
          <ac:graphicFrameMkLst>
            <pc:docMk/>
            <pc:sldMk cId="60669994" sldId="256"/>
            <ac:graphicFrameMk id="8" creationId="{A3C0B473-865C-ECD3-2E48-D6668A89DDA1}"/>
          </ac:graphicFrameMkLst>
        </pc:graphicFrameChg>
      </pc:sldChg>
      <pc:sldChg chg="modSp">
        <pc:chgData name="Alvares, Lauren A" userId="23dfaa03-9b97-4ea3-919d-e5fd38d7d8ac" providerId="ADAL" clId="{52FE08C8-477E-444F-A3B2-C85E75A2C70D}" dt="2024-03-18T23:18:19.173" v="2152" actId="20577"/>
        <pc:sldMkLst>
          <pc:docMk/>
          <pc:sldMk cId="719505167" sldId="257"/>
        </pc:sldMkLst>
        <pc:graphicFrameChg chg="mod">
          <ac:chgData name="Alvares, Lauren A" userId="23dfaa03-9b97-4ea3-919d-e5fd38d7d8ac" providerId="ADAL" clId="{52FE08C8-477E-444F-A3B2-C85E75A2C70D}" dt="2024-03-18T23:18:19.173" v="2152" actId="20577"/>
          <ac:graphicFrameMkLst>
            <pc:docMk/>
            <pc:sldMk cId="719505167" sldId="257"/>
            <ac:graphicFrameMk id="5" creationId="{07E18CEF-C7F6-C23B-4B7C-B41A7BFF4FA0}"/>
          </ac:graphicFrameMkLst>
        </pc:graphicFrameChg>
      </pc:sldChg>
      <pc:sldChg chg="modSp mod">
        <pc:chgData name="Alvares, Lauren A" userId="23dfaa03-9b97-4ea3-919d-e5fd38d7d8ac" providerId="ADAL" clId="{52FE08C8-477E-444F-A3B2-C85E75A2C70D}" dt="2024-03-17T00:10:19.436" v="1168" actId="1035"/>
        <pc:sldMkLst>
          <pc:docMk/>
          <pc:sldMk cId="2635726615" sldId="258"/>
        </pc:sldMkLst>
        <pc:spChg chg="mod">
          <ac:chgData name="Alvares, Lauren A" userId="23dfaa03-9b97-4ea3-919d-e5fd38d7d8ac" providerId="ADAL" clId="{52FE08C8-477E-444F-A3B2-C85E75A2C70D}" dt="2024-03-17T00:10:19.436" v="1168" actId="1035"/>
          <ac:spMkLst>
            <pc:docMk/>
            <pc:sldMk cId="2635726615" sldId="258"/>
            <ac:spMk id="2" creationId="{ABA5EFA1-6739-3B32-12BF-094D1EDBDDBD}"/>
          </ac:spMkLst>
        </pc:spChg>
        <pc:graphicFrameChg chg="mod">
          <ac:chgData name="Alvares, Lauren A" userId="23dfaa03-9b97-4ea3-919d-e5fd38d7d8ac" providerId="ADAL" clId="{52FE08C8-477E-444F-A3B2-C85E75A2C70D}" dt="2024-03-16T23:06:37.375" v="159" actId="20577"/>
          <ac:graphicFrameMkLst>
            <pc:docMk/>
            <pc:sldMk cId="2635726615" sldId="258"/>
            <ac:graphicFrameMk id="54" creationId="{055EC6F7-4C3D-18CC-7C09-C199078F9DF5}"/>
          </ac:graphicFrameMkLst>
        </pc:graphicFrameChg>
      </pc:sldChg>
      <pc:sldChg chg="modSp mod">
        <pc:chgData name="Alvares, Lauren A" userId="23dfaa03-9b97-4ea3-919d-e5fd38d7d8ac" providerId="ADAL" clId="{52FE08C8-477E-444F-A3B2-C85E75A2C70D}" dt="2024-03-17T00:12:07.888" v="1171" actId="1076"/>
        <pc:sldMkLst>
          <pc:docMk/>
          <pc:sldMk cId="1546905890" sldId="259"/>
        </pc:sldMkLst>
        <pc:graphicFrameChg chg="mod">
          <ac:chgData name="Alvares, Lauren A" userId="23dfaa03-9b97-4ea3-919d-e5fd38d7d8ac" providerId="ADAL" clId="{52FE08C8-477E-444F-A3B2-C85E75A2C70D}" dt="2024-03-17T00:12:07.888" v="1171" actId="1076"/>
          <ac:graphicFrameMkLst>
            <pc:docMk/>
            <pc:sldMk cId="1546905890" sldId="259"/>
            <ac:graphicFrameMk id="18" creationId="{FEABBFF1-DE28-C334-25F7-C02297BC5542}"/>
          </ac:graphicFrameMkLst>
        </pc:graphicFrameChg>
      </pc:sldChg>
      <pc:sldChg chg="modSp">
        <pc:chgData name="Alvares, Lauren A" userId="23dfaa03-9b97-4ea3-919d-e5fd38d7d8ac" providerId="ADAL" clId="{52FE08C8-477E-444F-A3B2-C85E75A2C70D}" dt="2024-03-16T22:58:26.494" v="49" actId="20577"/>
        <pc:sldMkLst>
          <pc:docMk/>
          <pc:sldMk cId="2680659307" sldId="260"/>
        </pc:sldMkLst>
        <pc:graphicFrameChg chg="mod">
          <ac:chgData name="Alvares, Lauren A" userId="23dfaa03-9b97-4ea3-919d-e5fd38d7d8ac" providerId="ADAL" clId="{52FE08C8-477E-444F-A3B2-C85E75A2C70D}" dt="2024-03-16T22:58:26.494" v="49" actId="20577"/>
          <ac:graphicFrameMkLst>
            <pc:docMk/>
            <pc:sldMk cId="2680659307" sldId="260"/>
            <ac:graphicFrameMk id="28" creationId="{080D1767-DC57-17A4-BE2B-74C492395F99}"/>
          </ac:graphicFrameMkLst>
        </pc:graphicFrameChg>
      </pc:sldChg>
      <pc:sldChg chg="addSp delSp modSp mod">
        <pc:chgData name="Alvares, Lauren A" userId="23dfaa03-9b97-4ea3-919d-e5fd38d7d8ac" providerId="ADAL" clId="{52FE08C8-477E-444F-A3B2-C85E75A2C70D}" dt="2024-03-18T18:51:21.566" v="1199" actId="20577"/>
        <pc:sldMkLst>
          <pc:docMk/>
          <pc:sldMk cId="397609349" sldId="261"/>
        </pc:sldMkLst>
        <pc:spChg chg="mod">
          <ac:chgData name="Alvares, Lauren A" userId="23dfaa03-9b97-4ea3-919d-e5fd38d7d8ac" providerId="ADAL" clId="{52FE08C8-477E-444F-A3B2-C85E75A2C70D}" dt="2024-03-16T23:04:15.982" v="130" actId="26606"/>
          <ac:spMkLst>
            <pc:docMk/>
            <pc:sldMk cId="397609349" sldId="261"/>
            <ac:spMk id="2" creationId="{EDC53345-58EF-023D-5934-BE0D17978F15}"/>
          </ac:spMkLst>
        </pc:spChg>
        <pc:spChg chg="del">
          <ac:chgData name="Alvares, Lauren A" userId="23dfaa03-9b97-4ea3-919d-e5fd38d7d8ac" providerId="ADAL" clId="{52FE08C8-477E-444F-A3B2-C85E75A2C70D}" dt="2024-03-16T23:04:15.982" v="130" actId="26606"/>
          <ac:spMkLst>
            <pc:docMk/>
            <pc:sldMk cId="397609349" sldId="261"/>
            <ac:spMk id="10" creationId="{245A9F99-D9B1-4094-A2E2-B90AC1DB7B9C}"/>
          </ac:spMkLst>
        </pc:spChg>
        <pc:spChg chg="del">
          <ac:chgData name="Alvares, Lauren A" userId="23dfaa03-9b97-4ea3-919d-e5fd38d7d8ac" providerId="ADAL" clId="{52FE08C8-477E-444F-A3B2-C85E75A2C70D}" dt="2024-03-16T23:04:15.982" v="130" actId="26606"/>
          <ac:spMkLst>
            <pc:docMk/>
            <pc:sldMk cId="397609349" sldId="261"/>
            <ac:spMk id="19" creationId="{B7FAF607-473A-4A43-A23D-BBFF5C4117BB}"/>
          </ac:spMkLst>
        </pc:spChg>
        <pc:spChg chg="mod">
          <ac:chgData name="Alvares, Lauren A" userId="23dfaa03-9b97-4ea3-919d-e5fd38d7d8ac" providerId="ADAL" clId="{52FE08C8-477E-444F-A3B2-C85E75A2C70D}" dt="2024-03-18T18:51:21.566" v="1199" actId="20577"/>
          <ac:spMkLst>
            <pc:docMk/>
            <pc:sldMk cId="397609349" sldId="261"/>
            <ac:spMk id="20" creationId="{CA38B485-7DC9-F9DE-4591-9334E1A3138E}"/>
          </ac:spMkLst>
        </pc:spChg>
        <pc:spChg chg="add">
          <ac:chgData name="Alvares, Lauren A" userId="23dfaa03-9b97-4ea3-919d-e5fd38d7d8ac" providerId="ADAL" clId="{52FE08C8-477E-444F-A3B2-C85E75A2C70D}" dt="2024-03-16T23:04:15.982" v="130" actId="26606"/>
          <ac:spMkLst>
            <pc:docMk/>
            <pc:sldMk cId="397609349" sldId="261"/>
            <ac:spMk id="27" creationId="{F13C74B1-5B17-4795-BED0-7140497B445A}"/>
          </ac:spMkLst>
        </pc:spChg>
        <pc:spChg chg="add">
          <ac:chgData name="Alvares, Lauren A" userId="23dfaa03-9b97-4ea3-919d-e5fd38d7d8ac" providerId="ADAL" clId="{52FE08C8-477E-444F-A3B2-C85E75A2C70D}" dt="2024-03-16T23:04:15.982" v="130" actId="26606"/>
          <ac:spMkLst>
            <pc:docMk/>
            <pc:sldMk cId="397609349" sldId="261"/>
            <ac:spMk id="29" creationId="{D4974D33-8DC5-464E-8C6D-BE58F0669C17}"/>
          </ac:spMkLst>
        </pc:spChg>
        <pc:grpChg chg="del">
          <ac:chgData name="Alvares, Lauren A" userId="23dfaa03-9b97-4ea3-919d-e5fd38d7d8ac" providerId="ADAL" clId="{52FE08C8-477E-444F-A3B2-C85E75A2C70D}" dt="2024-03-16T23:04:15.982" v="130" actId="26606"/>
          <ac:grpSpMkLst>
            <pc:docMk/>
            <pc:sldMk cId="397609349" sldId="261"/>
            <ac:grpSpMk id="14" creationId="{C5F6476F-D303-44D3-B30F-1BA348F0F64A}"/>
          </ac:grpSpMkLst>
        </pc:grpChg>
        <pc:picChg chg="add mod">
          <ac:chgData name="Alvares, Lauren A" userId="23dfaa03-9b97-4ea3-919d-e5fd38d7d8ac" providerId="ADAL" clId="{52FE08C8-477E-444F-A3B2-C85E75A2C70D}" dt="2024-03-16T23:04:15.982" v="130" actId="26606"/>
          <ac:picMkLst>
            <pc:docMk/>
            <pc:sldMk cId="397609349" sldId="261"/>
            <ac:picMk id="4" creationId="{18CC2B71-3ACD-AB03-19E5-5AB4CBD58096}"/>
          </ac:picMkLst>
        </pc:picChg>
        <pc:picChg chg="del">
          <ac:chgData name="Alvares, Lauren A" userId="23dfaa03-9b97-4ea3-919d-e5fd38d7d8ac" providerId="ADAL" clId="{52FE08C8-477E-444F-A3B2-C85E75A2C70D}" dt="2024-03-16T23:04:11.531" v="129" actId="478"/>
          <ac:picMkLst>
            <pc:docMk/>
            <pc:sldMk cId="397609349" sldId="261"/>
            <ac:picMk id="7" creationId="{D7D6B362-9BB7-8230-7995-E7C4D9037B06}"/>
          </ac:picMkLst>
        </pc:picChg>
      </pc:sldChg>
      <pc:sldChg chg="del">
        <pc:chgData name="Alvares, Lauren A" userId="23dfaa03-9b97-4ea3-919d-e5fd38d7d8ac" providerId="ADAL" clId="{52FE08C8-477E-444F-A3B2-C85E75A2C70D}" dt="2024-03-16T22:52:38.188" v="47" actId="2696"/>
        <pc:sldMkLst>
          <pc:docMk/>
          <pc:sldMk cId="2839832070" sldId="265"/>
        </pc:sldMkLst>
      </pc:sldChg>
      <pc:sldChg chg="del">
        <pc:chgData name="Alvares, Lauren A" userId="23dfaa03-9b97-4ea3-919d-e5fd38d7d8ac" providerId="ADAL" clId="{52FE08C8-477E-444F-A3B2-C85E75A2C70D}" dt="2024-03-16T22:52:43.729" v="48" actId="2696"/>
        <pc:sldMkLst>
          <pc:docMk/>
          <pc:sldMk cId="1196674356" sldId="266"/>
        </pc:sldMkLst>
      </pc:sldChg>
      <pc:sldChg chg="modSp mod">
        <pc:chgData name="Alvares, Lauren A" userId="23dfaa03-9b97-4ea3-919d-e5fd38d7d8ac" providerId="ADAL" clId="{52FE08C8-477E-444F-A3B2-C85E75A2C70D}" dt="2024-03-16T22:49:28.187" v="46" actId="14100"/>
        <pc:sldMkLst>
          <pc:docMk/>
          <pc:sldMk cId="2657935140" sldId="268"/>
        </pc:sldMkLst>
        <pc:spChg chg="mod">
          <ac:chgData name="Alvares, Lauren A" userId="23dfaa03-9b97-4ea3-919d-e5fd38d7d8ac" providerId="ADAL" clId="{52FE08C8-477E-444F-A3B2-C85E75A2C70D}" dt="2024-03-16T22:49:28.187" v="46" actId="14100"/>
          <ac:spMkLst>
            <pc:docMk/>
            <pc:sldMk cId="2657935140" sldId="268"/>
            <ac:spMk id="4" creationId="{89729708-ED55-2984-C31E-4FC7EE822AB2}"/>
          </ac:spMkLst>
        </pc:spChg>
      </pc:sldChg>
      <pc:sldChg chg="addSp delSp modSp new mod ord setBg">
        <pc:chgData name="Alvares, Lauren A" userId="23dfaa03-9b97-4ea3-919d-e5fd38d7d8ac" providerId="ADAL" clId="{52FE08C8-477E-444F-A3B2-C85E75A2C70D}" dt="2024-03-18T23:21:16.414" v="2247" actId="1076"/>
        <pc:sldMkLst>
          <pc:docMk/>
          <pc:sldMk cId="3388756001" sldId="269"/>
        </pc:sldMkLst>
        <pc:spChg chg="add mod">
          <ac:chgData name="Alvares, Lauren A" userId="23dfaa03-9b97-4ea3-919d-e5fd38d7d8ac" providerId="ADAL" clId="{52FE08C8-477E-444F-A3B2-C85E75A2C70D}" dt="2024-03-18T23:14:45.479" v="2059" actId="255"/>
          <ac:spMkLst>
            <pc:docMk/>
            <pc:sldMk cId="3388756001" sldId="269"/>
            <ac:spMk id="2" creationId="{D8B3A47B-1BCB-2F96-1840-9C0E601B28C3}"/>
          </ac:spMkLst>
        </pc:spChg>
        <pc:spChg chg="del">
          <ac:chgData name="Alvares, Lauren A" userId="23dfaa03-9b97-4ea3-919d-e5fd38d7d8ac" providerId="ADAL" clId="{52FE08C8-477E-444F-A3B2-C85E75A2C70D}" dt="2024-03-16T23:07:37.652" v="163" actId="478"/>
          <ac:spMkLst>
            <pc:docMk/>
            <pc:sldMk cId="3388756001" sldId="269"/>
            <ac:spMk id="2" creationId="{DE7C62F3-BB37-76EA-AF1C-3634EA924E4D}"/>
          </ac:spMkLst>
        </pc:spChg>
        <pc:spChg chg="del">
          <ac:chgData name="Alvares, Lauren A" userId="23dfaa03-9b97-4ea3-919d-e5fd38d7d8ac" providerId="ADAL" clId="{52FE08C8-477E-444F-A3B2-C85E75A2C70D}" dt="2024-03-16T23:07:39.586" v="164" actId="478"/>
          <ac:spMkLst>
            <pc:docMk/>
            <pc:sldMk cId="3388756001" sldId="269"/>
            <ac:spMk id="3" creationId="{C76EFEB6-7BCC-F716-6143-5D2B917C560C}"/>
          </ac:spMkLst>
        </pc:spChg>
        <pc:spChg chg="add mod ord">
          <ac:chgData name="Alvares, Lauren A" userId="23dfaa03-9b97-4ea3-919d-e5fd38d7d8ac" providerId="ADAL" clId="{52FE08C8-477E-444F-A3B2-C85E75A2C70D}" dt="2024-03-16T23:15:44.463" v="235" actId="26606"/>
          <ac:spMkLst>
            <pc:docMk/>
            <pc:sldMk cId="3388756001" sldId="269"/>
            <ac:spMk id="4" creationId="{738DD670-C233-EB8C-161E-0BD380110EF4}"/>
          </ac:spMkLst>
        </pc:spChg>
        <pc:spChg chg="add">
          <ac:chgData name="Alvares, Lauren A" userId="23dfaa03-9b97-4ea3-919d-e5fd38d7d8ac" providerId="ADAL" clId="{52FE08C8-477E-444F-A3B2-C85E75A2C70D}" dt="2024-03-16T23:15:44.463" v="235" actId="26606"/>
          <ac:spMkLst>
            <pc:docMk/>
            <pc:sldMk cId="3388756001" sldId="269"/>
            <ac:spMk id="1045" creationId="{78BA5F19-D5E1-4ECC-BEC2-DF7AEDFD7C50}"/>
          </ac:spMkLst>
        </pc:spChg>
        <pc:spChg chg="add">
          <ac:chgData name="Alvares, Lauren A" userId="23dfaa03-9b97-4ea3-919d-e5fd38d7d8ac" providerId="ADAL" clId="{52FE08C8-477E-444F-A3B2-C85E75A2C70D}" dt="2024-03-16T23:15:44.463" v="235" actId="26606"/>
          <ac:spMkLst>
            <pc:docMk/>
            <pc:sldMk cId="3388756001" sldId="269"/>
            <ac:spMk id="1046" creationId="{BB4D578A-F2C4-4EA9-A811-B48E66D63696}"/>
          </ac:spMkLst>
        </pc:spChg>
        <pc:spChg chg="add del">
          <ac:chgData name="Alvares, Lauren A" userId="23dfaa03-9b97-4ea3-919d-e5fd38d7d8ac" providerId="ADAL" clId="{52FE08C8-477E-444F-A3B2-C85E75A2C70D}" dt="2024-03-16T23:15:25.146" v="232" actId="26606"/>
          <ac:spMkLst>
            <pc:docMk/>
            <pc:sldMk cId="3388756001" sldId="269"/>
            <ac:spMk id="1048" creationId="{78BA5F19-D5E1-4ECC-BEC2-DF7AEDFD7C50}"/>
          </ac:spMkLst>
        </pc:spChg>
        <pc:spChg chg="add del">
          <ac:chgData name="Alvares, Lauren A" userId="23dfaa03-9b97-4ea3-919d-e5fd38d7d8ac" providerId="ADAL" clId="{52FE08C8-477E-444F-A3B2-C85E75A2C70D}" dt="2024-03-16T23:15:25.146" v="232" actId="26606"/>
          <ac:spMkLst>
            <pc:docMk/>
            <pc:sldMk cId="3388756001" sldId="269"/>
            <ac:spMk id="1050" creationId="{BB4D578A-F2C4-4EA9-A811-B48E66D63696}"/>
          </ac:spMkLst>
        </pc:spChg>
        <pc:spChg chg="add del">
          <ac:chgData name="Alvares, Lauren A" userId="23dfaa03-9b97-4ea3-919d-e5fd38d7d8ac" providerId="ADAL" clId="{52FE08C8-477E-444F-A3B2-C85E75A2C70D}" dt="2024-03-16T23:15:31.263" v="234" actId="26606"/>
          <ac:spMkLst>
            <pc:docMk/>
            <pc:sldMk cId="3388756001" sldId="269"/>
            <ac:spMk id="1052" creationId="{DB11BD18-218F-49C7-BE16-82AEA08B237B}"/>
          </ac:spMkLst>
        </pc:spChg>
        <pc:spChg chg="add del">
          <ac:chgData name="Alvares, Lauren A" userId="23dfaa03-9b97-4ea3-919d-e5fd38d7d8ac" providerId="ADAL" clId="{52FE08C8-477E-444F-A3B2-C85E75A2C70D}" dt="2024-03-16T23:15:31.263" v="234" actId="26606"/>
          <ac:spMkLst>
            <pc:docMk/>
            <pc:sldMk cId="3388756001" sldId="269"/>
            <ac:spMk id="1053" creationId="{E749BC1B-F965-413C-AC21-CAEF06043ABA}"/>
          </ac:spMkLst>
        </pc:spChg>
        <pc:spChg chg="add del">
          <ac:chgData name="Alvares, Lauren A" userId="23dfaa03-9b97-4ea3-919d-e5fd38d7d8ac" providerId="ADAL" clId="{52FE08C8-477E-444F-A3B2-C85E75A2C70D}" dt="2024-03-16T23:15:31.263" v="234" actId="26606"/>
          <ac:spMkLst>
            <pc:docMk/>
            <pc:sldMk cId="3388756001" sldId="269"/>
            <ac:spMk id="1055" creationId="{F35BC0E3-6FE4-4491-BA19-C0126066A51B}"/>
          </ac:spMkLst>
        </pc:spChg>
        <pc:spChg chg="add del">
          <ac:chgData name="Alvares, Lauren A" userId="23dfaa03-9b97-4ea3-919d-e5fd38d7d8ac" providerId="ADAL" clId="{52FE08C8-477E-444F-A3B2-C85E75A2C70D}" dt="2024-03-16T23:15:31.263" v="234" actId="26606"/>
          <ac:spMkLst>
            <pc:docMk/>
            <pc:sldMk cId="3388756001" sldId="269"/>
            <ac:spMk id="1056" creationId="{EA996627-3E00-4A50-8640-F4F7D38C556C}"/>
          </ac:spMkLst>
        </pc:spChg>
        <pc:spChg chg="add del">
          <ac:chgData name="Alvares, Lauren A" userId="23dfaa03-9b97-4ea3-919d-e5fd38d7d8ac" providerId="ADAL" clId="{52FE08C8-477E-444F-A3B2-C85E75A2C70D}" dt="2024-03-16T23:15:31.263" v="234" actId="26606"/>
          <ac:spMkLst>
            <pc:docMk/>
            <pc:sldMk cId="3388756001" sldId="269"/>
            <ac:spMk id="1058" creationId="{A619555D-3337-4F1A-9AFF-1DA3B921C57C}"/>
          </ac:spMkLst>
        </pc:spChg>
        <pc:spChg chg="add del">
          <ac:chgData name="Alvares, Lauren A" userId="23dfaa03-9b97-4ea3-919d-e5fd38d7d8ac" providerId="ADAL" clId="{52FE08C8-477E-444F-A3B2-C85E75A2C70D}" dt="2024-03-16T23:15:31.263" v="234" actId="26606"/>
          <ac:spMkLst>
            <pc:docMk/>
            <pc:sldMk cId="3388756001" sldId="269"/>
            <ac:spMk id="1060" creationId="{CF5E7AE0-415D-4236-B5E6-F2FC68DB94EE}"/>
          </ac:spMkLst>
        </pc:spChg>
        <pc:picChg chg="add del">
          <ac:chgData name="Alvares, Lauren A" userId="23dfaa03-9b97-4ea3-919d-e5fd38d7d8ac" providerId="ADAL" clId="{52FE08C8-477E-444F-A3B2-C85E75A2C70D}" dt="2024-03-16T23:08:28.487" v="166" actId="478"/>
          <ac:picMkLst>
            <pc:docMk/>
            <pc:sldMk cId="3388756001" sldId="269"/>
            <ac:picMk id="1026" creationId="{3A11D8F9-24C2-8C66-9791-75A7B0BEFE69}"/>
          </ac:picMkLst>
        </pc:picChg>
        <pc:picChg chg="add del mod">
          <ac:chgData name="Alvares, Lauren A" userId="23dfaa03-9b97-4ea3-919d-e5fd38d7d8ac" providerId="ADAL" clId="{52FE08C8-477E-444F-A3B2-C85E75A2C70D}" dt="2024-03-16T23:08:48.355" v="168" actId="478"/>
          <ac:picMkLst>
            <pc:docMk/>
            <pc:sldMk cId="3388756001" sldId="269"/>
            <ac:picMk id="1028" creationId="{8F384628-3A3B-EF9B-6B3B-81BC4FCE3021}"/>
          </ac:picMkLst>
        </pc:picChg>
        <pc:picChg chg="add del mod">
          <ac:chgData name="Alvares, Lauren A" userId="23dfaa03-9b97-4ea3-919d-e5fd38d7d8ac" providerId="ADAL" clId="{52FE08C8-477E-444F-A3B2-C85E75A2C70D}" dt="2024-03-16T23:09:41.921" v="172" actId="478"/>
          <ac:picMkLst>
            <pc:docMk/>
            <pc:sldMk cId="3388756001" sldId="269"/>
            <ac:picMk id="1030" creationId="{3A479A33-E598-1031-B684-30CB1F32A581}"/>
          </ac:picMkLst>
        </pc:picChg>
        <pc:picChg chg="add mod ord">
          <ac:chgData name="Alvares, Lauren A" userId="23dfaa03-9b97-4ea3-919d-e5fd38d7d8ac" providerId="ADAL" clId="{52FE08C8-477E-444F-A3B2-C85E75A2C70D}" dt="2024-03-17T00:14:45.274" v="1175" actId="732"/>
          <ac:picMkLst>
            <pc:docMk/>
            <pc:sldMk cId="3388756001" sldId="269"/>
            <ac:picMk id="1032" creationId="{F1EA3334-4143-9AB2-C4D3-35D5BFA9C76D}"/>
          </ac:picMkLst>
        </pc:picChg>
        <pc:picChg chg="add del mod">
          <ac:chgData name="Alvares, Lauren A" userId="23dfaa03-9b97-4ea3-919d-e5fd38d7d8ac" providerId="ADAL" clId="{52FE08C8-477E-444F-A3B2-C85E75A2C70D}" dt="2024-03-16T23:13:51.043" v="201" actId="478"/>
          <ac:picMkLst>
            <pc:docMk/>
            <pc:sldMk cId="3388756001" sldId="269"/>
            <ac:picMk id="1034" creationId="{07BA2216-2F8B-AF5F-D3E1-8B2D53AE7ADB}"/>
          </ac:picMkLst>
        </pc:picChg>
        <pc:picChg chg="add mod ord">
          <ac:chgData name="Alvares, Lauren A" userId="23dfaa03-9b97-4ea3-919d-e5fd38d7d8ac" providerId="ADAL" clId="{52FE08C8-477E-444F-A3B2-C85E75A2C70D}" dt="2024-03-16T23:15:44.463" v="235" actId="26606"/>
          <ac:picMkLst>
            <pc:docMk/>
            <pc:sldMk cId="3388756001" sldId="269"/>
            <ac:picMk id="1036" creationId="{F1CA1A22-7E4A-F539-8C98-44229D354600}"/>
          </ac:picMkLst>
        </pc:picChg>
        <pc:picChg chg="add mod ord">
          <ac:chgData name="Alvares, Lauren A" userId="23dfaa03-9b97-4ea3-919d-e5fd38d7d8ac" providerId="ADAL" clId="{52FE08C8-477E-444F-A3B2-C85E75A2C70D}" dt="2024-03-18T23:21:16.414" v="2247" actId="1076"/>
          <ac:picMkLst>
            <pc:docMk/>
            <pc:sldMk cId="3388756001" sldId="269"/>
            <ac:picMk id="1038" creationId="{F929D1E2-DA52-8A14-0C48-5A5C4ACC16EF}"/>
          </ac:picMkLst>
        </pc:picChg>
        <pc:cxnChg chg="add del">
          <ac:chgData name="Alvares, Lauren A" userId="23dfaa03-9b97-4ea3-919d-e5fd38d7d8ac" providerId="ADAL" clId="{52FE08C8-477E-444F-A3B2-C85E75A2C70D}" dt="2024-03-16T23:15:44.463" v="235" actId="26606"/>
          <ac:cxnSpMkLst>
            <pc:docMk/>
            <pc:sldMk cId="3388756001" sldId="269"/>
            <ac:cxnSpMk id="1041" creationId="{DCD67800-37AC-4E14-89B0-F79DCB3FB86D}"/>
          </ac:cxnSpMkLst>
        </pc:cxnChg>
        <pc:cxnChg chg="add del">
          <ac:chgData name="Alvares, Lauren A" userId="23dfaa03-9b97-4ea3-919d-e5fd38d7d8ac" providerId="ADAL" clId="{52FE08C8-477E-444F-A3B2-C85E75A2C70D}" dt="2024-03-16T23:15:44.463" v="235" actId="26606"/>
          <ac:cxnSpMkLst>
            <pc:docMk/>
            <pc:sldMk cId="3388756001" sldId="269"/>
            <ac:cxnSpMk id="1043" creationId="{20F1788F-A5AE-4188-8274-F7F2E3833ECD}"/>
          </ac:cxnSpMkLst>
        </pc:cxnChg>
        <pc:cxnChg chg="add del">
          <ac:chgData name="Alvares, Lauren A" userId="23dfaa03-9b97-4ea3-919d-e5fd38d7d8ac" providerId="ADAL" clId="{52FE08C8-477E-444F-A3B2-C85E75A2C70D}" dt="2024-03-16T23:15:31.263" v="234" actId="26606"/>
          <ac:cxnSpMkLst>
            <pc:docMk/>
            <pc:sldMk cId="3388756001" sldId="269"/>
            <ac:cxnSpMk id="1054" creationId="{A054EDF5-7644-4A95-AB88-057FAB414FEE}"/>
          </ac:cxnSpMkLst>
        </pc:cxnChg>
      </pc:sldChg>
      <pc:sldChg chg="addSp delSp modSp new mod setBg setClrOvrMap modNotesTx">
        <pc:chgData name="Alvares, Lauren A" userId="23dfaa03-9b97-4ea3-919d-e5fd38d7d8ac" providerId="ADAL" clId="{52FE08C8-477E-444F-A3B2-C85E75A2C70D}" dt="2024-03-18T23:17:28.207" v="2109" actId="20577"/>
        <pc:sldMkLst>
          <pc:docMk/>
          <pc:sldMk cId="1778714548" sldId="270"/>
        </pc:sldMkLst>
        <pc:spChg chg="mod">
          <ac:chgData name="Alvares, Lauren A" userId="23dfaa03-9b97-4ea3-919d-e5fd38d7d8ac" providerId="ADAL" clId="{52FE08C8-477E-444F-A3B2-C85E75A2C70D}" dt="2024-03-16T23:52:30.430" v="813" actId="1076"/>
          <ac:spMkLst>
            <pc:docMk/>
            <pc:sldMk cId="1778714548" sldId="270"/>
            <ac:spMk id="2" creationId="{06CD2E3D-E431-2AC0-D7E1-D422C5801358}"/>
          </ac:spMkLst>
        </pc:spChg>
        <pc:spChg chg="add del mod">
          <ac:chgData name="Alvares, Lauren A" userId="23dfaa03-9b97-4ea3-919d-e5fd38d7d8ac" providerId="ADAL" clId="{52FE08C8-477E-444F-A3B2-C85E75A2C70D}" dt="2024-03-16T23:35:53.410" v="569" actId="26606"/>
          <ac:spMkLst>
            <pc:docMk/>
            <pc:sldMk cId="1778714548" sldId="270"/>
            <ac:spMk id="3" creationId="{4580C104-5A47-D350-EC52-B19B29C6C93F}"/>
          </ac:spMkLst>
        </pc:spChg>
        <pc:spChg chg="add mod">
          <ac:chgData name="Alvares, Lauren A" userId="23dfaa03-9b97-4ea3-919d-e5fd38d7d8ac" providerId="ADAL" clId="{52FE08C8-477E-444F-A3B2-C85E75A2C70D}" dt="2024-03-16T23:35:23.673" v="550" actId="21"/>
          <ac:spMkLst>
            <pc:docMk/>
            <pc:sldMk cId="1778714548" sldId="270"/>
            <ac:spMk id="4" creationId="{1590019C-8490-D7CF-3B01-921F29DEACD1}"/>
          </ac:spMkLst>
        </pc:spChg>
        <pc:spChg chg="add del">
          <ac:chgData name="Alvares, Lauren A" userId="23dfaa03-9b97-4ea3-919d-e5fd38d7d8ac" providerId="ADAL" clId="{52FE08C8-477E-444F-A3B2-C85E75A2C70D}" dt="2024-03-16T23:33:59.222" v="536" actId="26606"/>
          <ac:spMkLst>
            <pc:docMk/>
            <pc:sldMk cId="1778714548" sldId="270"/>
            <ac:spMk id="9" creationId="{1E214AA7-F028-4A0D-8698-61AEC754D1BC}"/>
          </ac:spMkLst>
        </pc:spChg>
        <pc:spChg chg="add del">
          <ac:chgData name="Alvares, Lauren A" userId="23dfaa03-9b97-4ea3-919d-e5fd38d7d8ac" providerId="ADAL" clId="{52FE08C8-477E-444F-A3B2-C85E75A2C70D}" dt="2024-03-16T23:34:06.438" v="538" actId="26606"/>
          <ac:spMkLst>
            <pc:docMk/>
            <pc:sldMk cId="1778714548" sldId="270"/>
            <ac:spMk id="13" creationId="{3CF62545-93A0-4FD5-9B48-48DCA794CBA1}"/>
          </ac:spMkLst>
        </pc:spChg>
        <pc:spChg chg="add del">
          <ac:chgData name="Alvares, Lauren A" userId="23dfaa03-9b97-4ea3-919d-e5fd38d7d8ac" providerId="ADAL" clId="{52FE08C8-477E-444F-A3B2-C85E75A2C70D}" dt="2024-03-16T23:34:06.438" v="538" actId="26606"/>
          <ac:spMkLst>
            <pc:docMk/>
            <pc:sldMk cId="1778714548" sldId="270"/>
            <ac:spMk id="14" creationId="{FEF085B8-A2C0-4A6F-B663-CCC56F3CD373}"/>
          </ac:spMkLst>
        </pc:spChg>
        <pc:spChg chg="add del">
          <ac:chgData name="Alvares, Lauren A" userId="23dfaa03-9b97-4ea3-919d-e5fd38d7d8ac" providerId="ADAL" clId="{52FE08C8-477E-444F-A3B2-C85E75A2C70D}" dt="2024-03-16T23:34:06.438" v="538" actId="26606"/>
          <ac:spMkLst>
            <pc:docMk/>
            <pc:sldMk cId="1778714548" sldId="270"/>
            <ac:spMk id="15" creationId="{2658F6D6-96E0-421A-96D6-3DF404008543}"/>
          </ac:spMkLst>
        </pc:spChg>
        <pc:spChg chg="add del">
          <ac:chgData name="Alvares, Lauren A" userId="23dfaa03-9b97-4ea3-919d-e5fd38d7d8ac" providerId="ADAL" clId="{52FE08C8-477E-444F-A3B2-C85E75A2C70D}" dt="2024-03-16T23:34:13.622" v="540" actId="26606"/>
          <ac:spMkLst>
            <pc:docMk/>
            <pc:sldMk cId="1778714548" sldId="270"/>
            <ac:spMk id="17" creationId="{10F24D38-B79E-44B4-830E-043F45D96DC2}"/>
          </ac:spMkLst>
        </pc:spChg>
        <pc:spChg chg="add del">
          <ac:chgData name="Alvares, Lauren A" userId="23dfaa03-9b97-4ea3-919d-e5fd38d7d8ac" providerId="ADAL" clId="{52FE08C8-477E-444F-A3B2-C85E75A2C70D}" dt="2024-03-16T23:34:23.829" v="542" actId="26606"/>
          <ac:spMkLst>
            <pc:docMk/>
            <pc:sldMk cId="1778714548" sldId="270"/>
            <ac:spMk id="20" creationId="{D8515DC8-3701-44EB-999C-D5402B90C956}"/>
          </ac:spMkLst>
        </pc:spChg>
        <pc:spChg chg="add del">
          <ac:chgData name="Alvares, Lauren A" userId="23dfaa03-9b97-4ea3-919d-e5fd38d7d8ac" providerId="ADAL" clId="{52FE08C8-477E-444F-A3B2-C85E75A2C70D}" dt="2024-03-16T23:34:43.022" v="544" actId="26606"/>
          <ac:spMkLst>
            <pc:docMk/>
            <pc:sldMk cId="1778714548" sldId="270"/>
            <ac:spMk id="22" creationId="{9F7D788E-2C1B-4EF4-8719-12613771FF98}"/>
          </ac:spMkLst>
        </pc:spChg>
        <pc:spChg chg="add del">
          <ac:chgData name="Alvares, Lauren A" userId="23dfaa03-9b97-4ea3-919d-e5fd38d7d8ac" providerId="ADAL" clId="{52FE08C8-477E-444F-A3B2-C85E75A2C70D}" dt="2024-03-16T23:34:43.022" v="544" actId="26606"/>
          <ac:spMkLst>
            <pc:docMk/>
            <pc:sldMk cId="1778714548" sldId="270"/>
            <ac:spMk id="23" creationId="{7C54E824-C0F4-480B-BC88-689F50C45FBD}"/>
          </ac:spMkLst>
        </pc:spChg>
        <pc:spChg chg="add del">
          <ac:chgData name="Alvares, Lauren A" userId="23dfaa03-9b97-4ea3-919d-e5fd38d7d8ac" providerId="ADAL" clId="{52FE08C8-477E-444F-A3B2-C85E75A2C70D}" dt="2024-03-16T23:34:43.022" v="544" actId="26606"/>
          <ac:spMkLst>
            <pc:docMk/>
            <pc:sldMk cId="1778714548" sldId="270"/>
            <ac:spMk id="24" creationId="{58DEA6A1-FC5C-4E6E-BBBF-7E472949B394}"/>
          </ac:spMkLst>
        </pc:spChg>
        <pc:spChg chg="add del">
          <ac:chgData name="Alvares, Lauren A" userId="23dfaa03-9b97-4ea3-919d-e5fd38d7d8ac" providerId="ADAL" clId="{52FE08C8-477E-444F-A3B2-C85E75A2C70D}" dt="2024-03-16T23:34:43.022" v="544" actId="26606"/>
          <ac:spMkLst>
            <pc:docMk/>
            <pc:sldMk cId="1778714548" sldId="270"/>
            <ac:spMk id="25" creationId="{96AAAC3B-1954-46B7-BBAC-27DFF5B5295F}"/>
          </ac:spMkLst>
        </pc:spChg>
        <pc:spChg chg="add del">
          <ac:chgData name="Alvares, Lauren A" userId="23dfaa03-9b97-4ea3-919d-e5fd38d7d8ac" providerId="ADAL" clId="{52FE08C8-477E-444F-A3B2-C85E75A2C70D}" dt="2024-03-16T23:34:43.022" v="544" actId="26606"/>
          <ac:spMkLst>
            <pc:docMk/>
            <pc:sldMk cId="1778714548" sldId="270"/>
            <ac:spMk id="26" creationId="{A5AD6500-BB62-4AAC-9D2F-C10DDC90CBB1}"/>
          </ac:spMkLst>
        </pc:spChg>
        <pc:spChg chg="add del">
          <ac:chgData name="Alvares, Lauren A" userId="23dfaa03-9b97-4ea3-919d-e5fd38d7d8ac" providerId="ADAL" clId="{52FE08C8-477E-444F-A3B2-C85E75A2C70D}" dt="2024-03-16T23:35:53.410" v="569" actId="26606"/>
          <ac:spMkLst>
            <pc:docMk/>
            <pc:sldMk cId="1778714548" sldId="270"/>
            <ac:spMk id="28" creationId="{2A6B319F-86FE-4754-878E-06F0804D882B}"/>
          </ac:spMkLst>
        </pc:spChg>
        <pc:spChg chg="add del">
          <ac:chgData name="Alvares, Lauren A" userId="23dfaa03-9b97-4ea3-919d-e5fd38d7d8ac" providerId="ADAL" clId="{52FE08C8-477E-444F-A3B2-C85E75A2C70D}" dt="2024-03-16T23:35:53.410" v="569" actId="26606"/>
          <ac:spMkLst>
            <pc:docMk/>
            <pc:sldMk cId="1778714548" sldId="270"/>
            <ac:spMk id="29" creationId="{DCF7D1B5-3477-499F-ACC5-2C8B07F4EDB3}"/>
          </ac:spMkLst>
        </pc:spChg>
        <pc:spChg chg="add">
          <ac:chgData name="Alvares, Lauren A" userId="23dfaa03-9b97-4ea3-919d-e5fd38d7d8ac" providerId="ADAL" clId="{52FE08C8-477E-444F-A3B2-C85E75A2C70D}" dt="2024-03-16T23:35:53.410" v="569" actId="26606"/>
          <ac:spMkLst>
            <pc:docMk/>
            <pc:sldMk cId="1778714548" sldId="270"/>
            <ac:spMk id="34" creationId="{081EA652-8C6A-4E69-BEB9-170809474553}"/>
          </ac:spMkLst>
        </pc:spChg>
        <pc:spChg chg="add del">
          <ac:chgData name="Alvares, Lauren A" userId="23dfaa03-9b97-4ea3-919d-e5fd38d7d8ac" providerId="ADAL" clId="{52FE08C8-477E-444F-A3B2-C85E75A2C70D}" dt="2024-03-16T23:35:53.397" v="568" actId="26606"/>
          <ac:spMkLst>
            <pc:docMk/>
            <pc:sldMk cId="1778714548" sldId="270"/>
            <ac:spMk id="35" creationId="{1D63C574-BFD2-41A1-A567-B0C3CC7FDD4F}"/>
          </ac:spMkLst>
        </pc:spChg>
        <pc:spChg chg="add">
          <ac:chgData name="Alvares, Lauren A" userId="23dfaa03-9b97-4ea3-919d-e5fd38d7d8ac" providerId="ADAL" clId="{52FE08C8-477E-444F-A3B2-C85E75A2C70D}" dt="2024-03-16T23:35:53.410" v="569" actId="26606"/>
          <ac:spMkLst>
            <pc:docMk/>
            <pc:sldMk cId="1778714548" sldId="270"/>
            <ac:spMk id="36" creationId="{5298780A-33B9-4EA2-8F67-DE68AD62841B}"/>
          </ac:spMkLst>
        </pc:spChg>
        <pc:spChg chg="add del">
          <ac:chgData name="Alvares, Lauren A" userId="23dfaa03-9b97-4ea3-919d-e5fd38d7d8ac" providerId="ADAL" clId="{52FE08C8-477E-444F-A3B2-C85E75A2C70D}" dt="2024-03-16T23:35:53.397" v="568" actId="26606"/>
          <ac:spMkLst>
            <pc:docMk/>
            <pc:sldMk cId="1778714548" sldId="270"/>
            <ac:spMk id="37" creationId="{E2A46BAB-8C31-42B2-90E8-B26DD3E81D37}"/>
          </ac:spMkLst>
        </pc:spChg>
        <pc:spChg chg="add">
          <ac:chgData name="Alvares, Lauren A" userId="23dfaa03-9b97-4ea3-919d-e5fd38d7d8ac" providerId="ADAL" clId="{52FE08C8-477E-444F-A3B2-C85E75A2C70D}" dt="2024-03-16T23:35:53.410" v="569" actId="26606"/>
          <ac:spMkLst>
            <pc:docMk/>
            <pc:sldMk cId="1778714548" sldId="270"/>
            <ac:spMk id="38" creationId="{7F488E8B-4E1E-4402-8935-D4E6C02615C7}"/>
          </ac:spMkLst>
        </pc:spChg>
        <pc:spChg chg="add mod">
          <ac:chgData name="Alvares, Lauren A" userId="23dfaa03-9b97-4ea3-919d-e5fd38d7d8ac" providerId="ADAL" clId="{52FE08C8-477E-444F-A3B2-C85E75A2C70D}" dt="2024-03-18T23:17:28.207" v="2109" actId="20577"/>
          <ac:spMkLst>
            <pc:docMk/>
            <pc:sldMk cId="1778714548" sldId="270"/>
            <ac:spMk id="53" creationId="{4580C104-5A47-D350-EC52-B19B29C6C93F}"/>
          </ac:spMkLst>
        </pc:spChg>
        <pc:grpChg chg="add del">
          <ac:chgData name="Alvares, Lauren A" userId="23dfaa03-9b97-4ea3-919d-e5fd38d7d8ac" providerId="ADAL" clId="{52FE08C8-477E-444F-A3B2-C85E75A2C70D}" dt="2024-03-16T23:35:53.397" v="568" actId="26606"/>
          <ac:grpSpMkLst>
            <pc:docMk/>
            <pc:sldMk cId="1778714548" sldId="270"/>
            <ac:grpSpMk id="39" creationId="{B3F7A3C7-0737-4E57-B30E-8EEFE638B401}"/>
          </ac:grpSpMkLst>
        </pc:grpChg>
        <pc:grpChg chg="add del">
          <ac:chgData name="Alvares, Lauren A" userId="23dfaa03-9b97-4ea3-919d-e5fd38d7d8ac" providerId="ADAL" clId="{52FE08C8-477E-444F-A3B2-C85E75A2C70D}" dt="2024-03-16T23:35:53.397" v="568" actId="26606"/>
          <ac:grpSpMkLst>
            <pc:docMk/>
            <pc:sldMk cId="1778714548" sldId="270"/>
            <ac:grpSpMk id="43" creationId="{43F5E015-E085-4624-B431-B42414448684}"/>
          </ac:grpSpMkLst>
        </pc:grpChg>
        <pc:graphicFrameChg chg="add del mod modGraphic">
          <ac:chgData name="Alvares, Lauren A" userId="23dfaa03-9b97-4ea3-919d-e5fd38d7d8ac" providerId="ADAL" clId="{52FE08C8-477E-444F-A3B2-C85E75A2C70D}" dt="2024-03-16T23:33:48.155" v="534" actId="478"/>
          <ac:graphicFrameMkLst>
            <pc:docMk/>
            <pc:sldMk cId="1778714548" sldId="270"/>
            <ac:graphicFrameMk id="5" creationId="{43CD3C9F-55D7-041D-F752-664B28484E9F}"/>
          </ac:graphicFrameMkLst>
        </pc:graphicFrameChg>
        <pc:graphicFrameChg chg="add del">
          <ac:chgData name="Alvares, Lauren A" userId="23dfaa03-9b97-4ea3-919d-e5fd38d7d8ac" providerId="ADAL" clId="{52FE08C8-477E-444F-A3B2-C85E75A2C70D}" dt="2024-03-16T23:35:53.397" v="568" actId="26606"/>
          <ac:graphicFrameMkLst>
            <pc:docMk/>
            <pc:sldMk cId="1778714548" sldId="270"/>
            <ac:graphicFrameMk id="31" creationId="{F203159D-9F8E-989A-9B91-DF598012DB7B}"/>
          </ac:graphicFrameMkLst>
        </pc:graphicFrameChg>
        <pc:cxnChg chg="add del">
          <ac:chgData name="Alvares, Lauren A" userId="23dfaa03-9b97-4ea3-919d-e5fd38d7d8ac" providerId="ADAL" clId="{52FE08C8-477E-444F-A3B2-C85E75A2C70D}" dt="2024-03-16T23:33:59.222" v="536" actId="26606"/>
          <ac:cxnSpMkLst>
            <pc:docMk/>
            <pc:sldMk cId="1778714548" sldId="270"/>
            <ac:cxnSpMk id="11" creationId="{D6206FDC-2777-4D7F-AF9C-73413DA664C9}"/>
          </ac:cxnSpMkLst>
        </pc:cxnChg>
        <pc:cxnChg chg="add del">
          <ac:chgData name="Alvares, Lauren A" userId="23dfaa03-9b97-4ea3-919d-e5fd38d7d8ac" providerId="ADAL" clId="{52FE08C8-477E-444F-A3B2-C85E75A2C70D}" dt="2024-03-16T23:34:13.622" v="540" actId="26606"/>
          <ac:cxnSpMkLst>
            <pc:docMk/>
            <pc:sldMk cId="1778714548" sldId="270"/>
            <ac:cxnSpMk id="18" creationId="{FC469874-256B-45B3-A79C-7591B4BA1ECC}"/>
          </ac:cxnSpMkLst>
        </pc:cxnChg>
        <pc:cxnChg chg="add">
          <ac:chgData name="Alvares, Lauren A" userId="23dfaa03-9b97-4ea3-919d-e5fd38d7d8ac" providerId="ADAL" clId="{52FE08C8-477E-444F-A3B2-C85E75A2C70D}" dt="2024-03-16T23:35:53.410" v="569" actId="26606"/>
          <ac:cxnSpMkLst>
            <pc:docMk/>
            <pc:sldMk cId="1778714548" sldId="270"/>
            <ac:cxnSpMk id="52" creationId="{23AAC9B5-8015-485C-ACF9-A750390E9A56}"/>
          </ac:cxnSpMkLst>
        </pc:cxnChg>
      </pc:sldChg>
      <pc:sldChg chg="addSp delSp modSp new mod ord">
        <pc:chgData name="Alvares, Lauren A" userId="23dfaa03-9b97-4ea3-919d-e5fd38d7d8ac" providerId="ADAL" clId="{52FE08C8-477E-444F-A3B2-C85E75A2C70D}" dt="2024-03-18T19:09:01.107" v="1415" actId="478"/>
        <pc:sldMkLst>
          <pc:docMk/>
          <pc:sldMk cId="650446338" sldId="271"/>
        </pc:sldMkLst>
        <pc:spChg chg="mod">
          <ac:chgData name="Alvares, Lauren A" userId="23dfaa03-9b97-4ea3-919d-e5fd38d7d8ac" providerId="ADAL" clId="{52FE08C8-477E-444F-A3B2-C85E75A2C70D}" dt="2024-03-18T18:53:54.873" v="1249" actId="20577"/>
          <ac:spMkLst>
            <pc:docMk/>
            <pc:sldMk cId="650446338" sldId="271"/>
            <ac:spMk id="2" creationId="{D91AC4F6-8A5E-D1A3-BEF7-587C696060BE}"/>
          </ac:spMkLst>
        </pc:spChg>
        <pc:spChg chg="add del mod">
          <ac:chgData name="Alvares, Lauren A" userId="23dfaa03-9b97-4ea3-919d-e5fd38d7d8ac" providerId="ADAL" clId="{52FE08C8-477E-444F-A3B2-C85E75A2C70D}" dt="2024-03-18T18:59:38.337" v="1348" actId="478"/>
          <ac:spMkLst>
            <pc:docMk/>
            <pc:sldMk cId="650446338" sldId="271"/>
            <ac:spMk id="3" creationId="{47697FA2-F68D-DFEB-077E-2B235DAA1D72}"/>
          </ac:spMkLst>
        </pc:spChg>
        <pc:spChg chg="add del mod">
          <ac:chgData name="Alvares, Lauren A" userId="23dfaa03-9b97-4ea3-919d-e5fd38d7d8ac" providerId="ADAL" clId="{52FE08C8-477E-444F-A3B2-C85E75A2C70D}" dt="2024-03-18T18:59:23.167" v="1344" actId="478"/>
          <ac:spMkLst>
            <pc:docMk/>
            <pc:sldMk cId="650446338" sldId="271"/>
            <ac:spMk id="6" creationId="{C1151B86-481E-C63F-0457-761C1F022C91}"/>
          </ac:spMkLst>
        </pc:spChg>
        <pc:spChg chg="add mod">
          <ac:chgData name="Alvares, Lauren A" userId="23dfaa03-9b97-4ea3-919d-e5fd38d7d8ac" providerId="ADAL" clId="{52FE08C8-477E-444F-A3B2-C85E75A2C70D}" dt="2024-03-18T18:59:20.279" v="1342"/>
          <ac:spMkLst>
            <pc:docMk/>
            <pc:sldMk cId="650446338" sldId="271"/>
            <ac:spMk id="8" creationId="{F9EB2470-55B5-AAAD-7801-3439839D7E8B}"/>
          </ac:spMkLst>
        </pc:spChg>
        <pc:spChg chg="add mod">
          <ac:chgData name="Alvares, Lauren A" userId="23dfaa03-9b97-4ea3-919d-e5fd38d7d8ac" providerId="ADAL" clId="{52FE08C8-477E-444F-A3B2-C85E75A2C70D}" dt="2024-03-18T18:59:20.279" v="1342"/>
          <ac:spMkLst>
            <pc:docMk/>
            <pc:sldMk cId="650446338" sldId="271"/>
            <ac:spMk id="9" creationId="{176A7308-32B9-9D32-A70E-5A9148B1FF2A}"/>
          </ac:spMkLst>
        </pc:spChg>
        <pc:spChg chg="add del mod">
          <ac:chgData name="Alvares, Lauren A" userId="23dfaa03-9b97-4ea3-919d-e5fd38d7d8ac" providerId="ADAL" clId="{52FE08C8-477E-444F-A3B2-C85E75A2C70D}" dt="2024-03-18T18:59:43.667" v="1350" actId="478"/>
          <ac:spMkLst>
            <pc:docMk/>
            <pc:sldMk cId="650446338" sldId="271"/>
            <ac:spMk id="12" creationId="{A7386FF0-7C3E-452C-F2B9-EB2358A6826C}"/>
          </ac:spMkLst>
        </pc:spChg>
        <pc:grpChg chg="add mod">
          <ac:chgData name="Alvares, Lauren A" userId="23dfaa03-9b97-4ea3-919d-e5fd38d7d8ac" providerId="ADAL" clId="{52FE08C8-477E-444F-A3B2-C85E75A2C70D}" dt="2024-03-18T18:59:20.279" v="1342"/>
          <ac:grpSpMkLst>
            <pc:docMk/>
            <pc:sldMk cId="650446338" sldId="271"/>
            <ac:grpSpMk id="7" creationId="{07FA4D7A-19B9-E155-4D88-B8B66C7EDDC7}"/>
          </ac:grpSpMkLst>
        </pc:grpChg>
        <pc:graphicFrameChg chg="add mod">
          <ac:chgData name="Alvares, Lauren A" userId="23dfaa03-9b97-4ea3-919d-e5fd38d7d8ac" providerId="ADAL" clId="{52FE08C8-477E-444F-A3B2-C85E75A2C70D}" dt="2024-03-18T19:03:10.377" v="1361" actId="13782"/>
          <ac:graphicFrameMkLst>
            <pc:docMk/>
            <pc:sldMk cId="650446338" sldId="271"/>
            <ac:graphicFrameMk id="10" creationId="{765D990C-F420-3D71-0AF1-771E254763A5}"/>
          </ac:graphicFrameMkLst>
        </pc:graphicFrameChg>
        <pc:picChg chg="add mod modCrop">
          <ac:chgData name="Alvares, Lauren A" userId="23dfaa03-9b97-4ea3-919d-e5fd38d7d8ac" providerId="ADAL" clId="{52FE08C8-477E-444F-A3B2-C85E75A2C70D}" dt="2024-03-17T00:07:50.399" v="1038" actId="1076"/>
          <ac:picMkLst>
            <pc:docMk/>
            <pc:sldMk cId="650446338" sldId="271"/>
            <ac:picMk id="5" creationId="{35407737-A78E-4451-328F-D4FE4C69FF86}"/>
          </ac:picMkLst>
        </pc:picChg>
        <pc:picChg chg="add mod">
          <ac:chgData name="Alvares, Lauren A" userId="23dfaa03-9b97-4ea3-919d-e5fd38d7d8ac" providerId="ADAL" clId="{52FE08C8-477E-444F-A3B2-C85E75A2C70D}" dt="2024-03-18T19:05:49.437" v="1397" actId="1038"/>
          <ac:picMkLst>
            <pc:docMk/>
            <pc:sldMk cId="650446338" sldId="271"/>
            <ac:picMk id="14" creationId="{2367BDB2-3E14-BAB9-DDDF-935036FAD155}"/>
          </ac:picMkLst>
        </pc:picChg>
        <pc:picChg chg="add del mod">
          <ac:chgData name="Alvares, Lauren A" userId="23dfaa03-9b97-4ea3-919d-e5fd38d7d8ac" providerId="ADAL" clId="{52FE08C8-477E-444F-A3B2-C85E75A2C70D}" dt="2024-03-18T19:05:20.767" v="1370" actId="478"/>
          <ac:picMkLst>
            <pc:docMk/>
            <pc:sldMk cId="650446338" sldId="271"/>
            <ac:picMk id="16" creationId="{204EA7CD-9BB5-DAC6-700C-CB87F1C3761E}"/>
          </ac:picMkLst>
        </pc:picChg>
        <pc:picChg chg="add mod">
          <ac:chgData name="Alvares, Lauren A" userId="23dfaa03-9b97-4ea3-919d-e5fd38d7d8ac" providerId="ADAL" clId="{52FE08C8-477E-444F-A3B2-C85E75A2C70D}" dt="2024-03-18T19:05:36.700" v="1382" actId="1035"/>
          <ac:picMkLst>
            <pc:docMk/>
            <pc:sldMk cId="650446338" sldId="271"/>
            <ac:picMk id="18" creationId="{4264264C-0BA1-57BE-E731-4B6B73694B74}"/>
          </ac:picMkLst>
        </pc:picChg>
        <pc:picChg chg="add del mod">
          <ac:chgData name="Alvares, Lauren A" userId="23dfaa03-9b97-4ea3-919d-e5fd38d7d8ac" providerId="ADAL" clId="{52FE08C8-477E-444F-A3B2-C85E75A2C70D}" dt="2024-03-18T19:08:47.187" v="1405" actId="478"/>
          <ac:picMkLst>
            <pc:docMk/>
            <pc:sldMk cId="650446338" sldId="271"/>
            <ac:picMk id="20" creationId="{E6F0D7A4-29E4-1BD8-7ED6-7F1C3A28A880}"/>
          </ac:picMkLst>
        </pc:picChg>
        <pc:picChg chg="add del mod">
          <ac:chgData name="Alvares, Lauren A" userId="23dfaa03-9b97-4ea3-919d-e5fd38d7d8ac" providerId="ADAL" clId="{52FE08C8-477E-444F-A3B2-C85E75A2C70D}" dt="2024-03-18T19:09:01.107" v="1415" actId="478"/>
          <ac:picMkLst>
            <pc:docMk/>
            <pc:sldMk cId="650446338" sldId="271"/>
            <ac:picMk id="22" creationId="{48328986-5346-1062-EF91-90BA48630937}"/>
          </ac:picMkLst>
        </pc:picChg>
        <pc:picChg chg="add mod">
          <ac:chgData name="Alvares, Lauren A" userId="23dfaa03-9b97-4ea3-919d-e5fd38d7d8ac" providerId="ADAL" clId="{52FE08C8-477E-444F-A3B2-C85E75A2C70D}" dt="2024-03-18T19:08:56.517" v="1414" actId="1038"/>
          <ac:picMkLst>
            <pc:docMk/>
            <pc:sldMk cId="650446338" sldId="271"/>
            <ac:picMk id="24" creationId="{C5C55DEF-C2CF-9B08-56BD-7B0D8EDEA309}"/>
          </ac:picMkLst>
        </pc:picChg>
        <pc:picChg chg="add mod">
          <ac:chgData name="Alvares, Lauren A" userId="23dfaa03-9b97-4ea3-919d-e5fd38d7d8ac" providerId="ADAL" clId="{52FE08C8-477E-444F-A3B2-C85E75A2C70D}" dt="2024-03-17T00:07:55.715" v="1040" actId="1076"/>
          <ac:picMkLst>
            <pc:docMk/>
            <pc:sldMk cId="650446338" sldId="271"/>
            <ac:picMk id="2050" creationId="{FA7889BE-2D1E-C5D1-7872-26CB4D5C2B74}"/>
          </ac:picMkLst>
        </pc:picChg>
        <pc:picChg chg="add mod">
          <ac:chgData name="Alvares, Lauren A" userId="23dfaa03-9b97-4ea3-919d-e5fd38d7d8ac" providerId="ADAL" clId="{52FE08C8-477E-444F-A3B2-C85E75A2C70D}" dt="2024-03-17T00:08:02.919" v="1042" actId="1076"/>
          <ac:picMkLst>
            <pc:docMk/>
            <pc:sldMk cId="650446338" sldId="271"/>
            <ac:picMk id="2052" creationId="{14527183-778C-C54F-5218-63E328F75F31}"/>
          </ac:picMkLst>
        </pc:picChg>
        <pc:picChg chg="add mod">
          <ac:chgData name="Alvares, Lauren A" userId="23dfaa03-9b97-4ea3-919d-e5fd38d7d8ac" providerId="ADAL" clId="{52FE08C8-477E-444F-A3B2-C85E75A2C70D}" dt="2024-03-17T00:08:16.833" v="1046" actId="1076"/>
          <ac:picMkLst>
            <pc:docMk/>
            <pc:sldMk cId="650446338" sldId="271"/>
            <ac:picMk id="2054" creationId="{FD75BB62-6832-5E89-853F-36547B0DD6BA}"/>
          </ac:picMkLst>
        </pc:picChg>
        <pc:picChg chg="add mod">
          <ac:chgData name="Alvares, Lauren A" userId="23dfaa03-9b97-4ea3-919d-e5fd38d7d8ac" providerId="ADAL" clId="{52FE08C8-477E-444F-A3B2-C85E75A2C70D}" dt="2024-03-17T00:07:59.299" v="1041" actId="1076"/>
          <ac:picMkLst>
            <pc:docMk/>
            <pc:sldMk cId="650446338" sldId="271"/>
            <ac:picMk id="2056" creationId="{C94CFCB9-AC28-AE01-8DAA-2E81BAA75C40}"/>
          </ac:picMkLst>
        </pc:picChg>
        <pc:picChg chg="add mod">
          <ac:chgData name="Alvares, Lauren A" userId="23dfaa03-9b97-4ea3-919d-e5fd38d7d8ac" providerId="ADAL" clId="{52FE08C8-477E-444F-A3B2-C85E75A2C70D}" dt="2024-03-17T00:08:20.116" v="1047" actId="1076"/>
          <ac:picMkLst>
            <pc:docMk/>
            <pc:sldMk cId="650446338" sldId="271"/>
            <ac:picMk id="2058" creationId="{9D6103B5-E4E6-A3AF-538A-330DFCA30AEF}"/>
          </ac:picMkLst>
        </pc:picChg>
      </pc:sldChg>
      <pc:sldChg chg="addSp delSp modSp new mod ord setBg">
        <pc:chgData name="Alvares, Lauren A" userId="23dfaa03-9b97-4ea3-919d-e5fd38d7d8ac" providerId="ADAL" clId="{52FE08C8-477E-444F-A3B2-C85E75A2C70D}" dt="2024-03-18T23:28:14.771" v="2270" actId="20577"/>
        <pc:sldMkLst>
          <pc:docMk/>
          <pc:sldMk cId="174094799" sldId="272"/>
        </pc:sldMkLst>
        <pc:spChg chg="mod ord">
          <ac:chgData name="Alvares, Lauren A" userId="23dfaa03-9b97-4ea3-919d-e5fd38d7d8ac" providerId="ADAL" clId="{52FE08C8-477E-444F-A3B2-C85E75A2C70D}" dt="2024-03-18T19:28:08.697" v="1913" actId="1076"/>
          <ac:spMkLst>
            <pc:docMk/>
            <pc:sldMk cId="174094799" sldId="272"/>
            <ac:spMk id="2" creationId="{FD09C010-4BE2-E107-4D99-2EAF6C4B3E07}"/>
          </ac:spMkLst>
        </pc:spChg>
        <pc:spChg chg="del mod">
          <ac:chgData name="Alvares, Lauren A" userId="23dfaa03-9b97-4ea3-919d-e5fd38d7d8ac" providerId="ADAL" clId="{52FE08C8-477E-444F-A3B2-C85E75A2C70D}" dt="2024-03-18T19:18:18.157" v="1531" actId="478"/>
          <ac:spMkLst>
            <pc:docMk/>
            <pc:sldMk cId="174094799" sldId="272"/>
            <ac:spMk id="3" creationId="{519F8FC3-D349-4D10-81FA-DD3ABDB9CF83}"/>
          </ac:spMkLst>
        </pc:spChg>
        <pc:spChg chg="add del">
          <ac:chgData name="Alvares, Lauren A" userId="23dfaa03-9b97-4ea3-919d-e5fd38d7d8ac" providerId="ADAL" clId="{52FE08C8-477E-444F-A3B2-C85E75A2C70D}" dt="2024-03-18T19:19:52.297" v="1546" actId="26606"/>
          <ac:spMkLst>
            <pc:docMk/>
            <pc:sldMk cId="174094799" sldId="272"/>
            <ac:spMk id="7" creationId="{7D9D36D6-2AC5-46A1-A849-4C82D5264A3A}"/>
          </ac:spMkLst>
        </pc:spChg>
        <pc:spChg chg="add del">
          <ac:chgData name="Alvares, Lauren A" userId="23dfaa03-9b97-4ea3-919d-e5fd38d7d8ac" providerId="ADAL" clId="{52FE08C8-477E-444F-A3B2-C85E75A2C70D}" dt="2024-03-18T19:18:42.407" v="1534" actId="26606"/>
          <ac:spMkLst>
            <pc:docMk/>
            <pc:sldMk cId="174094799" sldId="272"/>
            <ac:spMk id="10" creationId="{D4771268-CB57-404A-9271-370EB28F6090}"/>
          </ac:spMkLst>
        </pc:spChg>
        <pc:spChg chg="add del">
          <ac:chgData name="Alvares, Lauren A" userId="23dfaa03-9b97-4ea3-919d-e5fd38d7d8ac" providerId="ADAL" clId="{52FE08C8-477E-444F-A3B2-C85E75A2C70D}" dt="2024-03-18T19:18:51.467" v="1536" actId="26606"/>
          <ac:spMkLst>
            <pc:docMk/>
            <pc:sldMk cId="174094799" sldId="272"/>
            <ac:spMk id="15" creationId="{16A15A88-001A-4EEF-8984-D87E643599AB}"/>
          </ac:spMkLst>
        </pc:spChg>
        <pc:spChg chg="add del">
          <ac:chgData name="Alvares, Lauren A" userId="23dfaa03-9b97-4ea3-919d-e5fd38d7d8ac" providerId="ADAL" clId="{52FE08C8-477E-444F-A3B2-C85E75A2C70D}" dt="2024-03-18T19:18:52.979" v="1538" actId="26606"/>
          <ac:spMkLst>
            <pc:docMk/>
            <pc:sldMk cId="174094799" sldId="272"/>
            <ac:spMk id="17" creationId="{9089EED9-F54D-4F20-A2C6-949DE4176959}"/>
          </ac:spMkLst>
        </pc:spChg>
        <pc:spChg chg="add del">
          <ac:chgData name="Alvares, Lauren A" userId="23dfaa03-9b97-4ea3-919d-e5fd38d7d8ac" providerId="ADAL" clId="{52FE08C8-477E-444F-A3B2-C85E75A2C70D}" dt="2024-03-18T19:18:52.979" v="1538" actId="26606"/>
          <ac:spMkLst>
            <pc:docMk/>
            <pc:sldMk cId="174094799" sldId="272"/>
            <ac:spMk id="18" creationId="{7E46F721-3785-414D-8697-16AF490E6806}"/>
          </ac:spMkLst>
        </pc:spChg>
        <pc:spChg chg="add del">
          <ac:chgData name="Alvares, Lauren A" userId="23dfaa03-9b97-4ea3-919d-e5fd38d7d8ac" providerId="ADAL" clId="{52FE08C8-477E-444F-A3B2-C85E75A2C70D}" dt="2024-03-18T19:19:00.887" v="1540" actId="26606"/>
          <ac:spMkLst>
            <pc:docMk/>
            <pc:sldMk cId="174094799" sldId="272"/>
            <ac:spMk id="20" creationId="{32E62931-8EB4-42BB-BAAB-D8757BE66D8E}"/>
          </ac:spMkLst>
        </pc:spChg>
        <pc:spChg chg="add">
          <ac:chgData name="Alvares, Lauren A" userId="23dfaa03-9b97-4ea3-919d-e5fd38d7d8ac" providerId="ADAL" clId="{52FE08C8-477E-444F-A3B2-C85E75A2C70D}" dt="2024-03-18T19:22:13.447" v="1641" actId="26606"/>
          <ac:spMkLst>
            <pc:docMk/>
            <pc:sldMk cId="174094799" sldId="272"/>
            <ac:spMk id="21" creationId="{C7D023E4-8DE1-436E-9847-ED6A4B4B04FD}"/>
          </ac:spMkLst>
        </pc:spChg>
        <pc:spChg chg="add del">
          <ac:chgData name="Alvares, Lauren A" userId="23dfaa03-9b97-4ea3-919d-e5fd38d7d8ac" providerId="ADAL" clId="{52FE08C8-477E-444F-A3B2-C85E75A2C70D}" dt="2024-03-18T19:19:11.867" v="1542" actId="26606"/>
          <ac:spMkLst>
            <pc:docMk/>
            <pc:sldMk cId="174094799" sldId="272"/>
            <ac:spMk id="22" creationId="{7D9D36D6-2AC5-46A1-A849-4C82D5264A3A}"/>
          </ac:spMkLst>
        </pc:spChg>
        <pc:spChg chg="add del">
          <ac:chgData name="Alvares, Lauren A" userId="23dfaa03-9b97-4ea3-919d-e5fd38d7d8ac" providerId="ADAL" clId="{52FE08C8-477E-444F-A3B2-C85E75A2C70D}" dt="2024-03-18T19:19:16.357" v="1544" actId="26606"/>
          <ac:spMkLst>
            <pc:docMk/>
            <pc:sldMk cId="174094799" sldId="272"/>
            <ac:spMk id="24" creationId="{D4771268-CB57-404A-9271-370EB28F6090}"/>
          </ac:spMkLst>
        </pc:spChg>
        <pc:spChg chg="add mod">
          <ac:chgData name="Alvares, Lauren A" userId="23dfaa03-9b97-4ea3-919d-e5fd38d7d8ac" providerId="ADAL" clId="{52FE08C8-477E-444F-A3B2-C85E75A2C70D}" dt="2024-03-18T23:28:14.771" v="2270" actId="20577"/>
          <ac:spMkLst>
            <pc:docMk/>
            <pc:sldMk cId="174094799" sldId="272"/>
            <ac:spMk id="26" creationId="{2A6631C3-37D4-53D3-EAE8-38508C00487E}"/>
          </ac:spMkLst>
        </pc:spChg>
        <pc:grpChg chg="add del">
          <ac:chgData name="Alvares, Lauren A" userId="23dfaa03-9b97-4ea3-919d-e5fd38d7d8ac" providerId="ADAL" clId="{52FE08C8-477E-444F-A3B2-C85E75A2C70D}" dt="2024-03-18T19:22:13.447" v="1641" actId="26606"/>
          <ac:grpSpMkLst>
            <pc:docMk/>
            <pc:sldMk cId="174094799" sldId="272"/>
            <ac:grpSpMk id="9" creationId="{CA16F22E-4716-CA29-1F53-4AAD52955EF1}"/>
          </ac:grpSpMkLst>
        </pc:grpChg>
        <pc:grpChg chg="add del">
          <ac:chgData name="Alvares, Lauren A" userId="23dfaa03-9b97-4ea3-919d-e5fd38d7d8ac" providerId="ADAL" clId="{52FE08C8-477E-444F-A3B2-C85E75A2C70D}" dt="2024-03-18T19:18:51.467" v="1536" actId="26606"/>
          <ac:grpSpMkLst>
            <pc:docMk/>
            <pc:sldMk cId="174094799" sldId="272"/>
            <ac:grpSpMk id="12" creationId="{A7900967-84CA-47B4-9F1C-E787BAC1496A}"/>
          </ac:grpSpMkLst>
        </pc:grpChg>
        <pc:grpChg chg="add">
          <ac:chgData name="Alvares, Lauren A" userId="23dfaa03-9b97-4ea3-919d-e5fd38d7d8ac" providerId="ADAL" clId="{52FE08C8-477E-444F-A3B2-C85E75A2C70D}" dt="2024-03-18T19:22:13.447" v="1641" actId="26606"/>
          <ac:grpSpMkLst>
            <pc:docMk/>
            <pc:sldMk cId="174094799" sldId="272"/>
            <ac:grpSpMk id="23" creationId="{4D5934AA-9F35-4DC2-BDEF-C88AEF973FA0}"/>
          </ac:grpSpMkLst>
        </pc:grpChg>
        <pc:grpChg chg="add">
          <ac:chgData name="Alvares, Lauren A" userId="23dfaa03-9b97-4ea3-919d-e5fd38d7d8ac" providerId="ADAL" clId="{52FE08C8-477E-444F-A3B2-C85E75A2C70D}" dt="2024-03-18T19:22:13.447" v="1641" actId="26606"/>
          <ac:grpSpMkLst>
            <pc:docMk/>
            <pc:sldMk cId="174094799" sldId="272"/>
            <ac:grpSpMk id="27" creationId="{D95590E9-5E18-4877-8515-94EBE05E1F2C}"/>
          </ac:grpSpMkLst>
        </pc:grpChg>
        <pc:grpChg chg="add">
          <ac:chgData name="Alvares, Lauren A" userId="23dfaa03-9b97-4ea3-919d-e5fd38d7d8ac" providerId="ADAL" clId="{52FE08C8-477E-444F-A3B2-C85E75A2C70D}" dt="2024-03-18T19:22:13.447" v="1641" actId="26606"/>
          <ac:grpSpMkLst>
            <pc:docMk/>
            <pc:sldMk cId="174094799" sldId="272"/>
            <ac:grpSpMk id="31" creationId="{5CA0097F-05D8-41AA-ABF9-33C69879113D}"/>
          </ac:grpSpMkLst>
        </pc:grpChg>
        <pc:picChg chg="add del mod modCrop">
          <ac:chgData name="Alvares, Lauren A" userId="23dfaa03-9b97-4ea3-919d-e5fd38d7d8ac" providerId="ADAL" clId="{52FE08C8-477E-444F-A3B2-C85E75A2C70D}" dt="2024-03-18T19:21:05.277" v="1559" actId="478"/>
          <ac:picMkLst>
            <pc:docMk/>
            <pc:sldMk cId="174094799" sldId="272"/>
            <ac:picMk id="5" creationId="{17DA7654-245C-10EC-000C-13C124B12FB0}"/>
          </ac:picMkLst>
        </pc:picChg>
        <pc:picChg chg="add mod ord modCrop">
          <ac:chgData name="Alvares, Lauren A" userId="23dfaa03-9b97-4ea3-919d-e5fd38d7d8ac" providerId="ADAL" clId="{52FE08C8-477E-444F-A3B2-C85E75A2C70D}" dt="2024-03-18T19:27:24.788" v="1909" actId="14100"/>
          <ac:picMkLst>
            <pc:docMk/>
            <pc:sldMk cId="174094799" sldId="272"/>
            <ac:picMk id="8" creationId="{9840DE79-8972-3248-4705-D5E5C4E86510}"/>
          </ac:picMkLst>
        </pc:picChg>
      </pc:sldChg>
      <pc:sldChg chg="addSp delSp modSp new del mod setBg">
        <pc:chgData name="Alvares, Lauren A" userId="23dfaa03-9b97-4ea3-919d-e5fd38d7d8ac" providerId="ADAL" clId="{52FE08C8-477E-444F-A3B2-C85E75A2C70D}" dt="2024-03-18T19:09:26.977" v="1416" actId="2696"/>
        <pc:sldMkLst>
          <pc:docMk/>
          <pc:sldMk cId="1850321364" sldId="272"/>
        </pc:sldMkLst>
        <pc:spChg chg="add del mod">
          <ac:chgData name="Alvares, Lauren A" userId="23dfaa03-9b97-4ea3-919d-e5fd38d7d8ac" providerId="ADAL" clId="{52FE08C8-477E-444F-A3B2-C85E75A2C70D}" dt="2024-03-18T18:59:25.727" v="1346" actId="26606"/>
          <ac:spMkLst>
            <pc:docMk/>
            <pc:sldMk cId="1850321364" sldId="272"/>
            <ac:spMk id="2" creationId="{D7D112E5-10D5-2CAD-D338-4D8913F57569}"/>
          </ac:spMkLst>
        </pc:spChg>
        <pc:spChg chg="add del">
          <ac:chgData name="Alvares, Lauren A" userId="23dfaa03-9b97-4ea3-919d-e5fd38d7d8ac" providerId="ADAL" clId="{52FE08C8-477E-444F-A3B2-C85E75A2C70D}" dt="2024-03-18T18:59:25.727" v="1346" actId="26606"/>
          <ac:spMkLst>
            <pc:docMk/>
            <pc:sldMk cId="1850321364" sldId="272"/>
            <ac:spMk id="8" creationId="{2E442304-DDBD-4F7B-8017-36BCC863FB40}"/>
          </ac:spMkLst>
        </pc:spChg>
        <pc:spChg chg="add del">
          <ac:chgData name="Alvares, Lauren A" userId="23dfaa03-9b97-4ea3-919d-e5fd38d7d8ac" providerId="ADAL" clId="{52FE08C8-477E-444F-A3B2-C85E75A2C70D}" dt="2024-03-18T18:59:25.727" v="1346" actId="26606"/>
          <ac:spMkLst>
            <pc:docMk/>
            <pc:sldMk cId="1850321364" sldId="272"/>
            <ac:spMk id="10" creationId="{5E107275-3853-46FD-A241-DE4355A42675}"/>
          </ac:spMkLst>
        </pc:spChg>
        <pc:graphicFrameChg chg="add del mod">
          <ac:chgData name="Alvares, Lauren A" userId="23dfaa03-9b97-4ea3-919d-e5fd38d7d8ac" providerId="ADAL" clId="{52FE08C8-477E-444F-A3B2-C85E75A2C70D}" dt="2024-03-18T18:59:25.727" v="1346" actId="26606"/>
          <ac:graphicFrameMkLst>
            <pc:docMk/>
            <pc:sldMk cId="1850321364" sldId="272"/>
            <ac:graphicFrameMk id="4" creationId="{36288419-F643-6019-FA20-609F467D143D}"/>
          </ac:graphicFrameMkLst>
        </pc:graphicFrameChg>
      </pc:sldChg>
      <pc:sldChg chg="addSp delSp modSp new mod setBg">
        <pc:chgData name="Alvares, Lauren A" userId="23dfaa03-9b97-4ea3-919d-e5fd38d7d8ac" providerId="ADAL" clId="{52FE08C8-477E-444F-A3B2-C85E75A2C70D}" dt="2024-03-18T23:20:25.719" v="2245" actId="20577"/>
        <pc:sldMkLst>
          <pc:docMk/>
          <pc:sldMk cId="1944091511" sldId="273"/>
        </pc:sldMkLst>
        <pc:spChg chg="mod">
          <ac:chgData name="Alvares, Lauren A" userId="23dfaa03-9b97-4ea3-919d-e5fd38d7d8ac" providerId="ADAL" clId="{52FE08C8-477E-444F-A3B2-C85E75A2C70D}" dt="2024-03-18T23:19:32.337" v="2227" actId="26606"/>
          <ac:spMkLst>
            <pc:docMk/>
            <pc:sldMk cId="1944091511" sldId="273"/>
            <ac:spMk id="2" creationId="{61C18C71-A516-673D-18DF-A89337B941AC}"/>
          </ac:spMkLst>
        </pc:spChg>
        <pc:spChg chg="mod">
          <ac:chgData name="Alvares, Lauren A" userId="23dfaa03-9b97-4ea3-919d-e5fd38d7d8ac" providerId="ADAL" clId="{52FE08C8-477E-444F-A3B2-C85E75A2C70D}" dt="2024-03-18T23:20:25.719" v="2245" actId="20577"/>
          <ac:spMkLst>
            <pc:docMk/>
            <pc:sldMk cId="1944091511" sldId="273"/>
            <ac:spMk id="3" creationId="{75643AC6-17E5-C1E2-438C-94D9D647EC10}"/>
          </ac:spMkLst>
        </pc:spChg>
        <pc:spChg chg="add del">
          <ac:chgData name="Alvares, Lauren A" userId="23dfaa03-9b97-4ea3-919d-e5fd38d7d8ac" providerId="ADAL" clId="{52FE08C8-477E-444F-A3B2-C85E75A2C70D}" dt="2024-03-18T23:19:32.315" v="2226" actId="26606"/>
          <ac:spMkLst>
            <pc:docMk/>
            <pc:sldMk cId="1944091511" sldId="273"/>
            <ac:spMk id="8" creationId="{D278ADA9-6383-4BDD-80D2-8899A402687B}"/>
          </ac:spMkLst>
        </pc:spChg>
        <pc:spChg chg="add del">
          <ac:chgData name="Alvares, Lauren A" userId="23dfaa03-9b97-4ea3-919d-e5fd38d7d8ac" providerId="ADAL" clId="{52FE08C8-477E-444F-A3B2-C85E75A2C70D}" dt="2024-03-18T23:19:25.670" v="2224" actId="26606"/>
          <ac:spMkLst>
            <pc:docMk/>
            <pc:sldMk cId="1944091511" sldId="273"/>
            <ac:spMk id="9" creationId="{C1DD1A8A-57D5-4A81-AD04-532B043C5611}"/>
          </ac:spMkLst>
        </pc:spChg>
        <pc:spChg chg="add del">
          <ac:chgData name="Alvares, Lauren A" userId="23dfaa03-9b97-4ea3-919d-e5fd38d7d8ac" providerId="ADAL" clId="{52FE08C8-477E-444F-A3B2-C85E75A2C70D}" dt="2024-03-18T23:19:32.315" v="2226" actId="26606"/>
          <ac:spMkLst>
            <pc:docMk/>
            <pc:sldMk cId="1944091511" sldId="273"/>
            <ac:spMk id="10" creationId="{484B7147-B0F6-40ED-B5A2-FF72BC8198B6}"/>
          </ac:spMkLst>
        </pc:spChg>
        <pc:spChg chg="add del">
          <ac:chgData name="Alvares, Lauren A" userId="23dfaa03-9b97-4ea3-919d-e5fd38d7d8ac" providerId="ADAL" clId="{52FE08C8-477E-444F-A3B2-C85E75A2C70D}" dt="2024-03-18T23:19:25.670" v="2224" actId="26606"/>
          <ac:spMkLst>
            <pc:docMk/>
            <pc:sldMk cId="1944091511" sldId="273"/>
            <ac:spMk id="11" creationId="{007891EC-4501-44ED-A8C8-B11B6DB767AB}"/>
          </ac:spMkLst>
        </pc:spChg>
        <pc:spChg chg="add del">
          <ac:chgData name="Alvares, Lauren A" userId="23dfaa03-9b97-4ea3-919d-e5fd38d7d8ac" providerId="ADAL" clId="{52FE08C8-477E-444F-A3B2-C85E75A2C70D}" dt="2024-03-18T23:19:32.315" v="2226" actId="26606"/>
          <ac:spMkLst>
            <pc:docMk/>
            <pc:sldMk cId="1944091511" sldId="273"/>
            <ac:spMk id="12" creationId="{B36D2DE0-0628-4A9A-A59D-7BA8B5EB3022}"/>
          </ac:spMkLst>
        </pc:spChg>
        <pc:spChg chg="add del">
          <ac:chgData name="Alvares, Lauren A" userId="23dfaa03-9b97-4ea3-919d-e5fd38d7d8ac" providerId="ADAL" clId="{52FE08C8-477E-444F-A3B2-C85E75A2C70D}" dt="2024-03-18T23:19:32.315" v="2226" actId="26606"/>
          <ac:spMkLst>
            <pc:docMk/>
            <pc:sldMk cId="1944091511" sldId="273"/>
            <ac:spMk id="14" creationId="{48E405C9-94BE-41DA-928C-DEC9A8550E9F}"/>
          </ac:spMkLst>
        </pc:spChg>
        <pc:spChg chg="add del">
          <ac:chgData name="Alvares, Lauren A" userId="23dfaa03-9b97-4ea3-919d-e5fd38d7d8ac" providerId="ADAL" clId="{52FE08C8-477E-444F-A3B2-C85E75A2C70D}" dt="2024-03-18T23:19:32.315" v="2226" actId="26606"/>
          <ac:spMkLst>
            <pc:docMk/>
            <pc:sldMk cId="1944091511" sldId="273"/>
            <ac:spMk id="16" creationId="{D2091A72-D5BB-42AC-8FD3-F7747D90861E}"/>
          </ac:spMkLst>
        </pc:spChg>
        <pc:spChg chg="add del">
          <ac:chgData name="Alvares, Lauren A" userId="23dfaa03-9b97-4ea3-919d-e5fd38d7d8ac" providerId="ADAL" clId="{52FE08C8-477E-444F-A3B2-C85E75A2C70D}" dt="2024-03-18T23:19:32.315" v="2226" actId="26606"/>
          <ac:spMkLst>
            <pc:docMk/>
            <pc:sldMk cId="1944091511" sldId="273"/>
            <ac:spMk id="18" creationId="{6ED12BFC-A737-46AF-8411-481112D54B0C}"/>
          </ac:spMkLst>
        </pc:spChg>
        <pc:spChg chg="add">
          <ac:chgData name="Alvares, Lauren A" userId="23dfaa03-9b97-4ea3-919d-e5fd38d7d8ac" providerId="ADAL" clId="{52FE08C8-477E-444F-A3B2-C85E75A2C70D}" dt="2024-03-18T23:19:32.337" v="2227" actId="26606"/>
          <ac:spMkLst>
            <pc:docMk/>
            <pc:sldMk cId="1944091511" sldId="273"/>
            <ac:spMk id="20" creationId="{A8DB9CD9-59B1-4D73-BC4C-98796A48EF9B}"/>
          </ac:spMkLst>
        </pc:spChg>
        <pc:spChg chg="add">
          <ac:chgData name="Alvares, Lauren A" userId="23dfaa03-9b97-4ea3-919d-e5fd38d7d8ac" providerId="ADAL" clId="{52FE08C8-477E-444F-A3B2-C85E75A2C70D}" dt="2024-03-18T23:19:32.337" v="2227" actId="26606"/>
          <ac:spMkLst>
            <pc:docMk/>
            <pc:sldMk cId="1944091511" sldId="273"/>
            <ac:spMk id="21" creationId="{8874A6A9-41FF-4E33-AFA8-F9F81436A59E}"/>
          </ac:spMkLst>
        </pc:spChg>
        <pc:grpChg chg="add">
          <ac:chgData name="Alvares, Lauren A" userId="23dfaa03-9b97-4ea3-919d-e5fd38d7d8ac" providerId="ADAL" clId="{52FE08C8-477E-444F-A3B2-C85E75A2C70D}" dt="2024-03-18T23:19:32.337" v="2227" actId="26606"/>
          <ac:grpSpMkLst>
            <pc:docMk/>
            <pc:sldMk cId="1944091511" sldId="273"/>
            <ac:grpSpMk id="22" creationId="{721D730E-1F97-4071-B143-B05E6D2599BC}"/>
          </ac:grpSpMkLst>
        </pc:grpChg>
        <pc:picChg chg="add del">
          <ac:chgData name="Alvares, Lauren A" userId="23dfaa03-9b97-4ea3-919d-e5fd38d7d8ac" providerId="ADAL" clId="{52FE08C8-477E-444F-A3B2-C85E75A2C70D}" dt="2024-03-18T23:19:25.670" v="2224" actId="26606"/>
          <ac:picMkLst>
            <pc:docMk/>
            <pc:sldMk cId="1944091511" sldId="273"/>
            <ac:picMk id="5" creationId="{D086A0DB-E802-3A5F-A320-AA7066195E18}"/>
          </ac:picMkLst>
        </pc:picChg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4" Type="http://schemas.openxmlformats.org/officeDocument/2006/relationships/image" Target="../media/image21.sv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10" Type="http://schemas.openxmlformats.org/officeDocument/2006/relationships/image" Target="../media/image32.svg"/><Relationship Id="rId4" Type="http://schemas.openxmlformats.org/officeDocument/2006/relationships/image" Target="../media/image26.svg"/><Relationship Id="rId9" Type="http://schemas.openxmlformats.org/officeDocument/2006/relationships/image" Target="../media/image31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4" Type="http://schemas.openxmlformats.org/officeDocument/2006/relationships/image" Target="../media/image21.sv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10" Type="http://schemas.openxmlformats.org/officeDocument/2006/relationships/image" Target="../media/image32.svg"/><Relationship Id="rId4" Type="http://schemas.openxmlformats.org/officeDocument/2006/relationships/image" Target="../media/image26.svg"/><Relationship Id="rId9" Type="http://schemas.openxmlformats.org/officeDocument/2006/relationships/image" Target="../media/image3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FDD7AF-0F54-442D-87D1-4D2F84F7F3C9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AFEAF4F7-0D13-4CCE-B7EE-8EF510113B57}">
      <dgm:prSet/>
      <dgm:spPr/>
      <dgm:t>
        <a:bodyPr/>
        <a:lstStyle/>
        <a:p>
          <a:r>
            <a:rPr lang="en-US"/>
            <a:t>Expedite watershed restoration</a:t>
          </a:r>
        </a:p>
      </dgm:t>
    </dgm:pt>
    <dgm:pt modelId="{95F18B5C-9092-410D-9590-666B5DAF13A8}" type="parTrans" cxnId="{5A5C454B-EB0F-44B0-90C4-C6C0CBE86EDF}">
      <dgm:prSet/>
      <dgm:spPr/>
      <dgm:t>
        <a:bodyPr/>
        <a:lstStyle/>
        <a:p>
          <a:endParaRPr lang="en-US"/>
        </a:p>
      </dgm:t>
    </dgm:pt>
    <dgm:pt modelId="{352DEA9C-E316-463A-A9A3-0580B55F4D5F}" type="sibTrans" cxnId="{5A5C454B-EB0F-44B0-90C4-C6C0CBE86EDF}">
      <dgm:prSet/>
      <dgm:spPr/>
      <dgm:t>
        <a:bodyPr/>
        <a:lstStyle/>
        <a:p>
          <a:endParaRPr lang="en-US"/>
        </a:p>
      </dgm:t>
    </dgm:pt>
    <dgm:pt modelId="{180A5F7C-8CC0-4A16-BFED-0F86A426EDAB}">
      <dgm:prSet/>
      <dgm:spPr/>
      <dgm:t>
        <a:bodyPr/>
        <a:lstStyle/>
        <a:p>
          <a:r>
            <a:rPr lang="en-US"/>
            <a:t>Federal nexus</a:t>
          </a:r>
        </a:p>
      </dgm:t>
    </dgm:pt>
    <dgm:pt modelId="{A1F1102B-8E16-402E-BCE2-CE7FC8E1ECDA}" type="parTrans" cxnId="{620B7A1A-C6B0-4F57-8554-3E4FBBF6DABE}">
      <dgm:prSet/>
      <dgm:spPr/>
      <dgm:t>
        <a:bodyPr/>
        <a:lstStyle/>
        <a:p>
          <a:endParaRPr lang="en-US"/>
        </a:p>
      </dgm:t>
    </dgm:pt>
    <dgm:pt modelId="{91E715B0-802C-41FA-A997-9438D6443F5B}" type="sibTrans" cxnId="{620B7A1A-C6B0-4F57-8554-3E4FBBF6DABE}">
      <dgm:prSet/>
      <dgm:spPr/>
      <dgm:t>
        <a:bodyPr/>
        <a:lstStyle/>
        <a:p>
          <a:endParaRPr lang="en-US"/>
        </a:p>
      </dgm:t>
    </dgm:pt>
    <dgm:pt modelId="{17D0F608-9D45-48A2-AB6C-6B13965605A4}">
      <dgm:prSet/>
      <dgm:spPr/>
      <dgm:t>
        <a:bodyPr/>
        <a:lstStyle/>
        <a:p>
          <a:r>
            <a:rPr lang="en-US"/>
            <a:t>Implementers</a:t>
          </a:r>
        </a:p>
      </dgm:t>
    </dgm:pt>
    <dgm:pt modelId="{EB4A3BCD-821B-420B-9835-3305D480E22F}" type="sibTrans" cxnId="{391B29B9-F9F1-40C8-8757-989D18154FF5}">
      <dgm:prSet/>
      <dgm:spPr/>
      <dgm:t>
        <a:bodyPr/>
        <a:lstStyle/>
        <a:p>
          <a:endParaRPr lang="en-US"/>
        </a:p>
      </dgm:t>
    </dgm:pt>
    <dgm:pt modelId="{7AE512B4-3B39-4411-832B-543DFCB3B221}" type="parTrans" cxnId="{391B29B9-F9F1-40C8-8757-989D18154FF5}">
      <dgm:prSet/>
      <dgm:spPr/>
      <dgm:t>
        <a:bodyPr/>
        <a:lstStyle/>
        <a:p>
          <a:endParaRPr lang="en-US"/>
        </a:p>
      </dgm:t>
    </dgm:pt>
    <dgm:pt modelId="{35721F39-2DB8-460D-ABAE-85ACCEAF50A3}" type="pres">
      <dgm:prSet presAssocID="{ADFDD7AF-0F54-442D-87D1-4D2F84F7F3C9}" presName="Name0" presStyleCnt="0">
        <dgm:presLayoutVars>
          <dgm:chMax val="7"/>
          <dgm:chPref val="7"/>
          <dgm:dir/>
        </dgm:presLayoutVars>
      </dgm:prSet>
      <dgm:spPr/>
    </dgm:pt>
    <dgm:pt modelId="{D07736B9-4671-4A5A-A2C8-209FBA948191}" type="pres">
      <dgm:prSet presAssocID="{ADFDD7AF-0F54-442D-87D1-4D2F84F7F3C9}" presName="Name1" presStyleCnt="0"/>
      <dgm:spPr/>
    </dgm:pt>
    <dgm:pt modelId="{001CE643-9DF4-457D-8E9E-7AD0CC1CF6B4}" type="pres">
      <dgm:prSet presAssocID="{ADFDD7AF-0F54-442D-87D1-4D2F84F7F3C9}" presName="cycle" presStyleCnt="0"/>
      <dgm:spPr/>
    </dgm:pt>
    <dgm:pt modelId="{AC343065-14F3-42ED-B98C-57BA3E71C14D}" type="pres">
      <dgm:prSet presAssocID="{ADFDD7AF-0F54-442D-87D1-4D2F84F7F3C9}" presName="srcNode" presStyleLbl="node1" presStyleIdx="0" presStyleCnt="3"/>
      <dgm:spPr/>
    </dgm:pt>
    <dgm:pt modelId="{25E2F072-1730-4A6F-8094-123A659B61BF}" type="pres">
      <dgm:prSet presAssocID="{ADFDD7AF-0F54-442D-87D1-4D2F84F7F3C9}" presName="conn" presStyleLbl="parChTrans1D2" presStyleIdx="0" presStyleCnt="1"/>
      <dgm:spPr/>
    </dgm:pt>
    <dgm:pt modelId="{A3FB4D67-89AF-4F55-9AB6-D8E5F7D5A8BF}" type="pres">
      <dgm:prSet presAssocID="{ADFDD7AF-0F54-442D-87D1-4D2F84F7F3C9}" presName="extraNode" presStyleLbl="node1" presStyleIdx="0" presStyleCnt="3"/>
      <dgm:spPr/>
    </dgm:pt>
    <dgm:pt modelId="{A3886B6A-BB50-4215-A476-AEF4C308E372}" type="pres">
      <dgm:prSet presAssocID="{ADFDD7AF-0F54-442D-87D1-4D2F84F7F3C9}" presName="dstNode" presStyleLbl="node1" presStyleIdx="0" presStyleCnt="3"/>
      <dgm:spPr/>
    </dgm:pt>
    <dgm:pt modelId="{8B979ACC-C4B6-4D9A-B4DF-8FEABDAB2FF0}" type="pres">
      <dgm:prSet presAssocID="{17D0F608-9D45-48A2-AB6C-6B13965605A4}" presName="text_1" presStyleLbl="node1" presStyleIdx="0" presStyleCnt="3">
        <dgm:presLayoutVars>
          <dgm:bulletEnabled val="1"/>
        </dgm:presLayoutVars>
      </dgm:prSet>
      <dgm:spPr/>
    </dgm:pt>
    <dgm:pt modelId="{DB8C6B62-8F6E-4D8A-A4DD-0067D4C5C8C2}" type="pres">
      <dgm:prSet presAssocID="{17D0F608-9D45-48A2-AB6C-6B13965605A4}" presName="accent_1" presStyleCnt="0"/>
      <dgm:spPr/>
    </dgm:pt>
    <dgm:pt modelId="{95B63901-26D6-4A77-8934-649769A0E6AE}" type="pres">
      <dgm:prSet presAssocID="{17D0F608-9D45-48A2-AB6C-6B13965605A4}" presName="accentRepeatNode" presStyleLbl="solidFgAcc1" presStyleIdx="0" presStyleCnt="3"/>
      <dgm:spPr/>
    </dgm:pt>
    <dgm:pt modelId="{CFDCFED9-3F9F-4A38-BD76-5277A743007C}" type="pres">
      <dgm:prSet presAssocID="{AFEAF4F7-0D13-4CCE-B7EE-8EF510113B57}" presName="text_2" presStyleLbl="node1" presStyleIdx="1" presStyleCnt="3">
        <dgm:presLayoutVars>
          <dgm:bulletEnabled val="1"/>
        </dgm:presLayoutVars>
      </dgm:prSet>
      <dgm:spPr/>
    </dgm:pt>
    <dgm:pt modelId="{45BE9C01-C773-4011-887C-84A4862014DB}" type="pres">
      <dgm:prSet presAssocID="{AFEAF4F7-0D13-4CCE-B7EE-8EF510113B57}" presName="accent_2" presStyleCnt="0"/>
      <dgm:spPr/>
    </dgm:pt>
    <dgm:pt modelId="{38EBBF9C-C766-4F50-90D0-CA0AD285F852}" type="pres">
      <dgm:prSet presAssocID="{AFEAF4F7-0D13-4CCE-B7EE-8EF510113B57}" presName="accentRepeatNode" presStyleLbl="solidFgAcc1" presStyleIdx="1" presStyleCnt="3"/>
      <dgm:spPr/>
    </dgm:pt>
    <dgm:pt modelId="{9A13EDB1-A514-4A76-B227-25A43BDC87C2}" type="pres">
      <dgm:prSet presAssocID="{180A5F7C-8CC0-4A16-BFED-0F86A426EDAB}" presName="text_3" presStyleLbl="node1" presStyleIdx="2" presStyleCnt="3">
        <dgm:presLayoutVars>
          <dgm:bulletEnabled val="1"/>
        </dgm:presLayoutVars>
      </dgm:prSet>
      <dgm:spPr/>
    </dgm:pt>
    <dgm:pt modelId="{660E0828-81EF-4BBF-B1BD-0B765021CF25}" type="pres">
      <dgm:prSet presAssocID="{180A5F7C-8CC0-4A16-BFED-0F86A426EDAB}" presName="accent_3" presStyleCnt="0"/>
      <dgm:spPr/>
    </dgm:pt>
    <dgm:pt modelId="{C4C4D9E2-8A66-4796-BDDE-5A94121074F0}" type="pres">
      <dgm:prSet presAssocID="{180A5F7C-8CC0-4A16-BFED-0F86A426EDAB}" presName="accentRepeatNode" presStyleLbl="solidFgAcc1" presStyleIdx="2" presStyleCnt="3"/>
      <dgm:spPr/>
    </dgm:pt>
  </dgm:ptLst>
  <dgm:cxnLst>
    <dgm:cxn modelId="{620B7A1A-C6B0-4F57-8554-3E4FBBF6DABE}" srcId="{ADFDD7AF-0F54-442D-87D1-4D2F84F7F3C9}" destId="{180A5F7C-8CC0-4A16-BFED-0F86A426EDAB}" srcOrd="2" destOrd="0" parTransId="{A1F1102B-8E16-402E-BCE2-CE7FC8E1ECDA}" sibTransId="{91E715B0-802C-41FA-A997-9438D6443F5B}"/>
    <dgm:cxn modelId="{8D7E0046-4049-477C-94BE-844CAF5F474F}" type="presOf" srcId="{180A5F7C-8CC0-4A16-BFED-0F86A426EDAB}" destId="{9A13EDB1-A514-4A76-B227-25A43BDC87C2}" srcOrd="0" destOrd="0" presId="urn:microsoft.com/office/officeart/2008/layout/VerticalCurvedList"/>
    <dgm:cxn modelId="{5A5C454B-EB0F-44B0-90C4-C6C0CBE86EDF}" srcId="{ADFDD7AF-0F54-442D-87D1-4D2F84F7F3C9}" destId="{AFEAF4F7-0D13-4CCE-B7EE-8EF510113B57}" srcOrd="1" destOrd="0" parTransId="{95F18B5C-9092-410D-9590-666B5DAF13A8}" sibTransId="{352DEA9C-E316-463A-A9A3-0580B55F4D5F}"/>
    <dgm:cxn modelId="{16901D76-0384-4086-89AA-8687B5BB7CF2}" type="presOf" srcId="{AFEAF4F7-0D13-4CCE-B7EE-8EF510113B57}" destId="{CFDCFED9-3F9F-4A38-BD76-5277A743007C}" srcOrd="0" destOrd="0" presId="urn:microsoft.com/office/officeart/2008/layout/VerticalCurvedList"/>
    <dgm:cxn modelId="{562CBD8B-01F0-4299-AA76-65FD5AE068FD}" type="presOf" srcId="{ADFDD7AF-0F54-442D-87D1-4D2F84F7F3C9}" destId="{35721F39-2DB8-460D-ABAE-85ACCEAF50A3}" srcOrd="0" destOrd="0" presId="urn:microsoft.com/office/officeart/2008/layout/VerticalCurvedList"/>
    <dgm:cxn modelId="{391B29B9-F9F1-40C8-8757-989D18154FF5}" srcId="{ADFDD7AF-0F54-442D-87D1-4D2F84F7F3C9}" destId="{17D0F608-9D45-48A2-AB6C-6B13965605A4}" srcOrd="0" destOrd="0" parTransId="{7AE512B4-3B39-4411-832B-543DFCB3B221}" sibTransId="{EB4A3BCD-821B-420B-9835-3305D480E22F}"/>
    <dgm:cxn modelId="{1714BAC2-5452-4369-ACE9-3633C887F51E}" type="presOf" srcId="{EB4A3BCD-821B-420B-9835-3305D480E22F}" destId="{25E2F072-1730-4A6F-8094-123A659B61BF}" srcOrd="0" destOrd="0" presId="urn:microsoft.com/office/officeart/2008/layout/VerticalCurvedList"/>
    <dgm:cxn modelId="{D42CDDEE-A64E-4A8E-B061-A0C6CB1B3111}" type="presOf" srcId="{17D0F608-9D45-48A2-AB6C-6B13965605A4}" destId="{8B979ACC-C4B6-4D9A-B4DF-8FEABDAB2FF0}" srcOrd="0" destOrd="0" presId="urn:microsoft.com/office/officeart/2008/layout/VerticalCurvedList"/>
    <dgm:cxn modelId="{BDF2B1AD-0508-42F3-84BA-5BF7BF377342}" type="presParOf" srcId="{35721F39-2DB8-460D-ABAE-85ACCEAF50A3}" destId="{D07736B9-4671-4A5A-A2C8-209FBA948191}" srcOrd="0" destOrd="0" presId="urn:microsoft.com/office/officeart/2008/layout/VerticalCurvedList"/>
    <dgm:cxn modelId="{D4E9C975-5827-415A-B7AA-B14E9FF0D534}" type="presParOf" srcId="{D07736B9-4671-4A5A-A2C8-209FBA948191}" destId="{001CE643-9DF4-457D-8E9E-7AD0CC1CF6B4}" srcOrd="0" destOrd="0" presId="urn:microsoft.com/office/officeart/2008/layout/VerticalCurvedList"/>
    <dgm:cxn modelId="{3C82A32F-4531-4EB2-B89A-1576573B650E}" type="presParOf" srcId="{001CE643-9DF4-457D-8E9E-7AD0CC1CF6B4}" destId="{AC343065-14F3-42ED-B98C-57BA3E71C14D}" srcOrd="0" destOrd="0" presId="urn:microsoft.com/office/officeart/2008/layout/VerticalCurvedList"/>
    <dgm:cxn modelId="{4D0A6CA6-AD1B-4EBE-A812-C7EFBBA9D47A}" type="presParOf" srcId="{001CE643-9DF4-457D-8E9E-7AD0CC1CF6B4}" destId="{25E2F072-1730-4A6F-8094-123A659B61BF}" srcOrd="1" destOrd="0" presId="urn:microsoft.com/office/officeart/2008/layout/VerticalCurvedList"/>
    <dgm:cxn modelId="{CC0ABD0D-7BD1-4983-8DAA-26275CB1B091}" type="presParOf" srcId="{001CE643-9DF4-457D-8E9E-7AD0CC1CF6B4}" destId="{A3FB4D67-89AF-4F55-9AB6-D8E5F7D5A8BF}" srcOrd="2" destOrd="0" presId="urn:microsoft.com/office/officeart/2008/layout/VerticalCurvedList"/>
    <dgm:cxn modelId="{5FAE6508-8E02-4760-AA1F-B1A8B69051A5}" type="presParOf" srcId="{001CE643-9DF4-457D-8E9E-7AD0CC1CF6B4}" destId="{A3886B6A-BB50-4215-A476-AEF4C308E372}" srcOrd="3" destOrd="0" presId="urn:microsoft.com/office/officeart/2008/layout/VerticalCurvedList"/>
    <dgm:cxn modelId="{0F98CD7F-D63C-4DA3-90AD-D77CA598DCC9}" type="presParOf" srcId="{D07736B9-4671-4A5A-A2C8-209FBA948191}" destId="{8B979ACC-C4B6-4D9A-B4DF-8FEABDAB2FF0}" srcOrd="1" destOrd="0" presId="urn:microsoft.com/office/officeart/2008/layout/VerticalCurvedList"/>
    <dgm:cxn modelId="{7EDB2279-D762-426D-ABDD-B957AF7D5C73}" type="presParOf" srcId="{D07736B9-4671-4A5A-A2C8-209FBA948191}" destId="{DB8C6B62-8F6E-4D8A-A4DD-0067D4C5C8C2}" srcOrd="2" destOrd="0" presId="urn:microsoft.com/office/officeart/2008/layout/VerticalCurvedList"/>
    <dgm:cxn modelId="{B9460A38-956C-4A09-81F2-2EE04B11770F}" type="presParOf" srcId="{DB8C6B62-8F6E-4D8A-A4DD-0067D4C5C8C2}" destId="{95B63901-26D6-4A77-8934-649769A0E6AE}" srcOrd="0" destOrd="0" presId="urn:microsoft.com/office/officeart/2008/layout/VerticalCurvedList"/>
    <dgm:cxn modelId="{9B8A420C-ED0D-4F74-9F7B-6C9E033D8FB5}" type="presParOf" srcId="{D07736B9-4671-4A5A-A2C8-209FBA948191}" destId="{CFDCFED9-3F9F-4A38-BD76-5277A743007C}" srcOrd="3" destOrd="0" presId="urn:microsoft.com/office/officeart/2008/layout/VerticalCurvedList"/>
    <dgm:cxn modelId="{463525D8-3B76-438A-BB66-8668F3F520EF}" type="presParOf" srcId="{D07736B9-4671-4A5A-A2C8-209FBA948191}" destId="{45BE9C01-C773-4011-887C-84A4862014DB}" srcOrd="4" destOrd="0" presId="urn:microsoft.com/office/officeart/2008/layout/VerticalCurvedList"/>
    <dgm:cxn modelId="{64F331AE-B286-4B2A-BF2A-0CC846B55E87}" type="presParOf" srcId="{45BE9C01-C773-4011-887C-84A4862014DB}" destId="{38EBBF9C-C766-4F50-90D0-CA0AD285F852}" srcOrd="0" destOrd="0" presId="urn:microsoft.com/office/officeart/2008/layout/VerticalCurvedList"/>
    <dgm:cxn modelId="{30D5F21C-CF95-484C-86DE-4185155344E6}" type="presParOf" srcId="{D07736B9-4671-4A5A-A2C8-209FBA948191}" destId="{9A13EDB1-A514-4A76-B227-25A43BDC87C2}" srcOrd="5" destOrd="0" presId="urn:microsoft.com/office/officeart/2008/layout/VerticalCurvedList"/>
    <dgm:cxn modelId="{AA689662-2688-4669-A29F-A117D44F2DC2}" type="presParOf" srcId="{D07736B9-4671-4A5A-A2C8-209FBA948191}" destId="{660E0828-81EF-4BBF-B1BD-0B765021CF25}" srcOrd="6" destOrd="0" presId="urn:microsoft.com/office/officeart/2008/layout/VerticalCurvedList"/>
    <dgm:cxn modelId="{60AF7BE4-A5C5-4DF2-B266-080DDBBDD75B}" type="presParOf" srcId="{660E0828-81EF-4BBF-B1BD-0B765021CF25}" destId="{C4C4D9E2-8A66-4796-BDDE-5A94121074F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06E582-B726-4EE0-98BC-0F83519059D8}" type="doc">
      <dgm:prSet loTypeId="urn:microsoft.com/office/officeart/2005/8/layout/default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en-US"/>
        </a:p>
      </dgm:t>
    </dgm:pt>
    <dgm:pt modelId="{64DC0F87-31EA-4FC1-9A82-1A11C23ABD85}">
      <dgm:prSet/>
      <dgm:spPr/>
      <dgm:t>
        <a:bodyPr/>
        <a:lstStyle/>
        <a:p>
          <a:r>
            <a:rPr lang="en-US" b="0" i="0"/>
            <a:t>Restoration and Enhancement of Off-Channel and Side-Channel Habitat</a:t>
          </a:r>
          <a:endParaRPr lang="en-US"/>
        </a:p>
      </dgm:t>
    </dgm:pt>
    <dgm:pt modelId="{49148114-F6FD-4270-875B-480B6BF571FE}" type="parTrans" cxnId="{C990ADF5-61E7-489F-AB95-BBEAA0679A94}">
      <dgm:prSet/>
      <dgm:spPr/>
      <dgm:t>
        <a:bodyPr/>
        <a:lstStyle/>
        <a:p>
          <a:endParaRPr lang="en-US"/>
        </a:p>
      </dgm:t>
    </dgm:pt>
    <dgm:pt modelId="{E66FF1BD-CBAE-4693-9617-1FCE8AD18E14}" type="sibTrans" cxnId="{C990ADF5-61E7-489F-AB95-BBEAA0679A94}">
      <dgm:prSet/>
      <dgm:spPr/>
      <dgm:t>
        <a:bodyPr/>
        <a:lstStyle/>
        <a:p>
          <a:endParaRPr lang="en-US"/>
        </a:p>
      </dgm:t>
    </dgm:pt>
    <dgm:pt modelId="{8659523C-9A26-4373-B105-B2DCECD79A62}">
      <dgm:prSet/>
      <dgm:spPr/>
      <dgm:t>
        <a:bodyPr/>
        <a:lstStyle/>
        <a:p>
          <a:r>
            <a:rPr lang="en-US"/>
            <a:t>Floodplain Restoration</a:t>
          </a:r>
        </a:p>
      </dgm:t>
    </dgm:pt>
    <dgm:pt modelId="{664CDF53-0315-4409-B187-AEE797CBA8B3}" type="parTrans" cxnId="{EB2D51EE-E0E0-4FE6-AD67-45BB68F36D09}">
      <dgm:prSet/>
      <dgm:spPr/>
      <dgm:t>
        <a:bodyPr/>
        <a:lstStyle/>
        <a:p>
          <a:endParaRPr lang="en-US"/>
        </a:p>
      </dgm:t>
    </dgm:pt>
    <dgm:pt modelId="{4E1E01B6-745E-444E-BD66-261CA6A3D934}" type="sibTrans" cxnId="{EB2D51EE-E0E0-4FE6-AD67-45BB68F36D09}">
      <dgm:prSet/>
      <dgm:spPr/>
      <dgm:t>
        <a:bodyPr/>
        <a:lstStyle/>
        <a:p>
          <a:endParaRPr lang="en-US"/>
        </a:p>
      </dgm:t>
    </dgm:pt>
    <dgm:pt modelId="{56D88F75-A40D-43F4-A34D-B24CDAA4031A}">
      <dgm:prSet/>
      <dgm:spPr/>
      <dgm:t>
        <a:bodyPr/>
        <a:lstStyle/>
        <a:p>
          <a:r>
            <a:rPr lang="en-US" b="0" i="0"/>
            <a:t>Removal or Retrofitting of Fish Passage Barriers, Small Dams, Flood Gates, Pilings </a:t>
          </a:r>
          <a:endParaRPr lang="en-US"/>
        </a:p>
      </dgm:t>
    </dgm:pt>
    <dgm:pt modelId="{F4ACA109-D947-4646-BD4C-BA2C24160E12}" type="parTrans" cxnId="{3263B51A-9AD3-4382-A621-7B4504109B5E}">
      <dgm:prSet/>
      <dgm:spPr/>
      <dgm:t>
        <a:bodyPr/>
        <a:lstStyle/>
        <a:p>
          <a:endParaRPr lang="en-US"/>
        </a:p>
      </dgm:t>
    </dgm:pt>
    <dgm:pt modelId="{F3CFB531-DCC9-4D67-8B9A-D5AAD6C258AA}" type="sibTrans" cxnId="{3263B51A-9AD3-4382-A621-7B4504109B5E}">
      <dgm:prSet/>
      <dgm:spPr/>
      <dgm:t>
        <a:bodyPr/>
        <a:lstStyle/>
        <a:p>
          <a:endParaRPr lang="en-US"/>
        </a:p>
      </dgm:t>
    </dgm:pt>
    <dgm:pt modelId="{7BAB2FDE-3E68-4EE8-802F-8190134696BC}">
      <dgm:prSet/>
      <dgm:spPr/>
      <dgm:t>
        <a:bodyPr/>
        <a:lstStyle/>
        <a:p>
          <a:r>
            <a:rPr lang="en-US"/>
            <a:t>Water Conservation </a:t>
          </a:r>
        </a:p>
      </dgm:t>
    </dgm:pt>
    <dgm:pt modelId="{C848E325-D3F8-4CD7-BDA9-7E92CDAE2DFF}" type="parTrans" cxnId="{A8C25443-5646-415D-A741-69F47C50C823}">
      <dgm:prSet/>
      <dgm:spPr/>
      <dgm:t>
        <a:bodyPr/>
        <a:lstStyle/>
        <a:p>
          <a:endParaRPr lang="en-US"/>
        </a:p>
      </dgm:t>
    </dgm:pt>
    <dgm:pt modelId="{6CF7E9A2-18F8-47AD-B56D-861D16F09957}" type="sibTrans" cxnId="{A8C25443-5646-415D-A741-69F47C50C823}">
      <dgm:prSet/>
      <dgm:spPr/>
      <dgm:t>
        <a:bodyPr/>
        <a:lstStyle/>
        <a:p>
          <a:endParaRPr lang="en-US"/>
        </a:p>
      </dgm:t>
    </dgm:pt>
    <dgm:pt modelId="{F1F787C1-6502-4129-9E10-1C8CBFA53DAF}">
      <dgm:prSet/>
      <dgm:spPr/>
      <dgm:t>
        <a:bodyPr/>
        <a:lstStyle/>
        <a:p>
          <a:r>
            <a:rPr lang="en-US" dirty="0"/>
            <a:t>Salmon Carcass Placement &amp; Remote Site Incubation</a:t>
          </a:r>
        </a:p>
      </dgm:t>
    </dgm:pt>
    <dgm:pt modelId="{23442E52-20CD-4004-846C-F0EA7D438AE3}" type="parTrans" cxnId="{C335D88D-4A37-48D1-BAA2-C312911ACC5D}">
      <dgm:prSet/>
      <dgm:spPr/>
      <dgm:t>
        <a:bodyPr/>
        <a:lstStyle/>
        <a:p>
          <a:endParaRPr lang="en-US"/>
        </a:p>
      </dgm:t>
    </dgm:pt>
    <dgm:pt modelId="{EF29E1BC-8340-4BFF-B2CD-0B3ED412D88F}" type="sibTrans" cxnId="{C335D88D-4A37-48D1-BAA2-C312911ACC5D}">
      <dgm:prSet/>
      <dgm:spPr/>
      <dgm:t>
        <a:bodyPr/>
        <a:lstStyle/>
        <a:p>
          <a:endParaRPr lang="en-US"/>
        </a:p>
      </dgm:t>
    </dgm:pt>
    <dgm:pt modelId="{F1F40D6C-E5D7-451B-9AD0-256F4005EF24}">
      <dgm:prSet/>
      <dgm:spPr/>
      <dgm:t>
        <a:bodyPr/>
        <a:lstStyle/>
        <a:p>
          <a:r>
            <a:rPr lang="en-US"/>
            <a:t>Bioengineered Bank Stabilization </a:t>
          </a:r>
        </a:p>
      </dgm:t>
    </dgm:pt>
    <dgm:pt modelId="{52C69227-135F-4678-9596-EB714E865663}" type="parTrans" cxnId="{F254C009-A256-4B20-B4BA-1ED1E7508FC3}">
      <dgm:prSet/>
      <dgm:spPr/>
      <dgm:t>
        <a:bodyPr/>
        <a:lstStyle/>
        <a:p>
          <a:endParaRPr lang="en-US"/>
        </a:p>
      </dgm:t>
    </dgm:pt>
    <dgm:pt modelId="{ECF6A432-DFD5-43CD-B8B0-B4D63F7DD511}" type="sibTrans" cxnId="{F254C009-A256-4B20-B4BA-1ED1E7508FC3}">
      <dgm:prSet/>
      <dgm:spPr/>
      <dgm:t>
        <a:bodyPr/>
        <a:lstStyle/>
        <a:p>
          <a:endParaRPr lang="en-US"/>
        </a:p>
      </dgm:t>
    </dgm:pt>
    <dgm:pt modelId="{0567A6FB-B178-4666-A195-97B3E6884D11}">
      <dgm:prSet/>
      <dgm:spPr/>
      <dgm:t>
        <a:bodyPr/>
        <a:lstStyle/>
        <a:p>
          <a:r>
            <a:rPr lang="en-US"/>
            <a:t>Aquatic, Wetland, Riparian, and Upslope Habitat Enhancement</a:t>
          </a:r>
        </a:p>
      </dgm:t>
    </dgm:pt>
    <dgm:pt modelId="{27C10054-4892-47F5-B9A5-EE8C1A57B321}" type="parTrans" cxnId="{5474F5C9-9205-4E71-9AC3-9BA638553D0A}">
      <dgm:prSet/>
      <dgm:spPr/>
      <dgm:t>
        <a:bodyPr/>
        <a:lstStyle/>
        <a:p>
          <a:endParaRPr lang="en-US"/>
        </a:p>
      </dgm:t>
    </dgm:pt>
    <dgm:pt modelId="{7DC7CDC5-BAB6-4F7E-8FE3-AD0CF99E0024}" type="sibTrans" cxnId="{5474F5C9-9205-4E71-9AC3-9BA638553D0A}">
      <dgm:prSet/>
      <dgm:spPr/>
      <dgm:t>
        <a:bodyPr/>
        <a:lstStyle/>
        <a:p>
          <a:endParaRPr lang="en-US"/>
        </a:p>
      </dgm:t>
    </dgm:pt>
    <dgm:pt modelId="{B74F7B94-7173-4CCE-9815-6D8A0C80DB11}">
      <dgm:prSet/>
      <dgm:spPr/>
      <dgm:t>
        <a:bodyPr/>
        <a:lstStyle/>
        <a:p>
          <a:r>
            <a:rPr lang="en-US"/>
            <a:t>Road Decommissioning, Maintenance, and Rehabilitation </a:t>
          </a:r>
        </a:p>
      </dgm:t>
    </dgm:pt>
    <dgm:pt modelId="{954EDD85-AF57-4CEE-A112-EB37BA1D517E}" type="parTrans" cxnId="{C9531552-FB24-4410-B216-C7556D5AA59B}">
      <dgm:prSet/>
      <dgm:spPr/>
      <dgm:t>
        <a:bodyPr/>
        <a:lstStyle/>
        <a:p>
          <a:endParaRPr lang="en-US"/>
        </a:p>
      </dgm:t>
    </dgm:pt>
    <dgm:pt modelId="{3402C544-6887-4AF4-82D4-8237020FDE7C}" type="sibTrans" cxnId="{C9531552-FB24-4410-B216-C7556D5AA59B}">
      <dgm:prSet/>
      <dgm:spPr/>
      <dgm:t>
        <a:bodyPr/>
        <a:lstStyle/>
        <a:p>
          <a:endParaRPr lang="en-US"/>
        </a:p>
      </dgm:t>
    </dgm:pt>
    <dgm:pt modelId="{6E682A79-4D40-432D-A463-0FA37DF68DDD}" type="pres">
      <dgm:prSet presAssocID="{6C06E582-B726-4EE0-98BC-0F83519059D8}" presName="diagram" presStyleCnt="0">
        <dgm:presLayoutVars>
          <dgm:dir/>
          <dgm:resizeHandles val="exact"/>
        </dgm:presLayoutVars>
      </dgm:prSet>
      <dgm:spPr/>
    </dgm:pt>
    <dgm:pt modelId="{FC788499-78EF-4F0D-A616-112EAF7FB141}" type="pres">
      <dgm:prSet presAssocID="{64DC0F87-31EA-4FC1-9A82-1A11C23ABD85}" presName="node" presStyleLbl="node1" presStyleIdx="0" presStyleCnt="8">
        <dgm:presLayoutVars>
          <dgm:bulletEnabled val="1"/>
        </dgm:presLayoutVars>
      </dgm:prSet>
      <dgm:spPr/>
    </dgm:pt>
    <dgm:pt modelId="{8B116E5B-59E3-494F-BEFC-BDEC19B83270}" type="pres">
      <dgm:prSet presAssocID="{E66FF1BD-CBAE-4693-9617-1FCE8AD18E14}" presName="sibTrans" presStyleCnt="0"/>
      <dgm:spPr/>
    </dgm:pt>
    <dgm:pt modelId="{F757642E-B458-4D3A-B0E4-B56A7166C1B4}" type="pres">
      <dgm:prSet presAssocID="{8659523C-9A26-4373-B105-B2DCECD79A62}" presName="node" presStyleLbl="node1" presStyleIdx="1" presStyleCnt="8">
        <dgm:presLayoutVars>
          <dgm:bulletEnabled val="1"/>
        </dgm:presLayoutVars>
      </dgm:prSet>
      <dgm:spPr/>
    </dgm:pt>
    <dgm:pt modelId="{D7FD36C8-6FF6-4ED3-B96E-977A936B0B86}" type="pres">
      <dgm:prSet presAssocID="{4E1E01B6-745E-444E-BD66-261CA6A3D934}" presName="sibTrans" presStyleCnt="0"/>
      <dgm:spPr/>
    </dgm:pt>
    <dgm:pt modelId="{9297DD0E-A816-41BD-BAA1-3D7DD14244F6}" type="pres">
      <dgm:prSet presAssocID="{56D88F75-A40D-43F4-A34D-B24CDAA4031A}" presName="node" presStyleLbl="node1" presStyleIdx="2" presStyleCnt="8">
        <dgm:presLayoutVars>
          <dgm:bulletEnabled val="1"/>
        </dgm:presLayoutVars>
      </dgm:prSet>
      <dgm:spPr/>
    </dgm:pt>
    <dgm:pt modelId="{487DE149-B99D-4044-8721-5EDD76DE346D}" type="pres">
      <dgm:prSet presAssocID="{F3CFB531-DCC9-4D67-8B9A-D5AAD6C258AA}" presName="sibTrans" presStyleCnt="0"/>
      <dgm:spPr/>
    </dgm:pt>
    <dgm:pt modelId="{75C952EA-3435-4ACA-A923-51E73A312EAC}" type="pres">
      <dgm:prSet presAssocID="{7BAB2FDE-3E68-4EE8-802F-8190134696BC}" presName="node" presStyleLbl="node1" presStyleIdx="3" presStyleCnt="8">
        <dgm:presLayoutVars>
          <dgm:bulletEnabled val="1"/>
        </dgm:presLayoutVars>
      </dgm:prSet>
      <dgm:spPr/>
    </dgm:pt>
    <dgm:pt modelId="{C4B5E32F-7CEE-4C82-B463-D24A3319654C}" type="pres">
      <dgm:prSet presAssocID="{6CF7E9A2-18F8-47AD-B56D-861D16F09957}" presName="sibTrans" presStyleCnt="0"/>
      <dgm:spPr/>
    </dgm:pt>
    <dgm:pt modelId="{14D912BD-6356-4648-869F-2D2D5DDE7DD1}" type="pres">
      <dgm:prSet presAssocID="{F1F787C1-6502-4129-9E10-1C8CBFA53DAF}" presName="node" presStyleLbl="node1" presStyleIdx="4" presStyleCnt="8">
        <dgm:presLayoutVars>
          <dgm:bulletEnabled val="1"/>
        </dgm:presLayoutVars>
      </dgm:prSet>
      <dgm:spPr/>
    </dgm:pt>
    <dgm:pt modelId="{5CAF7983-E6A0-4264-8CA1-A7879A9CC1A9}" type="pres">
      <dgm:prSet presAssocID="{EF29E1BC-8340-4BFF-B2CD-0B3ED412D88F}" presName="sibTrans" presStyleCnt="0"/>
      <dgm:spPr/>
    </dgm:pt>
    <dgm:pt modelId="{52DECD06-FF15-4BC8-9E8A-6E96B0F0A043}" type="pres">
      <dgm:prSet presAssocID="{F1F40D6C-E5D7-451B-9AD0-256F4005EF24}" presName="node" presStyleLbl="node1" presStyleIdx="5" presStyleCnt="8">
        <dgm:presLayoutVars>
          <dgm:bulletEnabled val="1"/>
        </dgm:presLayoutVars>
      </dgm:prSet>
      <dgm:spPr/>
    </dgm:pt>
    <dgm:pt modelId="{FCAC725D-E3FA-41E0-B80C-A535EF62135B}" type="pres">
      <dgm:prSet presAssocID="{ECF6A432-DFD5-43CD-B8B0-B4D63F7DD511}" presName="sibTrans" presStyleCnt="0"/>
      <dgm:spPr/>
    </dgm:pt>
    <dgm:pt modelId="{31E2F666-EFD4-43CB-94A0-D982157A7A08}" type="pres">
      <dgm:prSet presAssocID="{0567A6FB-B178-4666-A195-97B3E6884D11}" presName="node" presStyleLbl="node1" presStyleIdx="6" presStyleCnt="8">
        <dgm:presLayoutVars>
          <dgm:bulletEnabled val="1"/>
        </dgm:presLayoutVars>
      </dgm:prSet>
      <dgm:spPr/>
    </dgm:pt>
    <dgm:pt modelId="{55F6F0DA-59C6-48E7-82F5-F5BDC28D119C}" type="pres">
      <dgm:prSet presAssocID="{7DC7CDC5-BAB6-4F7E-8FE3-AD0CF99E0024}" presName="sibTrans" presStyleCnt="0"/>
      <dgm:spPr/>
    </dgm:pt>
    <dgm:pt modelId="{67F11339-1E8F-43A5-8EAA-F1FF51CFCE97}" type="pres">
      <dgm:prSet presAssocID="{B74F7B94-7173-4CCE-9815-6D8A0C80DB11}" presName="node" presStyleLbl="node1" presStyleIdx="7" presStyleCnt="8">
        <dgm:presLayoutVars>
          <dgm:bulletEnabled val="1"/>
        </dgm:presLayoutVars>
      </dgm:prSet>
      <dgm:spPr/>
    </dgm:pt>
  </dgm:ptLst>
  <dgm:cxnLst>
    <dgm:cxn modelId="{F254C009-A256-4B20-B4BA-1ED1E7508FC3}" srcId="{6C06E582-B726-4EE0-98BC-0F83519059D8}" destId="{F1F40D6C-E5D7-451B-9AD0-256F4005EF24}" srcOrd="5" destOrd="0" parTransId="{52C69227-135F-4678-9596-EB714E865663}" sibTransId="{ECF6A432-DFD5-43CD-B8B0-B4D63F7DD511}"/>
    <dgm:cxn modelId="{BA015E13-1EB9-4AB2-BEF5-0417C806487F}" type="presOf" srcId="{F1F787C1-6502-4129-9E10-1C8CBFA53DAF}" destId="{14D912BD-6356-4648-869F-2D2D5DDE7DD1}" srcOrd="0" destOrd="0" presId="urn:microsoft.com/office/officeart/2005/8/layout/default"/>
    <dgm:cxn modelId="{6E844418-87E0-4C08-B341-5EBF1C101756}" type="presOf" srcId="{0567A6FB-B178-4666-A195-97B3E6884D11}" destId="{31E2F666-EFD4-43CB-94A0-D982157A7A08}" srcOrd="0" destOrd="0" presId="urn:microsoft.com/office/officeart/2005/8/layout/default"/>
    <dgm:cxn modelId="{3263B51A-9AD3-4382-A621-7B4504109B5E}" srcId="{6C06E582-B726-4EE0-98BC-0F83519059D8}" destId="{56D88F75-A40D-43F4-A34D-B24CDAA4031A}" srcOrd="2" destOrd="0" parTransId="{F4ACA109-D947-4646-BD4C-BA2C24160E12}" sibTransId="{F3CFB531-DCC9-4D67-8B9A-D5AAD6C258AA}"/>
    <dgm:cxn modelId="{21019D34-2CE7-4C77-B8E6-D14276CDA2CB}" type="presOf" srcId="{56D88F75-A40D-43F4-A34D-B24CDAA4031A}" destId="{9297DD0E-A816-41BD-BAA1-3D7DD14244F6}" srcOrd="0" destOrd="0" presId="urn:microsoft.com/office/officeart/2005/8/layout/default"/>
    <dgm:cxn modelId="{A8C25443-5646-415D-A741-69F47C50C823}" srcId="{6C06E582-B726-4EE0-98BC-0F83519059D8}" destId="{7BAB2FDE-3E68-4EE8-802F-8190134696BC}" srcOrd="3" destOrd="0" parTransId="{C848E325-D3F8-4CD7-BDA9-7E92CDAE2DFF}" sibTransId="{6CF7E9A2-18F8-47AD-B56D-861D16F09957}"/>
    <dgm:cxn modelId="{A61E6846-A844-4931-B90E-69F05B6C87F7}" type="presOf" srcId="{8659523C-9A26-4373-B105-B2DCECD79A62}" destId="{F757642E-B458-4D3A-B0E4-B56A7166C1B4}" srcOrd="0" destOrd="0" presId="urn:microsoft.com/office/officeart/2005/8/layout/default"/>
    <dgm:cxn modelId="{C9531552-FB24-4410-B216-C7556D5AA59B}" srcId="{6C06E582-B726-4EE0-98BC-0F83519059D8}" destId="{B74F7B94-7173-4CCE-9815-6D8A0C80DB11}" srcOrd="7" destOrd="0" parTransId="{954EDD85-AF57-4CEE-A112-EB37BA1D517E}" sibTransId="{3402C544-6887-4AF4-82D4-8237020FDE7C}"/>
    <dgm:cxn modelId="{CA380585-1E5E-4DA9-B0A3-FDBA2C701168}" type="presOf" srcId="{F1F40D6C-E5D7-451B-9AD0-256F4005EF24}" destId="{52DECD06-FF15-4BC8-9E8A-6E96B0F0A043}" srcOrd="0" destOrd="0" presId="urn:microsoft.com/office/officeart/2005/8/layout/default"/>
    <dgm:cxn modelId="{C335D88D-4A37-48D1-BAA2-C312911ACC5D}" srcId="{6C06E582-B726-4EE0-98BC-0F83519059D8}" destId="{F1F787C1-6502-4129-9E10-1C8CBFA53DAF}" srcOrd="4" destOrd="0" parTransId="{23442E52-20CD-4004-846C-F0EA7D438AE3}" sibTransId="{EF29E1BC-8340-4BFF-B2CD-0B3ED412D88F}"/>
    <dgm:cxn modelId="{DBAA6095-5498-4157-8FDA-849074D302F2}" type="presOf" srcId="{64DC0F87-31EA-4FC1-9A82-1A11C23ABD85}" destId="{FC788499-78EF-4F0D-A616-112EAF7FB141}" srcOrd="0" destOrd="0" presId="urn:microsoft.com/office/officeart/2005/8/layout/default"/>
    <dgm:cxn modelId="{427E2FBF-48BC-43CA-8363-FCE15749083D}" type="presOf" srcId="{6C06E582-B726-4EE0-98BC-0F83519059D8}" destId="{6E682A79-4D40-432D-A463-0FA37DF68DDD}" srcOrd="0" destOrd="0" presId="urn:microsoft.com/office/officeart/2005/8/layout/default"/>
    <dgm:cxn modelId="{22674CC1-F6D6-4A0E-8416-DF82DF1010ED}" type="presOf" srcId="{7BAB2FDE-3E68-4EE8-802F-8190134696BC}" destId="{75C952EA-3435-4ACA-A923-51E73A312EAC}" srcOrd="0" destOrd="0" presId="urn:microsoft.com/office/officeart/2005/8/layout/default"/>
    <dgm:cxn modelId="{3757F7C3-50EC-4D50-8EC4-A2FD80A5A639}" type="presOf" srcId="{B74F7B94-7173-4CCE-9815-6D8A0C80DB11}" destId="{67F11339-1E8F-43A5-8EAA-F1FF51CFCE97}" srcOrd="0" destOrd="0" presId="urn:microsoft.com/office/officeart/2005/8/layout/default"/>
    <dgm:cxn modelId="{5474F5C9-9205-4E71-9AC3-9BA638553D0A}" srcId="{6C06E582-B726-4EE0-98BC-0F83519059D8}" destId="{0567A6FB-B178-4666-A195-97B3E6884D11}" srcOrd="6" destOrd="0" parTransId="{27C10054-4892-47F5-B9A5-EE8C1A57B321}" sibTransId="{7DC7CDC5-BAB6-4F7E-8FE3-AD0CF99E0024}"/>
    <dgm:cxn modelId="{EB2D51EE-E0E0-4FE6-AD67-45BB68F36D09}" srcId="{6C06E582-B726-4EE0-98BC-0F83519059D8}" destId="{8659523C-9A26-4373-B105-B2DCECD79A62}" srcOrd="1" destOrd="0" parTransId="{664CDF53-0315-4409-B187-AEE797CBA8B3}" sibTransId="{4E1E01B6-745E-444E-BD66-261CA6A3D934}"/>
    <dgm:cxn modelId="{C990ADF5-61E7-489F-AB95-BBEAA0679A94}" srcId="{6C06E582-B726-4EE0-98BC-0F83519059D8}" destId="{64DC0F87-31EA-4FC1-9A82-1A11C23ABD85}" srcOrd="0" destOrd="0" parTransId="{49148114-F6FD-4270-875B-480B6BF571FE}" sibTransId="{E66FF1BD-CBAE-4693-9617-1FCE8AD18E14}"/>
    <dgm:cxn modelId="{C010B518-05FF-4829-8A51-CE9CC40327F1}" type="presParOf" srcId="{6E682A79-4D40-432D-A463-0FA37DF68DDD}" destId="{FC788499-78EF-4F0D-A616-112EAF7FB141}" srcOrd="0" destOrd="0" presId="urn:microsoft.com/office/officeart/2005/8/layout/default"/>
    <dgm:cxn modelId="{CE3D4198-E5D2-42C4-8C96-5573ECB5E791}" type="presParOf" srcId="{6E682A79-4D40-432D-A463-0FA37DF68DDD}" destId="{8B116E5B-59E3-494F-BEFC-BDEC19B83270}" srcOrd="1" destOrd="0" presId="urn:microsoft.com/office/officeart/2005/8/layout/default"/>
    <dgm:cxn modelId="{CCDD1DDA-C911-4921-B0A9-D7C7445B94A6}" type="presParOf" srcId="{6E682A79-4D40-432D-A463-0FA37DF68DDD}" destId="{F757642E-B458-4D3A-B0E4-B56A7166C1B4}" srcOrd="2" destOrd="0" presId="urn:microsoft.com/office/officeart/2005/8/layout/default"/>
    <dgm:cxn modelId="{7E06A17C-1FEA-438B-9415-1CB867B9D340}" type="presParOf" srcId="{6E682A79-4D40-432D-A463-0FA37DF68DDD}" destId="{D7FD36C8-6FF6-4ED3-B96E-977A936B0B86}" srcOrd="3" destOrd="0" presId="urn:microsoft.com/office/officeart/2005/8/layout/default"/>
    <dgm:cxn modelId="{F12F328A-140C-4A82-8EBC-92BAFE705C78}" type="presParOf" srcId="{6E682A79-4D40-432D-A463-0FA37DF68DDD}" destId="{9297DD0E-A816-41BD-BAA1-3D7DD14244F6}" srcOrd="4" destOrd="0" presId="urn:microsoft.com/office/officeart/2005/8/layout/default"/>
    <dgm:cxn modelId="{1F028BE3-6D09-45BA-B06C-254DCBF4A69A}" type="presParOf" srcId="{6E682A79-4D40-432D-A463-0FA37DF68DDD}" destId="{487DE149-B99D-4044-8721-5EDD76DE346D}" srcOrd="5" destOrd="0" presId="urn:microsoft.com/office/officeart/2005/8/layout/default"/>
    <dgm:cxn modelId="{6A635DF4-B38E-45AB-B28A-A22E1672E07B}" type="presParOf" srcId="{6E682A79-4D40-432D-A463-0FA37DF68DDD}" destId="{75C952EA-3435-4ACA-A923-51E73A312EAC}" srcOrd="6" destOrd="0" presId="urn:microsoft.com/office/officeart/2005/8/layout/default"/>
    <dgm:cxn modelId="{CA6226B6-7435-416F-8E43-52C7E5EDD22B}" type="presParOf" srcId="{6E682A79-4D40-432D-A463-0FA37DF68DDD}" destId="{C4B5E32F-7CEE-4C82-B463-D24A3319654C}" srcOrd="7" destOrd="0" presId="urn:microsoft.com/office/officeart/2005/8/layout/default"/>
    <dgm:cxn modelId="{8B08C6F9-972E-40BB-B26A-37611A65AE98}" type="presParOf" srcId="{6E682A79-4D40-432D-A463-0FA37DF68DDD}" destId="{14D912BD-6356-4648-869F-2D2D5DDE7DD1}" srcOrd="8" destOrd="0" presId="urn:microsoft.com/office/officeart/2005/8/layout/default"/>
    <dgm:cxn modelId="{71816E18-9C06-4AA6-B888-0360C42F1041}" type="presParOf" srcId="{6E682A79-4D40-432D-A463-0FA37DF68DDD}" destId="{5CAF7983-E6A0-4264-8CA1-A7879A9CC1A9}" srcOrd="9" destOrd="0" presId="urn:microsoft.com/office/officeart/2005/8/layout/default"/>
    <dgm:cxn modelId="{7295B18A-DC2A-4D0F-97A4-75C8C5795039}" type="presParOf" srcId="{6E682A79-4D40-432D-A463-0FA37DF68DDD}" destId="{52DECD06-FF15-4BC8-9E8A-6E96B0F0A043}" srcOrd="10" destOrd="0" presId="urn:microsoft.com/office/officeart/2005/8/layout/default"/>
    <dgm:cxn modelId="{0ED4A5F1-6EDC-4CB6-8E8D-BB3DAF6C8767}" type="presParOf" srcId="{6E682A79-4D40-432D-A463-0FA37DF68DDD}" destId="{FCAC725D-E3FA-41E0-B80C-A535EF62135B}" srcOrd="11" destOrd="0" presId="urn:microsoft.com/office/officeart/2005/8/layout/default"/>
    <dgm:cxn modelId="{3C739CF4-E2DE-494A-9539-C2EF9121FC2E}" type="presParOf" srcId="{6E682A79-4D40-432D-A463-0FA37DF68DDD}" destId="{31E2F666-EFD4-43CB-94A0-D982157A7A08}" srcOrd="12" destOrd="0" presId="urn:microsoft.com/office/officeart/2005/8/layout/default"/>
    <dgm:cxn modelId="{DBD6E225-1AA8-47E0-92B4-ED09B1711ECB}" type="presParOf" srcId="{6E682A79-4D40-432D-A463-0FA37DF68DDD}" destId="{55F6F0DA-59C6-48E7-82F5-F5BDC28D119C}" srcOrd="13" destOrd="0" presId="urn:microsoft.com/office/officeart/2005/8/layout/default"/>
    <dgm:cxn modelId="{65F30EC8-7675-4F86-92D1-6A122A63421A}" type="presParOf" srcId="{6E682A79-4D40-432D-A463-0FA37DF68DDD}" destId="{67F11339-1E8F-43A5-8EAA-F1FF51CFCE97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D102E9F-E2D2-4045-8E65-6BD23AED8C9D}" type="doc">
      <dgm:prSet loTypeId="urn:microsoft.com/office/officeart/2018/2/layout/IconLabelDescription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43E17F9-3940-4397-A8BE-0D399F06FF5E}">
      <dgm:prSet/>
      <dgm:spPr/>
      <dgm:t>
        <a:bodyPr/>
        <a:lstStyle/>
        <a:p>
          <a:pPr>
            <a:defRPr b="1"/>
          </a:pPr>
          <a:r>
            <a:rPr lang="en-US"/>
            <a:t>Habitat Elements:</a:t>
          </a:r>
        </a:p>
      </dgm:t>
    </dgm:pt>
    <dgm:pt modelId="{67A57245-8429-436E-8B44-A6BF2B17AB3F}" type="parTrans" cxnId="{751D506A-7F55-4A03-BDD1-DBC6BD17E840}">
      <dgm:prSet/>
      <dgm:spPr/>
      <dgm:t>
        <a:bodyPr/>
        <a:lstStyle/>
        <a:p>
          <a:endParaRPr lang="en-US"/>
        </a:p>
      </dgm:t>
    </dgm:pt>
    <dgm:pt modelId="{CF4DA141-04B6-4327-9CD5-DCF8FA0A7E32}" type="sibTrans" cxnId="{751D506A-7F55-4A03-BDD1-DBC6BD17E840}">
      <dgm:prSet/>
      <dgm:spPr/>
      <dgm:t>
        <a:bodyPr/>
        <a:lstStyle/>
        <a:p>
          <a:endParaRPr lang="en-US"/>
        </a:p>
      </dgm:t>
    </dgm:pt>
    <dgm:pt modelId="{A0E7BB19-1BC8-4707-A911-59505403423D}">
      <dgm:prSet/>
      <dgm:spPr/>
      <dgm:t>
        <a:bodyPr/>
        <a:lstStyle/>
        <a:p>
          <a:r>
            <a:rPr lang="en-US"/>
            <a:t>Vegetation</a:t>
          </a:r>
        </a:p>
      </dgm:t>
    </dgm:pt>
    <dgm:pt modelId="{3C797033-8B3C-46ED-9E5A-7F8D8654907B}" type="parTrans" cxnId="{19D545CB-6163-4C88-AF7E-7775F91D85C0}">
      <dgm:prSet/>
      <dgm:spPr/>
      <dgm:t>
        <a:bodyPr/>
        <a:lstStyle/>
        <a:p>
          <a:endParaRPr lang="en-US"/>
        </a:p>
      </dgm:t>
    </dgm:pt>
    <dgm:pt modelId="{4FF4B2B4-B7EF-4E08-8D10-BE3C7723A2C7}" type="sibTrans" cxnId="{19D545CB-6163-4C88-AF7E-7775F91D85C0}">
      <dgm:prSet/>
      <dgm:spPr/>
      <dgm:t>
        <a:bodyPr/>
        <a:lstStyle/>
        <a:p>
          <a:endParaRPr lang="en-US"/>
        </a:p>
      </dgm:t>
    </dgm:pt>
    <dgm:pt modelId="{F1F7F5C7-7C77-4441-8368-03782927CCCA}">
      <dgm:prSet/>
      <dgm:spPr/>
      <dgm:t>
        <a:bodyPr/>
        <a:lstStyle/>
        <a:p>
          <a:r>
            <a:rPr lang="en-US"/>
            <a:t>Loose large wood w/ and w/o rootwads </a:t>
          </a:r>
        </a:p>
      </dgm:t>
    </dgm:pt>
    <dgm:pt modelId="{DD86A7CE-91AF-4BB4-A73D-F97FDB7652EC}" type="parTrans" cxnId="{45C42D55-150E-4324-882F-9B99226A3240}">
      <dgm:prSet/>
      <dgm:spPr/>
      <dgm:t>
        <a:bodyPr/>
        <a:lstStyle/>
        <a:p>
          <a:endParaRPr lang="en-US"/>
        </a:p>
      </dgm:t>
    </dgm:pt>
    <dgm:pt modelId="{BB2F6E4B-87D7-4CB7-BF3B-3563D777691B}" type="sibTrans" cxnId="{45C42D55-150E-4324-882F-9B99226A3240}">
      <dgm:prSet/>
      <dgm:spPr/>
      <dgm:t>
        <a:bodyPr/>
        <a:lstStyle/>
        <a:p>
          <a:endParaRPr lang="en-US"/>
        </a:p>
      </dgm:t>
    </dgm:pt>
    <dgm:pt modelId="{2AA4F0BA-3BD2-4FB8-989B-DC4F6890E769}">
      <dgm:prSet/>
      <dgm:spPr/>
      <dgm:t>
        <a:bodyPr/>
        <a:lstStyle/>
        <a:p>
          <a:r>
            <a:rPr lang="en-US"/>
            <a:t>Structured log jams</a:t>
          </a:r>
        </a:p>
      </dgm:t>
    </dgm:pt>
    <dgm:pt modelId="{3ED64A66-C8D5-45D1-8918-B10114077088}" type="parTrans" cxnId="{16FE8C2B-BF06-4CD4-AA40-2E4D19F85F55}">
      <dgm:prSet/>
      <dgm:spPr/>
      <dgm:t>
        <a:bodyPr/>
        <a:lstStyle/>
        <a:p>
          <a:endParaRPr lang="en-US"/>
        </a:p>
      </dgm:t>
    </dgm:pt>
    <dgm:pt modelId="{0A8E6FFE-0DF2-47A3-9002-58802BB62DF5}" type="sibTrans" cxnId="{16FE8C2B-BF06-4CD4-AA40-2E4D19F85F55}">
      <dgm:prSet/>
      <dgm:spPr/>
      <dgm:t>
        <a:bodyPr/>
        <a:lstStyle/>
        <a:p>
          <a:endParaRPr lang="en-US"/>
        </a:p>
      </dgm:t>
    </dgm:pt>
    <dgm:pt modelId="{FE80230A-25A7-4D2E-AA45-38999DC27983}">
      <dgm:prSet/>
      <dgm:spPr/>
      <dgm:t>
        <a:bodyPr/>
        <a:lstStyle/>
        <a:p>
          <a:r>
            <a:rPr lang="en-US"/>
            <a:t>In-stream boulders</a:t>
          </a:r>
        </a:p>
      </dgm:t>
    </dgm:pt>
    <dgm:pt modelId="{1C756A25-92E7-4436-86B3-897998FE8DC5}" type="parTrans" cxnId="{9C0EE3AA-01D5-45A2-B5D6-40A942B3C5B8}">
      <dgm:prSet/>
      <dgm:spPr/>
      <dgm:t>
        <a:bodyPr/>
        <a:lstStyle/>
        <a:p>
          <a:endParaRPr lang="en-US"/>
        </a:p>
      </dgm:t>
    </dgm:pt>
    <dgm:pt modelId="{DD5F2CBE-23F1-4E6D-A539-2F4EA63D83A2}" type="sibTrans" cxnId="{9C0EE3AA-01D5-45A2-B5D6-40A942B3C5B8}">
      <dgm:prSet/>
      <dgm:spPr/>
      <dgm:t>
        <a:bodyPr/>
        <a:lstStyle/>
        <a:p>
          <a:endParaRPr lang="en-US"/>
        </a:p>
      </dgm:t>
    </dgm:pt>
    <dgm:pt modelId="{B3447A1A-6243-4CEC-AB05-34D00ECC97E2}">
      <dgm:prSet/>
      <dgm:spPr/>
      <dgm:t>
        <a:bodyPr/>
        <a:lstStyle/>
        <a:p>
          <a:r>
            <a:rPr lang="en-US"/>
            <a:t>Beaver dam analogues</a:t>
          </a:r>
        </a:p>
      </dgm:t>
    </dgm:pt>
    <dgm:pt modelId="{1073DB9F-DA28-4E36-B78A-6225A2749FED}" type="parTrans" cxnId="{15C03A01-3F61-4654-9CAE-748F376596A1}">
      <dgm:prSet/>
      <dgm:spPr/>
      <dgm:t>
        <a:bodyPr/>
        <a:lstStyle/>
        <a:p>
          <a:endParaRPr lang="en-US"/>
        </a:p>
      </dgm:t>
    </dgm:pt>
    <dgm:pt modelId="{C55CDD18-2265-416A-A0B6-C878900AB600}" type="sibTrans" cxnId="{15C03A01-3F61-4654-9CAE-748F376596A1}">
      <dgm:prSet/>
      <dgm:spPr/>
      <dgm:t>
        <a:bodyPr/>
        <a:lstStyle/>
        <a:p>
          <a:endParaRPr lang="en-US"/>
        </a:p>
      </dgm:t>
    </dgm:pt>
    <dgm:pt modelId="{0242242A-83B5-4AE0-A176-EBF62A9ED34C}">
      <dgm:prSet/>
      <dgm:spPr/>
      <dgm:t>
        <a:bodyPr/>
        <a:lstStyle/>
        <a:p>
          <a:r>
            <a:rPr lang="en-US" dirty="0"/>
            <a:t>Spawning gravel</a:t>
          </a:r>
        </a:p>
      </dgm:t>
    </dgm:pt>
    <dgm:pt modelId="{290ACF7D-B4CD-455F-BCDB-CECCEBDF68EE}" type="parTrans" cxnId="{9D77A17C-57BA-4615-BAAD-57D2056F850E}">
      <dgm:prSet/>
      <dgm:spPr/>
      <dgm:t>
        <a:bodyPr/>
        <a:lstStyle/>
        <a:p>
          <a:endParaRPr lang="en-US"/>
        </a:p>
      </dgm:t>
    </dgm:pt>
    <dgm:pt modelId="{D9C45B96-9090-434C-95D5-DB24C1EA9F00}" type="sibTrans" cxnId="{9D77A17C-57BA-4615-BAAD-57D2056F850E}">
      <dgm:prSet/>
      <dgm:spPr/>
      <dgm:t>
        <a:bodyPr/>
        <a:lstStyle/>
        <a:p>
          <a:endParaRPr lang="en-US"/>
        </a:p>
      </dgm:t>
    </dgm:pt>
    <dgm:pt modelId="{BA6AB184-2E76-4CA4-87E9-4CE1A4DD20E2}">
      <dgm:prSet/>
      <dgm:spPr/>
      <dgm:t>
        <a:bodyPr/>
        <a:lstStyle/>
        <a:p>
          <a:pPr>
            <a:defRPr b="1"/>
          </a:pPr>
          <a:r>
            <a:rPr lang="en-US"/>
            <a:t>Other:</a:t>
          </a:r>
        </a:p>
      </dgm:t>
    </dgm:pt>
    <dgm:pt modelId="{7F9EEE93-9E04-4F28-8332-13C692A9EBA5}" type="parTrans" cxnId="{1C83FF7C-AE34-4118-8202-FFD1443238CD}">
      <dgm:prSet/>
      <dgm:spPr/>
      <dgm:t>
        <a:bodyPr/>
        <a:lstStyle/>
        <a:p>
          <a:endParaRPr lang="en-US"/>
        </a:p>
      </dgm:t>
    </dgm:pt>
    <dgm:pt modelId="{EBC5EDCB-F43C-4D7E-A9B8-8077F35E916E}" type="sibTrans" cxnId="{1C83FF7C-AE34-4118-8202-FFD1443238CD}">
      <dgm:prSet/>
      <dgm:spPr/>
      <dgm:t>
        <a:bodyPr/>
        <a:lstStyle/>
        <a:p>
          <a:endParaRPr lang="en-US"/>
        </a:p>
      </dgm:t>
    </dgm:pt>
    <dgm:pt modelId="{BA9D1472-E961-4643-B5C9-321669B3ABC5}">
      <dgm:prSet/>
      <dgm:spPr/>
      <dgm:t>
        <a:bodyPr/>
        <a:lstStyle/>
        <a:p>
          <a:r>
            <a:rPr lang="en-US"/>
            <a:t>Channel and streambank excavation</a:t>
          </a:r>
        </a:p>
      </dgm:t>
    </dgm:pt>
    <dgm:pt modelId="{AC79322B-F2F1-4964-B182-851945654B76}" type="parTrans" cxnId="{96A873E4-F7A0-4248-9919-87AAB9726332}">
      <dgm:prSet/>
      <dgm:spPr/>
      <dgm:t>
        <a:bodyPr/>
        <a:lstStyle/>
        <a:p>
          <a:endParaRPr lang="en-US"/>
        </a:p>
      </dgm:t>
    </dgm:pt>
    <dgm:pt modelId="{63FBA6AE-7214-4AE2-B7F4-2C77AE852B88}" type="sibTrans" cxnId="{96A873E4-F7A0-4248-9919-87AAB9726332}">
      <dgm:prSet/>
      <dgm:spPr/>
      <dgm:t>
        <a:bodyPr/>
        <a:lstStyle/>
        <a:p>
          <a:endParaRPr lang="en-US"/>
        </a:p>
      </dgm:t>
    </dgm:pt>
    <dgm:pt modelId="{00052E09-EF28-4EF3-B3B3-80C96CDA57DE}">
      <dgm:prSet/>
      <dgm:spPr/>
      <dgm:t>
        <a:bodyPr/>
        <a:lstStyle/>
        <a:p>
          <a:r>
            <a:rPr lang="en-US"/>
            <a:t>Floodplain lowering, grading, and revegetation</a:t>
          </a:r>
        </a:p>
      </dgm:t>
    </dgm:pt>
    <dgm:pt modelId="{042B98D3-3D91-47FC-B19B-8C0D601D0BD4}" type="parTrans" cxnId="{AFBED936-86C1-4FBC-9F64-F91657C39D71}">
      <dgm:prSet/>
      <dgm:spPr/>
      <dgm:t>
        <a:bodyPr/>
        <a:lstStyle/>
        <a:p>
          <a:endParaRPr lang="en-US"/>
        </a:p>
      </dgm:t>
    </dgm:pt>
    <dgm:pt modelId="{F8B8A18C-507A-44A0-8623-761EC6108DE0}" type="sibTrans" cxnId="{AFBED936-86C1-4FBC-9F64-F91657C39D71}">
      <dgm:prSet/>
      <dgm:spPr/>
      <dgm:t>
        <a:bodyPr/>
        <a:lstStyle/>
        <a:p>
          <a:endParaRPr lang="en-US"/>
        </a:p>
      </dgm:t>
    </dgm:pt>
    <dgm:pt modelId="{DEEF20D3-432E-4E88-8C18-5A148299A1F1}">
      <dgm:prSet/>
      <dgm:spPr/>
      <dgm:t>
        <a:bodyPr/>
        <a:lstStyle/>
        <a:p>
          <a:r>
            <a:rPr lang="en-US" dirty="0"/>
            <a:t>Construction of gravel and skeletal bars</a:t>
          </a:r>
        </a:p>
      </dgm:t>
    </dgm:pt>
    <dgm:pt modelId="{CF496319-2CF9-4A01-B853-223200D345B3}" type="parTrans" cxnId="{D6750ECE-BF19-4737-8318-AC0EE9BD492B}">
      <dgm:prSet/>
      <dgm:spPr/>
      <dgm:t>
        <a:bodyPr/>
        <a:lstStyle/>
        <a:p>
          <a:endParaRPr lang="en-US"/>
        </a:p>
      </dgm:t>
    </dgm:pt>
    <dgm:pt modelId="{9A45199D-42A9-4E92-B225-EDD2A157CA82}" type="sibTrans" cxnId="{D6750ECE-BF19-4737-8318-AC0EE9BD492B}">
      <dgm:prSet/>
      <dgm:spPr/>
      <dgm:t>
        <a:bodyPr/>
        <a:lstStyle/>
        <a:p>
          <a:endParaRPr lang="en-US"/>
        </a:p>
      </dgm:t>
    </dgm:pt>
    <dgm:pt modelId="{AE8E58E2-1EB2-448C-A135-DBAAADC42121}" type="pres">
      <dgm:prSet presAssocID="{2D102E9F-E2D2-4045-8E65-6BD23AED8C9D}" presName="root" presStyleCnt="0">
        <dgm:presLayoutVars>
          <dgm:dir/>
          <dgm:resizeHandles val="exact"/>
        </dgm:presLayoutVars>
      </dgm:prSet>
      <dgm:spPr/>
    </dgm:pt>
    <dgm:pt modelId="{96A4A4BA-D8D3-4C94-9F7B-9A2B1589A3B9}" type="pres">
      <dgm:prSet presAssocID="{943E17F9-3940-4397-A8BE-0D399F06FF5E}" presName="compNode" presStyleCnt="0"/>
      <dgm:spPr/>
    </dgm:pt>
    <dgm:pt modelId="{184457C7-113A-45CD-BF9C-C8B0955195C0}" type="pres">
      <dgm:prSet presAssocID="{943E17F9-3940-4397-A8BE-0D399F06FF5E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t="-5000" b="-5000"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ainforest outline"/>
        </a:ext>
      </dgm:extLst>
    </dgm:pt>
    <dgm:pt modelId="{F044405A-0FE1-42E2-8E13-1893989E7AD8}" type="pres">
      <dgm:prSet presAssocID="{943E17F9-3940-4397-A8BE-0D399F06FF5E}" presName="iconSpace" presStyleCnt="0"/>
      <dgm:spPr/>
    </dgm:pt>
    <dgm:pt modelId="{6745FACD-3243-40F4-9D40-185A7C5692A3}" type="pres">
      <dgm:prSet presAssocID="{943E17F9-3940-4397-A8BE-0D399F06FF5E}" presName="parTx" presStyleLbl="revTx" presStyleIdx="0" presStyleCnt="4">
        <dgm:presLayoutVars>
          <dgm:chMax val="0"/>
          <dgm:chPref val="0"/>
        </dgm:presLayoutVars>
      </dgm:prSet>
      <dgm:spPr/>
    </dgm:pt>
    <dgm:pt modelId="{2B89B88F-7847-4894-BD92-5E07106DE7BA}" type="pres">
      <dgm:prSet presAssocID="{943E17F9-3940-4397-A8BE-0D399F06FF5E}" presName="txSpace" presStyleCnt="0"/>
      <dgm:spPr/>
    </dgm:pt>
    <dgm:pt modelId="{AB52B071-6BFE-45E3-B5A8-1718B7FF3E0C}" type="pres">
      <dgm:prSet presAssocID="{943E17F9-3940-4397-A8BE-0D399F06FF5E}" presName="desTx" presStyleLbl="revTx" presStyleIdx="1" presStyleCnt="4">
        <dgm:presLayoutVars/>
      </dgm:prSet>
      <dgm:spPr/>
    </dgm:pt>
    <dgm:pt modelId="{638C8F28-407E-4FFE-829E-CE9F21E1F72C}" type="pres">
      <dgm:prSet presAssocID="{CF4DA141-04B6-4327-9CD5-DCF8FA0A7E32}" presName="sibTrans" presStyleCnt="0"/>
      <dgm:spPr/>
    </dgm:pt>
    <dgm:pt modelId="{EECD2239-90D9-431D-BDDD-C0A30330370B}" type="pres">
      <dgm:prSet presAssocID="{BA6AB184-2E76-4CA4-87E9-4CE1A4DD20E2}" presName="compNode" presStyleCnt="0"/>
      <dgm:spPr/>
    </dgm:pt>
    <dgm:pt modelId="{2A86E48C-B1D5-4A1E-A0B0-F64FE106D03E}" type="pres">
      <dgm:prSet presAssocID="{BA6AB184-2E76-4CA4-87E9-4CE1A4DD20E2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xcavator"/>
        </a:ext>
      </dgm:extLst>
    </dgm:pt>
    <dgm:pt modelId="{EFF3EF6C-236F-4853-AA45-3B0EED4E201F}" type="pres">
      <dgm:prSet presAssocID="{BA6AB184-2E76-4CA4-87E9-4CE1A4DD20E2}" presName="iconSpace" presStyleCnt="0"/>
      <dgm:spPr/>
    </dgm:pt>
    <dgm:pt modelId="{02C7A118-1B03-49E7-82A2-DBD5FDFEFA48}" type="pres">
      <dgm:prSet presAssocID="{BA6AB184-2E76-4CA4-87E9-4CE1A4DD20E2}" presName="parTx" presStyleLbl="revTx" presStyleIdx="2" presStyleCnt="4">
        <dgm:presLayoutVars>
          <dgm:chMax val="0"/>
          <dgm:chPref val="0"/>
        </dgm:presLayoutVars>
      </dgm:prSet>
      <dgm:spPr/>
    </dgm:pt>
    <dgm:pt modelId="{24E5EC03-62CB-46F1-A763-F2EBCB86308C}" type="pres">
      <dgm:prSet presAssocID="{BA6AB184-2E76-4CA4-87E9-4CE1A4DD20E2}" presName="txSpace" presStyleCnt="0"/>
      <dgm:spPr/>
    </dgm:pt>
    <dgm:pt modelId="{C30AE4EE-73D9-4146-B3A4-76D130C31501}" type="pres">
      <dgm:prSet presAssocID="{BA6AB184-2E76-4CA4-87E9-4CE1A4DD20E2}" presName="desTx" presStyleLbl="revTx" presStyleIdx="3" presStyleCnt="4">
        <dgm:presLayoutVars/>
      </dgm:prSet>
      <dgm:spPr/>
    </dgm:pt>
  </dgm:ptLst>
  <dgm:cxnLst>
    <dgm:cxn modelId="{15C03A01-3F61-4654-9CAE-748F376596A1}" srcId="{943E17F9-3940-4397-A8BE-0D399F06FF5E}" destId="{B3447A1A-6243-4CEC-AB05-34D00ECC97E2}" srcOrd="4" destOrd="0" parTransId="{1073DB9F-DA28-4E36-B78A-6225A2749FED}" sibTransId="{C55CDD18-2265-416A-A0B6-C878900AB600}"/>
    <dgm:cxn modelId="{6581041C-4E2D-4A35-902F-1ADEAAFF0E89}" type="presOf" srcId="{2AA4F0BA-3BD2-4FB8-989B-DC4F6890E769}" destId="{AB52B071-6BFE-45E3-B5A8-1718B7FF3E0C}" srcOrd="0" destOrd="2" presId="urn:microsoft.com/office/officeart/2018/2/layout/IconLabelDescriptionList"/>
    <dgm:cxn modelId="{FFD63626-E674-4945-9298-ACA169E3DAF2}" type="presOf" srcId="{B3447A1A-6243-4CEC-AB05-34D00ECC97E2}" destId="{AB52B071-6BFE-45E3-B5A8-1718B7FF3E0C}" srcOrd="0" destOrd="4" presId="urn:microsoft.com/office/officeart/2018/2/layout/IconLabelDescriptionList"/>
    <dgm:cxn modelId="{16FE8C2B-BF06-4CD4-AA40-2E4D19F85F55}" srcId="{943E17F9-3940-4397-A8BE-0D399F06FF5E}" destId="{2AA4F0BA-3BD2-4FB8-989B-DC4F6890E769}" srcOrd="2" destOrd="0" parTransId="{3ED64A66-C8D5-45D1-8918-B10114077088}" sibTransId="{0A8E6FFE-0DF2-47A3-9002-58802BB62DF5}"/>
    <dgm:cxn modelId="{AFBED936-86C1-4FBC-9F64-F91657C39D71}" srcId="{BA6AB184-2E76-4CA4-87E9-4CE1A4DD20E2}" destId="{00052E09-EF28-4EF3-B3B3-80C96CDA57DE}" srcOrd="1" destOrd="0" parTransId="{042B98D3-3D91-47FC-B19B-8C0D601D0BD4}" sibTransId="{F8B8A18C-507A-44A0-8623-761EC6108DE0}"/>
    <dgm:cxn modelId="{D7A8C462-1F8F-4813-9446-B63A2355B56D}" type="presOf" srcId="{FE80230A-25A7-4D2E-AA45-38999DC27983}" destId="{AB52B071-6BFE-45E3-B5A8-1718B7FF3E0C}" srcOrd="0" destOrd="3" presId="urn:microsoft.com/office/officeart/2018/2/layout/IconLabelDescriptionList"/>
    <dgm:cxn modelId="{A8181263-042B-4323-8C71-910578406D7B}" type="presOf" srcId="{F1F7F5C7-7C77-4441-8368-03782927CCCA}" destId="{AB52B071-6BFE-45E3-B5A8-1718B7FF3E0C}" srcOrd="0" destOrd="1" presId="urn:microsoft.com/office/officeart/2018/2/layout/IconLabelDescriptionList"/>
    <dgm:cxn modelId="{7458636A-14FC-4D10-A1D0-75A969DA5667}" type="presOf" srcId="{BA6AB184-2E76-4CA4-87E9-4CE1A4DD20E2}" destId="{02C7A118-1B03-49E7-82A2-DBD5FDFEFA48}" srcOrd="0" destOrd="0" presId="urn:microsoft.com/office/officeart/2018/2/layout/IconLabelDescriptionList"/>
    <dgm:cxn modelId="{751D506A-7F55-4A03-BDD1-DBC6BD17E840}" srcId="{2D102E9F-E2D2-4045-8E65-6BD23AED8C9D}" destId="{943E17F9-3940-4397-A8BE-0D399F06FF5E}" srcOrd="0" destOrd="0" parTransId="{67A57245-8429-436E-8B44-A6BF2B17AB3F}" sibTransId="{CF4DA141-04B6-4327-9CD5-DCF8FA0A7E32}"/>
    <dgm:cxn modelId="{45C42D55-150E-4324-882F-9B99226A3240}" srcId="{943E17F9-3940-4397-A8BE-0D399F06FF5E}" destId="{F1F7F5C7-7C77-4441-8368-03782927CCCA}" srcOrd="1" destOrd="0" parTransId="{DD86A7CE-91AF-4BB4-A73D-F97FDB7652EC}" sibTransId="{BB2F6E4B-87D7-4CB7-BF3B-3563D777691B}"/>
    <dgm:cxn modelId="{9D77A17C-57BA-4615-BAAD-57D2056F850E}" srcId="{943E17F9-3940-4397-A8BE-0D399F06FF5E}" destId="{0242242A-83B5-4AE0-A176-EBF62A9ED34C}" srcOrd="5" destOrd="0" parTransId="{290ACF7D-B4CD-455F-BCDB-CECCEBDF68EE}" sibTransId="{D9C45B96-9090-434C-95D5-DB24C1EA9F00}"/>
    <dgm:cxn modelId="{1C83FF7C-AE34-4118-8202-FFD1443238CD}" srcId="{2D102E9F-E2D2-4045-8E65-6BD23AED8C9D}" destId="{BA6AB184-2E76-4CA4-87E9-4CE1A4DD20E2}" srcOrd="1" destOrd="0" parTransId="{7F9EEE93-9E04-4F28-8332-13C692A9EBA5}" sibTransId="{EBC5EDCB-F43C-4D7E-A9B8-8077F35E916E}"/>
    <dgm:cxn modelId="{E7E7A18B-FE84-4C42-BB0E-8E3491BF8740}" type="presOf" srcId="{BA9D1472-E961-4643-B5C9-321669B3ABC5}" destId="{C30AE4EE-73D9-4146-B3A4-76D130C31501}" srcOrd="0" destOrd="0" presId="urn:microsoft.com/office/officeart/2018/2/layout/IconLabelDescriptionList"/>
    <dgm:cxn modelId="{F4F889A2-9B98-4779-BDD0-65011DDFBE3D}" type="presOf" srcId="{00052E09-EF28-4EF3-B3B3-80C96CDA57DE}" destId="{C30AE4EE-73D9-4146-B3A4-76D130C31501}" srcOrd="0" destOrd="1" presId="urn:microsoft.com/office/officeart/2018/2/layout/IconLabelDescriptionList"/>
    <dgm:cxn modelId="{9C0EE3AA-01D5-45A2-B5D6-40A942B3C5B8}" srcId="{943E17F9-3940-4397-A8BE-0D399F06FF5E}" destId="{FE80230A-25A7-4D2E-AA45-38999DC27983}" srcOrd="3" destOrd="0" parTransId="{1C756A25-92E7-4436-86B3-897998FE8DC5}" sibTransId="{DD5F2CBE-23F1-4E6D-A539-2F4EA63D83A2}"/>
    <dgm:cxn modelId="{6DDB37B7-8CCB-4EA3-8E01-F13391F6CB65}" type="presOf" srcId="{2D102E9F-E2D2-4045-8E65-6BD23AED8C9D}" destId="{AE8E58E2-1EB2-448C-A135-DBAAADC42121}" srcOrd="0" destOrd="0" presId="urn:microsoft.com/office/officeart/2018/2/layout/IconLabelDescriptionList"/>
    <dgm:cxn modelId="{866092C7-C345-49D7-BC48-283B07E6AD67}" type="presOf" srcId="{DEEF20D3-432E-4E88-8C18-5A148299A1F1}" destId="{C30AE4EE-73D9-4146-B3A4-76D130C31501}" srcOrd="0" destOrd="2" presId="urn:microsoft.com/office/officeart/2018/2/layout/IconLabelDescriptionList"/>
    <dgm:cxn modelId="{19D545CB-6163-4C88-AF7E-7775F91D85C0}" srcId="{943E17F9-3940-4397-A8BE-0D399F06FF5E}" destId="{A0E7BB19-1BC8-4707-A911-59505403423D}" srcOrd="0" destOrd="0" parTransId="{3C797033-8B3C-46ED-9E5A-7F8D8654907B}" sibTransId="{4FF4B2B4-B7EF-4E08-8D10-BE3C7723A2C7}"/>
    <dgm:cxn modelId="{D6750ECE-BF19-4737-8318-AC0EE9BD492B}" srcId="{BA6AB184-2E76-4CA4-87E9-4CE1A4DD20E2}" destId="{DEEF20D3-432E-4E88-8C18-5A148299A1F1}" srcOrd="2" destOrd="0" parTransId="{CF496319-2CF9-4A01-B853-223200D345B3}" sibTransId="{9A45199D-42A9-4E92-B225-EDD2A157CA82}"/>
    <dgm:cxn modelId="{DF19DBD0-BBCA-40DB-B6BD-34EEACBB8898}" type="presOf" srcId="{0242242A-83B5-4AE0-A176-EBF62A9ED34C}" destId="{AB52B071-6BFE-45E3-B5A8-1718B7FF3E0C}" srcOrd="0" destOrd="5" presId="urn:microsoft.com/office/officeart/2018/2/layout/IconLabelDescriptionList"/>
    <dgm:cxn modelId="{96A873E4-F7A0-4248-9919-87AAB9726332}" srcId="{BA6AB184-2E76-4CA4-87E9-4CE1A4DD20E2}" destId="{BA9D1472-E961-4643-B5C9-321669B3ABC5}" srcOrd="0" destOrd="0" parTransId="{AC79322B-F2F1-4964-B182-851945654B76}" sibTransId="{63FBA6AE-7214-4AE2-B7F4-2C77AE852B88}"/>
    <dgm:cxn modelId="{142615F2-FDC7-40D4-B6F2-EA5F3A9B1EF9}" type="presOf" srcId="{943E17F9-3940-4397-A8BE-0D399F06FF5E}" destId="{6745FACD-3243-40F4-9D40-185A7C5692A3}" srcOrd="0" destOrd="0" presId="urn:microsoft.com/office/officeart/2018/2/layout/IconLabelDescriptionList"/>
    <dgm:cxn modelId="{572972F8-014F-48AF-91FB-14C6314AFCFC}" type="presOf" srcId="{A0E7BB19-1BC8-4707-A911-59505403423D}" destId="{AB52B071-6BFE-45E3-B5A8-1718B7FF3E0C}" srcOrd="0" destOrd="0" presId="urn:microsoft.com/office/officeart/2018/2/layout/IconLabelDescriptionList"/>
    <dgm:cxn modelId="{652BC3C1-A902-409B-93FB-E09DB3EBE94C}" type="presParOf" srcId="{AE8E58E2-1EB2-448C-A135-DBAAADC42121}" destId="{96A4A4BA-D8D3-4C94-9F7B-9A2B1589A3B9}" srcOrd="0" destOrd="0" presId="urn:microsoft.com/office/officeart/2018/2/layout/IconLabelDescriptionList"/>
    <dgm:cxn modelId="{26391025-A9AA-436A-8FA4-3671EBF93989}" type="presParOf" srcId="{96A4A4BA-D8D3-4C94-9F7B-9A2B1589A3B9}" destId="{184457C7-113A-45CD-BF9C-C8B0955195C0}" srcOrd="0" destOrd="0" presId="urn:microsoft.com/office/officeart/2018/2/layout/IconLabelDescriptionList"/>
    <dgm:cxn modelId="{A613DDA7-53BB-4DD5-9087-090B2480F845}" type="presParOf" srcId="{96A4A4BA-D8D3-4C94-9F7B-9A2B1589A3B9}" destId="{F044405A-0FE1-42E2-8E13-1893989E7AD8}" srcOrd="1" destOrd="0" presId="urn:microsoft.com/office/officeart/2018/2/layout/IconLabelDescriptionList"/>
    <dgm:cxn modelId="{C9596A99-92C3-4F04-982E-68206C85DE64}" type="presParOf" srcId="{96A4A4BA-D8D3-4C94-9F7B-9A2B1589A3B9}" destId="{6745FACD-3243-40F4-9D40-185A7C5692A3}" srcOrd="2" destOrd="0" presId="urn:microsoft.com/office/officeart/2018/2/layout/IconLabelDescriptionList"/>
    <dgm:cxn modelId="{BC2D8146-AE45-4E8C-B3DF-97652E7B60CA}" type="presParOf" srcId="{96A4A4BA-D8D3-4C94-9F7B-9A2B1589A3B9}" destId="{2B89B88F-7847-4894-BD92-5E07106DE7BA}" srcOrd="3" destOrd="0" presId="urn:microsoft.com/office/officeart/2018/2/layout/IconLabelDescriptionList"/>
    <dgm:cxn modelId="{912D5619-5345-4408-A5FD-B6F7E3C8BD94}" type="presParOf" srcId="{96A4A4BA-D8D3-4C94-9F7B-9A2B1589A3B9}" destId="{AB52B071-6BFE-45E3-B5A8-1718B7FF3E0C}" srcOrd="4" destOrd="0" presId="urn:microsoft.com/office/officeart/2018/2/layout/IconLabelDescriptionList"/>
    <dgm:cxn modelId="{427727F2-579B-468C-8179-6B4CA81C0CC1}" type="presParOf" srcId="{AE8E58E2-1EB2-448C-A135-DBAAADC42121}" destId="{638C8F28-407E-4FFE-829E-CE9F21E1F72C}" srcOrd="1" destOrd="0" presId="urn:microsoft.com/office/officeart/2018/2/layout/IconLabelDescriptionList"/>
    <dgm:cxn modelId="{FF80B6CC-D761-40F1-A4C7-79EF5ED05763}" type="presParOf" srcId="{AE8E58E2-1EB2-448C-A135-DBAAADC42121}" destId="{EECD2239-90D9-431D-BDDD-C0A30330370B}" srcOrd="2" destOrd="0" presId="urn:microsoft.com/office/officeart/2018/2/layout/IconLabelDescriptionList"/>
    <dgm:cxn modelId="{1CB9324E-BD03-4C38-8512-0986F9459F77}" type="presParOf" srcId="{EECD2239-90D9-431D-BDDD-C0A30330370B}" destId="{2A86E48C-B1D5-4A1E-A0B0-F64FE106D03E}" srcOrd="0" destOrd="0" presId="urn:microsoft.com/office/officeart/2018/2/layout/IconLabelDescriptionList"/>
    <dgm:cxn modelId="{B29A8573-E2EF-4C3F-BFD7-B6F9BA844AEE}" type="presParOf" srcId="{EECD2239-90D9-431D-BDDD-C0A30330370B}" destId="{EFF3EF6C-236F-4853-AA45-3B0EED4E201F}" srcOrd="1" destOrd="0" presId="urn:microsoft.com/office/officeart/2018/2/layout/IconLabelDescriptionList"/>
    <dgm:cxn modelId="{4B8FD95A-1839-422E-A1DD-0347C739409D}" type="presParOf" srcId="{EECD2239-90D9-431D-BDDD-C0A30330370B}" destId="{02C7A118-1B03-49E7-82A2-DBD5FDFEFA48}" srcOrd="2" destOrd="0" presId="urn:microsoft.com/office/officeart/2018/2/layout/IconLabelDescriptionList"/>
    <dgm:cxn modelId="{A64544BE-9815-4213-963E-434CF7B038DD}" type="presParOf" srcId="{EECD2239-90D9-431D-BDDD-C0A30330370B}" destId="{24E5EC03-62CB-46F1-A763-F2EBCB86308C}" srcOrd="3" destOrd="0" presId="urn:microsoft.com/office/officeart/2018/2/layout/IconLabelDescriptionList"/>
    <dgm:cxn modelId="{085D59BC-5A8A-4852-818D-114B5A3B474B}" type="presParOf" srcId="{EECD2239-90D9-431D-BDDD-C0A30330370B}" destId="{C30AE4EE-73D9-4146-B3A4-76D130C31501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86D2B53-EE63-4AFB-839C-92190C1C1AF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45A8D19-D318-42AD-9A86-BDAD56B342ED}">
      <dgm:prSet/>
      <dgm:spPr/>
      <dgm:t>
        <a:bodyPr/>
        <a:lstStyle/>
        <a:p>
          <a:r>
            <a:rPr lang="en-US" dirty="0"/>
            <a:t>Setback, breaching, modification, and removal of:</a:t>
          </a:r>
        </a:p>
      </dgm:t>
    </dgm:pt>
    <dgm:pt modelId="{F94FEF89-2C26-4079-B117-C8674F14CDEF}" type="parTrans" cxnId="{73698042-88FE-4C83-8624-04456E4BC045}">
      <dgm:prSet/>
      <dgm:spPr/>
      <dgm:t>
        <a:bodyPr/>
        <a:lstStyle/>
        <a:p>
          <a:endParaRPr lang="en-US"/>
        </a:p>
      </dgm:t>
    </dgm:pt>
    <dgm:pt modelId="{6F638F55-4C74-46F9-910A-682471DCA4E6}" type="sibTrans" cxnId="{73698042-88FE-4C83-8624-04456E4BC045}">
      <dgm:prSet/>
      <dgm:spPr/>
      <dgm:t>
        <a:bodyPr/>
        <a:lstStyle/>
        <a:p>
          <a:endParaRPr lang="en-US"/>
        </a:p>
      </dgm:t>
    </dgm:pt>
    <dgm:pt modelId="{F1812900-A18A-4EFD-B170-792F90D84A09}">
      <dgm:prSet/>
      <dgm:spPr/>
      <dgm:t>
        <a:bodyPr/>
        <a:lstStyle/>
        <a:p>
          <a:r>
            <a:rPr lang="en-US"/>
            <a:t>Levees</a:t>
          </a:r>
        </a:p>
      </dgm:t>
    </dgm:pt>
    <dgm:pt modelId="{4BB0D9CE-2F1D-4E5B-A2D0-4AB92C641BDD}" type="parTrans" cxnId="{298B1979-DFEE-40BD-84BB-E7608BFD07FF}">
      <dgm:prSet/>
      <dgm:spPr/>
      <dgm:t>
        <a:bodyPr/>
        <a:lstStyle/>
        <a:p>
          <a:endParaRPr lang="en-US"/>
        </a:p>
      </dgm:t>
    </dgm:pt>
    <dgm:pt modelId="{BC9E92E8-BAE8-4682-8725-91F09F1084DD}" type="sibTrans" cxnId="{298B1979-DFEE-40BD-84BB-E7608BFD07FF}">
      <dgm:prSet/>
      <dgm:spPr/>
      <dgm:t>
        <a:bodyPr/>
        <a:lstStyle/>
        <a:p>
          <a:endParaRPr lang="en-US"/>
        </a:p>
      </dgm:t>
    </dgm:pt>
    <dgm:pt modelId="{4C64CB13-8058-4327-B3AB-C7F532C50CF8}">
      <dgm:prSet/>
      <dgm:spPr/>
      <dgm:t>
        <a:bodyPr/>
        <a:lstStyle/>
        <a:p>
          <a:r>
            <a:rPr lang="en-US"/>
            <a:t>Berms</a:t>
          </a:r>
        </a:p>
      </dgm:t>
    </dgm:pt>
    <dgm:pt modelId="{DDD32804-621D-4E01-B2C5-C3EC1A8C3944}" type="parTrans" cxnId="{827C5187-158E-43CE-A0B8-7BF6150A70E0}">
      <dgm:prSet/>
      <dgm:spPr/>
      <dgm:t>
        <a:bodyPr/>
        <a:lstStyle/>
        <a:p>
          <a:endParaRPr lang="en-US"/>
        </a:p>
      </dgm:t>
    </dgm:pt>
    <dgm:pt modelId="{C596EC49-9E21-4E98-81D3-AC6C9D413DC5}" type="sibTrans" cxnId="{827C5187-158E-43CE-A0B8-7BF6150A70E0}">
      <dgm:prSet/>
      <dgm:spPr/>
      <dgm:t>
        <a:bodyPr/>
        <a:lstStyle/>
        <a:p>
          <a:endParaRPr lang="en-US"/>
        </a:p>
      </dgm:t>
    </dgm:pt>
    <dgm:pt modelId="{53AC6AF0-3B34-4C09-A548-3385D82FA5D7}">
      <dgm:prSet/>
      <dgm:spPr/>
      <dgm:t>
        <a:bodyPr/>
        <a:lstStyle/>
        <a:p>
          <a:r>
            <a:rPr lang="en-US"/>
            <a:t>Dikes</a:t>
          </a:r>
        </a:p>
      </dgm:t>
    </dgm:pt>
    <dgm:pt modelId="{BAD4B4D3-AC9A-4F8A-87DD-137340DBBDA6}" type="parTrans" cxnId="{D40D659D-1439-4BE5-AFF1-1FE5ADC7C65A}">
      <dgm:prSet/>
      <dgm:spPr/>
      <dgm:t>
        <a:bodyPr/>
        <a:lstStyle/>
        <a:p>
          <a:endParaRPr lang="en-US"/>
        </a:p>
      </dgm:t>
    </dgm:pt>
    <dgm:pt modelId="{1FC6C34C-9E43-4B71-86E3-74E803CA48F7}" type="sibTrans" cxnId="{D40D659D-1439-4BE5-AFF1-1FE5ADC7C65A}">
      <dgm:prSet/>
      <dgm:spPr/>
      <dgm:t>
        <a:bodyPr/>
        <a:lstStyle/>
        <a:p>
          <a:endParaRPr lang="en-US"/>
        </a:p>
      </dgm:t>
    </dgm:pt>
    <dgm:pt modelId="{BA28891D-0784-4520-8CA2-DD2BA6616083}">
      <dgm:prSet/>
      <dgm:spPr/>
      <dgm:t>
        <a:bodyPr/>
        <a:lstStyle/>
        <a:p>
          <a:r>
            <a:rPr lang="en-US" dirty="0"/>
            <a:t>Floodplain grading in support of hydraulic reconnection of floodplain</a:t>
          </a:r>
        </a:p>
      </dgm:t>
    </dgm:pt>
    <dgm:pt modelId="{AA32A1E9-4FD4-4B1D-89AB-18D49F239B38}" type="parTrans" cxnId="{05BD0C62-FD4C-403F-8E37-C59436E50D54}">
      <dgm:prSet/>
      <dgm:spPr/>
      <dgm:t>
        <a:bodyPr/>
        <a:lstStyle/>
        <a:p>
          <a:endParaRPr lang="en-US"/>
        </a:p>
      </dgm:t>
    </dgm:pt>
    <dgm:pt modelId="{1D14CD76-C08D-432C-983D-0DA840BDDC1D}" type="sibTrans" cxnId="{05BD0C62-FD4C-403F-8E37-C59436E50D54}">
      <dgm:prSet/>
      <dgm:spPr/>
      <dgm:t>
        <a:bodyPr/>
        <a:lstStyle/>
        <a:p>
          <a:endParaRPr lang="en-US"/>
        </a:p>
      </dgm:t>
    </dgm:pt>
    <dgm:pt modelId="{3BC69A14-E4DE-4171-ADE8-49A58A1B2178}">
      <dgm:prSet/>
      <dgm:spPr/>
      <dgm:t>
        <a:bodyPr/>
        <a:lstStyle/>
        <a:p>
          <a:r>
            <a:rPr lang="en-US"/>
            <a:t>Rock placement as engineered</a:t>
          </a:r>
        </a:p>
      </dgm:t>
    </dgm:pt>
    <dgm:pt modelId="{A70FA02D-99C1-44DC-8A88-44839110FB32}" type="parTrans" cxnId="{2E6EC48C-1B6D-45C2-B860-DA866CDD4863}">
      <dgm:prSet/>
      <dgm:spPr/>
      <dgm:t>
        <a:bodyPr/>
        <a:lstStyle/>
        <a:p>
          <a:endParaRPr lang="en-US"/>
        </a:p>
      </dgm:t>
    </dgm:pt>
    <dgm:pt modelId="{52691690-0461-4112-B0D1-ABB00CDF6EDA}" type="sibTrans" cxnId="{2E6EC48C-1B6D-45C2-B860-DA866CDD4863}">
      <dgm:prSet/>
      <dgm:spPr/>
      <dgm:t>
        <a:bodyPr/>
        <a:lstStyle/>
        <a:p>
          <a:endParaRPr lang="en-US"/>
        </a:p>
      </dgm:t>
    </dgm:pt>
    <dgm:pt modelId="{8AA83ADA-B9F4-4B8F-A17E-46894B69239F}">
      <dgm:prSet/>
      <dgm:spPr/>
      <dgm:t>
        <a:bodyPr/>
        <a:lstStyle/>
        <a:p>
          <a:r>
            <a:rPr lang="en-US"/>
            <a:t>Stream material</a:t>
          </a:r>
        </a:p>
      </dgm:t>
    </dgm:pt>
    <dgm:pt modelId="{87170ED4-1F3B-4E66-B212-0ABE8D74D888}" type="parTrans" cxnId="{9092D1D1-5BE1-4085-90B5-3A6EDFFC648C}">
      <dgm:prSet/>
      <dgm:spPr/>
      <dgm:t>
        <a:bodyPr/>
        <a:lstStyle/>
        <a:p>
          <a:endParaRPr lang="en-US"/>
        </a:p>
      </dgm:t>
    </dgm:pt>
    <dgm:pt modelId="{34C2B984-A697-454A-B214-566F441ADA18}" type="sibTrans" cxnId="{9092D1D1-5BE1-4085-90B5-3A6EDFFC648C}">
      <dgm:prSet/>
      <dgm:spPr/>
      <dgm:t>
        <a:bodyPr/>
        <a:lstStyle/>
        <a:p>
          <a:endParaRPr lang="en-US"/>
        </a:p>
      </dgm:t>
    </dgm:pt>
    <dgm:pt modelId="{19056D84-EFBC-44F0-8D50-1CBFC624F716}">
      <dgm:prSet/>
      <dgm:spPr/>
      <dgm:t>
        <a:bodyPr/>
        <a:lstStyle/>
        <a:p>
          <a:r>
            <a:rPr lang="en-US"/>
            <a:t>Riffle ramps</a:t>
          </a:r>
        </a:p>
      </dgm:t>
    </dgm:pt>
    <dgm:pt modelId="{216083CC-CA25-4227-97AC-C1E51D3A467A}" type="parTrans" cxnId="{5C9E2612-E6A4-470E-A022-4337CE9F7CFF}">
      <dgm:prSet/>
      <dgm:spPr/>
      <dgm:t>
        <a:bodyPr/>
        <a:lstStyle/>
        <a:p>
          <a:endParaRPr lang="en-US"/>
        </a:p>
      </dgm:t>
    </dgm:pt>
    <dgm:pt modelId="{CAB39F82-309A-4A92-902B-560CA66FF131}" type="sibTrans" cxnId="{5C9E2612-E6A4-470E-A022-4337CE9F7CFF}">
      <dgm:prSet/>
      <dgm:spPr/>
      <dgm:t>
        <a:bodyPr/>
        <a:lstStyle/>
        <a:p>
          <a:endParaRPr lang="en-US"/>
        </a:p>
      </dgm:t>
    </dgm:pt>
    <dgm:pt modelId="{B54DDE4A-EB41-46BE-BA17-CAE9A8B11FFD}">
      <dgm:prSet/>
      <dgm:spPr/>
      <dgm:t>
        <a:bodyPr/>
        <a:lstStyle/>
        <a:p>
          <a:r>
            <a:rPr lang="en-US"/>
            <a:t>Weirs</a:t>
          </a:r>
        </a:p>
      </dgm:t>
    </dgm:pt>
    <dgm:pt modelId="{0815EC47-1B20-47A6-B488-A6C0A2D6FEBD}" type="parTrans" cxnId="{B9A1C466-A162-4C32-BE49-42F0C3C3A49E}">
      <dgm:prSet/>
      <dgm:spPr/>
      <dgm:t>
        <a:bodyPr/>
        <a:lstStyle/>
        <a:p>
          <a:endParaRPr lang="en-US"/>
        </a:p>
      </dgm:t>
    </dgm:pt>
    <dgm:pt modelId="{10519264-B71E-456D-8366-107AA9C20CE2}" type="sibTrans" cxnId="{B9A1C466-A162-4C32-BE49-42F0C3C3A49E}">
      <dgm:prSet/>
      <dgm:spPr/>
      <dgm:t>
        <a:bodyPr/>
        <a:lstStyle/>
        <a:p>
          <a:endParaRPr lang="en-US"/>
        </a:p>
      </dgm:t>
    </dgm:pt>
    <dgm:pt modelId="{539C96AE-F0D2-4399-97FB-097FCB58BA62}">
      <dgm:prSet/>
      <dgm:spPr/>
      <dgm:t>
        <a:bodyPr/>
        <a:lstStyle/>
        <a:p>
          <a:r>
            <a:rPr lang="en-US" dirty="0"/>
            <a:t>Filling or reshaping of in- and off-channel gravel pits</a:t>
          </a:r>
        </a:p>
      </dgm:t>
    </dgm:pt>
    <dgm:pt modelId="{521B221C-537B-4C7B-A4CD-0B4B1332F3D9}" type="parTrans" cxnId="{1F8C0AFC-E171-4B50-8257-324EED96D54F}">
      <dgm:prSet/>
      <dgm:spPr/>
      <dgm:t>
        <a:bodyPr/>
        <a:lstStyle/>
        <a:p>
          <a:endParaRPr lang="en-US"/>
        </a:p>
      </dgm:t>
    </dgm:pt>
    <dgm:pt modelId="{B83CAEE0-2841-46C5-83B0-4B0A01D6A5DE}" type="sibTrans" cxnId="{1F8C0AFC-E171-4B50-8257-324EED96D54F}">
      <dgm:prSet/>
      <dgm:spPr/>
      <dgm:t>
        <a:bodyPr/>
        <a:lstStyle/>
        <a:p>
          <a:endParaRPr lang="en-US"/>
        </a:p>
      </dgm:t>
    </dgm:pt>
    <dgm:pt modelId="{6AD7F70A-EBBC-4A48-9686-2BE8ADF7EDB2}" type="pres">
      <dgm:prSet presAssocID="{D86D2B53-EE63-4AFB-839C-92190C1C1AF8}" presName="linear" presStyleCnt="0">
        <dgm:presLayoutVars>
          <dgm:animLvl val="lvl"/>
          <dgm:resizeHandles val="exact"/>
        </dgm:presLayoutVars>
      </dgm:prSet>
      <dgm:spPr/>
    </dgm:pt>
    <dgm:pt modelId="{C5AE6DE5-F57D-4307-959C-BAFFA38F85D5}" type="pres">
      <dgm:prSet presAssocID="{545A8D19-D318-42AD-9A86-BDAD56B342E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CF9CED7-78E5-4D58-B3CA-C700EA0BC544}" type="pres">
      <dgm:prSet presAssocID="{545A8D19-D318-42AD-9A86-BDAD56B342ED}" presName="childText" presStyleLbl="revTx" presStyleIdx="0" presStyleCnt="2">
        <dgm:presLayoutVars>
          <dgm:bulletEnabled val="1"/>
        </dgm:presLayoutVars>
      </dgm:prSet>
      <dgm:spPr/>
    </dgm:pt>
    <dgm:pt modelId="{DB94D82A-380C-4392-BACF-5362D52EC8AA}" type="pres">
      <dgm:prSet presAssocID="{BA28891D-0784-4520-8CA2-DD2BA6616083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960673D-48DB-4781-AFBE-9035BB0F1E49}" type="pres">
      <dgm:prSet presAssocID="{1D14CD76-C08D-432C-983D-0DA840BDDC1D}" presName="spacer" presStyleCnt="0"/>
      <dgm:spPr/>
    </dgm:pt>
    <dgm:pt modelId="{AF7DFF4F-D349-4A75-A9FA-E0FD8B64AB20}" type="pres">
      <dgm:prSet presAssocID="{3BC69A14-E4DE-4171-ADE8-49A58A1B217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9BF7C466-9AE2-439A-AEFA-249E14C50F73}" type="pres">
      <dgm:prSet presAssocID="{3BC69A14-E4DE-4171-ADE8-49A58A1B2178}" presName="childText" presStyleLbl="revTx" presStyleIdx="1" presStyleCnt="2">
        <dgm:presLayoutVars>
          <dgm:bulletEnabled val="1"/>
        </dgm:presLayoutVars>
      </dgm:prSet>
      <dgm:spPr/>
    </dgm:pt>
    <dgm:pt modelId="{4FB67C0D-9CCD-426F-A7BC-DC2F9A0D88B6}" type="pres">
      <dgm:prSet presAssocID="{539C96AE-F0D2-4399-97FB-097FCB58BA62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66A9B409-E3AC-424E-985F-A0F54FF20216}" type="presOf" srcId="{F1812900-A18A-4EFD-B170-792F90D84A09}" destId="{4CF9CED7-78E5-4D58-B3CA-C700EA0BC544}" srcOrd="0" destOrd="0" presId="urn:microsoft.com/office/officeart/2005/8/layout/vList2"/>
    <dgm:cxn modelId="{5C9E2612-E6A4-470E-A022-4337CE9F7CFF}" srcId="{3BC69A14-E4DE-4171-ADE8-49A58A1B2178}" destId="{19056D84-EFBC-44F0-8D50-1CBFC624F716}" srcOrd="1" destOrd="0" parTransId="{216083CC-CA25-4227-97AC-C1E51D3A467A}" sibTransId="{CAB39F82-309A-4A92-902B-560CA66FF131}"/>
    <dgm:cxn modelId="{0FFEE71C-EE08-4277-B934-5CE9ADFF87D2}" type="presOf" srcId="{D86D2B53-EE63-4AFB-839C-92190C1C1AF8}" destId="{6AD7F70A-EBBC-4A48-9686-2BE8ADF7EDB2}" srcOrd="0" destOrd="0" presId="urn:microsoft.com/office/officeart/2005/8/layout/vList2"/>
    <dgm:cxn modelId="{BE48CB1D-C713-4BA0-969E-A6313D6C6387}" type="presOf" srcId="{B54DDE4A-EB41-46BE-BA17-CAE9A8B11FFD}" destId="{9BF7C466-9AE2-439A-AEFA-249E14C50F73}" srcOrd="0" destOrd="2" presId="urn:microsoft.com/office/officeart/2005/8/layout/vList2"/>
    <dgm:cxn modelId="{37D3F360-C209-48D1-91AE-5BEC31439036}" type="presOf" srcId="{4C64CB13-8058-4327-B3AB-C7F532C50CF8}" destId="{4CF9CED7-78E5-4D58-B3CA-C700EA0BC544}" srcOrd="0" destOrd="1" presId="urn:microsoft.com/office/officeart/2005/8/layout/vList2"/>
    <dgm:cxn modelId="{05BD0C62-FD4C-403F-8E37-C59436E50D54}" srcId="{D86D2B53-EE63-4AFB-839C-92190C1C1AF8}" destId="{BA28891D-0784-4520-8CA2-DD2BA6616083}" srcOrd="1" destOrd="0" parTransId="{AA32A1E9-4FD4-4B1D-89AB-18D49F239B38}" sibTransId="{1D14CD76-C08D-432C-983D-0DA840BDDC1D}"/>
    <dgm:cxn modelId="{73698042-88FE-4C83-8624-04456E4BC045}" srcId="{D86D2B53-EE63-4AFB-839C-92190C1C1AF8}" destId="{545A8D19-D318-42AD-9A86-BDAD56B342ED}" srcOrd="0" destOrd="0" parTransId="{F94FEF89-2C26-4079-B117-C8674F14CDEF}" sibTransId="{6F638F55-4C74-46F9-910A-682471DCA4E6}"/>
    <dgm:cxn modelId="{B0504E64-A7DF-4F20-938C-616D3387F930}" type="presOf" srcId="{53AC6AF0-3B34-4C09-A548-3385D82FA5D7}" destId="{4CF9CED7-78E5-4D58-B3CA-C700EA0BC544}" srcOrd="0" destOrd="2" presId="urn:microsoft.com/office/officeart/2005/8/layout/vList2"/>
    <dgm:cxn modelId="{B9A1C466-A162-4C32-BE49-42F0C3C3A49E}" srcId="{3BC69A14-E4DE-4171-ADE8-49A58A1B2178}" destId="{B54DDE4A-EB41-46BE-BA17-CAE9A8B11FFD}" srcOrd="2" destOrd="0" parTransId="{0815EC47-1B20-47A6-B488-A6C0A2D6FEBD}" sibTransId="{10519264-B71E-456D-8366-107AA9C20CE2}"/>
    <dgm:cxn modelId="{CC529B67-C22B-4D6B-B491-EE4017D2E124}" type="presOf" srcId="{8AA83ADA-B9F4-4B8F-A17E-46894B69239F}" destId="{9BF7C466-9AE2-439A-AEFA-249E14C50F73}" srcOrd="0" destOrd="0" presId="urn:microsoft.com/office/officeart/2005/8/layout/vList2"/>
    <dgm:cxn modelId="{97A84149-1A99-41B8-A15B-79E931F849DD}" type="presOf" srcId="{19056D84-EFBC-44F0-8D50-1CBFC624F716}" destId="{9BF7C466-9AE2-439A-AEFA-249E14C50F73}" srcOrd="0" destOrd="1" presId="urn:microsoft.com/office/officeart/2005/8/layout/vList2"/>
    <dgm:cxn modelId="{5FC0A173-CD53-408C-A19E-6F5E8F900BE7}" type="presOf" srcId="{539C96AE-F0D2-4399-97FB-097FCB58BA62}" destId="{4FB67C0D-9CCD-426F-A7BC-DC2F9A0D88B6}" srcOrd="0" destOrd="0" presId="urn:microsoft.com/office/officeart/2005/8/layout/vList2"/>
    <dgm:cxn modelId="{2BF27978-5CE2-4C94-A8F9-B471997DEFFA}" type="presOf" srcId="{545A8D19-D318-42AD-9A86-BDAD56B342ED}" destId="{C5AE6DE5-F57D-4307-959C-BAFFA38F85D5}" srcOrd="0" destOrd="0" presId="urn:microsoft.com/office/officeart/2005/8/layout/vList2"/>
    <dgm:cxn modelId="{298B1979-DFEE-40BD-84BB-E7608BFD07FF}" srcId="{545A8D19-D318-42AD-9A86-BDAD56B342ED}" destId="{F1812900-A18A-4EFD-B170-792F90D84A09}" srcOrd="0" destOrd="0" parTransId="{4BB0D9CE-2F1D-4E5B-A2D0-4AB92C641BDD}" sibTransId="{BC9E92E8-BAE8-4682-8725-91F09F1084DD}"/>
    <dgm:cxn modelId="{C0C5CB86-4930-4CCC-B609-6A356E1AF3AE}" type="presOf" srcId="{BA28891D-0784-4520-8CA2-DD2BA6616083}" destId="{DB94D82A-380C-4392-BACF-5362D52EC8AA}" srcOrd="0" destOrd="0" presId="urn:microsoft.com/office/officeart/2005/8/layout/vList2"/>
    <dgm:cxn modelId="{827C5187-158E-43CE-A0B8-7BF6150A70E0}" srcId="{545A8D19-D318-42AD-9A86-BDAD56B342ED}" destId="{4C64CB13-8058-4327-B3AB-C7F532C50CF8}" srcOrd="1" destOrd="0" parTransId="{DDD32804-621D-4E01-B2C5-C3EC1A8C3944}" sibTransId="{C596EC49-9E21-4E98-81D3-AC6C9D413DC5}"/>
    <dgm:cxn modelId="{2E6EC48C-1B6D-45C2-B860-DA866CDD4863}" srcId="{D86D2B53-EE63-4AFB-839C-92190C1C1AF8}" destId="{3BC69A14-E4DE-4171-ADE8-49A58A1B2178}" srcOrd="2" destOrd="0" parTransId="{A70FA02D-99C1-44DC-8A88-44839110FB32}" sibTransId="{52691690-0461-4112-B0D1-ABB00CDF6EDA}"/>
    <dgm:cxn modelId="{D40D659D-1439-4BE5-AFF1-1FE5ADC7C65A}" srcId="{545A8D19-D318-42AD-9A86-BDAD56B342ED}" destId="{53AC6AF0-3B34-4C09-A548-3385D82FA5D7}" srcOrd="2" destOrd="0" parTransId="{BAD4B4D3-AC9A-4F8A-87DD-137340DBBDA6}" sibTransId="{1FC6C34C-9E43-4B71-86E3-74E803CA48F7}"/>
    <dgm:cxn modelId="{9092D1D1-5BE1-4085-90B5-3A6EDFFC648C}" srcId="{3BC69A14-E4DE-4171-ADE8-49A58A1B2178}" destId="{8AA83ADA-B9F4-4B8F-A17E-46894B69239F}" srcOrd="0" destOrd="0" parTransId="{87170ED4-1F3B-4E66-B212-0ABE8D74D888}" sibTransId="{34C2B984-A697-454A-B214-566F441ADA18}"/>
    <dgm:cxn modelId="{E72FA5F6-805F-4A1A-B4AB-8A21D4BDC63D}" type="presOf" srcId="{3BC69A14-E4DE-4171-ADE8-49A58A1B2178}" destId="{AF7DFF4F-D349-4A75-A9FA-E0FD8B64AB20}" srcOrd="0" destOrd="0" presId="urn:microsoft.com/office/officeart/2005/8/layout/vList2"/>
    <dgm:cxn modelId="{1F8C0AFC-E171-4B50-8257-324EED96D54F}" srcId="{D86D2B53-EE63-4AFB-839C-92190C1C1AF8}" destId="{539C96AE-F0D2-4399-97FB-097FCB58BA62}" srcOrd="3" destOrd="0" parTransId="{521B221C-537B-4C7B-A4CD-0B4B1332F3D9}" sibTransId="{B83CAEE0-2841-46C5-83B0-4B0A01D6A5DE}"/>
    <dgm:cxn modelId="{70A8DFF3-D59E-4B4F-AD8D-82C087F7476D}" type="presParOf" srcId="{6AD7F70A-EBBC-4A48-9686-2BE8ADF7EDB2}" destId="{C5AE6DE5-F57D-4307-959C-BAFFA38F85D5}" srcOrd="0" destOrd="0" presId="urn:microsoft.com/office/officeart/2005/8/layout/vList2"/>
    <dgm:cxn modelId="{43C37CA3-5FC8-46C1-8768-CB16373B7CC3}" type="presParOf" srcId="{6AD7F70A-EBBC-4A48-9686-2BE8ADF7EDB2}" destId="{4CF9CED7-78E5-4D58-B3CA-C700EA0BC544}" srcOrd="1" destOrd="0" presId="urn:microsoft.com/office/officeart/2005/8/layout/vList2"/>
    <dgm:cxn modelId="{347B3271-F570-4F1B-8A2F-41C73125B254}" type="presParOf" srcId="{6AD7F70A-EBBC-4A48-9686-2BE8ADF7EDB2}" destId="{DB94D82A-380C-4392-BACF-5362D52EC8AA}" srcOrd="2" destOrd="0" presId="urn:microsoft.com/office/officeart/2005/8/layout/vList2"/>
    <dgm:cxn modelId="{EBF52B95-23A6-4929-943C-E79553F572CE}" type="presParOf" srcId="{6AD7F70A-EBBC-4A48-9686-2BE8ADF7EDB2}" destId="{3960673D-48DB-4781-AFBE-9035BB0F1E49}" srcOrd="3" destOrd="0" presId="urn:microsoft.com/office/officeart/2005/8/layout/vList2"/>
    <dgm:cxn modelId="{D3750E71-9D34-4D8E-8600-84FDBA25D568}" type="presParOf" srcId="{6AD7F70A-EBBC-4A48-9686-2BE8ADF7EDB2}" destId="{AF7DFF4F-D349-4A75-A9FA-E0FD8B64AB20}" srcOrd="4" destOrd="0" presId="urn:microsoft.com/office/officeart/2005/8/layout/vList2"/>
    <dgm:cxn modelId="{343F804D-048D-49EB-9BEC-DA714D31AAE0}" type="presParOf" srcId="{6AD7F70A-EBBC-4A48-9686-2BE8ADF7EDB2}" destId="{9BF7C466-9AE2-439A-AEFA-249E14C50F73}" srcOrd="5" destOrd="0" presId="urn:microsoft.com/office/officeart/2005/8/layout/vList2"/>
    <dgm:cxn modelId="{A464C687-50B6-4AE1-8068-B651087F57E7}" type="presParOf" srcId="{6AD7F70A-EBBC-4A48-9686-2BE8ADF7EDB2}" destId="{4FB67C0D-9CCD-426F-A7BC-DC2F9A0D88B6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560F517-0E65-4C3D-8C66-AA38664F38B7}" type="doc">
      <dgm:prSet loTypeId="urn:microsoft.com/office/officeart/2009/3/layout/PhasedProcess" loCatId="process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1FEAAAE-33C1-4499-B255-6D37D5EA7643}">
      <dgm:prSet/>
      <dgm:spPr/>
      <dgm:t>
        <a:bodyPr/>
        <a:lstStyle/>
        <a:p>
          <a:r>
            <a:rPr lang="en-US"/>
            <a:t>Removal or retrofitting (for fish passage) of:</a:t>
          </a:r>
        </a:p>
      </dgm:t>
    </dgm:pt>
    <dgm:pt modelId="{F269DFB4-99AC-4C0C-84CF-0AEBBB19893A}" type="parTrans" cxnId="{1EF5D8FD-6F50-464A-AF3C-65252F7FD6DC}">
      <dgm:prSet/>
      <dgm:spPr/>
      <dgm:t>
        <a:bodyPr/>
        <a:lstStyle/>
        <a:p>
          <a:endParaRPr lang="en-US"/>
        </a:p>
      </dgm:t>
    </dgm:pt>
    <dgm:pt modelId="{F0B50DC1-9B74-46F1-BD76-789358AFA34A}" type="sibTrans" cxnId="{1EF5D8FD-6F50-464A-AF3C-65252F7FD6DC}">
      <dgm:prSet/>
      <dgm:spPr/>
      <dgm:t>
        <a:bodyPr/>
        <a:lstStyle/>
        <a:p>
          <a:endParaRPr lang="en-US"/>
        </a:p>
      </dgm:t>
    </dgm:pt>
    <dgm:pt modelId="{4358EE5E-C3FA-4AA5-A444-F36ABCE86E80}">
      <dgm:prSet/>
      <dgm:spPr/>
      <dgm:t>
        <a:bodyPr/>
        <a:lstStyle/>
        <a:p>
          <a:r>
            <a:rPr lang="en-US"/>
            <a:t>small dams</a:t>
          </a:r>
        </a:p>
      </dgm:t>
    </dgm:pt>
    <dgm:pt modelId="{C44EB257-1C71-4694-AF84-0B862B392C80}" type="parTrans" cxnId="{75212E49-F837-4262-84F0-216DA57D0E03}">
      <dgm:prSet/>
      <dgm:spPr/>
      <dgm:t>
        <a:bodyPr/>
        <a:lstStyle/>
        <a:p>
          <a:endParaRPr lang="en-US"/>
        </a:p>
      </dgm:t>
    </dgm:pt>
    <dgm:pt modelId="{356BDF9A-3827-4FCE-B24E-A9ED8685B9A7}" type="sibTrans" cxnId="{75212E49-F837-4262-84F0-216DA57D0E03}">
      <dgm:prSet/>
      <dgm:spPr/>
      <dgm:t>
        <a:bodyPr/>
        <a:lstStyle/>
        <a:p>
          <a:endParaRPr lang="en-US"/>
        </a:p>
      </dgm:t>
    </dgm:pt>
    <dgm:pt modelId="{CF06C34B-9018-4E16-AEC3-5143674EEB20}">
      <dgm:prSet/>
      <dgm:spPr/>
      <dgm:t>
        <a:bodyPr/>
        <a:lstStyle/>
        <a:p>
          <a:r>
            <a:rPr lang="en-US"/>
            <a:t>Diversions</a:t>
          </a:r>
        </a:p>
      </dgm:t>
    </dgm:pt>
    <dgm:pt modelId="{08DC5653-85FB-4FE9-84F1-E43B5F70CCAC}" type="parTrans" cxnId="{E6BBA772-4FAA-4AED-8FE2-DB254CB4D9B3}">
      <dgm:prSet/>
      <dgm:spPr/>
      <dgm:t>
        <a:bodyPr/>
        <a:lstStyle/>
        <a:p>
          <a:endParaRPr lang="en-US"/>
        </a:p>
      </dgm:t>
    </dgm:pt>
    <dgm:pt modelId="{61331838-E9F1-4BE4-846D-7836A189F99F}" type="sibTrans" cxnId="{E6BBA772-4FAA-4AED-8FE2-DB254CB4D9B3}">
      <dgm:prSet/>
      <dgm:spPr/>
      <dgm:t>
        <a:bodyPr/>
        <a:lstStyle/>
        <a:p>
          <a:endParaRPr lang="en-US"/>
        </a:p>
      </dgm:t>
    </dgm:pt>
    <dgm:pt modelId="{55CF8EF7-98FA-4838-97CB-9BBF15440A70}">
      <dgm:prSet/>
      <dgm:spPr/>
      <dgm:t>
        <a:bodyPr/>
        <a:lstStyle/>
        <a:p>
          <a:r>
            <a:rPr lang="en-US"/>
            <a:t>flood gates</a:t>
          </a:r>
        </a:p>
      </dgm:t>
    </dgm:pt>
    <dgm:pt modelId="{59EF9052-FE6B-46BC-B2B3-A831CFBA9E40}" type="parTrans" cxnId="{E07D29CD-3F74-46E0-A5D8-CC08E45C303B}">
      <dgm:prSet/>
      <dgm:spPr/>
      <dgm:t>
        <a:bodyPr/>
        <a:lstStyle/>
        <a:p>
          <a:endParaRPr lang="en-US"/>
        </a:p>
      </dgm:t>
    </dgm:pt>
    <dgm:pt modelId="{A944ACFD-EB63-4220-BFE3-E98D298C12A0}" type="sibTrans" cxnId="{E07D29CD-3F74-46E0-A5D8-CC08E45C303B}">
      <dgm:prSet/>
      <dgm:spPr/>
      <dgm:t>
        <a:bodyPr/>
        <a:lstStyle/>
        <a:p>
          <a:endParaRPr lang="en-US"/>
        </a:p>
      </dgm:t>
    </dgm:pt>
    <dgm:pt modelId="{4013D279-1277-4CC9-9075-CB9757AEA6D9}">
      <dgm:prSet/>
      <dgm:spPr/>
      <dgm:t>
        <a:bodyPr/>
        <a:lstStyle/>
        <a:p>
          <a:r>
            <a:rPr lang="en-US"/>
            <a:t>legacy structures</a:t>
          </a:r>
        </a:p>
      </dgm:t>
    </dgm:pt>
    <dgm:pt modelId="{4A5C328D-354F-4F3F-96B7-6490072E15A7}" type="parTrans" cxnId="{729209E3-F1B4-4E77-ABCA-BB09C95323BA}">
      <dgm:prSet/>
      <dgm:spPr/>
      <dgm:t>
        <a:bodyPr/>
        <a:lstStyle/>
        <a:p>
          <a:endParaRPr lang="en-US"/>
        </a:p>
      </dgm:t>
    </dgm:pt>
    <dgm:pt modelId="{5D393F98-F375-49F8-8084-8367CEC12A56}" type="sibTrans" cxnId="{729209E3-F1B4-4E77-ABCA-BB09C95323BA}">
      <dgm:prSet/>
      <dgm:spPr/>
      <dgm:t>
        <a:bodyPr/>
        <a:lstStyle/>
        <a:p>
          <a:endParaRPr lang="en-US"/>
        </a:p>
      </dgm:t>
    </dgm:pt>
    <dgm:pt modelId="{4123E052-A6DF-4685-9345-85B861C03D88}">
      <dgm:prSet/>
      <dgm:spPr/>
      <dgm:t>
        <a:bodyPr/>
        <a:lstStyle/>
        <a:p>
          <a:endParaRPr lang="en-US"/>
        </a:p>
      </dgm:t>
    </dgm:pt>
    <dgm:pt modelId="{F5C99713-9F3B-4526-834E-EC3B30B4E183}" type="parTrans" cxnId="{77660A8B-DC5A-4FE3-B878-75A6D0E864AD}">
      <dgm:prSet/>
      <dgm:spPr/>
      <dgm:t>
        <a:bodyPr/>
        <a:lstStyle/>
        <a:p>
          <a:endParaRPr lang="en-US"/>
        </a:p>
      </dgm:t>
    </dgm:pt>
    <dgm:pt modelId="{1D173E34-941E-417C-A588-AE09A7861F65}" type="sibTrans" cxnId="{77660A8B-DC5A-4FE3-B878-75A6D0E864AD}">
      <dgm:prSet/>
      <dgm:spPr/>
      <dgm:t>
        <a:bodyPr/>
        <a:lstStyle/>
        <a:p>
          <a:endParaRPr lang="en-US"/>
        </a:p>
      </dgm:t>
    </dgm:pt>
    <dgm:pt modelId="{87FC463D-A1C2-42E9-B12B-BAA90E9FC055}">
      <dgm:prSet/>
      <dgm:spPr/>
      <dgm:t>
        <a:bodyPr/>
        <a:lstStyle/>
        <a:p>
          <a:r>
            <a:rPr lang="en-US" dirty="0"/>
            <a:t>Separation of streams from artificial impoundments (e.g., ponds or lakes)</a:t>
          </a:r>
        </a:p>
      </dgm:t>
    </dgm:pt>
    <dgm:pt modelId="{9B93A303-F76B-4CCA-8611-971036401283}" type="parTrans" cxnId="{A936946A-2025-4031-9F1D-39CD7CF5A8AA}">
      <dgm:prSet/>
      <dgm:spPr/>
      <dgm:t>
        <a:bodyPr/>
        <a:lstStyle/>
        <a:p>
          <a:endParaRPr lang="en-US"/>
        </a:p>
      </dgm:t>
    </dgm:pt>
    <dgm:pt modelId="{EC5A02C7-ADB5-42DB-838F-CE99D937579D}" type="sibTrans" cxnId="{A936946A-2025-4031-9F1D-39CD7CF5A8AA}">
      <dgm:prSet/>
      <dgm:spPr/>
      <dgm:t>
        <a:bodyPr/>
        <a:lstStyle/>
        <a:p>
          <a:endParaRPr lang="en-US"/>
        </a:p>
      </dgm:t>
    </dgm:pt>
    <dgm:pt modelId="{D809E55C-6DDF-4C0D-842C-EB7D3CC0A628}">
      <dgm:prSet/>
      <dgm:spPr/>
      <dgm:t>
        <a:bodyPr/>
        <a:lstStyle/>
        <a:p>
          <a:r>
            <a:rPr lang="en-US"/>
            <a:t>By realigning or rerouting channels or</a:t>
          </a:r>
        </a:p>
      </dgm:t>
    </dgm:pt>
    <dgm:pt modelId="{1D207B58-E2B1-4D99-A7A6-D1DF71C2B07D}" type="parTrans" cxnId="{74DE76EB-5552-403B-8CF4-14FC6415EC23}">
      <dgm:prSet/>
      <dgm:spPr/>
      <dgm:t>
        <a:bodyPr/>
        <a:lstStyle/>
        <a:p>
          <a:endParaRPr lang="en-US"/>
        </a:p>
      </dgm:t>
    </dgm:pt>
    <dgm:pt modelId="{781A5117-1C56-4C1E-845B-5AA7E16DDDF2}" type="sibTrans" cxnId="{74DE76EB-5552-403B-8CF4-14FC6415EC23}">
      <dgm:prSet/>
      <dgm:spPr/>
      <dgm:t>
        <a:bodyPr/>
        <a:lstStyle/>
        <a:p>
          <a:endParaRPr lang="en-US"/>
        </a:p>
      </dgm:t>
    </dgm:pt>
    <dgm:pt modelId="{75CA95CD-B3BD-4E74-B214-7FF437C88839}">
      <dgm:prSet/>
      <dgm:spPr/>
      <dgm:t>
        <a:bodyPr/>
        <a:lstStyle/>
        <a:p>
          <a:r>
            <a:rPr lang="en-US"/>
            <a:t>Through vertical concrete sheet piles or sheet-pile walls</a:t>
          </a:r>
        </a:p>
      </dgm:t>
    </dgm:pt>
    <dgm:pt modelId="{8129A266-7B20-4AC4-9632-6E3840DB7640}" type="parTrans" cxnId="{E5AA3009-7E19-4344-9DD6-3ACD78BF93FB}">
      <dgm:prSet/>
      <dgm:spPr/>
      <dgm:t>
        <a:bodyPr/>
        <a:lstStyle/>
        <a:p>
          <a:endParaRPr lang="en-US"/>
        </a:p>
      </dgm:t>
    </dgm:pt>
    <dgm:pt modelId="{1D919EED-3593-46FE-A32F-8D4235F40874}" type="sibTrans" cxnId="{E5AA3009-7E19-4344-9DD6-3ACD78BF93FB}">
      <dgm:prSet/>
      <dgm:spPr/>
      <dgm:t>
        <a:bodyPr/>
        <a:lstStyle/>
        <a:p>
          <a:endParaRPr lang="en-US"/>
        </a:p>
      </dgm:t>
    </dgm:pt>
    <dgm:pt modelId="{0E236B33-6917-45B0-8765-448395C9492B}" type="pres">
      <dgm:prSet presAssocID="{A560F517-0E65-4C3D-8C66-AA38664F38B7}" presName="Name0" presStyleCnt="0">
        <dgm:presLayoutVars>
          <dgm:chMax val="3"/>
          <dgm:chPref val="3"/>
          <dgm:bulletEnabled val="1"/>
          <dgm:dir/>
          <dgm:animLvl val="lvl"/>
        </dgm:presLayoutVars>
      </dgm:prSet>
      <dgm:spPr/>
    </dgm:pt>
    <dgm:pt modelId="{5188FBC2-F1A7-4095-9A43-48A9A0DC80B2}" type="pres">
      <dgm:prSet presAssocID="{A560F517-0E65-4C3D-8C66-AA38664F38B7}" presName="arc1" presStyleLbl="node1" presStyleIdx="0" presStyleCnt="2"/>
      <dgm:spPr/>
    </dgm:pt>
    <dgm:pt modelId="{20D61347-7E2F-4B66-9616-13545B40267C}" type="pres">
      <dgm:prSet presAssocID="{A560F517-0E65-4C3D-8C66-AA38664F38B7}" presName="arc3" presStyleLbl="node1" presStyleIdx="1" presStyleCnt="2"/>
      <dgm:spPr/>
    </dgm:pt>
    <dgm:pt modelId="{4287D4F2-6567-4EAF-B448-C5974E4B96D9}" type="pres">
      <dgm:prSet presAssocID="{A560F517-0E65-4C3D-8C66-AA38664F38B7}" presName="parentText2" presStyleLbl="revTx" presStyleIdx="0" presStyleCnt="2">
        <dgm:presLayoutVars>
          <dgm:chMax val="4"/>
          <dgm:chPref val="3"/>
          <dgm:bulletEnabled val="1"/>
        </dgm:presLayoutVars>
      </dgm:prSet>
      <dgm:spPr/>
    </dgm:pt>
    <dgm:pt modelId="{4D840886-1463-463D-99F5-1C267AFF4B43}" type="pres">
      <dgm:prSet presAssocID="{A560F517-0E65-4C3D-8C66-AA38664F38B7}" presName="middleComposite" presStyleCnt="0"/>
      <dgm:spPr/>
    </dgm:pt>
    <dgm:pt modelId="{4F409FDE-67E3-42F7-BA4A-04F35979EECE}" type="pres">
      <dgm:prSet presAssocID="{D809E55C-6DDF-4C0D-842C-EB7D3CC0A628}" presName="circ1" presStyleLbl="vennNode1" presStyleIdx="0" presStyleCnt="11"/>
      <dgm:spPr/>
    </dgm:pt>
    <dgm:pt modelId="{4F86BA32-03FC-4F30-8FB0-E808A5774EAF}" type="pres">
      <dgm:prSet presAssocID="{D809E55C-6DDF-4C0D-842C-EB7D3CC0A628}" presName="circ1Tx" presStyleLbl="revTx" presStyleIdx="0" presStyleCnt="2">
        <dgm:presLayoutVars>
          <dgm:chMax val="0"/>
          <dgm:chPref val="0"/>
        </dgm:presLayoutVars>
      </dgm:prSet>
      <dgm:spPr/>
    </dgm:pt>
    <dgm:pt modelId="{9F45D252-968C-47A4-9609-13BD81C41490}" type="pres">
      <dgm:prSet presAssocID="{75CA95CD-B3BD-4E74-B214-7FF437C88839}" presName="circ2" presStyleLbl="vennNode1" presStyleIdx="1" presStyleCnt="11"/>
      <dgm:spPr/>
    </dgm:pt>
    <dgm:pt modelId="{B1491A3F-4D04-4E0B-8DD3-4403314EF80B}" type="pres">
      <dgm:prSet presAssocID="{75CA95CD-B3BD-4E74-B214-7FF437C88839}" presName="circ2Tx" presStyleLbl="revTx" presStyleIdx="0" presStyleCnt="2">
        <dgm:presLayoutVars>
          <dgm:chMax val="0"/>
          <dgm:chPref val="0"/>
        </dgm:presLayoutVars>
      </dgm:prSet>
      <dgm:spPr/>
    </dgm:pt>
    <dgm:pt modelId="{AAC4B19F-9000-494A-99B3-80CE4B397298}" type="pres">
      <dgm:prSet presAssocID="{A560F517-0E65-4C3D-8C66-AA38664F38B7}" presName="leftComposite" presStyleCnt="0"/>
      <dgm:spPr/>
    </dgm:pt>
    <dgm:pt modelId="{8812A046-0311-4098-AB3B-23794280B495}" type="pres">
      <dgm:prSet presAssocID="{4358EE5E-C3FA-4AA5-A444-F36ABCE86E80}" presName="childText1_1" presStyleLbl="vennNode1" presStyleIdx="2" presStyleCnt="11">
        <dgm:presLayoutVars>
          <dgm:chMax val="0"/>
          <dgm:chPref val="0"/>
        </dgm:presLayoutVars>
      </dgm:prSet>
      <dgm:spPr/>
    </dgm:pt>
    <dgm:pt modelId="{7903CC9E-A689-41BE-9C2B-00DF2AB9D425}" type="pres">
      <dgm:prSet presAssocID="{4358EE5E-C3FA-4AA5-A444-F36ABCE86E80}" presName="ellipse1" presStyleLbl="vennNode1" presStyleIdx="3" presStyleCnt="11"/>
      <dgm:spPr/>
    </dgm:pt>
    <dgm:pt modelId="{E08EAE41-B9A4-48BA-AE8E-006279584939}" type="pres">
      <dgm:prSet presAssocID="{4358EE5E-C3FA-4AA5-A444-F36ABCE86E80}" presName="ellipse2" presStyleLbl="vennNode1" presStyleIdx="4" presStyleCnt="11"/>
      <dgm:spPr/>
    </dgm:pt>
    <dgm:pt modelId="{1D4E60B1-CA52-41FA-AF72-BAA0AD7290EB}" type="pres">
      <dgm:prSet presAssocID="{CF06C34B-9018-4E16-AEC3-5143674EEB20}" presName="childText1_2" presStyleLbl="vennNode1" presStyleIdx="5" presStyleCnt="11">
        <dgm:presLayoutVars>
          <dgm:chMax val="0"/>
          <dgm:chPref val="0"/>
        </dgm:presLayoutVars>
      </dgm:prSet>
      <dgm:spPr/>
    </dgm:pt>
    <dgm:pt modelId="{D7F9280B-A1F6-46B1-9ECA-DFC5E93681F3}" type="pres">
      <dgm:prSet presAssocID="{CF06C34B-9018-4E16-AEC3-5143674EEB20}" presName="ellipse3" presStyleLbl="vennNode1" presStyleIdx="6" presStyleCnt="11"/>
      <dgm:spPr/>
    </dgm:pt>
    <dgm:pt modelId="{CDEEF611-D1D4-4FB7-8D14-C8E240863BAD}" type="pres">
      <dgm:prSet presAssocID="{55CF8EF7-98FA-4838-97CB-9BBF15440A70}" presName="childText1_3" presStyleLbl="vennNode1" presStyleIdx="7" presStyleCnt="11">
        <dgm:presLayoutVars>
          <dgm:chMax val="0"/>
          <dgm:chPref val="0"/>
        </dgm:presLayoutVars>
      </dgm:prSet>
      <dgm:spPr/>
    </dgm:pt>
    <dgm:pt modelId="{73E974C1-7C5B-4105-916C-047B1FF61BD2}" type="pres">
      <dgm:prSet presAssocID="{4013D279-1277-4CC9-9075-CB9757AEA6D9}" presName="childText1_4" presStyleLbl="vennNode1" presStyleIdx="8" presStyleCnt="11">
        <dgm:presLayoutVars>
          <dgm:chMax val="0"/>
          <dgm:chPref val="0"/>
        </dgm:presLayoutVars>
      </dgm:prSet>
      <dgm:spPr/>
    </dgm:pt>
    <dgm:pt modelId="{17EE77B0-3CC7-4D20-9558-0890F05CA9D9}" type="pres">
      <dgm:prSet presAssocID="{4013D279-1277-4CC9-9075-CB9757AEA6D9}" presName="ellipse4" presStyleLbl="vennNode1" presStyleIdx="9" presStyleCnt="11"/>
      <dgm:spPr/>
    </dgm:pt>
    <dgm:pt modelId="{CB0F2AD0-2AC8-4D20-A8C9-E764E16D95EB}" type="pres">
      <dgm:prSet presAssocID="{4013D279-1277-4CC9-9075-CB9757AEA6D9}" presName="ellipse5" presStyleLbl="vennNode1" presStyleIdx="10" presStyleCnt="11"/>
      <dgm:spPr/>
    </dgm:pt>
    <dgm:pt modelId="{E58792E2-6931-4810-81DF-9E8626AAFE2C}" type="pres">
      <dgm:prSet presAssocID="{A560F517-0E65-4C3D-8C66-AA38664F38B7}" presName="parentText1" presStyleLbl="revTx" presStyleIdx="1" presStyleCnt="2">
        <dgm:presLayoutVars>
          <dgm:chMax val="4"/>
          <dgm:chPref val="3"/>
          <dgm:bulletEnabled val="1"/>
        </dgm:presLayoutVars>
      </dgm:prSet>
      <dgm:spPr/>
    </dgm:pt>
  </dgm:ptLst>
  <dgm:cxnLst>
    <dgm:cxn modelId="{E5AA3009-7E19-4344-9DD6-3ACD78BF93FB}" srcId="{87FC463D-A1C2-42E9-B12B-BAA90E9FC055}" destId="{75CA95CD-B3BD-4E74-B214-7FF437C88839}" srcOrd="1" destOrd="0" parTransId="{8129A266-7B20-4AC4-9632-6E3840DB7640}" sibTransId="{1D919EED-3593-46FE-A32F-8D4235F40874}"/>
    <dgm:cxn modelId="{BD071623-CFD7-402F-8D51-DC0C4216D094}" type="presOf" srcId="{75CA95CD-B3BD-4E74-B214-7FF437C88839}" destId="{B1491A3F-4D04-4E0B-8DD3-4403314EF80B}" srcOrd="1" destOrd="0" presId="urn:microsoft.com/office/officeart/2009/3/layout/PhasedProcess"/>
    <dgm:cxn modelId="{59855434-CA37-4B84-8F34-E5E491794B06}" type="presOf" srcId="{4013D279-1277-4CC9-9075-CB9757AEA6D9}" destId="{73E974C1-7C5B-4105-916C-047B1FF61BD2}" srcOrd="0" destOrd="0" presId="urn:microsoft.com/office/officeart/2009/3/layout/PhasedProcess"/>
    <dgm:cxn modelId="{7F0DD545-4105-4749-9A48-D657151AF6FB}" type="presOf" srcId="{D809E55C-6DDF-4C0D-842C-EB7D3CC0A628}" destId="{4F409FDE-67E3-42F7-BA4A-04F35979EECE}" srcOrd="0" destOrd="0" presId="urn:microsoft.com/office/officeart/2009/3/layout/PhasedProcess"/>
    <dgm:cxn modelId="{75212E49-F837-4262-84F0-216DA57D0E03}" srcId="{E1FEAAAE-33C1-4499-B255-6D37D5EA7643}" destId="{4358EE5E-C3FA-4AA5-A444-F36ABCE86E80}" srcOrd="0" destOrd="0" parTransId="{C44EB257-1C71-4694-AF84-0B862B392C80}" sibTransId="{356BDF9A-3827-4FCE-B24E-A9ED8685B9A7}"/>
    <dgm:cxn modelId="{A936946A-2025-4031-9F1D-39CD7CF5A8AA}" srcId="{A560F517-0E65-4C3D-8C66-AA38664F38B7}" destId="{87FC463D-A1C2-42E9-B12B-BAA90E9FC055}" srcOrd="1" destOrd="0" parTransId="{9B93A303-F76B-4CCA-8611-971036401283}" sibTransId="{EC5A02C7-ADB5-42DB-838F-CE99D937579D}"/>
    <dgm:cxn modelId="{4302ED6C-B24F-4C95-A981-B5E14FD4BF27}" type="presOf" srcId="{D809E55C-6DDF-4C0D-842C-EB7D3CC0A628}" destId="{4F86BA32-03FC-4F30-8FB0-E808A5774EAF}" srcOrd="1" destOrd="0" presId="urn:microsoft.com/office/officeart/2009/3/layout/PhasedProcess"/>
    <dgm:cxn modelId="{8195DB6E-6392-4BDE-9FE7-718141FE24CD}" type="presOf" srcId="{A560F517-0E65-4C3D-8C66-AA38664F38B7}" destId="{0E236B33-6917-45B0-8765-448395C9492B}" srcOrd="0" destOrd="0" presId="urn:microsoft.com/office/officeart/2009/3/layout/PhasedProcess"/>
    <dgm:cxn modelId="{237BAF6F-C655-4471-8FE9-18F6AC920046}" type="presOf" srcId="{55CF8EF7-98FA-4838-97CB-9BBF15440A70}" destId="{CDEEF611-D1D4-4FB7-8D14-C8E240863BAD}" srcOrd="0" destOrd="0" presId="urn:microsoft.com/office/officeart/2009/3/layout/PhasedProcess"/>
    <dgm:cxn modelId="{E6BBA772-4FAA-4AED-8FE2-DB254CB4D9B3}" srcId="{E1FEAAAE-33C1-4499-B255-6D37D5EA7643}" destId="{CF06C34B-9018-4E16-AEC3-5143674EEB20}" srcOrd="1" destOrd="0" parTransId="{08DC5653-85FB-4FE9-84F1-E43B5F70CCAC}" sibTransId="{61331838-E9F1-4BE4-846D-7836A189F99F}"/>
    <dgm:cxn modelId="{18816373-D7D4-4DB4-A2A4-1109EA22B9E0}" type="presOf" srcId="{CF06C34B-9018-4E16-AEC3-5143674EEB20}" destId="{1D4E60B1-CA52-41FA-AF72-BAA0AD7290EB}" srcOrd="0" destOrd="0" presId="urn:microsoft.com/office/officeart/2009/3/layout/PhasedProcess"/>
    <dgm:cxn modelId="{DAB5A856-7DB6-47F2-ACAC-A3CD4E2EF8FB}" type="presOf" srcId="{E1FEAAAE-33C1-4499-B255-6D37D5EA7643}" destId="{E58792E2-6931-4810-81DF-9E8626AAFE2C}" srcOrd="0" destOrd="0" presId="urn:microsoft.com/office/officeart/2009/3/layout/PhasedProcess"/>
    <dgm:cxn modelId="{77660A8B-DC5A-4FE3-B878-75A6D0E864AD}" srcId="{E1FEAAAE-33C1-4499-B255-6D37D5EA7643}" destId="{4123E052-A6DF-4685-9345-85B861C03D88}" srcOrd="4" destOrd="0" parTransId="{F5C99713-9F3B-4526-834E-EC3B30B4E183}" sibTransId="{1D173E34-941E-417C-A588-AE09A7861F65}"/>
    <dgm:cxn modelId="{305993AD-029D-49F6-ABAF-E153938EDFF9}" type="presOf" srcId="{4358EE5E-C3FA-4AA5-A444-F36ABCE86E80}" destId="{8812A046-0311-4098-AB3B-23794280B495}" srcOrd="0" destOrd="0" presId="urn:microsoft.com/office/officeart/2009/3/layout/PhasedProcess"/>
    <dgm:cxn modelId="{BF8863B9-D567-47B3-8E64-9F126A25F6AC}" type="presOf" srcId="{87FC463D-A1C2-42E9-B12B-BAA90E9FC055}" destId="{4287D4F2-6567-4EAF-B448-C5974E4B96D9}" srcOrd="0" destOrd="0" presId="urn:microsoft.com/office/officeart/2009/3/layout/PhasedProcess"/>
    <dgm:cxn modelId="{E07D29CD-3F74-46E0-A5D8-CC08E45C303B}" srcId="{E1FEAAAE-33C1-4499-B255-6D37D5EA7643}" destId="{55CF8EF7-98FA-4838-97CB-9BBF15440A70}" srcOrd="2" destOrd="0" parTransId="{59EF9052-FE6B-46BC-B2B3-A831CFBA9E40}" sibTransId="{A944ACFD-EB63-4220-BFE3-E98D298C12A0}"/>
    <dgm:cxn modelId="{729209E3-F1B4-4E77-ABCA-BB09C95323BA}" srcId="{E1FEAAAE-33C1-4499-B255-6D37D5EA7643}" destId="{4013D279-1277-4CC9-9075-CB9757AEA6D9}" srcOrd="3" destOrd="0" parTransId="{4A5C328D-354F-4F3F-96B7-6490072E15A7}" sibTransId="{5D393F98-F375-49F8-8084-8367CEC12A56}"/>
    <dgm:cxn modelId="{74DE76EB-5552-403B-8CF4-14FC6415EC23}" srcId="{87FC463D-A1C2-42E9-B12B-BAA90E9FC055}" destId="{D809E55C-6DDF-4C0D-842C-EB7D3CC0A628}" srcOrd="0" destOrd="0" parTransId="{1D207B58-E2B1-4D99-A7A6-D1DF71C2B07D}" sibTransId="{781A5117-1C56-4C1E-845B-5AA7E16DDDF2}"/>
    <dgm:cxn modelId="{45FE05FA-6657-4671-8DE1-0E4555048A97}" type="presOf" srcId="{75CA95CD-B3BD-4E74-B214-7FF437C88839}" destId="{9F45D252-968C-47A4-9609-13BD81C41490}" srcOrd="0" destOrd="0" presId="urn:microsoft.com/office/officeart/2009/3/layout/PhasedProcess"/>
    <dgm:cxn modelId="{1EF5D8FD-6F50-464A-AF3C-65252F7FD6DC}" srcId="{A560F517-0E65-4C3D-8C66-AA38664F38B7}" destId="{E1FEAAAE-33C1-4499-B255-6D37D5EA7643}" srcOrd="0" destOrd="0" parTransId="{F269DFB4-99AC-4C0C-84CF-0AEBBB19893A}" sibTransId="{F0B50DC1-9B74-46F1-BD76-789358AFA34A}"/>
    <dgm:cxn modelId="{0D33DFFF-BFCF-4B62-BBAE-CE3C0FE2A92B}" type="presParOf" srcId="{0E236B33-6917-45B0-8765-448395C9492B}" destId="{5188FBC2-F1A7-4095-9A43-48A9A0DC80B2}" srcOrd="0" destOrd="0" presId="urn:microsoft.com/office/officeart/2009/3/layout/PhasedProcess"/>
    <dgm:cxn modelId="{34DFCB42-3ECD-488D-B62C-8D63FEF4DF7D}" type="presParOf" srcId="{0E236B33-6917-45B0-8765-448395C9492B}" destId="{20D61347-7E2F-4B66-9616-13545B40267C}" srcOrd="1" destOrd="0" presId="urn:microsoft.com/office/officeart/2009/3/layout/PhasedProcess"/>
    <dgm:cxn modelId="{158FCC9B-75E3-4C36-A376-886A1CA5324C}" type="presParOf" srcId="{0E236B33-6917-45B0-8765-448395C9492B}" destId="{4287D4F2-6567-4EAF-B448-C5974E4B96D9}" srcOrd="2" destOrd="0" presId="urn:microsoft.com/office/officeart/2009/3/layout/PhasedProcess"/>
    <dgm:cxn modelId="{F577CA29-D7B5-405B-9F50-810486AFDA4D}" type="presParOf" srcId="{0E236B33-6917-45B0-8765-448395C9492B}" destId="{4D840886-1463-463D-99F5-1C267AFF4B43}" srcOrd="3" destOrd="0" presId="urn:microsoft.com/office/officeart/2009/3/layout/PhasedProcess"/>
    <dgm:cxn modelId="{24F4E16F-671F-42A4-9D1C-FE5D2274F810}" type="presParOf" srcId="{4D840886-1463-463D-99F5-1C267AFF4B43}" destId="{4F409FDE-67E3-42F7-BA4A-04F35979EECE}" srcOrd="0" destOrd="0" presId="urn:microsoft.com/office/officeart/2009/3/layout/PhasedProcess"/>
    <dgm:cxn modelId="{815680E4-A498-4C31-9123-2F336003C347}" type="presParOf" srcId="{4D840886-1463-463D-99F5-1C267AFF4B43}" destId="{4F86BA32-03FC-4F30-8FB0-E808A5774EAF}" srcOrd="1" destOrd="0" presId="urn:microsoft.com/office/officeart/2009/3/layout/PhasedProcess"/>
    <dgm:cxn modelId="{9F289835-BDED-433C-9106-4AC10B48815F}" type="presParOf" srcId="{4D840886-1463-463D-99F5-1C267AFF4B43}" destId="{9F45D252-968C-47A4-9609-13BD81C41490}" srcOrd="2" destOrd="0" presId="urn:microsoft.com/office/officeart/2009/3/layout/PhasedProcess"/>
    <dgm:cxn modelId="{78932A85-F177-446D-A7AF-A0D7D4035CB6}" type="presParOf" srcId="{4D840886-1463-463D-99F5-1C267AFF4B43}" destId="{B1491A3F-4D04-4E0B-8DD3-4403314EF80B}" srcOrd="3" destOrd="0" presId="urn:microsoft.com/office/officeart/2009/3/layout/PhasedProcess"/>
    <dgm:cxn modelId="{D4E6BCC2-CED6-434E-944E-4D1EA9B0DF57}" type="presParOf" srcId="{0E236B33-6917-45B0-8765-448395C9492B}" destId="{AAC4B19F-9000-494A-99B3-80CE4B397298}" srcOrd="4" destOrd="0" presId="urn:microsoft.com/office/officeart/2009/3/layout/PhasedProcess"/>
    <dgm:cxn modelId="{8C10A6CB-8A11-4A05-B5D3-9E6B5765175A}" type="presParOf" srcId="{AAC4B19F-9000-494A-99B3-80CE4B397298}" destId="{8812A046-0311-4098-AB3B-23794280B495}" srcOrd="0" destOrd="0" presId="urn:microsoft.com/office/officeart/2009/3/layout/PhasedProcess"/>
    <dgm:cxn modelId="{E8F11735-AF41-4F8B-845A-6BA44375184A}" type="presParOf" srcId="{AAC4B19F-9000-494A-99B3-80CE4B397298}" destId="{7903CC9E-A689-41BE-9C2B-00DF2AB9D425}" srcOrd="1" destOrd="0" presId="urn:microsoft.com/office/officeart/2009/3/layout/PhasedProcess"/>
    <dgm:cxn modelId="{A2289167-2DC0-47B7-A5A9-C3F25FE80F57}" type="presParOf" srcId="{AAC4B19F-9000-494A-99B3-80CE4B397298}" destId="{E08EAE41-B9A4-48BA-AE8E-006279584939}" srcOrd="2" destOrd="0" presId="urn:microsoft.com/office/officeart/2009/3/layout/PhasedProcess"/>
    <dgm:cxn modelId="{2462DADA-AF38-4BED-A965-70F3E477836C}" type="presParOf" srcId="{AAC4B19F-9000-494A-99B3-80CE4B397298}" destId="{1D4E60B1-CA52-41FA-AF72-BAA0AD7290EB}" srcOrd="3" destOrd="0" presId="urn:microsoft.com/office/officeart/2009/3/layout/PhasedProcess"/>
    <dgm:cxn modelId="{DBF390AD-BFB3-4632-BB5C-AE96B28FFDD0}" type="presParOf" srcId="{AAC4B19F-9000-494A-99B3-80CE4B397298}" destId="{D7F9280B-A1F6-46B1-9ECA-DFC5E93681F3}" srcOrd="4" destOrd="0" presId="urn:microsoft.com/office/officeart/2009/3/layout/PhasedProcess"/>
    <dgm:cxn modelId="{A67D9908-D960-4864-966E-7B575435DCEA}" type="presParOf" srcId="{AAC4B19F-9000-494A-99B3-80CE4B397298}" destId="{CDEEF611-D1D4-4FB7-8D14-C8E240863BAD}" srcOrd="5" destOrd="0" presId="urn:microsoft.com/office/officeart/2009/3/layout/PhasedProcess"/>
    <dgm:cxn modelId="{CCDD7B2B-DF82-4557-8A78-C14BDAB7FD78}" type="presParOf" srcId="{AAC4B19F-9000-494A-99B3-80CE4B397298}" destId="{73E974C1-7C5B-4105-916C-047B1FF61BD2}" srcOrd="6" destOrd="0" presId="urn:microsoft.com/office/officeart/2009/3/layout/PhasedProcess"/>
    <dgm:cxn modelId="{0604D6B0-F8E7-4026-9DBB-A918FBBDDF8C}" type="presParOf" srcId="{AAC4B19F-9000-494A-99B3-80CE4B397298}" destId="{17EE77B0-3CC7-4D20-9558-0890F05CA9D9}" srcOrd="7" destOrd="0" presId="urn:microsoft.com/office/officeart/2009/3/layout/PhasedProcess"/>
    <dgm:cxn modelId="{2B37E7C3-CADD-45DD-9BCE-2AF2770BF922}" type="presParOf" srcId="{AAC4B19F-9000-494A-99B3-80CE4B397298}" destId="{CB0F2AD0-2AC8-4D20-A8C9-E764E16D95EB}" srcOrd="8" destOrd="0" presId="urn:microsoft.com/office/officeart/2009/3/layout/PhasedProcess"/>
    <dgm:cxn modelId="{C6AEA9B7-87B3-4749-81CA-17706FE257FF}" type="presParOf" srcId="{0E236B33-6917-45B0-8765-448395C9492B}" destId="{E58792E2-6931-4810-81DF-9E8626AAFE2C}" srcOrd="5" destOrd="0" presId="urn:microsoft.com/office/officeart/2009/3/layout/Phased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B651D7F-8FB2-4CB2-9FA8-4B4C7B46025E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7378A2D-8D35-43DF-9956-2DCDE2819BE2}">
      <dgm:prSet/>
      <dgm:spPr/>
      <dgm:t>
        <a:bodyPr/>
        <a:lstStyle/>
        <a:p>
          <a:r>
            <a:rPr lang="en-US" dirty="0"/>
            <a:t>Water conservation and efficiency outreach</a:t>
          </a:r>
        </a:p>
      </dgm:t>
    </dgm:pt>
    <dgm:pt modelId="{B9540490-3792-4B49-A170-8D5ABE3CDB24}" type="parTrans" cxnId="{8ADE7901-483E-4621-8CF1-26F936A3867F}">
      <dgm:prSet/>
      <dgm:spPr/>
      <dgm:t>
        <a:bodyPr/>
        <a:lstStyle/>
        <a:p>
          <a:endParaRPr lang="en-US"/>
        </a:p>
      </dgm:t>
    </dgm:pt>
    <dgm:pt modelId="{72D143E9-E206-464B-A8D7-E295827E8D90}" type="sibTrans" cxnId="{8ADE7901-483E-4621-8CF1-26F936A3867F}">
      <dgm:prSet/>
      <dgm:spPr/>
      <dgm:t>
        <a:bodyPr/>
        <a:lstStyle/>
        <a:p>
          <a:endParaRPr lang="en-US"/>
        </a:p>
      </dgm:t>
    </dgm:pt>
    <dgm:pt modelId="{77677AF0-56F0-4BC7-80CF-B71586344DCC}">
      <dgm:prSet/>
      <dgm:spPr/>
      <dgm:t>
        <a:bodyPr/>
        <a:lstStyle/>
        <a:p>
          <a:r>
            <a:rPr lang="en-US" dirty="0"/>
            <a:t>Instream Flow Dedication (Water Code 1707)</a:t>
          </a:r>
        </a:p>
      </dgm:t>
    </dgm:pt>
    <dgm:pt modelId="{0C89609A-80DE-4CBD-A9B7-0D82765F53D4}" type="parTrans" cxnId="{B59A3066-EE1E-4EB6-9849-1D7E626678FE}">
      <dgm:prSet/>
      <dgm:spPr/>
      <dgm:t>
        <a:bodyPr/>
        <a:lstStyle/>
        <a:p>
          <a:endParaRPr lang="en-US"/>
        </a:p>
      </dgm:t>
    </dgm:pt>
    <dgm:pt modelId="{4B5323ED-AEAA-403D-9735-4EB29571A642}" type="sibTrans" cxnId="{B59A3066-EE1E-4EB6-9849-1D7E626678FE}">
      <dgm:prSet/>
      <dgm:spPr/>
      <dgm:t>
        <a:bodyPr/>
        <a:lstStyle/>
        <a:p>
          <a:endParaRPr lang="en-US"/>
        </a:p>
      </dgm:t>
    </dgm:pt>
    <dgm:pt modelId="{7F3E24F4-FB63-4378-AAFA-4264B45EE11D}">
      <dgm:prSet/>
      <dgm:spPr/>
      <dgm:t>
        <a:bodyPr/>
        <a:lstStyle/>
        <a:p>
          <a:r>
            <a:rPr lang="en-US"/>
            <a:t>Storage and forbearance programs</a:t>
          </a:r>
        </a:p>
      </dgm:t>
    </dgm:pt>
    <dgm:pt modelId="{435DA411-A669-4B88-A176-DDB0B919CFC5}" type="parTrans" cxnId="{1D6697F3-CF2D-40F8-AFB0-245FDF6D0EFA}">
      <dgm:prSet/>
      <dgm:spPr/>
      <dgm:t>
        <a:bodyPr/>
        <a:lstStyle/>
        <a:p>
          <a:endParaRPr lang="en-US"/>
        </a:p>
      </dgm:t>
    </dgm:pt>
    <dgm:pt modelId="{A2AA285C-51D5-4981-AFBC-F36BF7BC7191}" type="sibTrans" cxnId="{1D6697F3-CF2D-40F8-AFB0-245FDF6D0EFA}">
      <dgm:prSet/>
      <dgm:spPr/>
      <dgm:t>
        <a:bodyPr/>
        <a:lstStyle/>
        <a:p>
          <a:endParaRPr lang="en-US"/>
        </a:p>
      </dgm:t>
    </dgm:pt>
    <dgm:pt modelId="{3089DF36-7C89-4416-8565-321174187BF0}">
      <dgm:prSet/>
      <dgm:spPr/>
      <dgm:t>
        <a:bodyPr/>
        <a:lstStyle/>
        <a:p>
          <a:r>
            <a:rPr lang="en-US"/>
            <a:t>Flow monitoring </a:t>
          </a:r>
        </a:p>
      </dgm:t>
    </dgm:pt>
    <dgm:pt modelId="{48F69350-71BB-4E0C-B561-1A5947D3BBF0}" type="parTrans" cxnId="{51F915C6-0592-4FBA-86B5-FD3DE47B95DE}">
      <dgm:prSet/>
      <dgm:spPr/>
      <dgm:t>
        <a:bodyPr/>
        <a:lstStyle/>
        <a:p>
          <a:endParaRPr lang="en-US"/>
        </a:p>
      </dgm:t>
    </dgm:pt>
    <dgm:pt modelId="{B150A08D-D7AD-4C98-B484-8ECD6EDDC389}" type="sibTrans" cxnId="{51F915C6-0592-4FBA-86B5-FD3DE47B95DE}">
      <dgm:prSet/>
      <dgm:spPr/>
      <dgm:t>
        <a:bodyPr/>
        <a:lstStyle/>
        <a:p>
          <a:endParaRPr lang="en-US"/>
        </a:p>
      </dgm:t>
    </dgm:pt>
    <dgm:pt modelId="{205A927D-86CC-4A1F-9A72-640532D9B7CB}">
      <dgm:prSet/>
      <dgm:spPr/>
      <dgm:t>
        <a:bodyPr/>
        <a:lstStyle/>
        <a:p>
          <a:r>
            <a:rPr lang="en-US"/>
            <a:t>Designing, permitting, and implementing individual water conservation systems</a:t>
          </a:r>
        </a:p>
      </dgm:t>
    </dgm:pt>
    <dgm:pt modelId="{A7F4873B-D68A-4498-808D-C3B77376F744}" type="parTrans" cxnId="{B0487F8D-815E-439F-80B2-CB46EE6CD0DF}">
      <dgm:prSet/>
      <dgm:spPr/>
      <dgm:t>
        <a:bodyPr/>
        <a:lstStyle/>
        <a:p>
          <a:endParaRPr lang="en-US"/>
        </a:p>
      </dgm:t>
    </dgm:pt>
    <dgm:pt modelId="{3CAE4FB4-37CF-49DB-A347-DC4800F70EE9}" type="sibTrans" cxnId="{B0487F8D-815E-439F-80B2-CB46EE6CD0DF}">
      <dgm:prSet/>
      <dgm:spPr/>
      <dgm:t>
        <a:bodyPr/>
        <a:lstStyle/>
        <a:p>
          <a:endParaRPr lang="en-US"/>
        </a:p>
      </dgm:t>
    </dgm:pt>
    <dgm:pt modelId="{0455244F-57A7-4977-B6C1-F39FFF1DD0A1}" type="pres">
      <dgm:prSet presAssocID="{5B651D7F-8FB2-4CB2-9FA8-4B4C7B46025E}" presName="vert0" presStyleCnt="0">
        <dgm:presLayoutVars>
          <dgm:dir/>
          <dgm:animOne val="branch"/>
          <dgm:animLvl val="lvl"/>
        </dgm:presLayoutVars>
      </dgm:prSet>
      <dgm:spPr/>
    </dgm:pt>
    <dgm:pt modelId="{01663945-6B40-426B-9099-1451FFE15255}" type="pres">
      <dgm:prSet presAssocID="{D7378A2D-8D35-43DF-9956-2DCDE2819BE2}" presName="thickLine" presStyleLbl="alignNode1" presStyleIdx="0" presStyleCnt="5"/>
      <dgm:spPr/>
    </dgm:pt>
    <dgm:pt modelId="{4FE152EB-1E8F-4C6C-B3CC-BE0DE1D7D2C1}" type="pres">
      <dgm:prSet presAssocID="{D7378A2D-8D35-43DF-9956-2DCDE2819BE2}" presName="horz1" presStyleCnt="0"/>
      <dgm:spPr/>
    </dgm:pt>
    <dgm:pt modelId="{AF3DE6B5-04F0-4391-A331-6257F9AE2A31}" type="pres">
      <dgm:prSet presAssocID="{D7378A2D-8D35-43DF-9956-2DCDE2819BE2}" presName="tx1" presStyleLbl="revTx" presStyleIdx="0" presStyleCnt="5"/>
      <dgm:spPr/>
    </dgm:pt>
    <dgm:pt modelId="{DBD69772-3E68-4872-BBF7-5AF8B1E00BDB}" type="pres">
      <dgm:prSet presAssocID="{D7378A2D-8D35-43DF-9956-2DCDE2819BE2}" presName="vert1" presStyleCnt="0"/>
      <dgm:spPr/>
    </dgm:pt>
    <dgm:pt modelId="{18E6785B-FE68-4CC8-A9E9-7AA0E46D5C98}" type="pres">
      <dgm:prSet presAssocID="{77677AF0-56F0-4BC7-80CF-B71586344DCC}" presName="thickLine" presStyleLbl="alignNode1" presStyleIdx="1" presStyleCnt="5"/>
      <dgm:spPr/>
    </dgm:pt>
    <dgm:pt modelId="{7C39EF26-5D2D-4253-A6AA-101B9853F194}" type="pres">
      <dgm:prSet presAssocID="{77677AF0-56F0-4BC7-80CF-B71586344DCC}" presName="horz1" presStyleCnt="0"/>
      <dgm:spPr/>
    </dgm:pt>
    <dgm:pt modelId="{158010FE-62C2-4F34-92EB-D57D804E7A3E}" type="pres">
      <dgm:prSet presAssocID="{77677AF0-56F0-4BC7-80CF-B71586344DCC}" presName="tx1" presStyleLbl="revTx" presStyleIdx="1" presStyleCnt="5"/>
      <dgm:spPr/>
    </dgm:pt>
    <dgm:pt modelId="{4DAAC866-05F9-450E-83C4-6749FE796CB2}" type="pres">
      <dgm:prSet presAssocID="{77677AF0-56F0-4BC7-80CF-B71586344DCC}" presName="vert1" presStyleCnt="0"/>
      <dgm:spPr/>
    </dgm:pt>
    <dgm:pt modelId="{6F4807B1-8A0B-4530-A68C-F110CB48B7FA}" type="pres">
      <dgm:prSet presAssocID="{7F3E24F4-FB63-4378-AAFA-4264B45EE11D}" presName="thickLine" presStyleLbl="alignNode1" presStyleIdx="2" presStyleCnt="5"/>
      <dgm:spPr/>
    </dgm:pt>
    <dgm:pt modelId="{F749B359-938B-4CB6-9609-4F0500FB6925}" type="pres">
      <dgm:prSet presAssocID="{7F3E24F4-FB63-4378-AAFA-4264B45EE11D}" presName="horz1" presStyleCnt="0"/>
      <dgm:spPr/>
    </dgm:pt>
    <dgm:pt modelId="{50712967-582F-492A-BB3E-EC4C244333F2}" type="pres">
      <dgm:prSet presAssocID="{7F3E24F4-FB63-4378-AAFA-4264B45EE11D}" presName="tx1" presStyleLbl="revTx" presStyleIdx="2" presStyleCnt="5"/>
      <dgm:spPr/>
    </dgm:pt>
    <dgm:pt modelId="{585FDC06-5A21-4B3D-B652-283620CDF335}" type="pres">
      <dgm:prSet presAssocID="{7F3E24F4-FB63-4378-AAFA-4264B45EE11D}" presName="vert1" presStyleCnt="0"/>
      <dgm:spPr/>
    </dgm:pt>
    <dgm:pt modelId="{21D680D4-90DB-4974-B008-2EB2FAC23E58}" type="pres">
      <dgm:prSet presAssocID="{3089DF36-7C89-4416-8565-321174187BF0}" presName="thickLine" presStyleLbl="alignNode1" presStyleIdx="3" presStyleCnt="5"/>
      <dgm:spPr/>
    </dgm:pt>
    <dgm:pt modelId="{AAD1734D-156A-45E1-8EFF-8CCE25424748}" type="pres">
      <dgm:prSet presAssocID="{3089DF36-7C89-4416-8565-321174187BF0}" presName="horz1" presStyleCnt="0"/>
      <dgm:spPr/>
    </dgm:pt>
    <dgm:pt modelId="{8AF5B8EE-8A01-401F-A039-FFBF6E162FA2}" type="pres">
      <dgm:prSet presAssocID="{3089DF36-7C89-4416-8565-321174187BF0}" presName="tx1" presStyleLbl="revTx" presStyleIdx="3" presStyleCnt="5"/>
      <dgm:spPr/>
    </dgm:pt>
    <dgm:pt modelId="{44B6FD0E-C518-412D-976D-6EC4CE2BE925}" type="pres">
      <dgm:prSet presAssocID="{3089DF36-7C89-4416-8565-321174187BF0}" presName="vert1" presStyleCnt="0"/>
      <dgm:spPr/>
    </dgm:pt>
    <dgm:pt modelId="{8EDFFE36-42BC-4BF9-B129-DDD4547C3C80}" type="pres">
      <dgm:prSet presAssocID="{205A927D-86CC-4A1F-9A72-640532D9B7CB}" presName="thickLine" presStyleLbl="alignNode1" presStyleIdx="4" presStyleCnt="5"/>
      <dgm:spPr/>
    </dgm:pt>
    <dgm:pt modelId="{48C77CD0-4C00-4476-83A3-412A0EB7AD1D}" type="pres">
      <dgm:prSet presAssocID="{205A927D-86CC-4A1F-9A72-640532D9B7CB}" presName="horz1" presStyleCnt="0"/>
      <dgm:spPr/>
    </dgm:pt>
    <dgm:pt modelId="{0FB69DD2-F25D-42C3-B6ED-D042509ACADF}" type="pres">
      <dgm:prSet presAssocID="{205A927D-86CC-4A1F-9A72-640532D9B7CB}" presName="tx1" presStyleLbl="revTx" presStyleIdx="4" presStyleCnt="5"/>
      <dgm:spPr/>
    </dgm:pt>
    <dgm:pt modelId="{603B7826-4AB6-4569-A25B-28379E57E062}" type="pres">
      <dgm:prSet presAssocID="{205A927D-86CC-4A1F-9A72-640532D9B7CB}" presName="vert1" presStyleCnt="0"/>
      <dgm:spPr/>
    </dgm:pt>
  </dgm:ptLst>
  <dgm:cxnLst>
    <dgm:cxn modelId="{8ADE7901-483E-4621-8CF1-26F936A3867F}" srcId="{5B651D7F-8FB2-4CB2-9FA8-4B4C7B46025E}" destId="{D7378A2D-8D35-43DF-9956-2DCDE2819BE2}" srcOrd="0" destOrd="0" parTransId="{B9540490-3792-4B49-A170-8D5ABE3CDB24}" sibTransId="{72D143E9-E206-464B-A8D7-E295827E8D90}"/>
    <dgm:cxn modelId="{12C3E72F-C26D-4FA9-BCDB-5870F20553F9}" type="presOf" srcId="{205A927D-86CC-4A1F-9A72-640532D9B7CB}" destId="{0FB69DD2-F25D-42C3-B6ED-D042509ACADF}" srcOrd="0" destOrd="0" presId="urn:microsoft.com/office/officeart/2008/layout/LinedList"/>
    <dgm:cxn modelId="{2D22DE3B-F345-4567-9969-90C97B74918F}" type="presOf" srcId="{77677AF0-56F0-4BC7-80CF-B71586344DCC}" destId="{158010FE-62C2-4F34-92EB-D57D804E7A3E}" srcOrd="0" destOrd="0" presId="urn:microsoft.com/office/officeart/2008/layout/LinedList"/>
    <dgm:cxn modelId="{B59A3066-EE1E-4EB6-9849-1D7E626678FE}" srcId="{5B651D7F-8FB2-4CB2-9FA8-4B4C7B46025E}" destId="{77677AF0-56F0-4BC7-80CF-B71586344DCC}" srcOrd="1" destOrd="0" parTransId="{0C89609A-80DE-4CBD-A9B7-0D82765F53D4}" sibTransId="{4B5323ED-AEAA-403D-9735-4EB29571A642}"/>
    <dgm:cxn modelId="{B0487F8D-815E-439F-80B2-CB46EE6CD0DF}" srcId="{5B651D7F-8FB2-4CB2-9FA8-4B4C7B46025E}" destId="{205A927D-86CC-4A1F-9A72-640532D9B7CB}" srcOrd="4" destOrd="0" parTransId="{A7F4873B-D68A-4498-808D-C3B77376F744}" sibTransId="{3CAE4FB4-37CF-49DB-A347-DC4800F70EE9}"/>
    <dgm:cxn modelId="{81527F9B-7448-4B76-AE7E-A9D3809A244F}" type="presOf" srcId="{7F3E24F4-FB63-4378-AAFA-4264B45EE11D}" destId="{50712967-582F-492A-BB3E-EC4C244333F2}" srcOrd="0" destOrd="0" presId="urn:microsoft.com/office/officeart/2008/layout/LinedList"/>
    <dgm:cxn modelId="{A6BA2AA0-767F-480A-826B-1E6823E15D6F}" type="presOf" srcId="{5B651D7F-8FB2-4CB2-9FA8-4B4C7B46025E}" destId="{0455244F-57A7-4977-B6C1-F39FFF1DD0A1}" srcOrd="0" destOrd="0" presId="urn:microsoft.com/office/officeart/2008/layout/LinedList"/>
    <dgm:cxn modelId="{113730AE-5BF0-47AC-8A84-689205E9FD09}" type="presOf" srcId="{D7378A2D-8D35-43DF-9956-2DCDE2819BE2}" destId="{AF3DE6B5-04F0-4391-A331-6257F9AE2A31}" srcOrd="0" destOrd="0" presId="urn:microsoft.com/office/officeart/2008/layout/LinedList"/>
    <dgm:cxn modelId="{51F915C6-0592-4FBA-86B5-FD3DE47B95DE}" srcId="{5B651D7F-8FB2-4CB2-9FA8-4B4C7B46025E}" destId="{3089DF36-7C89-4416-8565-321174187BF0}" srcOrd="3" destOrd="0" parTransId="{48F69350-71BB-4E0C-B561-1A5947D3BBF0}" sibTransId="{B150A08D-D7AD-4C98-B484-8ECD6EDDC389}"/>
    <dgm:cxn modelId="{5D7A95D7-B8D9-4EE7-BE0E-1736720506F2}" type="presOf" srcId="{3089DF36-7C89-4416-8565-321174187BF0}" destId="{8AF5B8EE-8A01-401F-A039-FFBF6E162FA2}" srcOrd="0" destOrd="0" presId="urn:microsoft.com/office/officeart/2008/layout/LinedList"/>
    <dgm:cxn modelId="{1D6697F3-CF2D-40F8-AFB0-245FDF6D0EFA}" srcId="{5B651D7F-8FB2-4CB2-9FA8-4B4C7B46025E}" destId="{7F3E24F4-FB63-4378-AAFA-4264B45EE11D}" srcOrd="2" destOrd="0" parTransId="{435DA411-A669-4B88-A176-DDB0B919CFC5}" sibTransId="{A2AA285C-51D5-4981-AFBC-F36BF7BC7191}"/>
    <dgm:cxn modelId="{9FADEB8C-1E66-423B-B40B-032793BA43A8}" type="presParOf" srcId="{0455244F-57A7-4977-B6C1-F39FFF1DD0A1}" destId="{01663945-6B40-426B-9099-1451FFE15255}" srcOrd="0" destOrd="0" presId="urn:microsoft.com/office/officeart/2008/layout/LinedList"/>
    <dgm:cxn modelId="{CBB15B0F-4224-410B-AA64-7D2F3B513F28}" type="presParOf" srcId="{0455244F-57A7-4977-B6C1-F39FFF1DD0A1}" destId="{4FE152EB-1E8F-4C6C-B3CC-BE0DE1D7D2C1}" srcOrd="1" destOrd="0" presId="urn:microsoft.com/office/officeart/2008/layout/LinedList"/>
    <dgm:cxn modelId="{7BA1DF44-CDB3-40B6-9548-95A6D6123BED}" type="presParOf" srcId="{4FE152EB-1E8F-4C6C-B3CC-BE0DE1D7D2C1}" destId="{AF3DE6B5-04F0-4391-A331-6257F9AE2A31}" srcOrd="0" destOrd="0" presId="urn:microsoft.com/office/officeart/2008/layout/LinedList"/>
    <dgm:cxn modelId="{B54DB3BB-82F4-4020-9131-F96A28A7EA71}" type="presParOf" srcId="{4FE152EB-1E8F-4C6C-B3CC-BE0DE1D7D2C1}" destId="{DBD69772-3E68-4872-BBF7-5AF8B1E00BDB}" srcOrd="1" destOrd="0" presId="urn:microsoft.com/office/officeart/2008/layout/LinedList"/>
    <dgm:cxn modelId="{4A75A808-4239-463C-9335-AE8195F9D68F}" type="presParOf" srcId="{0455244F-57A7-4977-B6C1-F39FFF1DD0A1}" destId="{18E6785B-FE68-4CC8-A9E9-7AA0E46D5C98}" srcOrd="2" destOrd="0" presId="urn:microsoft.com/office/officeart/2008/layout/LinedList"/>
    <dgm:cxn modelId="{E29AFA05-6FB5-49FE-B272-E7408AC0C814}" type="presParOf" srcId="{0455244F-57A7-4977-B6C1-F39FFF1DD0A1}" destId="{7C39EF26-5D2D-4253-A6AA-101B9853F194}" srcOrd="3" destOrd="0" presId="urn:microsoft.com/office/officeart/2008/layout/LinedList"/>
    <dgm:cxn modelId="{5C31558A-F4E4-42F5-8BC7-F1617483AB45}" type="presParOf" srcId="{7C39EF26-5D2D-4253-A6AA-101B9853F194}" destId="{158010FE-62C2-4F34-92EB-D57D804E7A3E}" srcOrd="0" destOrd="0" presId="urn:microsoft.com/office/officeart/2008/layout/LinedList"/>
    <dgm:cxn modelId="{E972F22A-467D-4B0B-A8FC-2061DA627CCD}" type="presParOf" srcId="{7C39EF26-5D2D-4253-A6AA-101B9853F194}" destId="{4DAAC866-05F9-450E-83C4-6749FE796CB2}" srcOrd="1" destOrd="0" presId="urn:microsoft.com/office/officeart/2008/layout/LinedList"/>
    <dgm:cxn modelId="{9DBD92F3-E748-4379-9CA9-2724BB5CA949}" type="presParOf" srcId="{0455244F-57A7-4977-B6C1-F39FFF1DD0A1}" destId="{6F4807B1-8A0B-4530-A68C-F110CB48B7FA}" srcOrd="4" destOrd="0" presId="urn:microsoft.com/office/officeart/2008/layout/LinedList"/>
    <dgm:cxn modelId="{B56B83BE-80B9-402D-8F62-5B36FBC51D94}" type="presParOf" srcId="{0455244F-57A7-4977-B6C1-F39FFF1DD0A1}" destId="{F749B359-938B-4CB6-9609-4F0500FB6925}" srcOrd="5" destOrd="0" presId="urn:microsoft.com/office/officeart/2008/layout/LinedList"/>
    <dgm:cxn modelId="{FF5EDAF3-518E-4961-BA51-712F46F39E72}" type="presParOf" srcId="{F749B359-938B-4CB6-9609-4F0500FB6925}" destId="{50712967-582F-492A-BB3E-EC4C244333F2}" srcOrd="0" destOrd="0" presId="urn:microsoft.com/office/officeart/2008/layout/LinedList"/>
    <dgm:cxn modelId="{7FF12E0B-B54B-4314-B7F1-566C9839C2B5}" type="presParOf" srcId="{F749B359-938B-4CB6-9609-4F0500FB6925}" destId="{585FDC06-5A21-4B3D-B652-283620CDF335}" srcOrd="1" destOrd="0" presId="urn:microsoft.com/office/officeart/2008/layout/LinedList"/>
    <dgm:cxn modelId="{9F7D0569-54DC-4507-B164-B9E5B76E8AC0}" type="presParOf" srcId="{0455244F-57A7-4977-B6C1-F39FFF1DD0A1}" destId="{21D680D4-90DB-4974-B008-2EB2FAC23E58}" srcOrd="6" destOrd="0" presId="urn:microsoft.com/office/officeart/2008/layout/LinedList"/>
    <dgm:cxn modelId="{87BF60A6-B2CA-4941-8A3C-62E0C73DDB62}" type="presParOf" srcId="{0455244F-57A7-4977-B6C1-F39FFF1DD0A1}" destId="{AAD1734D-156A-45E1-8EFF-8CCE25424748}" srcOrd="7" destOrd="0" presId="urn:microsoft.com/office/officeart/2008/layout/LinedList"/>
    <dgm:cxn modelId="{CC0E5C5A-0D05-422C-A19F-50D506D9B591}" type="presParOf" srcId="{AAD1734D-156A-45E1-8EFF-8CCE25424748}" destId="{8AF5B8EE-8A01-401F-A039-FFBF6E162FA2}" srcOrd="0" destOrd="0" presId="urn:microsoft.com/office/officeart/2008/layout/LinedList"/>
    <dgm:cxn modelId="{1477EF0E-580B-4528-ABC7-0FDE9F366313}" type="presParOf" srcId="{AAD1734D-156A-45E1-8EFF-8CCE25424748}" destId="{44B6FD0E-C518-412D-976D-6EC4CE2BE925}" srcOrd="1" destOrd="0" presId="urn:microsoft.com/office/officeart/2008/layout/LinedList"/>
    <dgm:cxn modelId="{5EA7BBDE-8CAB-4268-8E83-D3B818254B10}" type="presParOf" srcId="{0455244F-57A7-4977-B6C1-F39FFF1DD0A1}" destId="{8EDFFE36-42BC-4BF9-B129-DDD4547C3C80}" srcOrd="8" destOrd="0" presId="urn:microsoft.com/office/officeart/2008/layout/LinedList"/>
    <dgm:cxn modelId="{56792142-FE0F-46E5-BBCC-334EC2840D15}" type="presParOf" srcId="{0455244F-57A7-4977-B6C1-F39FFF1DD0A1}" destId="{48C77CD0-4C00-4476-83A3-412A0EB7AD1D}" srcOrd="9" destOrd="0" presId="urn:microsoft.com/office/officeart/2008/layout/LinedList"/>
    <dgm:cxn modelId="{97C75545-D5B4-45EF-9BE2-5AC3B5C6D836}" type="presParOf" srcId="{48C77CD0-4C00-4476-83A3-412A0EB7AD1D}" destId="{0FB69DD2-F25D-42C3-B6ED-D042509ACADF}" srcOrd="0" destOrd="0" presId="urn:microsoft.com/office/officeart/2008/layout/LinedList"/>
    <dgm:cxn modelId="{07F7038D-00D5-45AA-AC32-FB24D168CA57}" type="presParOf" srcId="{48C77CD0-4C00-4476-83A3-412A0EB7AD1D}" destId="{603B7826-4AB6-4569-A25B-28379E57E06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7E56A81-EEBC-4785-B6C0-DB22F3B850C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413D532-7D4D-41E3-A59D-12601D9687A2}">
      <dgm:prSet/>
      <dgm:spPr/>
      <dgm:t>
        <a:bodyPr/>
        <a:lstStyle/>
        <a:p>
          <a:r>
            <a:rPr lang="en-US"/>
            <a:t>Bank reshaping</a:t>
          </a:r>
        </a:p>
      </dgm:t>
    </dgm:pt>
    <dgm:pt modelId="{A55DC88F-A7C5-4572-A4AE-3D19C9F62A8F}" type="parTrans" cxnId="{5667256A-492F-4657-A619-51A35161AFAC}">
      <dgm:prSet/>
      <dgm:spPr/>
      <dgm:t>
        <a:bodyPr/>
        <a:lstStyle/>
        <a:p>
          <a:endParaRPr lang="en-US"/>
        </a:p>
      </dgm:t>
    </dgm:pt>
    <dgm:pt modelId="{5B19D589-6A5B-45DB-9518-B95147F20690}" type="sibTrans" cxnId="{5667256A-492F-4657-A619-51A35161AFAC}">
      <dgm:prSet/>
      <dgm:spPr/>
      <dgm:t>
        <a:bodyPr/>
        <a:lstStyle/>
        <a:p>
          <a:endParaRPr lang="en-US"/>
        </a:p>
      </dgm:t>
    </dgm:pt>
    <dgm:pt modelId="{8CAB35FC-5269-421B-9637-79EE731CE064}">
      <dgm:prSet/>
      <dgm:spPr/>
      <dgm:t>
        <a:bodyPr/>
        <a:lstStyle/>
        <a:p>
          <a:r>
            <a:rPr lang="en-US" dirty="0"/>
            <a:t>Slope grading</a:t>
          </a:r>
        </a:p>
      </dgm:t>
    </dgm:pt>
    <dgm:pt modelId="{91057AB8-8618-4409-BCD1-C99BB4DC3F88}" type="parTrans" cxnId="{05DEEC86-5727-4D6B-B621-39FE3D14900E}">
      <dgm:prSet/>
      <dgm:spPr/>
      <dgm:t>
        <a:bodyPr/>
        <a:lstStyle/>
        <a:p>
          <a:endParaRPr lang="en-US"/>
        </a:p>
      </dgm:t>
    </dgm:pt>
    <dgm:pt modelId="{7B376CC8-3690-46FA-9D7D-1C653B6F0FCD}" type="sibTrans" cxnId="{05DEEC86-5727-4D6B-B621-39FE3D14900E}">
      <dgm:prSet/>
      <dgm:spPr/>
      <dgm:t>
        <a:bodyPr/>
        <a:lstStyle/>
        <a:p>
          <a:endParaRPr lang="en-US"/>
        </a:p>
      </dgm:t>
    </dgm:pt>
    <dgm:pt modelId="{7DD6F36D-97AC-4EE3-8236-E3FBB1598C89}">
      <dgm:prSet/>
      <dgm:spPr/>
      <dgm:t>
        <a:bodyPr/>
        <a:lstStyle/>
        <a:p>
          <a:r>
            <a:rPr lang="en-US"/>
            <a:t>Coir log installation </a:t>
          </a:r>
        </a:p>
      </dgm:t>
    </dgm:pt>
    <dgm:pt modelId="{B9F594ED-511A-49B6-9953-DB2A34AD0991}" type="parTrans" cxnId="{687A0C1F-9CFB-4B34-818D-4CC85EFA9FA8}">
      <dgm:prSet/>
      <dgm:spPr/>
      <dgm:t>
        <a:bodyPr/>
        <a:lstStyle/>
        <a:p>
          <a:endParaRPr lang="en-US"/>
        </a:p>
      </dgm:t>
    </dgm:pt>
    <dgm:pt modelId="{9C282039-6E93-4DE2-9F5A-34306EA26695}" type="sibTrans" cxnId="{687A0C1F-9CFB-4B34-818D-4CC85EFA9FA8}">
      <dgm:prSet/>
      <dgm:spPr/>
      <dgm:t>
        <a:bodyPr/>
        <a:lstStyle/>
        <a:p>
          <a:endParaRPr lang="en-US"/>
        </a:p>
      </dgm:t>
    </dgm:pt>
    <dgm:pt modelId="{4F7520C6-4267-41B5-AA50-A2C6AE2D7459}">
      <dgm:prSet/>
      <dgm:spPr/>
      <dgm:t>
        <a:bodyPr/>
        <a:lstStyle/>
        <a:p>
          <a:r>
            <a:rPr lang="en-US"/>
            <a:t>Deformable soil reinforcement using biodegradable material</a:t>
          </a:r>
        </a:p>
      </dgm:t>
    </dgm:pt>
    <dgm:pt modelId="{138CDF6B-21E9-47B9-9B09-9842D2DD335E}" type="parTrans" cxnId="{A257DE4A-07AF-4353-BA82-2C1AA4CECDBE}">
      <dgm:prSet/>
      <dgm:spPr/>
      <dgm:t>
        <a:bodyPr/>
        <a:lstStyle/>
        <a:p>
          <a:endParaRPr lang="en-US"/>
        </a:p>
      </dgm:t>
    </dgm:pt>
    <dgm:pt modelId="{43582E2D-5D65-44C5-91A5-6920CE29B3FA}" type="sibTrans" cxnId="{A257DE4A-07AF-4353-BA82-2C1AA4CECDBE}">
      <dgm:prSet/>
      <dgm:spPr/>
      <dgm:t>
        <a:bodyPr/>
        <a:lstStyle/>
        <a:p>
          <a:endParaRPr lang="en-US"/>
        </a:p>
      </dgm:t>
    </dgm:pt>
    <dgm:pt modelId="{48A3E59B-830F-423F-8370-CCA76FA493B1}">
      <dgm:prSet/>
      <dgm:spPr/>
      <dgm:t>
        <a:bodyPr/>
        <a:lstStyle/>
        <a:p>
          <a:r>
            <a:rPr lang="en-US"/>
            <a:t>Revetment consisting of trees, native plants, or willow walls</a:t>
          </a:r>
        </a:p>
      </dgm:t>
    </dgm:pt>
    <dgm:pt modelId="{EA552702-9288-49B7-9166-203BE6AA757C}" type="parTrans" cxnId="{320927FC-F615-43DE-BCAC-189DE6E9DB68}">
      <dgm:prSet/>
      <dgm:spPr/>
      <dgm:t>
        <a:bodyPr/>
        <a:lstStyle/>
        <a:p>
          <a:endParaRPr lang="en-US"/>
        </a:p>
      </dgm:t>
    </dgm:pt>
    <dgm:pt modelId="{7A444BD8-6033-4D03-A677-CC22D7669864}" type="sibTrans" cxnId="{320927FC-F615-43DE-BCAC-189DE6E9DB68}">
      <dgm:prSet/>
      <dgm:spPr/>
      <dgm:t>
        <a:bodyPr/>
        <a:lstStyle/>
        <a:p>
          <a:endParaRPr lang="en-US"/>
        </a:p>
      </dgm:t>
    </dgm:pt>
    <dgm:pt modelId="{920244C7-1B30-41A3-863E-FFD6F875C0A3}">
      <dgm:prSet/>
      <dgm:spPr/>
      <dgm:t>
        <a:bodyPr/>
        <a:lstStyle/>
        <a:p>
          <a:r>
            <a:rPr lang="en-US"/>
            <a:t>Brush mattresses</a:t>
          </a:r>
        </a:p>
      </dgm:t>
    </dgm:pt>
    <dgm:pt modelId="{E6FEBBCA-ED1C-45DA-B727-1972664CFF76}" type="parTrans" cxnId="{E986E555-6706-407D-A740-EC7117B3A9D0}">
      <dgm:prSet/>
      <dgm:spPr/>
      <dgm:t>
        <a:bodyPr/>
        <a:lstStyle/>
        <a:p>
          <a:endParaRPr lang="en-US"/>
        </a:p>
      </dgm:t>
    </dgm:pt>
    <dgm:pt modelId="{E8B15FDA-59A6-415D-A77D-73661AFFD412}" type="sibTrans" cxnId="{E986E555-6706-407D-A740-EC7117B3A9D0}">
      <dgm:prSet/>
      <dgm:spPr/>
      <dgm:t>
        <a:bodyPr/>
        <a:lstStyle/>
        <a:p>
          <a:endParaRPr lang="en-US"/>
        </a:p>
      </dgm:t>
    </dgm:pt>
    <dgm:pt modelId="{07ACB22E-0809-4CC8-A55F-09BAB7756FD3}">
      <dgm:prSet/>
      <dgm:spPr/>
      <dgm:t>
        <a:bodyPr/>
        <a:lstStyle/>
        <a:p>
          <a:r>
            <a:rPr lang="en-US"/>
            <a:t>Brush check dams</a:t>
          </a:r>
        </a:p>
      </dgm:t>
    </dgm:pt>
    <dgm:pt modelId="{97411BB8-507A-4EF0-BF7A-41F596FF394E}" type="parTrans" cxnId="{992316FC-8337-494D-980A-8AA0CE6349F7}">
      <dgm:prSet/>
      <dgm:spPr/>
      <dgm:t>
        <a:bodyPr/>
        <a:lstStyle/>
        <a:p>
          <a:endParaRPr lang="en-US"/>
        </a:p>
      </dgm:t>
    </dgm:pt>
    <dgm:pt modelId="{CCC2987F-0668-4A64-AD7D-4A1B70536820}" type="sibTrans" cxnId="{992316FC-8337-494D-980A-8AA0CE6349F7}">
      <dgm:prSet/>
      <dgm:spPr/>
      <dgm:t>
        <a:bodyPr/>
        <a:lstStyle/>
        <a:p>
          <a:endParaRPr lang="en-US"/>
        </a:p>
      </dgm:t>
    </dgm:pt>
    <dgm:pt modelId="{14E0E20E-D59F-4678-BCB5-37CB1F142062}" type="pres">
      <dgm:prSet presAssocID="{67E56A81-EEBC-4785-B6C0-DB22F3B850C5}" presName="linear" presStyleCnt="0">
        <dgm:presLayoutVars>
          <dgm:animLvl val="lvl"/>
          <dgm:resizeHandles val="exact"/>
        </dgm:presLayoutVars>
      </dgm:prSet>
      <dgm:spPr/>
    </dgm:pt>
    <dgm:pt modelId="{D5CAB826-6AC6-4669-B3F2-AA8800245546}" type="pres">
      <dgm:prSet presAssocID="{E413D532-7D4D-41E3-A59D-12601D9687A2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9E916959-896F-464C-A7D5-278463858234}" type="pres">
      <dgm:prSet presAssocID="{5B19D589-6A5B-45DB-9518-B95147F20690}" presName="spacer" presStyleCnt="0"/>
      <dgm:spPr/>
    </dgm:pt>
    <dgm:pt modelId="{E58AA554-FA32-4C2F-97C4-6039544BFC62}" type="pres">
      <dgm:prSet presAssocID="{8CAB35FC-5269-421B-9637-79EE731CE064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FF9F0213-0651-4B2F-A0C9-DAEDB01EFF21}" type="pres">
      <dgm:prSet presAssocID="{7B376CC8-3690-46FA-9D7D-1C653B6F0FCD}" presName="spacer" presStyleCnt="0"/>
      <dgm:spPr/>
    </dgm:pt>
    <dgm:pt modelId="{3BD1907A-120C-4AB6-9634-A28B6351AE5E}" type="pres">
      <dgm:prSet presAssocID="{7DD6F36D-97AC-4EE3-8236-E3FBB1598C89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C76B7AB8-8D85-471F-BEF1-6BAC07BBA0C4}" type="pres">
      <dgm:prSet presAssocID="{9C282039-6E93-4DE2-9F5A-34306EA26695}" presName="spacer" presStyleCnt="0"/>
      <dgm:spPr/>
    </dgm:pt>
    <dgm:pt modelId="{4D1383F4-9280-44C3-BCDB-B10BA276DE26}" type="pres">
      <dgm:prSet presAssocID="{4F7520C6-4267-41B5-AA50-A2C6AE2D7459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8DF8291E-0592-465C-B001-9BF341372D34}" type="pres">
      <dgm:prSet presAssocID="{43582E2D-5D65-44C5-91A5-6920CE29B3FA}" presName="spacer" presStyleCnt="0"/>
      <dgm:spPr/>
    </dgm:pt>
    <dgm:pt modelId="{842C7610-EAD9-4FAB-BE99-60567F04FF28}" type="pres">
      <dgm:prSet presAssocID="{48A3E59B-830F-423F-8370-CCA76FA493B1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1E6E74AA-9261-4AFE-8D9D-148230F66E51}" type="pres">
      <dgm:prSet presAssocID="{7A444BD8-6033-4D03-A677-CC22D7669864}" presName="spacer" presStyleCnt="0"/>
      <dgm:spPr/>
    </dgm:pt>
    <dgm:pt modelId="{7EC4DCA7-F63C-4AC5-B54F-A3652E22976C}" type="pres">
      <dgm:prSet presAssocID="{920244C7-1B30-41A3-863E-FFD6F875C0A3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C5C65CF2-7B68-4832-8411-52FE284F6385}" type="pres">
      <dgm:prSet presAssocID="{E8B15FDA-59A6-415D-A77D-73661AFFD412}" presName="spacer" presStyleCnt="0"/>
      <dgm:spPr/>
    </dgm:pt>
    <dgm:pt modelId="{AA55E493-F13C-45A8-A55D-73196F61AEE9}" type="pres">
      <dgm:prSet presAssocID="{07ACB22E-0809-4CC8-A55F-09BAB7756FD3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687A0C1F-9CFB-4B34-818D-4CC85EFA9FA8}" srcId="{67E56A81-EEBC-4785-B6C0-DB22F3B850C5}" destId="{7DD6F36D-97AC-4EE3-8236-E3FBB1598C89}" srcOrd="2" destOrd="0" parTransId="{B9F594ED-511A-49B6-9953-DB2A34AD0991}" sibTransId="{9C282039-6E93-4DE2-9F5A-34306EA26695}"/>
    <dgm:cxn modelId="{98C2E825-1CBA-4A80-922E-0209FF2F2BC1}" type="presOf" srcId="{48A3E59B-830F-423F-8370-CCA76FA493B1}" destId="{842C7610-EAD9-4FAB-BE99-60567F04FF28}" srcOrd="0" destOrd="0" presId="urn:microsoft.com/office/officeart/2005/8/layout/vList2"/>
    <dgm:cxn modelId="{8D3A4045-6236-4096-BEB9-616E086821EF}" type="presOf" srcId="{E413D532-7D4D-41E3-A59D-12601D9687A2}" destId="{D5CAB826-6AC6-4669-B3F2-AA8800245546}" srcOrd="0" destOrd="0" presId="urn:microsoft.com/office/officeart/2005/8/layout/vList2"/>
    <dgm:cxn modelId="{471AAE46-DA7B-4724-85EB-7E60C3A562A0}" type="presOf" srcId="{920244C7-1B30-41A3-863E-FFD6F875C0A3}" destId="{7EC4DCA7-F63C-4AC5-B54F-A3652E22976C}" srcOrd="0" destOrd="0" presId="urn:microsoft.com/office/officeart/2005/8/layout/vList2"/>
    <dgm:cxn modelId="{5667256A-492F-4657-A619-51A35161AFAC}" srcId="{67E56A81-EEBC-4785-B6C0-DB22F3B850C5}" destId="{E413D532-7D4D-41E3-A59D-12601D9687A2}" srcOrd="0" destOrd="0" parTransId="{A55DC88F-A7C5-4572-A4AE-3D19C9F62A8F}" sibTransId="{5B19D589-6A5B-45DB-9518-B95147F20690}"/>
    <dgm:cxn modelId="{A257DE4A-07AF-4353-BA82-2C1AA4CECDBE}" srcId="{67E56A81-EEBC-4785-B6C0-DB22F3B850C5}" destId="{4F7520C6-4267-41B5-AA50-A2C6AE2D7459}" srcOrd="3" destOrd="0" parTransId="{138CDF6B-21E9-47B9-9B09-9842D2DD335E}" sibTransId="{43582E2D-5D65-44C5-91A5-6920CE29B3FA}"/>
    <dgm:cxn modelId="{E986E555-6706-407D-A740-EC7117B3A9D0}" srcId="{67E56A81-EEBC-4785-B6C0-DB22F3B850C5}" destId="{920244C7-1B30-41A3-863E-FFD6F875C0A3}" srcOrd="5" destOrd="0" parTransId="{E6FEBBCA-ED1C-45DA-B727-1972664CFF76}" sibTransId="{E8B15FDA-59A6-415D-A77D-73661AFFD412}"/>
    <dgm:cxn modelId="{B8E8B577-27FB-4E52-8542-5BB205142C39}" type="presOf" srcId="{7DD6F36D-97AC-4EE3-8236-E3FBB1598C89}" destId="{3BD1907A-120C-4AB6-9634-A28B6351AE5E}" srcOrd="0" destOrd="0" presId="urn:microsoft.com/office/officeart/2005/8/layout/vList2"/>
    <dgm:cxn modelId="{D68B767A-CBE4-4E87-ACEE-E432E3E27C21}" type="presOf" srcId="{4F7520C6-4267-41B5-AA50-A2C6AE2D7459}" destId="{4D1383F4-9280-44C3-BCDB-B10BA276DE26}" srcOrd="0" destOrd="0" presId="urn:microsoft.com/office/officeart/2005/8/layout/vList2"/>
    <dgm:cxn modelId="{2739D783-6554-43DC-9137-BC5478B52E2F}" type="presOf" srcId="{07ACB22E-0809-4CC8-A55F-09BAB7756FD3}" destId="{AA55E493-F13C-45A8-A55D-73196F61AEE9}" srcOrd="0" destOrd="0" presId="urn:microsoft.com/office/officeart/2005/8/layout/vList2"/>
    <dgm:cxn modelId="{05DEEC86-5727-4D6B-B621-39FE3D14900E}" srcId="{67E56A81-EEBC-4785-B6C0-DB22F3B850C5}" destId="{8CAB35FC-5269-421B-9637-79EE731CE064}" srcOrd="1" destOrd="0" parTransId="{91057AB8-8618-4409-BCD1-C99BB4DC3F88}" sibTransId="{7B376CC8-3690-46FA-9D7D-1C653B6F0FCD}"/>
    <dgm:cxn modelId="{A1605890-772C-4F54-B81B-CFB3D9E47796}" type="presOf" srcId="{8CAB35FC-5269-421B-9637-79EE731CE064}" destId="{E58AA554-FA32-4C2F-97C4-6039544BFC62}" srcOrd="0" destOrd="0" presId="urn:microsoft.com/office/officeart/2005/8/layout/vList2"/>
    <dgm:cxn modelId="{D38CCFEE-4B54-408B-98EB-D8B0164D2739}" type="presOf" srcId="{67E56A81-EEBC-4785-B6C0-DB22F3B850C5}" destId="{14E0E20E-D59F-4678-BCB5-37CB1F142062}" srcOrd="0" destOrd="0" presId="urn:microsoft.com/office/officeart/2005/8/layout/vList2"/>
    <dgm:cxn modelId="{992316FC-8337-494D-980A-8AA0CE6349F7}" srcId="{67E56A81-EEBC-4785-B6C0-DB22F3B850C5}" destId="{07ACB22E-0809-4CC8-A55F-09BAB7756FD3}" srcOrd="6" destOrd="0" parTransId="{97411BB8-507A-4EF0-BF7A-41F596FF394E}" sibTransId="{CCC2987F-0668-4A64-AD7D-4A1B70536820}"/>
    <dgm:cxn modelId="{320927FC-F615-43DE-BCAC-189DE6E9DB68}" srcId="{67E56A81-EEBC-4785-B6C0-DB22F3B850C5}" destId="{48A3E59B-830F-423F-8370-CCA76FA493B1}" srcOrd="4" destOrd="0" parTransId="{EA552702-9288-49B7-9166-203BE6AA757C}" sibTransId="{7A444BD8-6033-4D03-A677-CC22D7669864}"/>
    <dgm:cxn modelId="{2B542AAA-2600-4F35-A4E7-E55F6FE9483A}" type="presParOf" srcId="{14E0E20E-D59F-4678-BCB5-37CB1F142062}" destId="{D5CAB826-6AC6-4669-B3F2-AA8800245546}" srcOrd="0" destOrd="0" presId="urn:microsoft.com/office/officeart/2005/8/layout/vList2"/>
    <dgm:cxn modelId="{FC53DAF3-087E-4287-AE3F-FC552DE5D6C8}" type="presParOf" srcId="{14E0E20E-D59F-4678-BCB5-37CB1F142062}" destId="{9E916959-896F-464C-A7D5-278463858234}" srcOrd="1" destOrd="0" presId="urn:microsoft.com/office/officeart/2005/8/layout/vList2"/>
    <dgm:cxn modelId="{A2EEC7C4-DA1E-47C7-AC19-10BF66491343}" type="presParOf" srcId="{14E0E20E-D59F-4678-BCB5-37CB1F142062}" destId="{E58AA554-FA32-4C2F-97C4-6039544BFC62}" srcOrd="2" destOrd="0" presId="urn:microsoft.com/office/officeart/2005/8/layout/vList2"/>
    <dgm:cxn modelId="{CB67E644-E9D5-4093-8558-EC20131F5C98}" type="presParOf" srcId="{14E0E20E-D59F-4678-BCB5-37CB1F142062}" destId="{FF9F0213-0651-4B2F-A0C9-DAEDB01EFF21}" srcOrd="3" destOrd="0" presId="urn:microsoft.com/office/officeart/2005/8/layout/vList2"/>
    <dgm:cxn modelId="{D2935F33-D142-40B8-AA32-106A19EC2449}" type="presParOf" srcId="{14E0E20E-D59F-4678-BCB5-37CB1F142062}" destId="{3BD1907A-120C-4AB6-9634-A28B6351AE5E}" srcOrd="4" destOrd="0" presId="urn:microsoft.com/office/officeart/2005/8/layout/vList2"/>
    <dgm:cxn modelId="{324F14BA-2EB9-4700-B364-D6502AC9700E}" type="presParOf" srcId="{14E0E20E-D59F-4678-BCB5-37CB1F142062}" destId="{C76B7AB8-8D85-471F-BEF1-6BAC07BBA0C4}" srcOrd="5" destOrd="0" presId="urn:microsoft.com/office/officeart/2005/8/layout/vList2"/>
    <dgm:cxn modelId="{2ECCC81D-26B0-4CFB-9A7C-4B8F889E028F}" type="presParOf" srcId="{14E0E20E-D59F-4678-BCB5-37CB1F142062}" destId="{4D1383F4-9280-44C3-BCDB-B10BA276DE26}" srcOrd="6" destOrd="0" presId="urn:microsoft.com/office/officeart/2005/8/layout/vList2"/>
    <dgm:cxn modelId="{4984AEE4-5B6F-4A3D-97C1-6D8C66C331BC}" type="presParOf" srcId="{14E0E20E-D59F-4678-BCB5-37CB1F142062}" destId="{8DF8291E-0592-465C-B001-9BF341372D34}" srcOrd="7" destOrd="0" presId="urn:microsoft.com/office/officeart/2005/8/layout/vList2"/>
    <dgm:cxn modelId="{B9FAD5E6-E7A3-4718-BEB1-3BC473BD87B7}" type="presParOf" srcId="{14E0E20E-D59F-4678-BCB5-37CB1F142062}" destId="{842C7610-EAD9-4FAB-BE99-60567F04FF28}" srcOrd="8" destOrd="0" presId="urn:microsoft.com/office/officeart/2005/8/layout/vList2"/>
    <dgm:cxn modelId="{F6F836C6-42DF-41BC-B362-DB04747F87CF}" type="presParOf" srcId="{14E0E20E-D59F-4678-BCB5-37CB1F142062}" destId="{1E6E74AA-9261-4AFE-8D9D-148230F66E51}" srcOrd="9" destOrd="0" presId="urn:microsoft.com/office/officeart/2005/8/layout/vList2"/>
    <dgm:cxn modelId="{158B18AD-551B-4394-86B9-9E5E6059F949}" type="presParOf" srcId="{14E0E20E-D59F-4678-BCB5-37CB1F142062}" destId="{7EC4DCA7-F63C-4AC5-B54F-A3652E22976C}" srcOrd="10" destOrd="0" presId="urn:microsoft.com/office/officeart/2005/8/layout/vList2"/>
    <dgm:cxn modelId="{5B9FFE78-A022-4509-98BD-3B7F3794348D}" type="presParOf" srcId="{14E0E20E-D59F-4678-BCB5-37CB1F142062}" destId="{C5C65CF2-7B68-4832-8411-52FE284F6385}" srcOrd="11" destOrd="0" presId="urn:microsoft.com/office/officeart/2005/8/layout/vList2"/>
    <dgm:cxn modelId="{C693BDC3-1D07-4F58-A2E9-16CFD0E360D3}" type="presParOf" srcId="{14E0E20E-D59F-4678-BCB5-37CB1F142062}" destId="{AA55E493-F13C-45A8-A55D-73196F61AEE9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B83E63C-DC02-4D63-9E31-8DAEEC5B790A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3809D93D-897C-46F9-A050-B42DCE410F21}">
      <dgm:prSet/>
      <dgm:spPr/>
      <dgm:t>
        <a:bodyPr/>
        <a:lstStyle/>
        <a:p>
          <a:r>
            <a:rPr lang="en-US"/>
            <a:t>Removing nonnative terrestrial and aquatic invasive plant species (no herbicide use)</a:t>
          </a:r>
        </a:p>
      </dgm:t>
    </dgm:pt>
    <dgm:pt modelId="{4AA913B7-666A-4E00-87D8-FE892C9C2396}" type="parTrans" cxnId="{C5FACCAF-AC12-4313-8412-2467C8731D94}">
      <dgm:prSet/>
      <dgm:spPr/>
      <dgm:t>
        <a:bodyPr/>
        <a:lstStyle/>
        <a:p>
          <a:endParaRPr lang="en-US"/>
        </a:p>
      </dgm:t>
    </dgm:pt>
    <dgm:pt modelId="{D24D4F21-07E9-48DD-91E1-78FC6CFD2034}" type="sibTrans" cxnId="{C5FACCAF-AC12-4313-8412-2467C8731D94}">
      <dgm:prSet/>
      <dgm:spPr/>
      <dgm:t>
        <a:bodyPr/>
        <a:lstStyle/>
        <a:p>
          <a:endParaRPr lang="en-US"/>
        </a:p>
      </dgm:t>
    </dgm:pt>
    <dgm:pt modelId="{5AA47E45-2316-4B00-96FF-22543123189F}">
      <dgm:prSet/>
      <dgm:spPr/>
      <dgm:t>
        <a:bodyPr/>
        <a:lstStyle/>
        <a:p>
          <a:r>
            <a:rPr lang="en-US"/>
            <a:t>Tree removal and salvage for instream placement when possible</a:t>
          </a:r>
        </a:p>
      </dgm:t>
    </dgm:pt>
    <dgm:pt modelId="{231A3C65-8411-4D53-873A-01FF70C8A1BB}" type="parTrans" cxnId="{5F2909A5-4A26-4BD3-AB02-ED9C3ED0F396}">
      <dgm:prSet/>
      <dgm:spPr/>
      <dgm:t>
        <a:bodyPr/>
        <a:lstStyle/>
        <a:p>
          <a:endParaRPr lang="en-US"/>
        </a:p>
      </dgm:t>
    </dgm:pt>
    <dgm:pt modelId="{D779B0C3-B17B-40EE-A8C5-A9E3D2A6F158}" type="sibTrans" cxnId="{5F2909A5-4A26-4BD3-AB02-ED9C3ED0F396}">
      <dgm:prSet/>
      <dgm:spPr/>
      <dgm:t>
        <a:bodyPr/>
        <a:lstStyle/>
        <a:p>
          <a:endParaRPr lang="en-US"/>
        </a:p>
      </dgm:t>
    </dgm:pt>
    <dgm:pt modelId="{4969D41C-67BA-4822-846F-F2796B322D5A}">
      <dgm:prSet/>
      <dgm:spPr/>
      <dgm:t>
        <a:bodyPr/>
        <a:lstStyle/>
        <a:p>
          <a:r>
            <a:rPr lang="en-US"/>
            <a:t>Revegetation with native plants, shrubs, and trees</a:t>
          </a:r>
        </a:p>
      </dgm:t>
    </dgm:pt>
    <dgm:pt modelId="{B2B69C57-2F6E-4618-B531-6E6221A36E5B}" type="parTrans" cxnId="{A92E433A-2A67-4923-BBAF-4CDDAB9E3781}">
      <dgm:prSet/>
      <dgm:spPr/>
      <dgm:t>
        <a:bodyPr/>
        <a:lstStyle/>
        <a:p>
          <a:endParaRPr lang="en-US"/>
        </a:p>
      </dgm:t>
    </dgm:pt>
    <dgm:pt modelId="{997E3947-26DF-4EC3-A3C6-E3A5DA6F3A5D}" type="sibTrans" cxnId="{A92E433A-2A67-4923-BBAF-4CDDAB9E3781}">
      <dgm:prSet/>
      <dgm:spPr/>
      <dgm:t>
        <a:bodyPr/>
        <a:lstStyle/>
        <a:p>
          <a:endParaRPr lang="en-US"/>
        </a:p>
      </dgm:t>
    </dgm:pt>
    <dgm:pt modelId="{E96A3674-6237-4FF0-A06A-A0554AD4E298}">
      <dgm:prSet/>
      <dgm:spPr/>
      <dgm:t>
        <a:bodyPr/>
        <a:lstStyle/>
        <a:p>
          <a:r>
            <a:rPr lang="en-US"/>
            <a:t>Temporary irrigation</a:t>
          </a:r>
        </a:p>
      </dgm:t>
    </dgm:pt>
    <dgm:pt modelId="{4BFA8C97-F517-4863-BBF3-10F052C004FE}" type="parTrans" cxnId="{FA96C359-A441-466D-9C2E-128FF4805A77}">
      <dgm:prSet/>
      <dgm:spPr/>
      <dgm:t>
        <a:bodyPr/>
        <a:lstStyle/>
        <a:p>
          <a:endParaRPr lang="en-US"/>
        </a:p>
      </dgm:t>
    </dgm:pt>
    <dgm:pt modelId="{018E2041-FB2E-4539-9E35-2E31A3E094F1}" type="sibTrans" cxnId="{FA96C359-A441-466D-9C2E-128FF4805A77}">
      <dgm:prSet/>
      <dgm:spPr/>
      <dgm:t>
        <a:bodyPr/>
        <a:lstStyle/>
        <a:p>
          <a:endParaRPr lang="en-US"/>
        </a:p>
      </dgm:t>
    </dgm:pt>
    <dgm:pt modelId="{2F34F198-571B-457B-A654-95DA35381A1D}">
      <dgm:prSet/>
      <dgm:spPr/>
      <dgm:t>
        <a:bodyPr/>
        <a:lstStyle/>
        <a:p>
          <a:r>
            <a:rPr lang="en-US"/>
            <a:t>Installation of livestock fencing around sensitive habitat</a:t>
          </a:r>
        </a:p>
      </dgm:t>
    </dgm:pt>
    <dgm:pt modelId="{AD78CA96-668A-4BE2-A5C2-59864FA681E4}" type="parTrans" cxnId="{327A8874-2920-40F7-BDB8-6499B12986FD}">
      <dgm:prSet/>
      <dgm:spPr/>
      <dgm:t>
        <a:bodyPr/>
        <a:lstStyle/>
        <a:p>
          <a:endParaRPr lang="en-US"/>
        </a:p>
      </dgm:t>
    </dgm:pt>
    <dgm:pt modelId="{B0558CED-A54C-4391-85A6-28BC0E6D313A}" type="sibTrans" cxnId="{327A8874-2920-40F7-BDB8-6499B12986FD}">
      <dgm:prSet/>
      <dgm:spPr/>
      <dgm:t>
        <a:bodyPr/>
        <a:lstStyle/>
        <a:p>
          <a:endParaRPr lang="en-US"/>
        </a:p>
      </dgm:t>
    </dgm:pt>
    <dgm:pt modelId="{9C8EF903-82A4-4CE5-AC8D-DBE7C50F352C}" type="pres">
      <dgm:prSet presAssocID="{6B83E63C-DC02-4D63-9E31-8DAEEC5B790A}" presName="root" presStyleCnt="0">
        <dgm:presLayoutVars>
          <dgm:dir/>
          <dgm:resizeHandles val="exact"/>
        </dgm:presLayoutVars>
      </dgm:prSet>
      <dgm:spPr/>
    </dgm:pt>
    <dgm:pt modelId="{851C148F-705C-41B7-B4B9-44DF6BA38B32}" type="pres">
      <dgm:prSet presAssocID="{6B83E63C-DC02-4D63-9E31-8DAEEC5B790A}" presName="container" presStyleCnt="0">
        <dgm:presLayoutVars>
          <dgm:dir/>
          <dgm:resizeHandles val="exact"/>
        </dgm:presLayoutVars>
      </dgm:prSet>
      <dgm:spPr/>
    </dgm:pt>
    <dgm:pt modelId="{AA05F011-A412-452A-B8A2-690EDB80725C}" type="pres">
      <dgm:prSet presAssocID="{3809D93D-897C-46F9-A050-B42DCE410F21}" presName="compNode" presStyleCnt="0"/>
      <dgm:spPr/>
    </dgm:pt>
    <dgm:pt modelId="{331F50A0-F184-4B8D-9679-2F07CA60B936}" type="pres">
      <dgm:prSet presAssocID="{3809D93D-897C-46F9-A050-B42DCE410F21}" presName="iconBgRect" presStyleLbl="bgShp" presStyleIdx="0" presStyleCnt="5"/>
      <dgm:spPr/>
    </dgm:pt>
    <dgm:pt modelId="{203F77A7-52CA-4C1A-AF98-B6616CBAE6AF}" type="pres">
      <dgm:prSet presAssocID="{3809D93D-897C-46F9-A050-B42DCE410F21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nt With Roots outline"/>
        </a:ext>
      </dgm:extLst>
    </dgm:pt>
    <dgm:pt modelId="{56D7458C-0471-444F-ABD1-2AA9BCBFEB72}" type="pres">
      <dgm:prSet presAssocID="{3809D93D-897C-46F9-A050-B42DCE410F21}" presName="spaceRect" presStyleCnt="0"/>
      <dgm:spPr/>
    </dgm:pt>
    <dgm:pt modelId="{CB67C5EF-412E-46AD-BE09-4F53D13D1463}" type="pres">
      <dgm:prSet presAssocID="{3809D93D-897C-46F9-A050-B42DCE410F21}" presName="textRect" presStyleLbl="revTx" presStyleIdx="0" presStyleCnt="5">
        <dgm:presLayoutVars>
          <dgm:chMax val="1"/>
          <dgm:chPref val="1"/>
        </dgm:presLayoutVars>
      </dgm:prSet>
      <dgm:spPr/>
    </dgm:pt>
    <dgm:pt modelId="{711F7460-2FEE-4518-B5EB-7CC299647DD4}" type="pres">
      <dgm:prSet presAssocID="{D24D4F21-07E9-48DD-91E1-78FC6CFD2034}" presName="sibTrans" presStyleLbl="sibTrans2D1" presStyleIdx="0" presStyleCnt="0"/>
      <dgm:spPr/>
    </dgm:pt>
    <dgm:pt modelId="{B1811665-59CF-41FD-B982-4D1438BD4EDE}" type="pres">
      <dgm:prSet presAssocID="{5AA47E45-2316-4B00-96FF-22543123189F}" presName="compNode" presStyleCnt="0"/>
      <dgm:spPr/>
    </dgm:pt>
    <dgm:pt modelId="{A93482CA-9D9D-4934-99C6-241284C78BE9}" type="pres">
      <dgm:prSet presAssocID="{5AA47E45-2316-4B00-96FF-22543123189F}" presName="iconBgRect" presStyleLbl="bgShp" presStyleIdx="1" presStyleCnt="5"/>
      <dgm:spPr/>
    </dgm:pt>
    <dgm:pt modelId="{BDE8A041-E2A2-4D72-9D4C-36704CBA176A}" type="pres">
      <dgm:prSet presAssocID="{5AA47E45-2316-4B00-96FF-22543123189F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oad outline"/>
        </a:ext>
      </dgm:extLst>
    </dgm:pt>
    <dgm:pt modelId="{783B4865-A91C-47A6-8B07-46B6D83F87B2}" type="pres">
      <dgm:prSet presAssocID="{5AA47E45-2316-4B00-96FF-22543123189F}" presName="spaceRect" presStyleCnt="0"/>
      <dgm:spPr/>
    </dgm:pt>
    <dgm:pt modelId="{45834EC9-BEDD-4024-9134-A58AD0734AE4}" type="pres">
      <dgm:prSet presAssocID="{5AA47E45-2316-4B00-96FF-22543123189F}" presName="textRect" presStyleLbl="revTx" presStyleIdx="1" presStyleCnt="5">
        <dgm:presLayoutVars>
          <dgm:chMax val="1"/>
          <dgm:chPref val="1"/>
        </dgm:presLayoutVars>
      </dgm:prSet>
      <dgm:spPr/>
    </dgm:pt>
    <dgm:pt modelId="{A73FE370-14E5-4BE7-B36E-32539BA158DF}" type="pres">
      <dgm:prSet presAssocID="{D779B0C3-B17B-40EE-A8C5-A9E3D2A6F158}" presName="sibTrans" presStyleLbl="sibTrans2D1" presStyleIdx="0" presStyleCnt="0"/>
      <dgm:spPr/>
    </dgm:pt>
    <dgm:pt modelId="{11345625-DFF0-4AA1-81DA-3DA55023812A}" type="pres">
      <dgm:prSet presAssocID="{4969D41C-67BA-4822-846F-F2796B322D5A}" presName="compNode" presStyleCnt="0"/>
      <dgm:spPr/>
    </dgm:pt>
    <dgm:pt modelId="{C0B946A1-CC81-4F52-81CE-55DB0FCD57FC}" type="pres">
      <dgm:prSet presAssocID="{4969D41C-67BA-4822-846F-F2796B322D5A}" presName="iconBgRect" presStyleLbl="bgShp" presStyleIdx="2" presStyleCnt="5"/>
      <dgm:spPr/>
    </dgm:pt>
    <dgm:pt modelId="{BD942F5D-3A47-459B-AB75-CE4E3BA2375F}" type="pres">
      <dgm:prSet presAssocID="{4969D41C-67BA-4822-846F-F2796B322D5A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prouting Seed with solid fill"/>
        </a:ext>
      </dgm:extLst>
    </dgm:pt>
    <dgm:pt modelId="{12B811B6-BB2D-4ED9-B680-7ED12E0BCD65}" type="pres">
      <dgm:prSet presAssocID="{4969D41C-67BA-4822-846F-F2796B322D5A}" presName="spaceRect" presStyleCnt="0"/>
      <dgm:spPr/>
    </dgm:pt>
    <dgm:pt modelId="{0C0AC582-82A5-4F37-9305-684C35F797B2}" type="pres">
      <dgm:prSet presAssocID="{4969D41C-67BA-4822-846F-F2796B322D5A}" presName="textRect" presStyleLbl="revTx" presStyleIdx="2" presStyleCnt="5">
        <dgm:presLayoutVars>
          <dgm:chMax val="1"/>
          <dgm:chPref val="1"/>
        </dgm:presLayoutVars>
      </dgm:prSet>
      <dgm:spPr/>
    </dgm:pt>
    <dgm:pt modelId="{8D878B05-96C1-4A35-B290-429347CF9011}" type="pres">
      <dgm:prSet presAssocID="{997E3947-26DF-4EC3-A3C6-E3A5DA6F3A5D}" presName="sibTrans" presStyleLbl="sibTrans2D1" presStyleIdx="0" presStyleCnt="0"/>
      <dgm:spPr/>
    </dgm:pt>
    <dgm:pt modelId="{8AA77893-C9D4-4D62-B8AE-9DF22732E2FF}" type="pres">
      <dgm:prSet presAssocID="{E96A3674-6237-4FF0-A06A-A0554AD4E298}" presName="compNode" presStyleCnt="0"/>
      <dgm:spPr/>
    </dgm:pt>
    <dgm:pt modelId="{E05488E5-46AF-4EE5-A962-B31AA2F6A932}" type="pres">
      <dgm:prSet presAssocID="{E96A3674-6237-4FF0-A06A-A0554AD4E298}" presName="iconBgRect" presStyleLbl="bgShp" presStyleIdx="3" presStyleCnt="5"/>
      <dgm:spPr/>
    </dgm:pt>
    <dgm:pt modelId="{EC5404D9-63E2-43FC-9151-6478B6E587DD}" type="pres">
      <dgm:prSet presAssocID="{E96A3674-6237-4FF0-A06A-A0554AD4E298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tering Plant outline"/>
        </a:ext>
      </dgm:extLst>
    </dgm:pt>
    <dgm:pt modelId="{234FFD3C-601E-4071-925D-AB3EF694B768}" type="pres">
      <dgm:prSet presAssocID="{E96A3674-6237-4FF0-A06A-A0554AD4E298}" presName="spaceRect" presStyleCnt="0"/>
      <dgm:spPr/>
    </dgm:pt>
    <dgm:pt modelId="{6D4866DF-8806-4419-94C9-151FDFEDA3B1}" type="pres">
      <dgm:prSet presAssocID="{E96A3674-6237-4FF0-A06A-A0554AD4E298}" presName="textRect" presStyleLbl="revTx" presStyleIdx="3" presStyleCnt="5">
        <dgm:presLayoutVars>
          <dgm:chMax val="1"/>
          <dgm:chPref val="1"/>
        </dgm:presLayoutVars>
      </dgm:prSet>
      <dgm:spPr/>
    </dgm:pt>
    <dgm:pt modelId="{D32AC367-1653-4F63-A31B-E028490EDC28}" type="pres">
      <dgm:prSet presAssocID="{018E2041-FB2E-4539-9E35-2E31A3E094F1}" presName="sibTrans" presStyleLbl="sibTrans2D1" presStyleIdx="0" presStyleCnt="0"/>
      <dgm:spPr/>
    </dgm:pt>
    <dgm:pt modelId="{A8FC50F9-0402-4575-98A7-6B858697FBE6}" type="pres">
      <dgm:prSet presAssocID="{2F34F198-571B-457B-A654-95DA35381A1D}" presName="compNode" presStyleCnt="0"/>
      <dgm:spPr/>
    </dgm:pt>
    <dgm:pt modelId="{5819F2ED-E80E-4579-A682-D1357CFCCA52}" type="pres">
      <dgm:prSet presAssocID="{2F34F198-571B-457B-A654-95DA35381A1D}" presName="iconBgRect" presStyleLbl="bgShp" presStyleIdx="4" presStyleCnt="5"/>
      <dgm:spPr/>
    </dgm:pt>
    <dgm:pt modelId="{04AFC26E-562B-46A9-BF00-34D25FD6704E}" type="pres">
      <dgm:prSet presAssocID="{2F34F198-571B-457B-A654-95DA35381A1D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w"/>
        </a:ext>
      </dgm:extLst>
    </dgm:pt>
    <dgm:pt modelId="{62E5B92B-767D-4153-9910-A6B8ABFA519E}" type="pres">
      <dgm:prSet presAssocID="{2F34F198-571B-457B-A654-95DA35381A1D}" presName="spaceRect" presStyleCnt="0"/>
      <dgm:spPr/>
    </dgm:pt>
    <dgm:pt modelId="{38092E44-0D63-4182-9420-0621F3E82583}" type="pres">
      <dgm:prSet presAssocID="{2F34F198-571B-457B-A654-95DA35381A1D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9CD9C006-BD30-41EB-9425-E452FD5E31C5}" type="presOf" srcId="{3809D93D-897C-46F9-A050-B42DCE410F21}" destId="{CB67C5EF-412E-46AD-BE09-4F53D13D1463}" srcOrd="0" destOrd="0" presId="urn:microsoft.com/office/officeart/2018/2/layout/IconCircleList"/>
    <dgm:cxn modelId="{FBF1EA0C-9DF5-4F33-BE61-6B10E4315D7D}" type="presOf" srcId="{5AA47E45-2316-4B00-96FF-22543123189F}" destId="{45834EC9-BEDD-4024-9134-A58AD0734AE4}" srcOrd="0" destOrd="0" presId="urn:microsoft.com/office/officeart/2018/2/layout/IconCircleList"/>
    <dgm:cxn modelId="{C7D84F31-C1F9-4F8B-83A3-90AF44228C39}" type="presOf" srcId="{E96A3674-6237-4FF0-A06A-A0554AD4E298}" destId="{6D4866DF-8806-4419-94C9-151FDFEDA3B1}" srcOrd="0" destOrd="0" presId="urn:microsoft.com/office/officeart/2018/2/layout/IconCircleList"/>
    <dgm:cxn modelId="{63521E37-D496-4C52-971B-D90D6515848F}" type="presOf" srcId="{6B83E63C-DC02-4D63-9E31-8DAEEC5B790A}" destId="{9C8EF903-82A4-4CE5-AC8D-DBE7C50F352C}" srcOrd="0" destOrd="0" presId="urn:microsoft.com/office/officeart/2018/2/layout/IconCircleList"/>
    <dgm:cxn modelId="{0A6EE537-A396-4967-9A54-1913A7361DF8}" type="presOf" srcId="{018E2041-FB2E-4539-9E35-2E31A3E094F1}" destId="{D32AC367-1653-4F63-A31B-E028490EDC28}" srcOrd="0" destOrd="0" presId="urn:microsoft.com/office/officeart/2018/2/layout/IconCircleList"/>
    <dgm:cxn modelId="{A92E433A-2A67-4923-BBAF-4CDDAB9E3781}" srcId="{6B83E63C-DC02-4D63-9E31-8DAEEC5B790A}" destId="{4969D41C-67BA-4822-846F-F2796B322D5A}" srcOrd="2" destOrd="0" parTransId="{B2B69C57-2F6E-4618-B531-6E6221A36E5B}" sibTransId="{997E3947-26DF-4EC3-A3C6-E3A5DA6F3A5D}"/>
    <dgm:cxn modelId="{A19C7B66-3FA4-4CAB-B588-7F2E78A1783B}" type="presOf" srcId="{D779B0C3-B17B-40EE-A8C5-A9E3D2A6F158}" destId="{A73FE370-14E5-4BE7-B36E-32539BA158DF}" srcOrd="0" destOrd="0" presId="urn:microsoft.com/office/officeart/2018/2/layout/IconCircleList"/>
    <dgm:cxn modelId="{327A8874-2920-40F7-BDB8-6499B12986FD}" srcId="{6B83E63C-DC02-4D63-9E31-8DAEEC5B790A}" destId="{2F34F198-571B-457B-A654-95DA35381A1D}" srcOrd="4" destOrd="0" parTransId="{AD78CA96-668A-4BE2-A5C2-59864FA681E4}" sibTransId="{B0558CED-A54C-4391-85A6-28BC0E6D313A}"/>
    <dgm:cxn modelId="{FA96C359-A441-466D-9C2E-128FF4805A77}" srcId="{6B83E63C-DC02-4D63-9E31-8DAEEC5B790A}" destId="{E96A3674-6237-4FF0-A06A-A0554AD4E298}" srcOrd="3" destOrd="0" parTransId="{4BFA8C97-F517-4863-BBF3-10F052C004FE}" sibTransId="{018E2041-FB2E-4539-9E35-2E31A3E094F1}"/>
    <dgm:cxn modelId="{5A30348C-FA72-4BF3-866E-351FF793A05F}" type="presOf" srcId="{997E3947-26DF-4EC3-A3C6-E3A5DA6F3A5D}" destId="{8D878B05-96C1-4A35-B290-429347CF9011}" srcOrd="0" destOrd="0" presId="urn:microsoft.com/office/officeart/2018/2/layout/IconCircleList"/>
    <dgm:cxn modelId="{5F2909A5-4A26-4BD3-AB02-ED9C3ED0F396}" srcId="{6B83E63C-DC02-4D63-9E31-8DAEEC5B790A}" destId="{5AA47E45-2316-4B00-96FF-22543123189F}" srcOrd="1" destOrd="0" parTransId="{231A3C65-8411-4D53-873A-01FF70C8A1BB}" sibTransId="{D779B0C3-B17B-40EE-A8C5-A9E3D2A6F158}"/>
    <dgm:cxn modelId="{C5FACCAF-AC12-4313-8412-2467C8731D94}" srcId="{6B83E63C-DC02-4D63-9E31-8DAEEC5B790A}" destId="{3809D93D-897C-46F9-A050-B42DCE410F21}" srcOrd="0" destOrd="0" parTransId="{4AA913B7-666A-4E00-87D8-FE892C9C2396}" sibTransId="{D24D4F21-07E9-48DD-91E1-78FC6CFD2034}"/>
    <dgm:cxn modelId="{D9E04DBF-B5C1-43E9-A5D1-1595D6D0A6A0}" type="presOf" srcId="{4969D41C-67BA-4822-846F-F2796B322D5A}" destId="{0C0AC582-82A5-4F37-9305-684C35F797B2}" srcOrd="0" destOrd="0" presId="urn:microsoft.com/office/officeart/2018/2/layout/IconCircleList"/>
    <dgm:cxn modelId="{9630B9E5-2523-43AB-8404-0A0DBFAA376D}" type="presOf" srcId="{2F34F198-571B-457B-A654-95DA35381A1D}" destId="{38092E44-0D63-4182-9420-0621F3E82583}" srcOrd="0" destOrd="0" presId="urn:microsoft.com/office/officeart/2018/2/layout/IconCircleList"/>
    <dgm:cxn modelId="{5EC9FEFE-27A0-42D2-8189-8BE44F49E94F}" type="presOf" srcId="{D24D4F21-07E9-48DD-91E1-78FC6CFD2034}" destId="{711F7460-2FEE-4518-B5EB-7CC299647DD4}" srcOrd="0" destOrd="0" presId="urn:microsoft.com/office/officeart/2018/2/layout/IconCircleList"/>
    <dgm:cxn modelId="{6199DA57-8A88-4CEE-AE86-D83CEBB21CDA}" type="presParOf" srcId="{9C8EF903-82A4-4CE5-AC8D-DBE7C50F352C}" destId="{851C148F-705C-41B7-B4B9-44DF6BA38B32}" srcOrd="0" destOrd="0" presId="urn:microsoft.com/office/officeart/2018/2/layout/IconCircleList"/>
    <dgm:cxn modelId="{F52063C9-3B66-479F-8062-64E9F40CFE9B}" type="presParOf" srcId="{851C148F-705C-41B7-B4B9-44DF6BA38B32}" destId="{AA05F011-A412-452A-B8A2-690EDB80725C}" srcOrd="0" destOrd="0" presId="urn:microsoft.com/office/officeart/2018/2/layout/IconCircleList"/>
    <dgm:cxn modelId="{5C9C578E-1FA4-46A4-A24A-B0A05DA13B46}" type="presParOf" srcId="{AA05F011-A412-452A-B8A2-690EDB80725C}" destId="{331F50A0-F184-4B8D-9679-2F07CA60B936}" srcOrd="0" destOrd="0" presId="urn:microsoft.com/office/officeart/2018/2/layout/IconCircleList"/>
    <dgm:cxn modelId="{5C6F3126-8C94-47BA-9035-3D75C434D450}" type="presParOf" srcId="{AA05F011-A412-452A-B8A2-690EDB80725C}" destId="{203F77A7-52CA-4C1A-AF98-B6616CBAE6AF}" srcOrd="1" destOrd="0" presId="urn:microsoft.com/office/officeart/2018/2/layout/IconCircleList"/>
    <dgm:cxn modelId="{0BFA8B2C-23AB-40E5-8921-FFCA30F7ADFD}" type="presParOf" srcId="{AA05F011-A412-452A-B8A2-690EDB80725C}" destId="{56D7458C-0471-444F-ABD1-2AA9BCBFEB72}" srcOrd="2" destOrd="0" presId="urn:microsoft.com/office/officeart/2018/2/layout/IconCircleList"/>
    <dgm:cxn modelId="{D06CFE66-EA38-4C81-A589-32990CC376C8}" type="presParOf" srcId="{AA05F011-A412-452A-B8A2-690EDB80725C}" destId="{CB67C5EF-412E-46AD-BE09-4F53D13D1463}" srcOrd="3" destOrd="0" presId="urn:microsoft.com/office/officeart/2018/2/layout/IconCircleList"/>
    <dgm:cxn modelId="{F1749C5A-CA54-45A7-939E-4591F6328DAE}" type="presParOf" srcId="{851C148F-705C-41B7-B4B9-44DF6BA38B32}" destId="{711F7460-2FEE-4518-B5EB-7CC299647DD4}" srcOrd="1" destOrd="0" presId="urn:microsoft.com/office/officeart/2018/2/layout/IconCircleList"/>
    <dgm:cxn modelId="{A910A0CC-D178-4856-B614-0BA5C70047B3}" type="presParOf" srcId="{851C148F-705C-41B7-B4B9-44DF6BA38B32}" destId="{B1811665-59CF-41FD-B982-4D1438BD4EDE}" srcOrd="2" destOrd="0" presId="urn:microsoft.com/office/officeart/2018/2/layout/IconCircleList"/>
    <dgm:cxn modelId="{ABEE8D98-D325-4BCB-B1D4-86C51F19BD5C}" type="presParOf" srcId="{B1811665-59CF-41FD-B982-4D1438BD4EDE}" destId="{A93482CA-9D9D-4934-99C6-241284C78BE9}" srcOrd="0" destOrd="0" presId="urn:microsoft.com/office/officeart/2018/2/layout/IconCircleList"/>
    <dgm:cxn modelId="{92E1044C-BAA4-4D47-B504-29DC282C4FD3}" type="presParOf" srcId="{B1811665-59CF-41FD-B982-4D1438BD4EDE}" destId="{BDE8A041-E2A2-4D72-9D4C-36704CBA176A}" srcOrd="1" destOrd="0" presId="urn:microsoft.com/office/officeart/2018/2/layout/IconCircleList"/>
    <dgm:cxn modelId="{875433B3-C342-42DD-BBA3-847F3453590D}" type="presParOf" srcId="{B1811665-59CF-41FD-B982-4D1438BD4EDE}" destId="{783B4865-A91C-47A6-8B07-46B6D83F87B2}" srcOrd="2" destOrd="0" presId="urn:microsoft.com/office/officeart/2018/2/layout/IconCircleList"/>
    <dgm:cxn modelId="{8D2E7AB1-4561-4D82-8D82-972128624938}" type="presParOf" srcId="{B1811665-59CF-41FD-B982-4D1438BD4EDE}" destId="{45834EC9-BEDD-4024-9134-A58AD0734AE4}" srcOrd="3" destOrd="0" presId="urn:microsoft.com/office/officeart/2018/2/layout/IconCircleList"/>
    <dgm:cxn modelId="{2639183E-154B-4B3D-9FB8-00441AF81355}" type="presParOf" srcId="{851C148F-705C-41B7-B4B9-44DF6BA38B32}" destId="{A73FE370-14E5-4BE7-B36E-32539BA158DF}" srcOrd="3" destOrd="0" presId="urn:microsoft.com/office/officeart/2018/2/layout/IconCircleList"/>
    <dgm:cxn modelId="{1A6002A1-D8FF-43BE-929B-5C958BF6A4B7}" type="presParOf" srcId="{851C148F-705C-41B7-B4B9-44DF6BA38B32}" destId="{11345625-DFF0-4AA1-81DA-3DA55023812A}" srcOrd="4" destOrd="0" presId="urn:microsoft.com/office/officeart/2018/2/layout/IconCircleList"/>
    <dgm:cxn modelId="{CEFB1C8A-B590-4921-867D-996EA8F90E52}" type="presParOf" srcId="{11345625-DFF0-4AA1-81DA-3DA55023812A}" destId="{C0B946A1-CC81-4F52-81CE-55DB0FCD57FC}" srcOrd="0" destOrd="0" presId="urn:microsoft.com/office/officeart/2018/2/layout/IconCircleList"/>
    <dgm:cxn modelId="{D66CEF9B-5CA7-4872-8FA5-0A78BC485631}" type="presParOf" srcId="{11345625-DFF0-4AA1-81DA-3DA55023812A}" destId="{BD942F5D-3A47-459B-AB75-CE4E3BA2375F}" srcOrd="1" destOrd="0" presId="urn:microsoft.com/office/officeart/2018/2/layout/IconCircleList"/>
    <dgm:cxn modelId="{1B5B60E4-49DC-4792-8FDF-C3F0EA2D597D}" type="presParOf" srcId="{11345625-DFF0-4AA1-81DA-3DA55023812A}" destId="{12B811B6-BB2D-4ED9-B680-7ED12E0BCD65}" srcOrd="2" destOrd="0" presId="urn:microsoft.com/office/officeart/2018/2/layout/IconCircleList"/>
    <dgm:cxn modelId="{D2406EE8-B11C-4EF5-B6B4-2AEC52D979E5}" type="presParOf" srcId="{11345625-DFF0-4AA1-81DA-3DA55023812A}" destId="{0C0AC582-82A5-4F37-9305-684C35F797B2}" srcOrd="3" destOrd="0" presId="urn:microsoft.com/office/officeart/2018/2/layout/IconCircleList"/>
    <dgm:cxn modelId="{D9815DEA-97A7-4169-9298-AFC8A45AC00D}" type="presParOf" srcId="{851C148F-705C-41B7-B4B9-44DF6BA38B32}" destId="{8D878B05-96C1-4A35-B290-429347CF9011}" srcOrd="5" destOrd="0" presId="urn:microsoft.com/office/officeart/2018/2/layout/IconCircleList"/>
    <dgm:cxn modelId="{92D9746A-20A0-42C7-B207-01F94CB9BDE4}" type="presParOf" srcId="{851C148F-705C-41B7-B4B9-44DF6BA38B32}" destId="{8AA77893-C9D4-4D62-B8AE-9DF22732E2FF}" srcOrd="6" destOrd="0" presId="urn:microsoft.com/office/officeart/2018/2/layout/IconCircleList"/>
    <dgm:cxn modelId="{043BE90B-7954-4649-B05C-C805527775F9}" type="presParOf" srcId="{8AA77893-C9D4-4D62-B8AE-9DF22732E2FF}" destId="{E05488E5-46AF-4EE5-A962-B31AA2F6A932}" srcOrd="0" destOrd="0" presId="urn:microsoft.com/office/officeart/2018/2/layout/IconCircleList"/>
    <dgm:cxn modelId="{BF24B8C7-0782-456C-B994-774970DE328C}" type="presParOf" srcId="{8AA77893-C9D4-4D62-B8AE-9DF22732E2FF}" destId="{EC5404D9-63E2-43FC-9151-6478B6E587DD}" srcOrd="1" destOrd="0" presId="urn:microsoft.com/office/officeart/2018/2/layout/IconCircleList"/>
    <dgm:cxn modelId="{81CAD53F-6049-4DD6-9C6F-D38B648D9D82}" type="presParOf" srcId="{8AA77893-C9D4-4D62-B8AE-9DF22732E2FF}" destId="{234FFD3C-601E-4071-925D-AB3EF694B768}" srcOrd="2" destOrd="0" presId="urn:microsoft.com/office/officeart/2018/2/layout/IconCircleList"/>
    <dgm:cxn modelId="{7A542CCE-519A-4646-BEB1-3359DC997770}" type="presParOf" srcId="{8AA77893-C9D4-4D62-B8AE-9DF22732E2FF}" destId="{6D4866DF-8806-4419-94C9-151FDFEDA3B1}" srcOrd="3" destOrd="0" presId="urn:microsoft.com/office/officeart/2018/2/layout/IconCircleList"/>
    <dgm:cxn modelId="{AFA8F71C-F708-49B5-9441-DB9F40081423}" type="presParOf" srcId="{851C148F-705C-41B7-B4B9-44DF6BA38B32}" destId="{D32AC367-1653-4F63-A31B-E028490EDC28}" srcOrd="7" destOrd="0" presId="urn:microsoft.com/office/officeart/2018/2/layout/IconCircleList"/>
    <dgm:cxn modelId="{1F35EE2E-9ADB-4C9A-951B-59100B01BFBC}" type="presParOf" srcId="{851C148F-705C-41B7-B4B9-44DF6BA38B32}" destId="{A8FC50F9-0402-4575-98A7-6B858697FBE6}" srcOrd="8" destOrd="0" presId="urn:microsoft.com/office/officeart/2018/2/layout/IconCircleList"/>
    <dgm:cxn modelId="{30F4335B-FD1E-48F8-8F6E-9C5AEA7D45A2}" type="presParOf" srcId="{A8FC50F9-0402-4575-98A7-6B858697FBE6}" destId="{5819F2ED-E80E-4579-A682-D1357CFCCA52}" srcOrd="0" destOrd="0" presId="urn:microsoft.com/office/officeart/2018/2/layout/IconCircleList"/>
    <dgm:cxn modelId="{A672EE90-1380-4A0E-A657-6541FB37BAD3}" type="presParOf" srcId="{A8FC50F9-0402-4575-98A7-6B858697FBE6}" destId="{04AFC26E-562B-46A9-BF00-34D25FD6704E}" srcOrd="1" destOrd="0" presId="urn:microsoft.com/office/officeart/2018/2/layout/IconCircleList"/>
    <dgm:cxn modelId="{1CA08E1A-A112-4C22-8C73-6A5267E6C16E}" type="presParOf" srcId="{A8FC50F9-0402-4575-98A7-6B858697FBE6}" destId="{62E5B92B-767D-4153-9910-A6B8ABFA519E}" srcOrd="2" destOrd="0" presId="urn:microsoft.com/office/officeart/2018/2/layout/IconCircleList"/>
    <dgm:cxn modelId="{344A2BC3-16A0-4460-81C3-9D348414086A}" type="presParOf" srcId="{A8FC50F9-0402-4575-98A7-6B858697FBE6}" destId="{38092E44-0D63-4182-9420-0621F3E82583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8212132-B09F-4F5A-8ED7-72522728D5FF}" type="doc">
      <dgm:prSet loTypeId="urn:microsoft.com/office/officeart/2005/8/layout/vList5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4984904C-06C4-4FDE-AF5E-9518C039C143}">
      <dgm:prSet/>
      <dgm:spPr/>
      <dgm:t>
        <a:bodyPr/>
        <a:lstStyle/>
        <a:p>
          <a:r>
            <a:rPr lang="en-US"/>
            <a:t>Maintenance</a:t>
          </a:r>
        </a:p>
      </dgm:t>
    </dgm:pt>
    <dgm:pt modelId="{DDBEF414-5303-4EE9-8765-9D3DC8F3D2F8}" type="parTrans" cxnId="{E8F15404-5029-49FB-9D51-CB6A2B5A4821}">
      <dgm:prSet/>
      <dgm:spPr/>
      <dgm:t>
        <a:bodyPr/>
        <a:lstStyle/>
        <a:p>
          <a:endParaRPr lang="en-US"/>
        </a:p>
      </dgm:t>
    </dgm:pt>
    <dgm:pt modelId="{6E936AD0-5C1E-43A9-8D9B-8B73DC165D9C}" type="sibTrans" cxnId="{E8F15404-5029-49FB-9D51-CB6A2B5A4821}">
      <dgm:prSet/>
      <dgm:spPr/>
      <dgm:t>
        <a:bodyPr/>
        <a:lstStyle/>
        <a:p>
          <a:endParaRPr lang="en-US"/>
        </a:p>
      </dgm:t>
    </dgm:pt>
    <dgm:pt modelId="{5785DBE5-7D7C-45FB-8E97-B29F33811584}">
      <dgm:prSet/>
      <dgm:spPr/>
      <dgm:t>
        <a:bodyPr/>
        <a:lstStyle/>
        <a:p>
          <a:r>
            <a:rPr lang="en-US"/>
            <a:t>Grading</a:t>
          </a:r>
        </a:p>
      </dgm:t>
    </dgm:pt>
    <dgm:pt modelId="{2211BE7D-B6FE-45B2-9C76-52CB1F896DD1}" type="parTrans" cxnId="{B4233C1A-3272-402C-815D-FB0E0B4860C3}">
      <dgm:prSet/>
      <dgm:spPr/>
      <dgm:t>
        <a:bodyPr/>
        <a:lstStyle/>
        <a:p>
          <a:endParaRPr lang="en-US"/>
        </a:p>
      </dgm:t>
    </dgm:pt>
    <dgm:pt modelId="{CFEDF8BB-7BD3-47FA-8275-98E365B3C52D}" type="sibTrans" cxnId="{B4233C1A-3272-402C-815D-FB0E0B4860C3}">
      <dgm:prSet/>
      <dgm:spPr/>
      <dgm:t>
        <a:bodyPr/>
        <a:lstStyle/>
        <a:p>
          <a:endParaRPr lang="en-US"/>
        </a:p>
      </dgm:t>
    </dgm:pt>
    <dgm:pt modelId="{24B1B4D0-AB49-4C64-A861-25995D7690C8}">
      <dgm:prSet/>
      <dgm:spPr/>
      <dgm:t>
        <a:bodyPr/>
        <a:lstStyle/>
        <a:p>
          <a:r>
            <a:rPr lang="en-US"/>
            <a:t>Rocking</a:t>
          </a:r>
        </a:p>
      </dgm:t>
    </dgm:pt>
    <dgm:pt modelId="{A712FEF7-286F-4F4B-9B10-B47D8BC77717}" type="parTrans" cxnId="{E6E0B657-6159-4EA7-A6A2-01F84B563167}">
      <dgm:prSet/>
      <dgm:spPr/>
      <dgm:t>
        <a:bodyPr/>
        <a:lstStyle/>
        <a:p>
          <a:endParaRPr lang="en-US"/>
        </a:p>
      </dgm:t>
    </dgm:pt>
    <dgm:pt modelId="{3D9269FB-9D9F-4E3A-BD84-7654AFC00C3A}" type="sibTrans" cxnId="{E6E0B657-6159-4EA7-A6A2-01F84B563167}">
      <dgm:prSet/>
      <dgm:spPr/>
      <dgm:t>
        <a:bodyPr/>
        <a:lstStyle/>
        <a:p>
          <a:endParaRPr lang="en-US"/>
        </a:p>
      </dgm:t>
    </dgm:pt>
    <dgm:pt modelId="{D3781023-5FC5-42C6-A0F1-ADBA8DC18DA8}">
      <dgm:prSet/>
      <dgm:spPr/>
      <dgm:t>
        <a:bodyPr/>
        <a:lstStyle/>
        <a:p>
          <a:r>
            <a:rPr lang="en-US"/>
            <a:t>Clearing of drainage structures</a:t>
          </a:r>
        </a:p>
      </dgm:t>
    </dgm:pt>
    <dgm:pt modelId="{A98DE215-B829-4003-9B04-7717E3FEE8FF}" type="parTrans" cxnId="{27453B25-F63E-435C-AC4C-10F6D63AB235}">
      <dgm:prSet/>
      <dgm:spPr/>
      <dgm:t>
        <a:bodyPr/>
        <a:lstStyle/>
        <a:p>
          <a:endParaRPr lang="en-US"/>
        </a:p>
      </dgm:t>
    </dgm:pt>
    <dgm:pt modelId="{F6540577-5471-46D0-A778-E54776EFE7C6}" type="sibTrans" cxnId="{27453B25-F63E-435C-AC4C-10F6D63AB235}">
      <dgm:prSet/>
      <dgm:spPr/>
      <dgm:t>
        <a:bodyPr/>
        <a:lstStyle/>
        <a:p>
          <a:endParaRPr lang="en-US"/>
        </a:p>
      </dgm:t>
    </dgm:pt>
    <dgm:pt modelId="{C9786373-6929-47A2-B8D2-7776E1CDEC3A}">
      <dgm:prSet/>
      <dgm:spPr/>
      <dgm:t>
        <a:bodyPr/>
        <a:lstStyle/>
        <a:p>
          <a:r>
            <a:rPr lang="en-US"/>
            <a:t>Rehabilitation </a:t>
          </a:r>
        </a:p>
      </dgm:t>
    </dgm:pt>
    <dgm:pt modelId="{C6E517FB-7964-45AF-9F23-79513B579031}" type="parTrans" cxnId="{B9BF3E72-CD87-4566-88C6-E62C9C9356D4}">
      <dgm:prSet/>
      <dgm:spPr/>
      <dgm:t>
        <a:bodyPr/>
        <a:lstStyle/>
        <a:p>
          <a:endParaRPr lang="en-US"/>
        </a:p>
      </dgm:t>
    </dgm:pt>
    <dgm:pt modelId="{C674A345-C7F8-48C1-922F-1F2FA13EA5D4}" type="sibTrans" cxnId="{B9BF3E72-CD87-4566-88C6-E62C9C9356D4}">
      <dgm:prSet/>
      <dgm:spPr/>
      <dgm:t>
        <a:bodyPr/>
        <a:lstStyle/>
        <a:p>
          <a:endParaRPr lang="en-US"/>
        </a:p>
      </dgm:t>
    </dgm:pt>
    <dgm:pt modelId="{A59C98B6-2BD5-4DE4-8391-2AF4E25D09D6}">
      <dgm:prSet/>
      <dgm:spPr/>
      <dgm:t>
        <a:bodyPr/>
        <a:lstStyle/>
        <a:p>
          <a:r>
            <a:rPr lang="en-US"/>
            <a:t>Out-sloping</a:t>
          </a:r>
        </a:p>
      </dgm:t>
    </dgm:pt>
    <dgm:pt modelId="{AAF5B3FF-E72F-4C76-97A5-824C55C10924}" type="parTrans" cxnId="{86349281-88E1-4E00-B1BC-ABE1FB25A36E}">
      <dgm:prSet/>
      <dgm:spPr/>
      <dgm:t>
        <a:bodyPr/>
        <a:lstStyle/>
        <a:p>
          <a:endParaRPr lang="en-US"/>
        </a:p>
      </dgm:t>
    </dgm:pt>
    <dgm:pt modelId="{D01499CB-121A-4ABE-B0C7-CD5834FEA996}" type="sibTrans" cxnId="{86349281-88E1-4E00-B1BC-ABE1FB25A36E}">
      <dgm:prSet/>
      <dgm:spPr/>
      <dgm:t>
        <a:bodyPr/>
        <a:lstStyle/>
        <a:p>
          <a:endParaRPr lang="en-US"/>
        </a:p>
      </dgm:t>
    </dgm:pt>
    <dgm:pt modelId="{4029D67A-16EB-4D32-9F15-35A4B29A0895}">
      <dgm:prSet/>
      <dgm:spPr/>
      <dgm:t>
        <a:bodyPr/>
        <a:lstStyle/>
        <a:p>
          <a:r>
            <a:rPr lang="en-US"/>
            <a:t>Addition of water energy dissipaters</a:t>
          </a:r>
        </a:p>
      </dgm:t>
    </dgm:pt>
    <dgm:pt modelId="{8453D06D-E0FB-43D7-AF18-9D2DBCB3AA93}" type="parTrans" cxnId="{CB7D6B66-A919-4635-8CE1-2F280357639D}">
      <dgm:prSet/>
      <dgm:spPr/>
      <dgm:t>
        <a:bodyPr/>
        <a:lstStyle/>
        <a:p>
          <a:endParaRPr lang="en-US"/>
        </a:p>
      </dgm:t>
    </dgm:pt>
    <dgm:pt modelId="{5B18B4CF-4AF2-4832-BA8B-4EC4E2E1232D}" type="sibTrans" cxnId="{CB7D6B66-A919-4635-8CE1-2F280357639D}">
      <dgm:prSet/>
      <dgm:spPr/>
      <dgm:t>
        <a:bodyPr/>
        <a:lstStyle/>
        <a:p>
          <a:endParaRPr lang="en-US"/>
        </a:p>
      </dgm:t>
    </dgm:pt>
    <dgm:pt modelId="{F2169C19-AB87-46DC-B564-73EEE3FBC56C}">
      <dgm:prSet/>
      <dgm:spPr/>
      <dgm:t>
        <a:bodyPr/>
        <a:lstStyle/>
        <a:p>
          <a:r>
            <a:rPr lang="en-US"/>
            <a:t>New drainage structures</a:t>
          </a:r>
        </a:p>
      </dgm:t>
    </dgm:pt>
    <dgm:pt modelId="{7E2FAD53-A561-4A88-83E2-1E5CDBB92D0E}" type="parTrans" cxnId="{50055B87-9928-4095-92BE-AD922F8CF176}">
      <dgm:prSet/>
      <dgm:spPr/>
      <dgm:t>
        <a:bodyPr/>
        <a:lstStyle/>
        <a:p>
          <a:endParaRPr lang="en-US"/>
        </a:p>
      </dgm:t>
    </dgm:pt>
    <dgm:pt modelId="{0D8E39BA-1C24-44D4-8802-5E094EE832A5}" type="sibTrans" cxnId="{50055B87-9928-4095-92BE-AD922F8CF176}">
      <dgm:prSet/>
      <dgm:spPr/>
      <dgm:t>
        <a:bodyPr/>
        <a:lstStyle/>
        <a:p>
          <a:endParaRPr lang="en-US"/>
        </a:p>
      </dgm:t>
    </dgm:pt>
    <dgm:pt modelId="{029E0B7F-BCE1-4930-BC54-4F7CC629ED1D}">
      <dgm:prSet/>
      <dgm:spPr/>
      <dgm:t>
        <a:bodyPr/>
        <a:lstStyle/>
        <a:p>
          <a:r>
            <a:rPr lang="en-US"/>
            <a:t>Culvert and bridge replacement </a:t>
          </a:r>
        </a:p>
      </dgm:t>
    </dgm:pt>
    <dgm:pt modelId="{43C0E6A9-4827-491D-8002-DCF8236AAB89}" type="parTrans" cxnId="{44113AE4-9D52-441A-A035-8644EE2741E5}">
      <dgm:prSet/>
      <dgm:spPr/>
      <dgm:t>
        <a:bodyPr/>
        <a:lstStyle/>
        <a:p>
          <a:endParaRPr lang="en-US"/>
        </a:p>
      </dgm:t>
    </dgm:pt>
    <dgm:pt modelId="{59492FC8-6750-427C-9C9D-C11D25F4124B}" type="sibTrans" cxnId="{44113AE4-9D52-441A-A035-8644EE2741E5}">
      <dgm:prSet/>
      <dgm:spPr/>
      <dgm:t>
        <a:bodyPr/>
        <a:lstStyle/>
        <a:p>
          <a:endParaRPr lang="en-US"/>
        </a:p>
      </dgm:t>
    </dgm:pt>
    <dgm:pt modelId="{3E4BDB5B-B222-4852-AFCA-95FCA54EE5C9}">
      <dgm:prSet/>
      <dgm:spPr/>
      <dgm:t>
        <a:bodyPr/>
        <a:lstStyle/>
        <a:p>
          <a:r>
            <a:rPr lang="en-US"/>
            <a:t>Decommissioning</a:t>
          </a:r>
        </a:p>
      </dgm:t>
    </dgm:pt>
    <dgm:pt modelId="{917D527B-4617-4A74-8240-3B0BF2579E1F}" type="parTrans" cxnId="{C24D2583-DAA8-40F0-9676-83221BD92E08}">
      <dgm:prSet/>
      <dgm:spPr/>
      <dgm:t>
        <a:bodyPr/>
        <a:lstStyle/>
        <a:p>
          <a:endParaRPr lang="en-US"/>
        </a:p>
      </dgm:t>
    </dgm:pt>
    <dgm:pt modelId="{A98FBE3D-441F-417B-BA06-4D35FCB69ACF}" type="sibTrans" cxnId="{C24D2583-DAA8-40F0-9676-83221BD92E08}">
      <dgm:prSet/>
      <dgm:spPr/>
      <dgm:t>
        <a:bodyPr/>
        <a:lstStyle/>
        <a:p>
          <a:endParaRPr lang="en-US"/>
        </a:p>
      </dgm:t>
    </dgm:pt>
    <dgm:pt modelId="{1E18396D-0EFD-4542-8400-3DCB48013F12}">
      <dgm:prSet/>
      <dgm:spPr/>
      <dgm:t>
        <a:bodyPr/>
        <a:lstStyle/>
        <a:p>
          <a:r>
            <a:rPr lang="en-US"/>
            <a:t>Removing stream crossing structures, culverts, and “Humboldt Crossings”</a:t>
          </a:r>
        </a:p>
      </dgm:t>
    </dgm:pt>
    <dgm:pt modelId="{36334B0E-CB6F-49A4-847B-72F5D80D869E}" type="parTrans" cxnId="{0B02BE6F-5B08-4668-87B2-D3805B865E2D}">
      <dgm:prSet/>
      <dgm:spPr/>
      <dgm:t>
        <a:bodyPr/>
        <a:lstStyle/>
        <a:p>
          <a:endParaRPr lang="en-US"/>
        </a:p>
      </dgm:t>
    </dgm:pt>
    <dgm:pt modelId="{B77E98B5-811E-4D9B-BB30-B56C40D95E2E}" type="sibTrans" cxnId="{0B02BE6F-5B08-4668-87B2-D3805B865E2D}">
      <dgm:prSet/>
      <dgm:spPr/>
      <dgm:t>
        <a:bodyPr/>
        <a:lstStyle/>
        <a:p>
          <a:endParaRPr lang="en-US"/>
        </a:p>
      </dgm:t>
    </dgm:pt>
    <dgm:pt modelId="{7DBCFC7F-65B7-4702-A650-06B0C8E924AE}">
      <dgm:prSet/>
      <dgm:spPr/>
      <dgm:t>
        <a:bodyPr/>
        <a:lstStyle/>
        <a:p>
          <a:r>
            <a:rPr lang="en-US"/>
            <a:t>Reshaping, ripping, seeding, and mulching roadway surfaces</a:t>
          </a:r>
        </a:p>
      </dgm:t>
    </dgm:pt>
    <dgm:pt modelId="{59F82AB1-4A49-4463-87B9-CB7155328BA6}" type="parTrans" cxnId="{142749DF-8CED-41F7-B1A5-AF8AA79EC830}">
      <dgm:prSet/>
      <dgm:spPr/>
      <dgm:t>
        <a:bodyPr/>
        <a:lstStyle/>
        <a:p>
          <a:endParaRPr lang="en-US"/>
        </a:p>
      </dgm:t>
    </dgm:pt>
    <dgm:pt modelId="{F442B63A-3BC9-46E0-98FE-23680B1ECDF4}" type="sibTrans" cxnId="{142749DF-8CED-41F7-B1A5-AF8AA79EC830}">
      <dgm:prSet/>
      <dgm:spPr/>
      <dgm:t>
        <a:bodyPr/>
        <a:lstStyle/>
        <a:p>
          <a:endParaRPr lang="en-US"/>
        </a:p>
      </dgm:t>
    </dgm:pt>
    <dgm:pt modelId="{116E0962-929A-41F7-B1AE-AA28C990342A}" type="pres">
      <dgm:prSet presAssocID="{98212132-B09F-4F5A-8ED7-72522728D5FF}" presName="Name0" presStyleCnt="0">
        <dgm:presLayoutVars>
          <dgm:dir/>
          <dgm:animLvl val="lvl"/>
          <dgm:resizeHandles val="exact"/>
        </dgm:presLayoutVars>
      </dgm:prSet>
      <dgm:spPr/>
    </dgm:pt>
    <dgm:pt modelId="{11739A41-A6F2-4D5E-B018-EE1266F661B4}" type="pres">
      <dgm:prSet presAssocID="{4984904C-06C4-4FDE-AF5E-9518C039C143}" presName="linNode" presStyleCnt="0"/>
      <dgm:spPr/>
    </dgm:pt>
    <dgm:pt modelId="{1447EE69-8646-4954-B435-A05FDC19B000}" type="pres">
      <dgm:prSet presAssocID="{4984904C-06C4-4FDE-AF5E-9518C039C143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601666D6-6A13-4E35-9FFA-CD6B5AD7D10A}" type="pres">
      <dgm:prSet presAssocID="{4984904C-06C4-4FDE-AF5E-9518C039C143}" presName="descendantText" presStyleLbl="alignAccFollowNode1" presStyleIdx="0" presStyleCnt="3">
        <dgm:presLayoutVars>
          <dgm:bulletEnabled val="1"/>
        </dgm:presLayoutVars>
      </dgm:prSet>
      <dgm:spPr/>
    </dgm:pt>
    <dgm:pt modelId="{97091DB0-2519-4DE3-B5D1-D00FFEBC45BB}" type="pres">
      <dgm:prSet presAssocID="{6E936AD0-5C1E-43A9-8D9B-8B73DC165D9C}" presName="sp" presStyleCnt="0"/>
      <dgm:spPr/>
    </dgm:pt>
    <dgm:pt modelId="{6AF18415-08E1-4ED8-945B-82B2AF53E922}" type="pres">
      <dgm:prSet presAssocID="{C9786373-6929-47A2-B8D2-7776E1CDEC3A}" presName="linNode" presStyleCnt="0"/>
      <dgm:spPr/>
    </dgm:pt>
    <dgm:pt modelId="{0ADAD371-149B-472E-8C6B-7F2DD415DE0F}" type="pres">
      <dgm:prSet presAssocID="{C9786373-6929-47A2-B8D2-7776E1CDEC3A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FC712956-8071-4CEA-88DE-3C95E731F6C9}" type="pres">
      <dgm:prSet presAssocID="{C9786373-6929-47A2-B8D2-7776E1CDEC3A}" presName="descendantText" presStyleLbl="alignAccFollowNode1" presStyleIdx="1" presStyleCnt="3">
        <dgm:presLayoutVars>
          <dgm:bulletEnabled val="1"/>
        </dgm:presLayoutVars>
      </dgm:prSet>
      <dgm:spPr/>
    </dgm:pt>
    <dgm:pt modelId="{546613A1-4512-4B84-8007-E618312EC839}" type="pres">
      <dgm:prSet presAssocID="{C674A345-C7F8-48C1-922F-1F2FA13EA5D4}" presName="sp" presStyleCnt="0"/>
      <dgm:spPr/>
    </dgm:pt>
    <dgm:pt modelId="{88EE51D0-77D9-42DA-A13E-EFF30CA71854}" type="pres">
      <dgm:prSet presAssocID="{3E4BDB5B-B222-4852-AFCA-95FCA54EE5C9}" presName="linNode" presStyleCnt="0"/>
      <dgm:spPr/>
    </dgm:pt>
    <dgm:pt modelId="{F3697499-BE72-4B30-A994-D842B0234089}" type="pres">
      <dgm:prSet presAssocID="{3E4BDB5B-B222-4852-AFCA-95FCA54EE5C9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11071811-186A-4DF6-9944-D3C79B704904}" type="pres">
      <dgm:prSet presAssocID="{3E4BDB5B-B222-4852-AFCA-95FCA54EE5C9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E8F15404-5029-49FB-9D51-CB6A2B5A4821}" srcId="{98212132-B09F-4F5A-8ED7-72522728D5FF}" destId="{4984904C-06C4-4FDE-AF5E-9518C039C143}" srcOrd="0" destOrd="0" parTransId="{DDBEF414-5303-4EE9-8765-9D3DC8F3D2F8}" sibTransId="{6E936AD0-5C1E-43A9-8D9B-8B73DC165D9C}"/>
    <dgm:cxn modelId="{9E53EC08-0DC1-48E6-8D02-3D8D4EF78C04}" type="presOf" srcId="{24B1B4D0-AB49-4C64-A861-25995D7690C8}" destId="{601666D6-6A13-4E35-9FFA-CD6B5AD7D10A}" srcOrd="0" destOrd="1" presId="urn:microsoft.com/office/officeart/2005/8/layout/vList5"/>
    <dgm:cxn modelId="{47DE9113-646A-48DD-9876-5610F6166D10}" type="presOf" srcId="{4029D67A-16EB-4D32-9F15-35A4B29A0895}" destId="{FC712956-8071-4CEA-88DE-3C95E731F6C9}" srcOrd="0" destOrd="1" presId="urn:microsoft.com/office/officeart/2005/8/layout/vList5"/>
    <dgm:cxn modelId="{B4233C1A-3272-402C-815D-FB0E0B4860C3}" srcId="{4984904C-06C4-4FDE-AF5E-9518C039C143}" destId="{5785DBE5-7D7C-45FB-8E97-B29F33811584}" srcOrd="0" destOrd="0" parTransId="{2211BE7D-B6FE-45B2-9C76-52CB1F896DD1}" sibTransId="{CFEDF8BB-7BD3-47FA-8275-98E365B3C52D}"/>
    <dgm:cxn modelId="{27453B25-F63E-435C-AC4C-10F6D63AB235}" srcId="{4984904C-06C4-4FDE-AF5E-9518C039C143}" destId="{D3781023-5FC5-42C6-A0F1-ADBA8DC18DA8}" srcOrd="2" destOrd="0" parTransId="{A98DE215-B829-4003-9B04-7717E3FEE8FF}" sibTransId="{F6540577-5471-46D0-A778-E54776EFE7C6}"/>
    <dgm:cxn modelId="{E634112C-0342-47A6-B425-73AA92AE1364}" type="presOf" srcId="{C9786373-6929-47A2-B8D2-7776E1CDEC3A}" destId="{0ADAD371-149B-472E-8C6B-7F2DD415DE0F}" srcOrd="0" destOrd="0" presId="urn:microsoft.com/office/officeart/2005/8/layout/vList5"/>
    <dgm:cxn modelId="{F1B10F37-7AB1-4842-9DD1-F21389172E3E}" type="presOf" srcId="{1E18396D-0EFD-4542-8400-3DCB48013F12}" destId="{11071811-186A-4DF6-9944-D3C79B704904}" srcOrd="0" destOrd="0" presId="urn:microsoft.com/office/officeart/2005/8/layout/vList5"/>
    <dgm:cxn modelId="{872AEA45-F039-45EC-8039-0C32CA088C31}" type="presOf" srcId="{3E4BDB5B-B222-4852-AFCA-95FCA54EE5C9}" destId="{F3697499-BE72-4B30-A994-D842B0234089}" srcOrd="0" destOrd="0" presId="urn:microsoft.com/office/officeart/2005/8/layout/vList5"/>
    <dgm:cxn modelId="{CB7D6B66-A919-4635-8CE1-2F280357639D}" srcId="{C9786373-6929-47A2-B8D2-7776E1CDEC3A}" destId="{4029D67A-16EB-4D32-9F15-35A4B29A0895}" srcOrd="1" destOrd="0" parTransId="{8453D06D-E0FB-43D7-AF18-9D2DBCB3AA93}" sibTransId="{5B18B4CF-4AF2-4832-BA8B-4EC4E2E1232D}"/>
    <dgm:cxn modelId="{0B02BE6F-5B08-4668-87B2-D3805B865E2D}" srcId="{3E4BDB5B-B222-4852-AFCA-95FCA54EE5C9}" destId="{1E18396D-0EFD-4542-8400-3DCB48013F12}" srcOrd="0" destOrd="0" parTransId="{36334B0E-CB6F-49A4-847B-72F5D80D869E}" sibTransId="{B77E98B5-811E-4D9B-BB30-B56C40D95E2E}"/>
    <dgm:cxn modelId="{B9BF3E72-CD87-4566-88C6-E62C9C9356D4}" srcId="{98212132-B09F-4F5A-8ED7-72522728D5FF}" destId="{C9786373-6929-47A2-B8D2-7776E1CDEC3A}" srcOrd="1" destOrd="0" parTransId="{C6E517FB-7964-45AF-9F23-79513B579031}" sibTransId="{C674A345-C7F8-48C1-922F-1F2FA13EA5D4}"/>
    <dgm:cxn modelId="{B3516B77-341C-4F41-8920-42E9BD52A47C}" type="presOf" srcId="{D3781023-5FC5-42C6-A0F1-ADBA8DC18DA8}" destId="{601666D6-6A13-4E35-9FFA-CD6B5AD7D10A}" srcOrd="0" destOrd="2" presId="urn:microsoft.com/office/officeart/2005/8/layout/vList5"/>
    <dgm:cxn modelId="{E6E0B657-6159-4EA7-A6A2-01F84B563167}" srcId="{4984904C-06C4-4FDE-AF5E-9518C039C143}" destId="{24B1B4D0-AB49-4C64-A861-25995D7690C8}" srcOrd="1" destOrd="0" parTransId="{A712FEF7-286F-4F4B-9B10-B47D8BC77717}" sibTransId="{3D9269FB-9D9F-4E3A-BD84-7654AFC00C3A}"/>
    <dgm:cxn modelId="{86349281-88E1-4E00-B1BC-ABE1FB25A36E}" srcId="{C9786373-6929-47A2-B8D2-7776E1CDEC3A}" destId="{A59C98B6-2BD5-4DE4-8391-2AF4E25D09D6}" srcOrd="0" destOrd="0" parTransId="{AAF5B3FF-E72F-4C76-97A5-824C55C10924}" sibTransId="{D01499CB-121A-4ABE-B0C7-CD5834FEA996}"/>
    <dgm:cxn modelId="{C24D2583-DAA8-40F0-9676-83221BD92E08}" srcId="{98212132-B09F-4F5A-8ED7-72522728D5FF}" destId="{3E4BDB5B-B222-4852-AFCA-95FCA54EE5C9}" srcOrd="2" destOrd="0" parTransId="{917D527B-4617-4A74-8240-3B0BF2579E1F}" sibTransId="{A98FBE3D-441F-417B-BA06-4D35FCB69ACF}"/>
    <dgm:cxn modelId="{50055B87-9928-4095-92BE-AD922F8CF176}" srcId="{C9786373-6929-47A2-B8D2-7776E1CDEC3A}" destId="{F2169C19-AB87-46DC-B564-73EEE3FBC56C}" srcOrd="2" destOrd="0" parTransId="{7E2FAD53-A561-4A88-83E2-1E5CDBB92D0E}" sibTransId="{0D8E39BA-1C24-44D4-8802-5E094EE832A5}"/>
    <dgm:cxn modelId="{8EB5B79A-EB88-4792-A0FD-A46AF89D9756}" type="presOf" srcId="{5785DBE5-7D7C-45FB-8E97-B29F33811584}" destId="{601666D6-6A13-4E35-9FFA-CD6B5AD7D10A}" srcOrd="0" destOrd="0" presId="urn:microsoft.com/office/officeart/2005/8/layout/vList5"/>
    <dgm:cxn modelId="{955EBEB4-00BD-44C5-9CFA-A9F951C1C799}" type="presOf" srcId="{7DBCFC7F-65B7-4702-A650-06B0C8E924AE}" destId="{11071811-186A-4DF6-9944-D3C79B704904}" srcOrd="0" destOrd="1" presId="urn:microsoft.com/office/officeart/2005/8/layout/vList5"/>
    <dgm:cxn modelId="{E293D6B4-515B-4948-BF7F-F6DB4D837DD6}" type="presOf" srcId="{98212132-B09F-4F5A-8ED7-72522728D5FF}" destId="{116E0962-929A-41F7-B1AE-AA28C990342A}" srcOrd="0" destOrd="0" presId="urn:microsoft.com/office/officeart/2005/8/layout/vList5"/>
    <dgm:cxn modelId="{545C3DB5-A260-4630-875D-6556588F8FD0}" type="presOf" srcId="{029E0B7F-BCE1-4930-BC54-4F7CC629ED1D}" destId="{FC712956-8071-4CEA-88DE-3C95E731F6C9}" srcOrd="0" destOrd="3" presId="urn:microsoft.com/office/officeart/2005/8/layout/vList5"/>
    <dgm:cxn modelId="{75ED8CCE-0F20-47E0-A9BB-A927A837352B}" type="presOf" srcId="{A59C98B6-2BD5-4DE4-8391-2AF4E25D09D6}" destId="{FC712956-8071-4CEA-88DE-3C95E731F6C9}" srcOrd="0" destOrd="0" presId="urn:microsoft.com/office/officeart/2005/8/layout/vList5"/>
    <dgm:cxn modelId="{25D858D4-8888-42E5-8F24-5ADB8AC8ABB3}" type="presOf" srcId="{4984904C-06C4-4FDE-AF5E-9518C039C143}" destId="{1447EE69-8646-4954-B435-A05FDC19B000}" srcOrd="0" destOrd="0" presId="urn:microsoft.com/office/officeart/2005/8/layout/vList5"/>
    <dgm:cxn modelId="{142749DF-8CED-41F7-B1A5-AF8AA79EC830}" srcId="{3E4BDB5B-B222-4852-AFCA-95FCA54EE5C9}" destId="{7DBCFC7F-65B7-4702-A650-06B0C8E924AE}" srcOrd="1" destOrd="0" parTransId="{59F82AB1-4A49-4463-87B9-CB7155328BA6}" sibTransId="{F442B63A-3BC9-46E0-98FE-23680B1ECDF4}"/>
    <dgm:cxn modelId="{44113AE4-9D52-441A-A035-8644EE2741E5}" srcId="{C9786373-6929-47A2-B8D2-7776E1CDEC3A}" destId="{029E0B7F-BCE1-4930-BC54-4F7CC629ED1D}" srcOrd="3" destOrd="0" parTransId="{43C0E6A9-4827-491D-8002-DCF8236AAB89}" sibTransId="{59492FC8-6750-427C-9C9D-C11D25F4124B}"/>
    <dgm:cxn modelId="{1BE809ED-1B2C-4FA8-ABD1-8D3B24328959}" type="presOf" srcId="{F2169C19-AB87-46DC-B564-73EEE3FBC56C}" destId="{FC712956-8071-4CEA-88DE-3C95E731F6C9}" srcOrd="0" destOrd="2" presId="urn:microsoft.com/office/officeart/2005/8/layout/vList5"/>
    <dgm:cxn modelId="{005EBE06-789B-418D-8210-1432616B2D11}" type="presParOf" srcId="{116E0962-929A-41F7-B1AE-AA28C990342A}" destId="{11739A41-A6F2-4D5E-B018-EE1266F661B4}" srcOrd="0" destOrd="0" presId="urn:microsoft.com/office/officeart/2005/8/layout/vList5"/>
    <dgm:cxn modelId="{2916C658-DD04-445A-B56A-B02A19CA5652}" type="presParOf" srcId="{11739A41-A6F2-4D5E-B018-EE1266F661B4}" destId="{1447EE69-8646-4954-B435-A05FDC19B000}" srcOrd="0" destOrd="0" presId="urn:microsoft.com/office/officeart/2005/8/layout/vList5"/>
    <dgm:cxn modelId="{0FD7D321-4BFC-497D-8BFD-6E8213AFF46B}" type="presParOf" srcId="{11739A41-A6F2-4D5E-B018-EE1266F661B4}" destId="{601666D6-6A13-4E35-9FFA-CD6B5AD7D10A}" srcOrd="1" destOrd="0" presId="urn:microsoft.com/office/officeart/2005/8/layout/vList5"/>
    <dgm:cxn modelId="{C4252C17-FAF7-4139-83A1-EFE3FC0A6658}" type="presParOf" srcId="{116E0962-929A-41F7-B1AE-AA28C990342A}" destId="{97091DB0-2519-4DE3-B5D1-D00FFEBC45BB}" srcOrd="1" destOrd="0" presId="urn:microsoft.com/office/officeart/2005/8/layout/vList5"/>
    <dgm:cxn modelId="{1FF195E8-94C7-44B3-9543-907488CAF872}" type="presParOf" srcId="{116E0962-929A-41F7-B1AE-AA28C990342A}" destId="{6AF18415-08E1-4ED8-945B-82B2AF53E922}" srcOrd="2" destOrd="0" presId="urn:microsoft.com/office/officeart/2005/8/layout/vList5"/>
    <dgm:cxn modelId="{8021DFF8-2206-4E8A-A1AE-6370F92BDF42}" type="presParOf" srcId="{6AF18415-08E1-4ED8-945B-82B2AF53E922}" destId="{0ADAD371-149B-472E-8C6B-7F2DD415DE0F}" srcOrd="0" destOrd="0" presId="urn:microsoft.com/office/officeart/2005/8/layout/vList5"/>
    <dgm:cxn modelId="{FEAA1E30-4A9A-4BFA-BE67-E7EE9525D1B1}" type="presParOf" srcId="{6AF18415-08E1-4ED8-945B-82B2AF53E922}" destId="{FC712956-8071-4CEA-88DE-3C95E731F6C9}" srcOrd="1" destOrd="0" presId="urn:microsoft.com/office/officeart/2005/8/layout/vList5"/>
    <dgm:cxn modelId="{427DDC7C-E576-4330-B1A0-481CBA1F6AB0}" type="presParOf" srcId="{116E0962-929A-41F7-B1AE-AA28C990342A}" destId="{546613A1-4512-4B84-8007-E618312EC839}" srcOrd="3" destOrd="0" presId="urn:microsoft.com/office/officeart/2005/8/layout/vList5"/>
    <dgm:cxn modelId="{CBB4A092-3BE2-451B-8228-5D97BB5E7E12}" type="presParOf" srcId="{116E0962-929A-41F7-B1AE-AA28C990342A}" destId="{88EE51D0-77D9-42DA-A13E-EFF30CA71854}" srcOrd="4" destOrd="0" presId="urn:microsoft.com/office/officeart/2005/8/layout/vList5"/>
    <dgm:cxn modelId="{31DC18F1-3E05-4117-BA55-9BB37C92AA58}" type="presParOf" srcId="{88EE51D0-77D9-42DA-A13E-EFF30CA71854}" destId="{F3697499-BE72-4B30-A994-D842B0234089}" srcOrd="0" destOrd="0" presId="urn:microsoft.com/office/officeart/2005/8/layout/vList5"/>
    <dgm:cxn modelId="{454A3A12-552E-4907-8CA6-82E27B1F39BC}" type="presParOf" srcId="{88EE51D0-77D9-42DA-A13E-EFF30CA71854}" destId="{11071811-186A-4DF6-9944-D3C79B70490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E2F072-1730-4A6F-8094-123A659B61BF}">
      <dsp:nvSpPr>
        <dsp:cNvPr id="0" name=""/>
        <dsp:cNvSpPr/>
      </dsp:nvSpPr>
      <dsp:spPr>
        <a:xfrm>
          <a:off x="-4894932" y="-750106"/>
          <a:ext cx="5829903" cy="5829903"/>
        </a:xfrm>
        <a:prstGeom prst="blockArc">
          <a:avLst>
            <a:gd name="adj1" fmla="val 18900000"/>
            <a:gd name="adj2" fmla="val 2700000"/>
            <a:gd name="adj3" fmla="val 371"/>
          </a:avLst>
        </a:pr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979ACC-C4B6-4D9A-B4DF-8FEABDAB2FF0}">
      <dsp:nvSpPr>
        <dsp:cNvPr id="0" name=""/>
        <dsp:cNvSpPr/>
      </dsp:nvSpPr>
      <dsp:spPr>
        <a:xfrm>
          <a:off x="601327" y="432969"/>
          <a:ext cx="3361513" cy="86593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7338" tIns="55880" rIns="55880" bIns="5588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Implementers</a:t>
          </a:r>
        </a:p>
      </dsp:txBody>
      <dsp:txXfrm>
        <a:off x="601327" y="432969"/>
        <a:ext cx="3361513" cy="865938"/>
      </dsp:txXfrm>
    </dsp:sp>
    <dsp:sp modelId="{95B63901-26D6-4A77-8934-649769A0E6AE}">
      <dsp:nvSpPr>
        <dsp:cNvPr id="0" name=""/>
        <dsp:cNvSpPr/>
      </dsp:nvSpPr>
      <dsp:spPr>
        <a:xfrm>
          <a:off x="60116" y="324726"/>
          <a:ext cx="1082422" cy="10824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DCFED9-3F9F-4A38-BD76-5277A743007C}">
      <dsp:nvSpPr>
        <dsp:cNvPr id="0" name=""/>
        <dsp:cNvSpPr/>
      </dsp:nvSpPr>
      <dsp:spPr>
        <a:xfrm>
          <a:off x="916096" y="1731876"/>
          <a:ext cx="3046744" cy="865938"/>
        </a:xfrm>
        <a:prstGeom prst="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7338" tIns="55880" rIns="55880" bIns="5588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Expedite watershed restoration</a:t>
          </a:r>
        </a:p>
      </dsp:txBody>
      <dsp:txXfrm>
        <a:off x="916096" y="1731876"/>
        <a:ext cx="3046744" cy="865938"/>
      </dsp:txXfrm>
    </dsp:sp>
    <dsp:sp modelId="{38EBBF9C-C766-4F50-90D0-CA0AD285F852}">
      <dsp:nvSpPr>
        <dsp:cNvPr id="0" name=""/>
        <dsp:cNvSpPr/>
      </dsp:nvSpPr>
      <dsp:spPr>
        <a:xfrm>
          <a:off x="374885" y="1623633"/>
          <a:ext cx="1082422" cy="10824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13EDB1-A514-4A76-B227-25A43BDC87C2}">
      <dsp:nvSpPr>
        <dsp:cNvPr id="0" name=""/>
        <dsp:cNvSpPr/>
      </dsp:nvSpPr>
      <dsp:spPr>
        <a:xfrm>
          <a:off x="601327" y="3030783"/>
          <a:ext cx="3361513" cy="865938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7338" tIns="55880" rIns="55880" bIns="5588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Federal nexus</a:t>
          </a:r>
        </a:p>
      </dsp:txBody>
      <dsp:txXfrm>
        <a:off x="601327" y="3030783"/>
        <a:ext cx="3361513" cy="865938"/>
      </dsp:txXfrm>
    </dsp:sp>
    <dsp:sp modelId="{C4C4D9E2-8A66-4796-BDDE-5A94121074F0}">
      <dsp:nvSpPr>
        <dsp:cNvPr id="0" name=""/>
        <dsp:cNvSpPr/>
      </dsp:nvSpPr>
      <dsp:spPr>
        <a:xfrm>
          <a:off x="60116" y="2922540"/>
          <a:ext cx="1082422" cy="10824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788499-78EF-4F0D-A616-112EAF7FB141}">
      <dsp:nvSpPr>
        <dsp:cNvPr id="0" name=""/>
        <dsp:cNvSpPr/>
      </dsp:nvSpPr>
      <dsp:spPr>
        <a:xfrm>
          <a:off x="3201" y="193789"/>
          <a:ext cx="2539866" cy="1523919"/>
        </a:xfrm>
        <a:prstGeom prst="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/>
            <a:t>Restoration and Enhancement of Off-Channel and Side-Channel Habitat</a:t>
          </a:r>
          <a:endParaRPr lang="en-US" sz="1900" kern="1200"/>
        </a:p>
      </dsp:txBody>
      <dsp:txXfrm>
        <a:off x="3201" y="193789"/>
        <a:ext cx="2539866" cy="1523919"/>
      </dsp:txXfrm>
    </dsp:sp>
    <dsp:sp modelId="{F757642E-B458-4D3A-B0E4-B56A7166C1B4}">
      <dsp:nvSpPr>
        <dsp:cNvPr id="0" name=""/>
        <dsp:cNvSpPr/>
      </dsp:nvSpPr>
      <dsp:spPr>
        <a:xfrm>
          <a:off x="2797054" y="193789"/>
          <a:ext cx="2539866" cy="1523919"/>
        </a:xfrm>
        <a:prstGeom prst="rect">
          <a:avLst/>
        </a:prstGeom>
        <a:solidFill>
          <a:schemeClr val="accent1">
            <a:shade val="50000"/>
            <a:hueOff val="100623"/>
            <a:satOff val="-2451"/>
            <a:lumOff val="107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Floodplain Restoration</a:t>
          </a:r>
        </a:p>
      </dsp:txBody>
      <dsp:txXfrm>
        <a:off x="2797054" y="193789"/>
        <a:ext cx="2539866" cy="1523919"/>
      </dsp:txXfrm>
    </dsp:sp>
    <dsp:sp modelId="{9297DD0E-A816-41BD-BAA1-3D7DD14244F6}">
      <dsp:nvSpPr>
        <dsp:cNvPr id="0" name=""/>
        <dsp:cNvSpPr/>
      </dsp:nvSpPr>
      <dsp:spPr>
        <a:xfrm>
          <a:off x="5590907" y="193789"/>
          <a:ext cx="2539866" cy="1523919"/>
        </a:xfrm>
        <a:prstGeom prst="rect">
          <a:avLst/>
        </a:prstGeom>
        <a:solidFill>
          <a:schemeClr val="accent1">
            <a:shade val="50000"/>
            <a:hueOff val="201247"/>
            <a:satOff val="-4901"/>
            <a:lumOff val="2144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/>
            <a:t>Removal or Retrofitting of Fish Passage Barriers, Small Dams, Flood Gates, Pilings </a:t>
          </a:r>
          <a:endParaRPr lang="en-US" sz="1900" kern="1200"/>
        </a:p>
      </dsp:txBody>
      <dsp:txXfrm>
        <a:off x="5590907" y="193789"/>
        <a:ext cx="2539866" cy="1523919"/>
      </dsp:txXfrm>
    </dsp:sp>
    <dsp:sp modelId="{75C952EA-3435-4ACA-A923-51E73A312EAC}">
      <dsp:nvSpPr>
        <dsp:cNvPr id="0" name=""/>
        <dsp:cNvSpPr/>
      </dsp:nvSpPr>
      <dsp:spPr>
        <a:xfrm>
          <a:off x="8384760" y="193789"/>
          <a:ext cx="2539866" cy="1523919"/>
        </a:xfrm>
        <a:prstGeom prst="rect">
          <a:avLst/>
        </a:prstGeom>
        <a:solidFill>
          <a:schemeClr val="accent1">
            <a:shade val="50000"/>
            <a:hueOff val="301870"/>
            <a:satOff val="-7352"/>
            <a:lumOff val="3217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Water Conservation </a:t>
          </a:r>
        </a:p>
      </dsp:txBody>
      <dsp:txXfrm>
        <a:off x="8384760" y="193789"/>
        <a:ext cx="2539866" cy="1523919"/>
      </dsp:txXfrm>
    </dsp:sp>
    <dsp:sp modelId="{14D912BD-6356-4648-869F-2D2D5DDE7DD1}">
      <dsp:nvSpPr>
        <dsp:cNvPr id="0" name=""/>
        <dsp:cNvSpPr/>
      </dsp:nvSpPr>
      <dsp:spPr>
        <a:xfrm>
          <a:off x="3201" y="1971695"/>
          <a:ext cx="2539866" cy="1523919"/>
        </a:xfrm>
        <a:prstGeom prst="rect">
          <a:avLst/>
        </a:prstGeom>
        <a:solidFill>
          <a:schemeClr val="accent1">
            <a:shade val="50000"/>
            <a:hueOff val="402493"/>
            <a:satOff val="-9802"/>
            <a:lumOff val="4289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Salmon Carcass Placement &amp; Remote Site Incubation</a:t>
          </a:r>
        </a:p>
      </dsp:txBody>
      <dsp:txXfrm>
        <a:off x="3201" y="1971695"/>
        <a:ext cx="2539866" cy="1523919"/>
      </dsp:txXfrm>
    </dsp:sp>
    <dsp:sp modelId="{52DECD06-FF15-4BC8-9E8A-6E96B0F0A043}">
      <dsp:nvSpPr>
        <dsp:cNvPr id="0" name=""/>
        <dsp:cNvSpPr/>
      </dsp:nvSpPr>
      <dsp:spPr>
        <a:xfrm>
          <a:off x="2797054" y="1971695"/>
          <a:ext cx="2539866" cy="1523919"/>
        </a:xfrm>
        <a:prstGeom prst="rect">
          <a:avLst/>
        </a:prstGeom>
        <a:solidFill>
          <a:schemeClr val="accent1">
            <a:shade val="50000"/>
            <a:hueOff val="301870"/>
            <a:satOff val="-7352"/>
            <a:lumOff val="3217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Bioengineered Bank Stabilization </a:t>
          </a:r>
        </a:p>
      </dsp:txBody>
      <dsp:txXfrm>
        <a:off x="2797054" y="1971695"/>
        <a:ext cx="2539866" cy="1523919"/>
      </dsp:txXfrm>
    </dsp:sp>
    <dsp:sp modelId="{31E2F666-EFD4-43CB-94A0-D982157A7A08}">
      <dsp:nvSpPr>
        <dsp:cNvPr id="0" name=""/>
        <dsp:cNvSpPr/>
      </dsp:nvSpPr>
      <dsp:spPr>
        <a:xfrm>
          <a:off x="5590907" y="1971695"/>
          <a:ext cx="2539866" cy="1523919"/>
        </a:xfrm>
        <a:prstGeom prst="rect">
          <a:avLst/>
        </a:prstGeom>
        <a:solidFill>
          <a:schemeClr val="accent1">
            <a:shade val="50000"/>
            <a:hueOff val="201247"/>
            <a:satOff val="-4901"/>
            <a:lumOff val="2144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Aquatic, Wetland, Riparian, and Upslope Habitat Enhancement</a:t>
          </a:r>
        </a:p>
      </dsp:txBody>
      <dsp:txXfrm>
        <a:off x="5590907" y="1971695"/>
        <a:ext cx="2539866" cy="1523919"/>
      </dsp:txXfrm>
    </dsp:sp>
    <dsp:sp modelId="{67F11339-1E8F-43A5-8EAA-F1FF51CFCE97}">
      <dsp:nvSpPr>
        <dsp:cNvPr id="0" name=""/>
        <dsp:cNvSpPr/>
      </dsp:nvSpPr>
      <dsp:spPr>
        <a:xfrm>
          <a:off x="8384760" y="1971695"/>
          <a:ext cx="2539866" cy="1523919"/>
        </a:xfrm>
        <a:prstGeom prst="rect">
          <a:avLst/>
        </a:prstGeom>
        <a:solidFill>
          <a:schemeClr val="accent1">
            <a:shade val="50000"/>
            <a:hueOff val="100623"/>
            <a:satOff val="-2451"/>
            <a:lumOff val="107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Road Decommissioning, Maintenance, and Rehabilitation </a:t>
          </a:r>
        </a:p>
      </dsp:txBody>
      <dsp:txXfrm>
        <a:off x="8384760" y="1971695"/>
        <a:ext cx="2539866" cy="152391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4457C7-113A-45CD-BF9C-C8B0955195C0}">
      <dsp:nvSpPr>
        <dsp:cNvPr id="0" name=""/>
        <dsp:cNvSpPr/>
      </dsp:nvSpPr>
      <dsp:spPr>
        <a:xfrm>
          <a:off x="564387" y="0"/>
          <a:ext cx="1510523" cy="137616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t="-5000" b="-5000"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45FACD-3243-40F4-9D40-185A7C5692A3}">
      <dsp:nvSpPr>
        <dsp:cNvPr id="0" name=""/>
        <dsp:cNvSpPr/>
      </dsp:nvSpPr>
      <dsp:spPr>
        <a:xfrm>
          <a:off x="564387" y="1530858"/>
          <a:ext cx="4315781" cy="5897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3600" kern="1200"/>
            <a:t>Habitat Elements:</a:t>
          </a:r>
        </a:p>
      </dsp:txBody>
      <dsp:txXfrm>
        <a:off x="564387" y="1530858"/>
        <a:ext cx="4315781" cy="589783"/>
      </dsp:txXfrm>
    </dsp:sp>
    <dsp:sp modelId="{AB52B071-6BFE-45E3-B5A8-1718B7FF3E0C}">
      <dsp:nvSpPr>
        <dsp:cNvPr id="0" name=""/>
        <dsp:cNvSpPr/>
      </dsp:nvSpPr>
      <dsp:spPr>
        <a:xfrm>
          <a:off x="564387" y="2192594"/>
          <a:ext cx="4315781" cy="1756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Vegetation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Loose large wood w/ and w/o rootwads 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Structured log jams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In-stream boulders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Beaver dam analogues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Spawning gravel</a:t>
          </a:r>
        </a:p>
      </dsp:txBody>
      <dsp:txXfrm>
        <a:off x="564387" y="2192594"/>
        <a:ext cx="4315781" cy="1756281"/>
      </dsp:txXfrm>
    </dsp:sp>
    <dsp:sp modelId="{2A86E48C-B1D5-4A1E-A0B0-F64FE106D03E}">
      <dsp:nvSpPr>
        <dsp:cNvPr id="0" name=""/>
        <dsp:cNvSpPr/>
      </dsp:nvSpPr>
      <dsp:spPr>
        <a:xfrm>
          <a:off x="5635430" y="0"/>
          <a:ext cx="1510523" cy="137616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C7A118-1B03-49E7-82A2-DBD5FDFEFA48}">
      <dsp:nvSpPr>
        <dsp:cNvPr id="0" name=""/>
        <dsp:cNvSpPr/>
      </dsp:nvSpPr>
      <dsp:spPr>
        <a:xfrm>
          <a:off x="5635430" y="1530858"/>
          <a:ext cx="4315781" cy="5897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3600" kern="1200"/>
            <a:t>Other:</a:t>
          </a:r>
        </a:p>
      </dsp:txBody>
      <dsp:txXfrm>
        <a:off x="5635430" y="1530858"/>
        <a:ext cx="4315781" cy="589783"/>
      </dsp:txXfrm>
    </dsp:sp>
    <dsp:sp modelId="{C30AE4EE-73D9-4146-B3A4-76D130C31501}">
      <dsp:nvSpPr>
        <dsp:cNvPr id="0" name=""/>
        <dsp:cNvSpPr/>
      </dsp:nvSpPr>
      <dsp:spPr>
        <a:xfrm>
          <a:off x="5635430" y="2192594"/>
          <a:ext cx="4315781" cy="1756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Channel and streambank excavation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Floodplain lowering, grading, and revegetation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Construction of gravel and skeletal bars</a:t>
          </a:r>
        </a:p>
      </dsp:txBody>
      <dsp:txXfrm>
        <a:off x="5635430" y="2192594"/>
        <a:ext cx="4315781" cy="175628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AE6DE5-F57D-4307-959C-BAFFA38F85D5}">
      <dsp:nvSpPr>
        <dsp:cNvPr id="0" name=""/>
        <dsp:cNvSpPr/>
      </dsp:nvSpPr>
      <dsp:spPr>
        <a:xfrm>
          <a:off x="0" y="85390"/>
          <a:ext cx="7559504" cy="99312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Setback, breaching, modification, and removal of:</a:t>
          </a:r>
        </a:p>
      </dsp:txBody>
      <dsp:txXfrm>
        <a:off x="48481" y="133871"/>
        <a:ext cx="7462542" cy="896166"/>
      </dsp:txXfrm>
    </dsp:sp>
    <dsp:sp modelId="{4CF9CED7-78E5-4D58-B3CA-C700EA0BC544}">
      <dsp:nvSpPr>
        <dsp:cNvPr id="0" name=""/>
        <dsp:cNvSpPr/>
      </dsp:nvSpPr>
      <dsp:spPr>
        <a:xfrm>
          <a:off x="0" y="1078519"/>
          <a:ext cx="7559504" cy="103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0014" tIns="31750" rIns="177800" bIns="3175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Levees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Berms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Dikes</a:t>
          </a:r>
        </a:p>
      </dsp:txBody>
      <dsp:txXfrm>
        <a:off x="0" y="1078519"/>
        <a:ext cx="7559504" cy="1035000"/>
      </dsp:txXfrm>
    </dsp:sp>
    <dsp:sp modelId="{DB94D82A-380C-4392-BACF-5362D52EC8AA}">
      <dsp:nvSpPr>
        <dsp:cNvPr id="0" name=""/>
        <dsp:cNvSpPr/>
      </dsp:nvSpPr>
      <dsp:spPr>
        <a:xfrm>
          <a:off x="0" y="2113519"/>
          <a:ext cx="7559504" cy="993128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Floodplain grading in support of hydraulic reconnection of floodplain</a:t>
          </a:r>
        </a:p>
      </dsp:txBody>
      <dsp:txXfrm>
        <a:off x="48481" y="2162000"/>
        <a:ext cx="7462542" cy="896166"/>
      </dsp:txXfrm>
    </dsp:sp>
    <dsp:sp modelId="{AF7DFF4F-D349-4A75-A9FA-E0FD8B64AB20}">
      <dsp:nvSpPr>
        <dsp:cNvPr id="0" name=""/>
        <dsp:cNvSpPr/>
      </dsp:nvSpPr>
      <dsp:spPr>
        <a:xfrm>
          <a:off x="0" y="3178648"/>
          <a:ext cx="7559504" cy="993128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Rock placement as engineered</a:t>
          </a:r>
        </a:p>
      </dsp:txBody>
      <dsp:txXfrm>
        <a:off x="48481" y="3227129"/>
        <a:ext cx="7462542" cy="896166"/>
      </dsp:txXfrm>
    </dsp:sp>
    <dsp:sp modelId="{9BF7C466-9AE2-439A-AEFA-249E14C50F73}">
      <dsp:nvSpPr>
        <dsp:cNvPr id="0" name=""/>
        <dsp:cNvSpPr/>
      </dsp:nvSpPr>
      <dsp:spPr>
        <a:xfrm>
          <a:off x="0" y="4171777"/>
          <a:ext cx="7559504" cy="1035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0014" tIns="31750" rIns="177800" bIns="3175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Stream material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Riffle ramps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Weirs</a:t>
          </a:r>
        </a:p>
      </dsp:txBody>
      <dsp:txXfrm>
        <a:off x="0" y="4171777"/>
        <a:ext cx="7559504" cy="1035000"/>
      </dsp:txXfrm>
    </dsp:sp>
    <dsp:sp modelId="{4FB67C0D-9CCD-426F-A7BC-DC2F9A0D88B6}">
      <dsp:nvSpPr>
        <dsp:cNvPr id="0" name=""/>
        <dsp:cNvSpPr/>
      </dsp:nvSpPr>
      <dsp:spPr>
        <a:xfrm>
          <a:off x="0" y="5206777"/>
          <a:ext cx="7559504" cy="993128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Filling or reshaping of in- and off-channel gravel pits</a:t>
          </a:r>
        </a:p>
      </dsp:txBody>
      <dsp:txXfrm>
        <a:off x="48481" y="5255258"/>
        <a:ext cx="7462542" cy="89616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88FBC2-F1A7-4095-9A43-48A9A0DC80B2}">
      <dsp:nvSpPr>
        <dsp:cNvPr id="0" name=""/>
        <dsp:cNvSpPr/>
      </dsp:nvSpPr>
      <dsp:spPr>
        <a:xfrm rot="5400000">
          <a:off x="-144" y="977108"/>
          <a:ext cx="3867398" cy="3867109"/>
        </a:xfrm>
        <a:prstGeom prst="blockArc">
          <a:avLst>
            <a:gd name="adj1" fmla="val 13500000"/>
            <a:gd name="adj2" fmla="val 18900000"/>
            <a:gd name="adj3" fmla="val 496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0D61347-7E2F-4B66-9616-13545B40267C}">
      <dsp:nvSpPr>
        <dsp:cNvPr id="0" name=""/>
        <dsp:cNvSpPr/>
      </dsp:nvSpPr>
      <dsp:spPr>
        <a:xfrm rot="16200000">
          <a:off x="3979964" y="977108"/>
          <a:ext cx="3867398" cy="3867109"/>
        </a:xfrm>
        <a:prstGeom prst="blockArc">
          <a:avLst>
            <a:gd name="adj1" fmla="val 13500000"/>
            <a:gd name="adj2" fmla="val 18900000"/>
            <a:gd name="adj3" fmla="val 4960"/>
          </a:avLst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287D4F2-6567-4EAF-B448-C5974E4B96D9}">
      <dsp:nvSpPr>
        <dsp:cNvPr id="0" name=""/>
        <dsp:cNvSpPr/>
      </dsp:nvSpPr>
      <dsp:spPr>
        <a:xfrm>
          <a:off x="4437602" y="4336396"/>
          <a:ext cx="2936429" cy="773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Separation of streams from artificial impoundments (e.g., ponds or lakes)</a:t>
          </a:r>
        </a:p>
      </dsp:txBody>
      <dsp:txXfrm>
        <a:off x="4437602" y="4336396"/>
        <a:ext cx="2936429" cy="773727"/>
      </dsp:txXfrm>
    </dsp:sp>
    <dsp:sp modelId="{4F409FDE-67E3-42F7-BA4A-04F35979EECE}">
      <dsp:nvSpPr>
        <dsp:cNvPr id="0" name=""/>
        <dsp:cNvSpPr/>
      </dsp:nvSpPr>
      <dsp:spPr>
        <a:xfrm>
          <a:off x="4597099" y="2075130"/>
          <a:ext cx="1475979" cy="1475979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By realigning or rerouting channels or</a:t>
          </a:r>
        </a:p>
      </dsp:txBody>
      <dsp:txXfrm>
        <a:off x="4803204" y="2249180"/>
        <a:ext cx="851015" cy="1127880"/>
      </dsp:txXfrm>
    </dsp:sp>
    <dsp:sp modelId="{9F45D252-968C-47A4-9609-13BD81C41490}">
      <dsp:nvSpPr>
        <dsp:cNvPr id="0" name=""/>
        <dsp:cNvSpPr/>
      </dsp:nvSpPr>
      <dsp:spPr>
        <a:xfrm>
          <a:off x="5660868" y="2075130"/>
          <a:ext cx="1475979" cy="1475979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675854"/>
                <a:satOff val="-1742"/>
                <a:lumOff val="-117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675854"/>
                <a:satOff val="-1742"/>
                <a:lumOff val="-117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675854"/>
                <a:satOff val="-1742"/>
                <a:lumOff val="-117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Through vertical concrete sheet piles or sheet-pile walls</a:t>
          </a:r>
        </a:p>
      </dsp:txBody>
      <dsp:txXfrm>
        <a:off x="6079727" y="2249180"/>
        <a:ext cx="851015" cy="1127880"/>
      </dsp:txXfrm>
    </dsp:sp>
    <dsp:sp modelId="{8812A046-0311-4098-AB3B-23794280B495}">
      <dsp:nvSpPr>
        <dsp:cNvPr id="0" name=""/>
        <dsp:cNvSpPr/>
      </dsp:nvSpPr>
      <dsp:spPr>
        <a:xfrm>
          <a:off x="1005531" y="1455996"/>
          <a:ext cx="1139450" cy="1139456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1351709"/>
                <a:satOff val="-3484"/>
                <a:lumOff val="-2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1351709"/>
                <a:satOff val="-3484"/>
                <a:lumOff val="-2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1351709"/>
                <a:satOff val="-3484"/>
                <a:lumOff val="-2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small dams</a:t>
          </a:r>
        </a:p>
      </dsp:txBody>
      <dsp:txXfrm>
        <a:off x="1172400" y="1622865"/>
        <a:ext cx="805712" cy="805718"/>
      </dsp:txXfrm>
    </dsp:sp>
    <dsp:sp modelId="{7903CC9E-A689-41BE-9C2B-00DF2AB9D425}">
      <dsp:nvSpPr>
        <dsp:cNvPr id="0" name=""/>
        <dsp:cNvSpPr/>
      </dsp:nvSpPr>
      <dsp:spPr>
        <a:xfrm>
          <a:off x="1143811" y="2749775"/>
          <a:ext cx="325557" cy="325600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2027563"/>
                <a:satOff val="-5226"/>
                <a:lumOff val="-353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2027563"/>
                <a:satOff val="-5226"/>
                <a:lumOff val="-353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2027563"/>
                <a:satOff val="-5226"/>
                <a:lumOff val="-353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E08EAE41-B9A4-48BA-AE8E-006279584939}">
      <dsp:nvSpPr>
        <dsp:cNvPr id="0" name=""/>
        <dsp:cNvSpPr/>
      </dsp:nvSpPr>
      <dsp:spPr>
        <a:xfrm>
          <a:off x="2204050" y="1491631"/>
          <a:ext cx="325557" cy="325600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2703417"/>
                <a:satOff val="-6968"/>
                <a:lumOff val="-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2703417"/>
                <a:satOff val="-6968"/>
                <a:lumOff val="-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2703417"/>
                <a:satOff val="-6968"/>
                <a:lumOff val="-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D4E60B1-CA52-41FA-AF72-BAA0AD7290EB}">
      <dsp:nvSpPr>
        <dsp:cNvPr id="0" name=""/>
        <dsp:cNvSpPr/>
      </dsp:nvSpPr>
      <dsp:spPr>
        <a:xfrm>
          <a:off x="2204322" y="1830738"/>
          <a:ext cx="1139450" cy="1139456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3379271"/>
                <a:satOff val="-8710"/>
                <a:lumOff val="-5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3379271"/>
                <a:satOff val="-8710"/>
                <a:lumOff val="-5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3379271"/>
                <a:satOff val="-8710"/>
                <a:lumOff val="-5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Diversions</a:t>
          </a:r>
        </a:p>
      </dsp:txBody>
      <dsp:txXfrm>
        <a:off x="2371191" y="1997607"/>
        <a:ext cx="805712" cy="805718"/>
      </dsp:txXfrm>
    </dsp:sp>
    <dsp:sp modelId="{D7F9280B-A1F6-46B1-9ECA-DFC5E93681F3}">
      <dsp:nvSpPr>
        <dsp:cNvPr id="0" name=""/>
        <dsp:cNvSpPr/>
      </dsp:nvSpPr>
      <dsp:spPr>
        <a:xfrm>
          <a:off x="3134991" y="2987437"/>
          <a:ext cx="325557" cy="325600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4055126"/>
                <a:satOff val="-10451"/>
                <a:lumOff val="-705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4055126"/>
                <a:satOff val="-10451"/>
                <a:lumOff val="-705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4055126"/>
                <a:satOff val="-10451"/>
                <a:lumOff val="-705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CDEEF611-D1D4-4FB7-8D14-C8E240863BAD}">
      <dsp:nvSpPr>
        <dsp:cNvPr id="0" name=""/>
        <dsp:cNvSpPr/>
      </dsp:nvSpPr>
      <dsp:spPr>
        <a:xfrm>
          <a:off x="738498" y="3190327"/>
          <a:ext cx="1139450" cy="1139456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4730980"/>
                <a:satOff val="-12193"/>
                <a:lumOff val="-823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4730980"/>
                <a:satOff val="-12193"/>
                <a:lumOff val="-823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4730980"/>
                <a:satOff val="-12193"/>
                <a:lumOff val="-823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flood gates</a:t>
          </a:r>
        </a:p>
      </dsp:txBody>
      <dsp:txXfrm>
        <a:off x="905367" y="3357196"/>
        <a:ext cx="805712" cy="805718"/>
      </dsp:txXfrm>
    </dsp:sp>
    <dsp:sp modelId="{73E974C1-7C5B-4105-916C-047B1FF61BD2}">
      <dsp:nvSpPr>
        <dsp:cNvPr id="0" name=""/>
        <dsp:cNvSpPr/>
      </dsp:nvSpPr>
      <dsp:spPr>
        <a:xfrm>
          <a:off x="1997446" y="3099515"/>
          <a:ext cx="1139450" cy="1139456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5406834"/>
                <a:satOff val="-13935"/>
                <a:lumOff val="-941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5406834"/>
                <a:satOff val="-13935"/>
                <a:lumOff val="-941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5406834"/>
                <a:satOff val="-13935"/>
                <a:lumOff val="-941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legacy structures</a:t>
          </a:r>
        </a:p>
      </dsp:txBody>
      <dsp:txXfrm>
        <a:off x="2164315" y="3266384"/>
        <a:ext cx="805712" cy="805718"/>
      </dsp:txXfrm>
    </dsp:sp>
    <dsp:sp modelId="{17EE77B0-3CC7-4D20-9558-0890F05CA9D9}">
      <dsp:nvSpPr>
        <dsp:cNvPr id="0" name=""/>
        <dsp:cNvSpPr/>
      </dsp:nvSpPr>
      <dsp:spPr>
        <a:xfrm>
          <a:off x="1615542" y="2672183"/>
          <a:ext cx="559653" cy="559526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6082688"/>
                <a:satOff val="-15677"/>
                <a:lumOff val="-1058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6082688"/>
                <a:satOff val="-15677"/>
                <a:lumOff val="-1058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6082688"/>
                <a:satOff val="-15677"/>
                <a:lumOff val="-1058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CB0F2AD0-2AC8-4D20-A8C9-E764E16D95EB}">
      <dsp:nvSpPr>
        <dsp:cNvPr id="0" name=""/>
        <dsp:cNvSpPr/>
      </dsp:nvSpPr>
      <dsp:spPr>
        <a:xfrm>
          <a:off x="778240" y="2958412"/>
          <a:ext cx="244712" cy="244559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E58792E2-6931-4810-81DF-9E8626AAFE2C}">
      <dsp:nvSpPr>
        <dsp:cNvPr id="0" name=""/>
        <dsp:cNvSpPr/>
      </dsp:nvSpPr>
      <dsp:spPr>
        <a:xfrm>
          <a:off x="726652" y="4336396"/>
          <a:ext cx="2936429" cy="773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Removal or retrofitting (for fish passage) of:</a:t>
          </a:r>
        </a:p>
      </dsp:txBody>
      <dsp:txXfrm>
        <a:off x="726652" y="4336396"/>
        <a:ext cx="2936429" cy="77372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663945-6B40-426B-9099-1451FFE15255}">
      <dsp:nvSpPr>
        <dsp:cNvPr id="0" name=""/>
        <dsp:cNvSpPr/>
      </dsp:nvSpPr>
      <dsp:spPr>
        <a:xfrm>
          <a:off x="0" y="531"/>
          <a:ext cx="10515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3DE6B5-04F0-4391-A331-6257F9AE2A31}">
      <dsp:nvSpPr>
        <dsp:cNvPr id="0" name=""/>
        <dsp:cNvSpPr/>
      </dsp:nvSpPr>
      <dsp:spPr>
        <a:xfrm>
          <a:off x="0" y="531"/>
          <a:ext cx="10515600" cy="870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Water conservation and efficiency outreach</a:t>
          </a:r>
        </a:p>
      </dsp:txBody>
      <dsp:txXfrm>
        <a:off x="0" y="531"/>
        <a:ext cx="10515600" cy="870296"/>
      </dsp:txXfrm>
    </dsp:sp>
    <dsp:sp modelId="{18E6785B-FE68-4CC8-A9E9-7AA0E46D5C98}">
      <dsp:nvSpPr>
        <dsp:cNvPr id="0" name=""/>
        <dsp:cNvSpPr/>
      </dsp:nvSpPr>
      <dsp:spPr>
        <a:xfrm>
          <a:off x="0" y="870827"/>
          <a:ext cx="10515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8010FE-62C2-4F34-92EB-D57D804E7A3E}">
      <dsp:nvSpPr>
        <dsp:cNvPr id="0" name=""/>
        <dsp:cNvSpPr/>
      </dsp:nvSpPr>
      <dsp:spPr>
        <a:xfrm>
          <a:off x="0" y="870827"/>
          <a:ext cx="10515600" cy="870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Instream Flow Dedication (Water Code 1707)</a:t>
          </a:r>
        </a:p>
      </dsp:txBody>
      <dsp:txXfrm>
        <a:off x="0" y="870827"/>
        <a:ext cx="10515600" cy="870296"/>
      </dsp:txXfrm>
    </dsp:sp>
    <dsp:sp modelId="{6F4807B1-8A0B-4530-A68C-F110CB48B7FA}">
      <dsp:nvSpPr>
        <dsp:cNvPr id="0" name=""/>
        <dsp:cNvSpPr/>
      </dsp:nvSpPr>
      <dsp:spPr>
        <a:xfrm>
          <a:off x="0" y="1741123"/>
          <a:ext cx="1051560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712967-582F-492A-BB3E-EC4C244333F2}">
      <dsp:nvSpPr>
        <dsp:cNvPr id="0" name=""/>
        <dsp:cNvSpPr/>
      </dsp:nvSpPr>
      <dsp:spPr>
        <a:xfrm>
          <a:off x="0" y="1741123"/>
          <a:ext cx="10515600" cy="870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Storage and forbearance programs</a:t>
          </a:r>
        </a:p>
      </dsp:txBody>
      <dsp:txXfrm>
        <a:off x="0" y="1741123"/>
        <a:ext cx="10515600" cy="870296"/>
      </dsp:txXfrm>
    </dsp:sp>
    <dsp:sp modelId="{21D680D4-90DB-4974-B008-2EB2FAC23E58}">
      <dsp:nvSpPr>
        <dsp:cNvPr id="0" name=""/>
        <dsp:cNvSpPr/>
      </dsp:nvSpPr>
      <dsp:spPr>
        <a:xfrm>
          <a:off x="0" y="2611420"/>
          <a:ext cx="10515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F5B8EE-8A01-401F-A039-FFBF6E162FA2}">
      <dsp:nvSpPr>
        <dsp:cNvPr id="0" name=""/>
        <dsp:cNvSpPr/>
      </dsp:nvSpPr>
      <dsp:spPr>
        <a:xfrm>
          <a:off x="0" y="2611420"/>
          <a:ext cx="10515600" cy="870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Flow monitoring </a:t>
          </a:r>
        </a:p>
      </dsp:txBody>
      <dsp:txXfrm>
        <a:off x="0" y="2611420"/>
        <a:ext cx="10515600" cy="870296"/>
      </dsp:txXfrm>
    </dsp:sp>
    <dsp:sp modelId="{8EDFFE36-42BC-4BF9-B129-DDD4547C3C80}">
      <dsp:nvSpPr>
        <dsp:cNvPr id="0" name=""/>
        <dsp:cNvSpPr/>
      </dsp:nvSpPr>
      <dsp:spPr>
        <a:xfrm>
          <a:off x="0" y="3481716"/>
          <a:ext cx="10515600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B69DD2-F25D-42C3-B6ED-D042509ACADF}">
      <dsp:nvSpPr>
        <dsp:cNvPr id="0" name=""/>
        <dsp:cNvSpPr/>
      </dsp:nvSpPr>
      <dsp:spPr>
        <a:xfrm>
          <a:off x="0" y="3481716"/>
          <a:ext cx="10515600" cy="870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Designing, permitting, and implementing individual water conservation systems</a:t>
          </a:r>
        </a:p>
      </dsp:txBody>
      <dsp:txXfrm>
        <a:off x="0" y="3481716"/>
        <a:ext cx="10515600" cy="87029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CAB826-6AC6-4669-B3F2-AA8800245546}">
      <dsp:nvSpPr>
        <dsp:cNvPr id="0" name=""/>
        <dsp:cNvSpPr/>
      </dsp:nvSpPr>
      <dsp:spPr>
        <a:xfrm>
          <a:off x="0" y="768922"/>
          <a:ext cx="6253721" cy="45571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Bank reshaping</a:t>
          </a:r>
        </a:p>
      </dsp:txBody>
      <dsp:txXfrm>
        <a:off x="22246" y="791168"/>
        <a:ext cx="6209229" cy="411223"/>
      </dsp:txXfrm>
    </dsp:sp>
    <dsp:sp modelId="{E58AA554-FA32-4C2F-97C4-6039544BFC62}">
      <dsp:nvSpPr>
        <dsp:cNvPr id="0" name=""/>
        <dsp:cNvSpPr/>
      </dsp:nvSpPr>
      <dsp:spPr>
        <a:xfrm>
          <a:off x="0" y="1279357"/>
          <a:ext cx="6253721" cy="455715"/>
        </a:xfrm>
        <a:prstGeom prst="roundRect">
          <a:avLst/>
        </a:prstGeom>
        <a:solidFill>
          <a:schemeClr val="accent2">
            <a:hueOff val="-242561"/>
            <a:satOff val="-13988"/>
            <a:lumOff val="143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Slope grading</a:t>
          </a:r>
        </a:p>
      </dsp:txBody>
      <dsp:txXfrm>
        <a:off x="22246" y="1301603"/>
        <a:ext cx="6209229" cy="411223"/>
      </dsp:txXfrm>
    </dsp:sp>
    <dsp:sp modelId="{3BD1907A-120C-4AB6-9634-A28B6351AE5E}">
      <dsp:nvSpPr>
        <dsp:cNvPr id="0" name=""/>
        <dsp:cNvSpPr/>
      </dsp:nvSpPr>
      <dsp:spPr>
        <a:xfrm>
          <a:off x="0" y="1789792"/>
          <a:ext cx="6253721" cy="455715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Coir log installation </a:t>
          </a:r>
        </a:p>
      </dsp:txBody>
      <dsp:txXfrm>
        <a:off x="22246" y="1812038"/>
        <a:ext cx="6209229" cy="411223"/>
      </dsp:txXfrm>
    </dsp:sp>
    <dsp:sp modelId="{4D1383F4-9280-44C3-BCDB-B10BA276DE26}">
      <dsp:nvSpPr>
        <dsp:cNvPr id="0" name=""/>
        <dsp:cNvSpPr/>
      </dsp:nvSpPr>
      <dsp:spPr>
        <a:xfrm>
          <a:off x="0" y="2300227"/>
          <a:ext cx="6253721" cy="455715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Deformable soil reinforcement using biodegradable material</a:t>
          </a:r>
        </a:p>
      </dsp:txBody>
      <dsp:txXfrm>
        <a:off x="22246" y="2322473"/>
        <a:ext cx="6209229" cy="411223"/>
      </dsp:txXfrm>
    </dsp:sp>
    <dsp:sp modelId="{842C7610-EAD9-4FAB-BE99-60567F04FF28}">
      <dsp:nvSpPr>
        <dsp:cNvPr id="0" name=""/>
        <dsp:cNvSpPr/>
      </dsp:nvSpPr>
      <dsp:spPr>
        <a:xfrm>
          <a:off x="0" y="2810662"/>
          <a:ext cx="6253721" cy="455715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Revetment consisting of trees, native plants, or willow walls</a:t>
          </a:r>
        </a:p>
      </dsp:txBody>
      <dsp:txXfrm>
        <a:off x="22246" y="2832908"/>
        <a:ext cx="6209229" cy="411223"/>
      </dsp:txXfrm>
    </dsp:sp>
    <dsp:sp modelId="{7EC4DCA7-F63C-4AC5-B54F-A3652E22976C}">
      <dsp:nvSpPr>
        <dsp:cNvPr id="0" name=""/>
        <dsp:cNvSpPr/>
      </dsp:nvSpPr>
      <dsp:spPr>
        <a:xfrm>
          <a:off x="0" y="3321097"/>
          <a:ext cx="6253721" cy="455715"/>
        </a:xfrm>
        <a:prstGeom prst="roundRect">
          <a:avLst/>
        </a:prstGeom>
        <a:solidFill>
          <a:schemeClr val="accent2">
            <a:hueOff val="-1212803"/>
            <a:satOff val="-69940"/>
            <a:lumOff val="719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Brush mattresses</a:t>
          </a:r>
        </a:p>
      </dsp:txBody>
      <dsp:txXfrm>
        <a:off x="22246" y="3343343"/>
        <a:ext cx="6209229" cy="411223"/>
      </dsp:txXfrm>
    </dsp:sp>
    <dsp:sp modelId="{AA55E493-F13C-45A8-A55D-73196F61AEE9}">
      <dsp:nvSpPr>
        <dsp:cNvPr id="0" name=""/>
        <dsp:cNvSpPr/>
      </dsp:nvSpPr>
      <dsp:spPr>
        <a:xfrm>
          <a:off x="0" y="3831532"/>
          <a:ext cx="6253721" cy="455715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Brush check dams</a:t>
          </a:r>
        </a:p>
      </dsp:txBody>
      <dsp:txXfrm>
        <a:off x="22246" y="3853778"/>
        <a:ext cx="6209229" cy="41122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1F50A0-F184-4B8D-9679-2F07CA60B936}">
      <dsp:nvSpPr>
        <dsp:cNvPr id="0" name=""/>
        <dsp:cNvSpPr/>
      </dsp:nvSpPr>
      <dsp:spPr>
        <a:xfrm>
          <a:off x="82613" y="908559"/>
          <a:ext cx="897246" cy="89724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3F77A7-52CA-4C1A-AF98-B6616CBAE6AF}">
      <dsp:nvSpPr>
        <dsp:cNvPr id="0" name=""/>
        <dsp:cNvSpPr/>
      </dsp:nvSpPr>
      <dsp:spPr>
        <a:xfrm>
          <a:off x="271034" y="1096980"/>
          <a:ext cx="520402" cy="52040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67C5EF-412E-46AD-BE09-4F53D13D1463}">
      <dsp:nvSpPr>
        <dsp:cNvPr id="0" name=""/>
        <dsp:cNvSpPr/>
      </dsp:nvSpPr>
      <dsp:spPr>
        <a:xfrm>
          <a:off x="1172126" y="908559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Removing nonnative terrestrial and aquatic invasive plant species (no herbicide use)</a:t>
          </a:r>
        </a:p>
      </dsp:txBody>
      <dsp:txXfrm>
        <a:off x="1172126" y="908559"/>
        <a:ext cx="2114937" cy="897246"/>
      </dsp:txXfrm>
    </dsp:sp>
    <dsp:sp modelId="{A93482CA-9D9D-4934-99C6-241284C78BE9}">
      <dsp:nvSpPr>
        <dsp:cNvPr id="0" name=""/>
        <dsp:cNvSpPr/>
      </dsp:nvSpPr>
      <dsp:spPr>
        <a:xfrm>
          <a:off x="3655575" y="908559"/>
          <a:ext cx="897246" cy="89724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E8A041-E2A2-4D72-9D4C-36704CBA176A}">
      <dsp:nvSpPr>
        <dsp:cNvPr id="0" name=""/>
        <dsp:cNvSpPr/>
      </dsp:nvSpPr>
      <dsp:spPr>
        <a:xfrm>
          <a:off x="3843996" y="1096980"/>
          <a:ext cx="520402" cy="52040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834EC9-BEDD-4024-9134-A58AD0734AE4}">
      <dsp:nvSpPr>
        <dsp:cNvPr id="0" name=""/>
        <dsp:cNvSpPr/>
      </dsp:nvSpPr>
      <dsp:spPr>
        <a:xfrm>
          <a:off x="4745088" y="908559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Tree removal and salvage for instream placement when possible</a:t>
          </a:r>
        </a:p>
      </dsp:txBody>
      <dsp:txXfrm>
        <a:off x="4745088" y="908559"/>
        <a:ext cx="2114937" cy="897246"/>
      </dsp:txXfrm>
    </dsp:sp>
    <dsp:sp modelId="{C0B946A1-CC81-4F52-81CE-55DB0FCD57FC}">
      <dsp:nvSpPr>
        <dsp:cNvPr id="0" name=""/>
        <dsp:cNvSpPr/>
      </dsp:nvSpPr>
      <dsp:spPr>
        <a:xfrm>
          <a:off x="7228536" y="908559"/>
          <a:ext cx="897246" cy="89724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942F5D-3A47-459B-AB75-CE4E3BA2375F}">
      <dsp:nvSpPr>
        <dsp:cNvPr id="0" name=""/>
        <dsp:cNvSpPr/>
      </dsp:nvSpPr>
      <dsp:spPr>
        <a:xfrm>
          <a:off x="7416958" y="1096980"/>
          <a:ext cx="520402" cy="52040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0AC582-82A5-4F37-9305-684C35F797B2}">
      <dsp:nvSpPr>
        <dsp:cNvPr id="0" name=""/>
        <dsp:cNvSpPr/>
      </dsp:nvSpPr>
      <dsp:spPr>
        <a:xfrm>
          <a:off x="8318049" y="908559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Revegetation with native plants, shrubs, and trees</a:t>
          </a:r>
        </a:p>
      </dsp:txBody>
      <dsp:txXfrm>
        <a:off x="8318049" y="908559"/>
        <a:ext cx="2114937" cy="897246"/>
      </dsp:txXfrm>
    </dsp:sp>
    <dsp:sp modelId="{E05488E5-46AF-4EE5-A962-B31AA2F6A932}">
      <dsp:nvSpPr>
        <dsp:cNvPr id="0" name=""/>
        <dsp:cNvSpPr/>
      </dsp:nvSpPr>
      <dsp:spPr>
        <a:xfrm>
          <a:off x="82613" y="2545532"/>
          <a:ext cx="897246" cy="89724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5404D9-63E2-43FC-9151-6478B6E587DD}">
      <dsp:nvSpPr>
        <dsp:cNvPr id="0" name=""/>
        <dsp:cNvSpPr/>
      </dsp:nvSpPr>
      <dsp:spPr>
        <a:xfrm>
          <a:off x="271034" y="2733954"/>
          <a:ext cx="520402" cy="52040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4866DF-8806-4419-94C9-151FDFEDA3B1}">
      <dsp:nvSpPr>
        <dsp:cNvPr id="0" name=""/>
        <dsp:cNvSpPr/>
      </dsp:nvSpPr>
      <dsp:spPr>
        <a:xfrm>
          <a:off x="1172126" y="2545532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Temporary irrigation</a:t>
          </a:r>
        </a:p>
      </dsp:txBody>
      <dsp:txXfrm>
        <a:off x="1172126" y="2545532"/>
        <a:ext cx="2114937" cy="897246"/>
      </dsp:txXfrm>
    </dsp:sp>
    <dsp:sp modelId="{5819F2ED-E80E-4579-A682-D1357CFCCA52}">
      <dsp:nvSpPr>
        <dsp:cNvPr id="0" name=""/>
        <dsp:cNvSpPr/>
      </dsp:nvSpPr>
      <dsp:spPr>
        <a:xfrm>
          <a:off x="3655575" y="2545532"/>
          <a:ext cx="897246" cy="89724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AFC26E-562B-46A9-BF00-34D25FD6704E}">
      <dsp:nvSpPr>
        <dsp:cNvPr id="0" name=""/>
        <dsp:cNvSpPr/>
      </dsp:nvSpPr>
      <dsp:spPr>
        <a:xfrm>
          <a:off x="3843996" y="2733954"/>
          <a:ext cx="520402" cy="52040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092E44-0D63-4182-9420-0621F3E82583}">
      <dsp:nvSpPr>
        <dsp:cNvPr id="0" name=""/>
        <dsp:cNvSpPr/>
      </dsp:nvSpPr>
      <dsp:spPr>
        <a:xfrm>
          <a:off x="4745088" y="2545532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Installation of livestock fencing around sensitive habitat</a:t>
          </a:r>
        </a:p>
      </dsp:txBody>
      <dsp:txXfrm>
        <a:off x="4745088" y="2545532"/>
        <a:ext cx="2114937" cy="89724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1666D6-6A13-4E35-9FFA-CD6B5AD7D10A}">
      <dsp:nvSpPr>
        <dsp:cNvPr id="0" name=""/>
        <dsp:cNvSpPr/>
      </dsp:nvSpPr>
      <dsp:spPr>
        <a:xfrm rot="5400000">
          <a:off x="3616904" y="-1145400"/>
          <a:ext cx="1421534" cy="4073103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Grading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Rocking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Clearing of drainage structures</a:t>
          </a:r>
        </a:p>
      </dsp:txBody>
      <dsp:txXfrm rot="-5400000">
        <a:off x="2291120" y="249778"/>
        <a:ext cx="4003709" cy="1282746"/>
      </dsp:txXfrm>
    </dsp:sp>
    <dsp:sp modelId="{1447EE69-8646-4954-B435-A05FDC19B000}">
      <dsp:nvSpPr>
        <dsp:cNvPr id="0" name=""/>
        <dsp:cNvSpPr/>
      </dsp:nvSpPr>
      <dsp:spPr>
        <a:xfrm>
          <a:off x="0" y="2692"/>
          <a:ext cx="2291120" cy="177691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Maintenance</a:t>
          </a:r>
        </a:p>
      </dsp:txBody>
      <dsp:txXfrm>
        <a:off x="86742" y="89434"/>
        <a:ext cx="2117636" cy="1603434"/>
      </dsp:txXfrm>
    </dsp:sp>
    <dsp:sp modelId="{FC712956-8071-4CEA-88DE-3C95E731F6C9}">
      <dsp:nvSpPr>
        <dsp:cNvPr id="0" name=""/>
        <dsp:cNvSpPr/>
      </dsp:nvSpPr>
      <dsp:spPr>
        <a:xfrm rot="5400000">
          <a:off x="3616904" y="720364"/>
          <a:ext cx="1421534" cy="4073103"/>
        </a:xfrm>
        <a:prstGeom prst="round2SameRect">
          <a:avLst/>
        </a:prstGeom>
        <a:solidFill>
          <a:schemeClr val="accent5">
            <a:tint val="40000"/>
            <a:alpha val="90000"/>
            <a:hueOff val="-3369881"/>
            <a:satOff val="-11416"/>
            <a:lumOff val="-1464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3369881"/>
              <a:satOff val="-11416"/>
              <a:lumOff val="-146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Out-sloping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Addition of water energy dissipaters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New drainage structures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Culvert and bridge replacement </a:t>
          </a:r>
        </a:p>
      </dsp:txBody>
      <dsp:txXfrm rot="-5400000">
        <a:off x="2291120" y="2115542"/>
        <a:ext cx="4003709" cy="1282746"/>
      </dsp:txXfrm>
    </dsp:sp>
    <dsp:sp modelId="{0ADAD371-149B-472E-8C6B-7F2DD415DE0F}">
      <dsp:nvSpPr>
        <dsp:cNvPr id="0" name=""/>
        <dsp:cNvSpPr/>
      </dsp:nvSpPr>
      <dsp:spPr>
        <a:xfrm>
          <a:off x="0" y="1868456"/>
          <a:ext cx="2291120" cy="1776918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Rehabilitation </a:t>
          </a:r>
        </a:p>
      </dsp:txBody>
      <dsp:txXfrm>
        <a:off x="86742" y="1955198"/>
        <a:ext cx="2117636" cy="1603434"/>
      </dsp:txXfrm>
    </dsp:sp>
    <dsp:sp modelId="{11071811-186A-4DF6-9944-D3C79B704904}">
      <dsp:nvSpPr>
        <dsp:cNvPr id="0" name=""/>
        <dsp:cNvSpPr/>
      </dsp:nvSpPr>
      <dsp:spPr>
        <a:xfrm rot="5400000">
          <a:off x="3616904" y="2586128"/>
          <a:ext cx="1421534" cy="4073103"/>
        </a:xfrm>
        <a:prstGeom prst="round2SameRect">
          <a:avLst/>
        </a:prstGeom>
        <a:solidFill>
          <a:schemeClr val="accent5">
            <a:tint val="40000"/>
            <a:alpha val="90000"/>
            <a:hueOff val="-6739762"/>
            <a:satOff val="-22832"/>
            <a:lumOff val="-2928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6739762"/>
              <a:satOff val="-22832"/>
              <a:lumOff val="-29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Removing stream crossing structures, culverts, and “Humboldt Crossings”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/>
            <a:t>Reshaping, ripping, seeding, and mulching roadway surfaces</a:t>
          </a:r>
        </a:p>
      </dsp:txBody>
      <dsp:txXfrm rot="-5400000">
        <a:off x="2291120" y="3981306"/>
        <a:ext cx="4003709" cy="1282746"/>
      </dsp:txXfrm>
    </dsp:sp>
    <dsp:sp modelId="{F3697499-BE72-4B30-A994-D842B0234089}">
      <dsp:nvSpPr>
        <dsp:cNvPr id="0" name=""/>
        <dsp:cNvSpPr/>
      </dsp:nvSpPr>
      <dsp:spPr>
        <a:xfrm>
          <a:off x="0" y="3734221"/>
          <a:ext cx="2291120" cy="1776918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Decommissioning</a:t>
          </a:r>
        </a:p>
      </dsp:txBody>
      <dsp:txXfrm>
        <a:off x="86742" y="3820963"/>
        <a:ext cx="2117636" cy="16034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PhasedProcess">
  <dgm:title val=""/>
  <dgm:desc val=""/>
  <dgm:catLst>
    <dgm:cat type="process" pri="12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6" srcId="10" destId="11" srcOrd="0" destOrd="0"/>
        <dgm:cxn modelId="17" srcId="10" destId="12" srcOrd="1" destOrd="0"/>
        <dgm:cxn modelId="18" srcId="10" destId="13" srcOrd="2" destOrd="0"/>
        <dgm:cxn modelId="50" srcId="0" destId="20" srcOrd="1" destOrd="0"/>
        <dgm:cxn modelId="60" srcId="0" destId="30" srcOrd="2" destOrd="0"/>
        <dgm:cxn modelId="32" srcId="30" destId="31" srcOrd="0" destOrd="0"/>
        <dgm:cxn modelId="26" srcId="20" destId="21" srcOrd="0" destOrd="0"/>
        <dgm:cxn modelId="27" srcId="20" destId="2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6" srcId="10" destId="11" srcOrd="0" destOrd="0"/>
        <dgm:cxn modelId="17" srcId="10" destId="12" srcOrd="1" destOrd="0"/>
        <dgm:cxn modelId="18" srcId="10" destId="13" srcOrd="2" destOrd="0"/>
        <dgm:cxn modelId="50" srcId="0" destId="20" srcOrd="1" destOrd="0"/>
        <dgm:cxn modelId="60" srcId="0" destId="30" srcOrd="2" destOrd="0"/>
        <dgm:cxn modelId="32" srcId="30" destId="31" srcOrd="0" destOrd="0"/>
        <dgm:cxn modelId="26" srcId="20" destId="21" srcOrd="0" destOrd="0"/>
        <dgm:cxn modelId="27" srcId="20" destId="22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6" srcId="10" destId="11" srcOrd="0" destOrd="0"/>
        <dgm:cxn modelId="17" srcId="10" destId="12" srcOrd="1" destOrd="0"/>
        <dgm:cxn modelId="18" srcId="10" destId="13" srcOrd="2" destOrd="0"/>
        <dgm:cxn modelId="50" srcId="0" destId="20" srcOrd="1" destOrd="0"/>
        <dgm:cxn modelId="60" srcId="0" destId="30" srcOrd="2" destOrd="0"/>
        <dgm:cxn modelId="32" srcId="30" destId="31" srcOrd="0" destOrd="0"/>
        <dgm:cxn modelId="26" srcId="20" destId="21" srcOrd="0" destOrd="0"/>
        <dgm:cxn modelId="27" srcId="20" destId="22" srcOrd="1" destOrd="0"/>
      </dgm:cxnLst>
      <dgm:bg/>
      <dgm:whole/>
    </dgm:dataModel>
  </dgm:clrData>
  <dgm:layoutNode name="Name0">
    <dgm:varLst>
      <dgm:chMax val="3"/>
      <dgm:chPref val="3"/>
      <dgm:bulletEnabled val="1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gte" val="3">
        <dgm:alg type="composite">
          <dgm:param type="ar" val="2.8316"/>
        </dgm:alg>
        <dgm:choose name="Name3">
          <dgm:if name="Name4" func="var" arg="dir" op="equ" val="norm">
            <dgm:constrLst>
              <dgm:constr type="primFontSz" for="des" forName="parentText1" val="65"/>
              <dgm:constr type="primFontSz" for="des" forName="childText1_1" val="65"/>
              <dgm:constr type="primFontSz" for="des" forName="circ1Tx" val="65"/>
              <dgm:constr type="primFontSz" for="des" forName="parentText2" refType="primFontSz" refFor="des" refForName="parentText1" op="equ"/>
              <dgm:constr type="primFontSz" for="des" forName="parentText3" refType="primFontSz" refFor="des" refForName="parentText1" op="equ"/>
              <dgm:constr type="primFontSz" for="des" forName="childText1_1" refType="primFontSz" refFor="des" refForName="parentText1" op="lte"/>
              <dgm:constr type="primFontSz" for="des" forName="childText1_2" refType="primFontSz" refFor="des" refForName="parentText1" op="lte"/>
              <dgm:constr type="primFontSz" for="des" forName="childText1_3" refType="primFontSz" refFor="des" refForName="parentText1" op="lte"/>
              <dgm:constr type="primFontSz" for="des" forName="childText1_4" refType="primFontSz" refFor="des" refForName="parentText1" op="lte"/>
              <dgm:constr type="primFontSz" for="des" forName="childText1_1" refType="primFontSz" refFor="des" refForName="parentText2" op="lte"/>
              <dgm:constr type="primFontSz" for="des" forName="childText1_2" refType="primFontSz" refFor="des" refForName="parentText2" op="lte"/>
              <dgm:constr type="primFontSz" for="des" forName="childText1_3" refType="primFontSz" refFor="des" refForName="parentText2" op="lte"/>
              <dgm:constr type="primFontSz" for="des" forName="childText1_4" refType="primFontSz" refFor="des" refForName="parentText2" op="lte"/>
              <dgm:constr type="primFontSz" for="des" forName="childText1_1" refType="primFontSz" refFor="des" refForName="parentText3" op="lte"/>
              <dgm:constr type="primFontSz" for="des" forName="childText1_2" refType="primFontSz" refFor="des" refForName="parentText3" op="lte"/>
              <dgm:constr type="primFontSz" for="des" forName="childText1_3" refType="primFontSz" refFor="des" refForName="parentText3" op="lte"/>
              <dgm:constr type="primFontSz" for="des" forName="childText1_4" refType="primFontSz" refFor="des" refForName="parentText3" op="lte"/>
              <dgm:constr type="primFontSz" for="des" forName="circ1Tx" refType="primFontSz" refFor="des" refForName="parentText1" op="lte"/>
              <dgm:constr type="primFontSz" for="des" forName="circ2Tx" refType="primFontSz" refFor="des" refForName="parentText1" op="lte"/>
              <dgm:constr type="primFontSz" for="des" forName="circ3Tx" refType="primFontSz" refFor="des" refForName="parentText1" op="lte"/>
              <dgm:constr type="primFontSz" for="des" forName="circ4Tx" refType="primFontSz" refFor="des" refForName="parentText1" op="lte"/>
              <dgm:constr type="primFontSz" for="des" forName="circ1Tx" refType="primFontSz" refFor="des" refForName="parentText2" op="lte"/>
              <dgm:constr type="primFontSz" for="des" forName="circ2Tx" refType="primFontSz" refFor="des" refForName="parentText2" op="lte"/>
              <dgm:constr type="primFontSz" for="des" forName="circ3Tx" refType="primFontSz" refFor="des" refForName="parentText2" op="lte"/>
              <dgm:constr type="primFontSz" for="des" forName="circ4Tx" refType="primFontSz" refFor="des" refForName="parentText2" op="lte"/>
              <dgm:constr type="primFontSz" for="des" forName="circ1Tx" refType="primFontSz" refFor="des" refForName="parentText3" op="lte"/>
              <dgm:constr type="primFontSz" for="des" forName="circ2Tx" refType="primFontSz" refFor="des" refForName="parentText3" op="lte"/>
              <dgm:constr type="primFontSz" for="des" forName="circ3Tx" refType="primFontSz" refFor="des" refForName="parentText3" op="lte"/>
              <dgm:constr type="primFontSz" for="des" forName="circ4Tx" refType="primFontSz" refFor="des" refForName="parentText3" op="lte"/>
              <dgm:constr type="primFontSz" for="des" forName="rightChild" refType="primFontSz" refFor="des" refForName="parentText1" op="lte"/>
              <dgm:constr type="primFontSz" for="des" forName="rightChild" refType="primFontSz" refFor="des" refForName="parentText2" op="lte"/>
              <dgm:constr type="primFontSz" for="des" forName="rightChild" refType="primFontSz" refFor="des" refForName="parentText3" op="lte"/>
              <dgm:constr type="primFontSz" for="des" forName="childText1_2" refType="primFontSz" refFor="des" refForName="childText1_1" op="equ"/>
              <dgm:constr type="primFontSz" for="des" forName="childText1_3" refType="primFontSz" refFor="des" refForName="childText1_1" op="equ"/>
              <dgm:constr type="primFontSz" for="des" forName="childText1_4" refType="primFontSz" refFor="des" refForName="childText1_1" op="equ"/>
              <dgm:constr type="primFontSz" for="des" forName="circ2Tx" refType="primFontSz" refFor="des" refForName="circ1Tx" op="equ"/>
              <dgm:constr type="primFontSz" for="des" forName="circ3Tx" refType="primFontSz" refFor="des" refForName="circ1Tx" op="equ"/>
              <dgm:constr type="primFontSz" for="des" forName="circ4Tx" refType="primFontSz" refFor="des" refForName="circ1Tx" op="equ"/>
              <dgm:constr type="l" for="ch" forName="leftComposite" refType="w" fact="0.0567"/>
              <dgm:constr type="t" for="ch" forName="leftComposite" refType="h" fact="0.1159"/>
              <dgm:constr type="w" for="ch" forName="leftComposite" refType="w" fact="0.2455"/>
              <dgm:constr type="h" for="ch" forName="leftComposite" refType="h" fact="0.6953"/>
              <dgm:constr type="l" for="ch" forName="middleComposite" refType="w" fact="0.365"/>
              <dgm:constr type="t" for="ch" forName="middleComposite" refType="h" fact="0.1545"/>
              <dgm:constr type="w" for="ch" forName="middleComposite" refType="w" fact="0.2728"/>
              <dgm:constr type="h" for="ch" forName="middleComposite" refType="h" fact="0.6567"/>
              <dgm:constr type="l" for="ch" forName="arc1" refType="w" fact="0"/>
              <dgm:constr type="t" for="ch" forName="arc1" refType="h" fact="0"/>
              <dgm:constr type="w" for="ch" forName="arc1" refType="w" fact="0.3305"/>
              <dgm:constr type="h" for="ch" forName="arc1" refType="h" fact="0.9357"/>
              <dgm:constr type="l" for="ch" forName="arc2" refType="w" fact="0.3295"/>
              <dgm:constr type="t" for="ch" forName="arc2" refType="h" fact="0"/>
              <dgm:constr type="w" for="ch" forName="arc2" refType="w" fact="0.3305"/>
              <dgm:constr type="h" for="ch" forName="arc2" refType="h" fact="0.9357"/>
              <dgm:constr type="l" for="ch" forName="arc3" refType="w" fact="0.3401"/>
              <dgm:constr type="t" for="ch" forName="arc3" refType="h" fact="0"/>
              <dgm:constr type="w" for="ch" forName="arc3" refType="w" fact="0.3305"/>
              <dgm:constr type="h" for="ch" forName="arc3" refType="h" fact="0.9357"/>
              <dgm:constr type="l" for="ch" forName="arc4" refType="w" fact="0.6695"/>
              <dgm:constr type="t" for="ch" forName="arc4" refType="h" fact="0"/>
              <dgm:constr type="w" for="ch" forName="arc4" refType="w" fact="0.3305"/>
              <dgm:constr type="h" for="ch" forName="arc4" refType="h" fact="0.9357"/>
              <dgm:constr type="l" for="ch" forName="rightChild" refType="w" fact="0.713"/>
              <dgm:constr type="t" for="ch" forName="rightChild" refType="h" fact="0.1934"/>
              <dgm:constr type="w" for="ch" forName="rightChild" refType="w" fact="0.193"/>
              <dgm:constr type="h" for="ch" forName="rightChild" refType="h" fact="0.5464"/>
              <dgm:constr type="l" for="ch" forName="parentText1" refType="w" fact="0.0621"/>
              <dgm:constr type="t" for="ch" forName="parentText1" refType="h" fact="0.8128"/>
              <dgm:constr type="w" for="ch" forName="parentText1" refType="w" fact="0.2509"/>
              <dgm:constr type="h" for="ch" forName="parentText1" refType="h" fact="0.1872"/>
              <dgm:constr type="l" for="ch" forName="parentText2" refType="w" fact="0.3792"/>
              <dgm:constr type="t" for="ch" forName="parentText2" refType="h" fact="0.8128"/>
              <dgm:constr type="w" for="ch" forName="parentText2" refType="w" fact="0.2509"/>
              <dgm:constr type="h" for="ch" forName="parentText2" refType="h" fact="0.1872"/>
              <dgm:constr type="l" for="ch" forName="parentText3" refType="w" fact="0.6845"/>
              <dgm:constr type="t" for="ch" forName="parentText3" refType="h" fact="0.8128"/>
              <dgm:constr type="w" for="ch" forName="parentText3" refType="w" fact="0.2509"/>
              <dgm:constr type="h" for="ch" forName="parentText3" refType="h" fact="0.1872"/>
            </dgm:constrLst>
          </dgm:if>
          <dgm:else name="Name5">
            <dgm:constrLst>
              <dgm:constr type="primFontSz" for="des" forName="parentText1" val="65"/>
              <dgm:constr type="primFontSz" for="des" forName="childText1_1" val="65"/>
              <dgm:constr type="primFontSz" for="des" forName="circ1Tx" val="65"/>
              <dgm:constr type="primFontSz" for="des" forName="parentText2" refType="primFontSz" refFor="des" refForName="parentText1" op="equ"/>
              <dgm:constr type="primFontSz" for="des" forName="parentText3" refType="primFontSz" refFor="des" refForName="parentText1" op="equ"/>
              <dgm:constr type="primFontSz" for="des" forName="childText1_1" refType="primFontSz" refFor="des" refForName="parentText1" op="lte"/>
              <dgm:constr type="primFontSz" for="des" forName="childText1_2" refType="primFontSz" refFor="des" refForName="parentText1" op="lte"/>
              <dgm:constr type="primFontSz" for="des" forName="childText1_3" refType="primFontSz" refFor="des" refForName="parentText1" op="lte"/>
              <dgm:constr type="primFontSz" for="des" forName="childText1_4" refType="primFontSz" refFor="des" refForName="parentText1" op="lte"/>
              <dgm:constr type="primFontSz" for="des" forName="childText1_1" refType="primFontSz" refFor="des" refForName="parentText2" op="lte"/>
              <dgm:constr type="primFontSz" for="des" forName="childText1_2" refType="primFontSz" refFor="des" refForName="parentText2" op="lte"/>
              <dgm:constr type="primFontSz" for="des" forName="childText1_3" refType="primFontSz" refFor="des" refForName="parentText2" op="lte"/>
              <dgm:constr type="primFontSz" for="des" forName="childText1_4" refType="primFontSz" refFor="des" refForName="parentText2" op="lte"/>
              <dgm:constr type="primFontSz" for="des" forName="childText1_1" refType="primFontSz" refFor="des" refForName="parentText3" op="lte"/>
              <dgm:constr type="primFontSz" for="des" forName="childText1_2" refType="primFontSz" refFor="des" refForName="parentText3" op="lte"/>
              <dgm:constr type="primFontSz" for="des" forName="childText1_3" refType="primFontSz" refFor="des" refForName="parentText3" op="lte"/>
              <dgm:constr type="primFontSz" for="des" forName="childText1_4" refType="primFontSz" refFor="des" refForName="parentText3" op="lte"/>
              <dgm:constr type="primFontSz" for="des" forName="circ1Tx" refType="primFontSz" refFor="des" refForName="parentText1" op="lte"/>
              <dgm:constr type="primFontSz" for="des" forName="circ2Tx" refType="primFontSz" refFor="des" refForName="parentText1" op="lte"/>
              <dgm:constr type="primFontSz" for="des" forName="circ3Tx" refType="primFontSz" refFor="des" refForName="parentText1" op="lte"/>
              <dgm:constr type="primFontSz" for="des" forName="circ4Tx" refType="primFontSz" refFor="des" refForName="parentText1" op="lte"/>
              <dgm:constr type="primFontSz" for="des" forName="circ1Tx" refType="primFontSz" refFor="des" refForName="parentText2" op="lte"/>
              <dgm:constr type="primFontSz" for="des" forName="circ2Tx" refType="primFontSz" refFor="des" refForName="parentText2" op="lte"/>
              <dgm:constr type="primFontSz" for="des" forName="circ3Tx" refType="primFontSz" refFor="des" refForName="parentText2" op="lte"/>
              <dgm:constr type="primFontSz" for="des" forName="circ4Tx" refType="primFontSz" refFor="des" refForName="parentText2" op="lte"/>
              <dgm:constr type="primFontSz" for="des" forName="circ1Tx" refType="primFontSz" refFor="des" refForName="parentText3" op="lte"/>
              <dgm:constr type="primFontSz" for="des" forName="circ2Tx" refType="primFontSz" refFor="des" refForName="parentText3" op="lte"/>
              <dgm:constr type="primFontSz" for="des" forName="circ3Tx" refType="primFontSz" refFor="des" refForName="parentText3" op="lte"/>
              <dgm:constr type="primFontSz" for="des" forName="circ4Tx" refType="primFontSz" refFor="des" refForName="parentText3" op="lte"/>
              <dgm:constr type="primFontSz" for="des" forName="rightChild" refType="primFontSz" refFor="des" refForName="parentText1" op="lte"/>
              <dgm:constr type="primFontSz" for="des" forName="rightChild" refType="primFontSz" refFor="des" refForName="parentText2" op="lte"/>
              <dgm:constr type="primFontSz" for="des" forName="rightChild" refType="primFontSz" refFor="des" refForName="parentText3" op="lte"/>
              <dgm:constr type="primFontSz" for="des" forName="childText1_2" refType="primFontSz" refFor="des" refForName="childText1_1" op="equ"/>
              <dgm:constr type="primFontSz" for="des" forName="childText1_3" refType="primFontSz" refFor="des" refForName="childText1_1" op="equ"/>
              <dgm:constr type="primFontSz" for="des" forName="childText1_4" refType="primFontSz" refFor="des" refForName="childText1_1" op="equ"/>
              <dgm:constr type="primFontSz" for="des" forName="circ2Tx" refType="primFontSz" refFor="des" refForName="circ1Tx" op="equ"/>
              <dgm:constr type="primFontSz" for="des" forName="circ3Tx" refType="primFontSz" refFor="des" refForName="circ1Tx" op="equ"/>
              <dgm:constr type="primFontSz" for="des" forName="circ4Tx" refType="primFontSz" refFor="des" refForName="circ1Tx" op="equ"/>
              <dgm:constr type="l" for="ch" forName="leftComposite" refType="w" fact="0.72"/>
              <dgm:constr type="t" for="ch" forName="leftComposite" refType="h" fact="0.1159"/>
              <dgm:constr type="w" for="ch" forName="leftComposite" refType="w" fact="0.2455"/>
              <dgm:constr type="h" for="ch" forName="leftComposite" refType="h" fact="0.6953"/>
              <dgm:constr type="l" for="ch" forName="middleComposite" refType="w" fact="0.365"/>
              <dgm:constr type="t" for="ch" forName="middleComposite" refType="h" fact="0.1545"/>
              <dgm:constr type="w" for="ch" forName="middleComposite" refType="w" fact="0.2728"/>
              <dgm:constr type="h" for="ch" forName="middleComposite" refType="h" fact="0.6567"/>
              <dgm:constr type="l" for="ch" forName="rightChild" refType="w" fact="0.09"/>
              <dgm:constr type="t" for="ch" forName="rightChild" refType="h" fact="0.1934"/>
              <dgm:constr type="w" for="ch" forName="rightChild" refType="w" fact="0.193"/>
              <dgm:constr type="h" for="ch" forName="rightChild" refType="h" fact="0.5464"/>
              <dgm:constr type="l" for="ch" forName="arc1" refType="w" fact="0"/>
              <dgm:constr type="t" for="ch" forName="arc1" refType="h" fact="0"/>
              <dgm:constr type="w" for="ch" forName="arc1" refType="w" fact="0.3305"/>
              <dgm:constr type="h" for="ch" forName="arc1" refType="h" fact="0.9357"/>
              <dgm:constr type="l" for="ch" forName="arc2" refType="w" fact="0.3295"/>
              <dgm:constr type="t" for="ch" forName="arc2" refType="h" fact="0"/>
              <dgm:constr type="w" for="ch" forName="arc2" refType="w" fact="0.3305"/>
              <dgm:constr type="h" for="ch" forName="arc2" refType="h" fact="0.9357"/>
              <dgm:constr type="l" for="ch" forName="arc3" refType="w" fact="0.3401"/>
              <dgm:constr type="t" for="ch" forName="arc3" refType="h" fact="0"/>
              <dgm:constr type="w" for="ch" forName="arc3" refType="w" fact="0.3305"/>
              <dgm:constr type="h" for="ch" forName="arc3" refType="h" fact="0.9357"/>
              <dgm:constr type="l" for="ch" forName="arc4" refType="w" fact="0.6695"/>
              <dgm:constr type="t" for="ch" forName="arc4" refType="h" fact="0"/>
              <dgm:constr type="w" for="ch" forName="arc4" refType="w" fact="0.3305"/>
              <dgm:constr type="h" for="ch" forName="arc4" refType="h" fact="0.9357"/>
              <dgm:constr type="l" for="ch" forName="parentText1" refType="w" fact="0.7"/>
              <dgm:constr type="t" for="ch" forName="parentText1" refType="h" fact="0.8128"/>
              <dgm:constr type="w" for="ch" forName="parentText1" refType="w" fact="0.2509"/>
              <dgm:constr type="h" for="ch" forName="parentText1" refType="h" fact="0.1872"/>
              <dgm:constr type="l" for="ch" forName="parentText2" refType="w" fact="0.3792"/>
              <dgm:constr type="t" for="ch" forName="parentText2" refType="h" fact="0.8128"/>
              <dgm:constr type="w" for="ch" forName="parentText2" refType="w" fact="0.2509"/>
              <dgm:constr type="h" for="ch" forName="parentText2" refType="h" fact="0.1872"/>
              <dgm:constr type="l" for="ch" forName="parentText3" refType="w" fact="0.062"/>
              <dgm:constr type="t" for="ch" forName="parentText3" refType="h" fact="0.8128"/>
              <dgm:constr type="w" for="ch" forName="parentText3" refType="w" fact="0.2509"/>
              <dgm:constr type="h" for="ch" forName="parentText3" refType="h" fact="0.1872"/>
            </dgm:constrLst>
          </dgm:else>
        </dgm:choose>
      </dgm:if>
      <dgm:if name="Name6" axis="ch" ptType="node" func="cnt" op="gte" val="2">
        <dgm:alg type="composite">
          <dgm:param type="ar" val="1.8986"/>
        </dgm:alg>
        <dgm:choose name="Name7">
          <dgm:if name="Name8" func="var" arg="dir" op="equ" val="norm">
            <dgm:constrLst>
              <dgm:constr type="primFontSz" for="des" forName="parentText1" val="65"/>
              <dgm:constr type="primFontSz" for="des" forName="childText1_1" val="65"/>
              <dgm:constr type="primFontSz" for="des" forName="circ1Tx" val="65"/>
              <dgm:constr type="primFontSz" for="des" forName="parentText2" refType="primFontSz" refFor="des" refForName="parentText1" op="equ"/>
              <dgm:constr type="primFontSz" for="des" forName="childText1_1" refType="primFontSz" refFor="des" refForName="parentText1" op="lte"/>
              <dgm:constr type="primFontSz" for="des" forName="childText1_2" refType="primFontSz" refFor="des" refForName="parentText1" op="lte"/>
              <dgm:constr type="primFontSz" for="des" forName="childText1_3" refType="primFontSz" refFor="des" refForName="parentText1" op="lte"/>
              <dgm:constr type="primFontSz" for="des" forName="childText1_4" refType="primFontSz" refFor="des" refForName="parentText1" op="lte"/>
              <dgm:constr type="primFontSz" for="des" forName="childText1_1" refType="primFontSz" refFor="des" refForName="parentText2" op="lte"/>
              <dgm:constr type="primFontSz" for="des" forName="childText1_2" refType="primFontSz" refFor="des" refForName="parentText2" op="lte"/>
              <dgm:constr type="primFontSz" for="des" forName="childText1_3" refType="primFontSz" refFor="des" refForName="parentText2" op="lte"/>
              <dgm:constr type="primFontSz" for="des" forName="childText1_4" refType="primFontSz" refFor="des" refForName="parentText2" op="lte"/>
              <dgm:constr type="primFontSz" for="des" forName="childText1_1" refType="primFontSz" refFor="des" refForName="parentText3" op="lte"/>
              <dgm:constr type="primFontSz" for="des" forName="childText1_2" refType="primFontSz" refFor="des" refForName="parentText3" op="lte"/>
              <dgm:constr type="primFontSz" for="des" forName="childText1_3" refType="primFontSz" refFor="des" refForName="parentText3" op="lte"/>
              <dgm:constr type="primFontSz" for="des" forName="childText1_4" refType="primFontSz" refFor="des" refForName="parentText3" op="lte"/>
              <dgm:constr type="primFontSz" for="des" forName="circ1Tx" refType="primFontSz" refFor="des" refForName="parentText1" op="lte"/>
              <dgm:constr type="primFontSz" for="des" forName="circ2Tx" refType="primFontSz" refFor="des" refForName="parentText1" op="lte"/>
              <dgm:constr type="primFontSz" for="des" forName="circ3Tx" refType="primFontSz" refFor="des" refForName="parentText1" op="lte"/>
              <dgm:constr type="primFontSz" for="des" forName="circ4Tx" refType="primFontSz" refFor="des" refForName="parentText1" op="lte"/>
              <dgm:constr type="primFontSz" for="des" forName="circ1Tx" refType="primFontSz" refFor="des" refForName="parentText2" op="lte"/>
              <dgm:constr type="primFontSz" for="des" forName="circ2Tx" refType="primFontSz" refFor="des" refForName="parentText2" op="lte"/>
              <dgm:constr type="primFontSz" for="des" forName="circ3Tx" refType="primFontSz" refFor="des" refForName="parentText2" op="lte"/>
              <dgm:constr type="primFontSz" for="des" forName="circ4Tx" refType="primFontSz" refFor="des" refForName="parentText2" op="lte"/>
              <dgm:constr type="primFontSz" for="des" forName="circ1Tx" refType="primFontSz" refFor="des" refForName="parentText3" op="lte"/>
              <dgm:constr type="primFontSz" for="des" forName="circ2Tx" refType="primFontSz" refFor="des" refForName="parentText3" op="lte"/>
              <dgm:constr type="primFontSz" for="des" forName="circ3Tx" refType="primFontSz" refFor="des" refForName="parentText3" op="lte"/>
              <dgm:constr type="primFontSz" for="des" forName="circ4Tx" refType="primFontSz" refFor="des" refForName="parentText3" op="lte"/>
              <dgm:constr type="primFontSz" for="des" forName="childText1_2" refType="primFontSz" refFor="des" refForName="childText1_1" op="equ"/>
              <dgm:constr type="primFontSz" for="des" forName="childText1_3" refType="primFontSz" refFor="des" refForName="childText1_1" op="equ"/>
              <dgm:constr type="primFontSz" for="des" forName="childText1_4" refType="primFontSz" refFor="des" refForName="childText1_1" op="equ"/>
              <dgm:constr type="primFontSz" for="des" forName="circ2Tx" refType="primFontSz" refFor="des" refForName="circ1Tx" op="equ"/>
              <dgm:constr type="primFontSz" for="des" forName="circ3Tx" refType="primFontSz" refFor="des" refForName="circ1Tx" op="equ"/>
              <dgm:constr type="primFontSz" for="des" forName="circ4Tx" refType="primFontSz" refFor="des" refForName="circ1Tx" op="equ"/>
              <dgm:constr type="l" for="ch" forName="leftComposite" refType="w" fact="0.0941"/>
              <dgm:constr type="t" for="ch" forName="leftComposite" refType="h" fact="0.1159"/>
              <dgm:constr type="w" for="ch" forName="leftComposite" refType="w" fact="0.3469"/>
              <dgm:constr type="h" for="ch" forName="leftComposite" refType="h" fact="0.6953"/>
              <dgm:constr type="l" for="ch" forName="middleComposite" refType="w" fact="0.5782"/>
              <dgm:constr type="t" for="ch" forName="middleComposite" refType="h" fact="0.1159"/>
              <dgm:constr type="w" for="ch" forName="middleComposite" refType="w" fact="0.3389"/>
              <dgm:constr type="h" for="ch" forName="middleComposite" refType="h" fact="0.6567"/>
              <dgm:constr type="l" for="ch" forName="arc1" refType="w" fact="0"/>
              <dgm:constr type="t" for="ch" forName="arc1" refType="h" fact="0"/>
              <dgm:constr type="w" for="ch" forName="arc1" refType="w" fact="0.4928"/>
              <dgm:constr type="h" for="ch" forName="arc1" refType="h" fact="0.9357"/>
              <dgm:constr type="l" for="ch" forName="arc3" refType="w" fact="0.5072"/>
              <dgm:constr type="t" for="ch" forName="arc3" refType="h" fact="0"/>
              <dgm:constr type="w" for="ch" forName="arc3" refType="w" fact="0.4928"/>
              <dgm:constr type="h" for="ch" forName="arc3" refType="h" fact="0.9357"/>
              <dgm:constr type="l" for="ch" forName="parentText1" refType="w" fact="0.0926"/>
              <dgm:constr type="t" for="ch" forName="parentText1" refType="h" fact="0.8128"/>
              <dgm:constr type="w" for="ch" forName="parentText1" refType="w" fact="0.3742"/>
              <dgm:constr type="h" for="ch" forName="parentText1" refType="h" fact="0.1872"/>
              <dgm:constr type="l" for="ch" forName="parentText2" refType="w" fact="0.5655"/>
              <dgm:constr type="t" for="ch" forName="parentText2" refType="h" fact="0.8128"/>
              <dgm:constr type="w" for="ch" forName="parentText2" refType="w" fact="0.3742"/>
              <dgm:constr type="h" for="ch" forName="parentText2" refType="h" fact="0.1872"/>
            </dgm:constrLst>
          </dgm:if>
          <dgm:else name="Name9">
            <dgm:constrLst>
              <dgm:constr type="primFontSz" for="des" forName="parentText1" val="65"/>
              <dgm:constr type="primFontSz" for="des" forName="childText1_1" val="65"/>
              <dgm:constr type="primFontSz" for="des" forName="circ1Tx" val="65"/>
              <dgm:constr type="primFontSz" for="des" forName="parentText2" refType="primFontSz" refFor="des" refForName="parentText1" op="equ"/>
              <dgm:constr type="primFontSz" for="des" forName="childText1_1" refType="primFontSz" refFor="des" refForName="parentText1" op="lte"/>
              <dgm:constr type="primFontSz" for="des" forName="childText1_2" refType="primFontSz" refFor="des" refForName="parentText1" op="lte"/>
              <dgm:constr type="primFontSz" for="des" forName="childText1_3" refType="primFontSz" refFor="des" refForName="parentText1" op="lte"/>
              <dgm:constr type="primFontSz" for="des" forName="childText1_4" refType="primFontSz" refFor="des" refForName="parentText1" op="lte"/>
              <dgm:constr type="primFontSz" for="des" forName="childText1_1" refType="primFontSz" refFor="des" refForName="parentText2" op="lte"/>
              <dgm:constr type="primFontSz" for="des" forName="childText1_2" refType="primFontSz" refFor="des" refForName="parentText2" op="lte"/>
              <dgm:constr type="primFontSz" for="des" forName="childText1_3" refType="primFontSz" refFor="des" refForName="parentText2" op="lte"/>
              <dgm:constr type="primFontSz" for="des" forName="childText1_4" refType="primFontSz" refFor="des" refForName="parentText2" op="lte"/>
              <dgm:constr type="primFontSz" for="des" forName="childText1_1" refType="primFontSz" refFor="des" refForName="parentText3" op="lte"/>
              <dgm:constr type="primFontSz" for="des" forName="childText1_2" refType="primFontSz" refFor="des" refForName="parentText3" op="lte"/>
              <dgm:constr type="primFontSz" for="des" forName="childText1_3" refType="primFontSz" refFor="des" refForName="parentText3" op="lte"/>
              <dgm:constr type="primFontSz" for="des" forName="childText1_4" refType="primFontSz" refFor="des" refForName="parentText3" op="lte"/>
              <dgm:constr type="primFontSz" for="des" forName="circ1Tx" refType="primFontSz" refFor="des" refForName="parentText1" op="lte"/>
              <dgm:constr type="primFontSz" for="des" forName="circ2Tx" refType="primFontSz" refFor="des" refForName="parentText1" op="lte"/>
              <dgm:constr type="primFontSz" for="des" forName="circ3Tx" refType="primFontSz" refFor="des" refForName="parentText1" op="lte"/>
              <dgm:constr type="primFontSz" for="des" forName="circ4Tx" refType="primFontSz" refFor="des" refForName="parentText1" op="lte"/>
              <dgm:constr type="primFontSz" for="des" forName="circ1Tx" refType="primFontSz" refFor="des" refForName="parentText2" op="lte"/>
              <dgm:constr type="primFontSz" for="des" forName="circ2Tx" refType="primFontSz" refFor="des" refForName="parentText2" op="lte"/>
              <dgm:constr type="primFontSz" for="des" forName="circ3Tx" refType="primFontSz" refFor="des" refForName="parentText2" op="lte"/>
              <dgm:constr type="primFontSz" for="des" forName="circ4Tx" refType="primFontSz" refFor="des" refForName="parentText2" op="lte"/>
              <dgm:constr type="primFontSz" for="des" forName="circ1Tx" refType="primFontSz" refFor="des" refForName="parentText3" op="lte"/>
              <dgm:constr type="primFontSz" for="des" forName="circ2Tx" refType="primFontSz" refFor="des" refForName="parentText3" op="lte"/>
              <dgm:constr type="primFontSz" for="des" forName="circ3Tx" refType="primFontSz" refFor="des" refForName="parentText3" op="lte"/>
              <dgm:constr type="primFontSz" for="des" forName="circ4Tx" refType="primFontSz" refFor="des" refForName="parentText3" op="lte"/>
              <dgm:constr type="primFontSz" for="des" forName="childText1_2" refType="primFontSz" refFor="des" refForName="childText1_1" op="equ"/>
              <dgm:constr type="primFontSz" for="des" forName="childText1_3" refType="primFontSz" refFor="des" refForName="childText1_1" op="equ"/>
              <dgm:constr type="primFontSz" for="des" forName="childText1_4" refType="primFontSz" refFor="des" refForName="childText1_1" op="equ"/>
              <dgm:constr type="primFontSz" for="des" forName="circ2Tx" refType="primFontSz" refFor="des" refForName="circ1Tx" op="equ"/>
              <dgm:constr type="primFontSz" for="des" forName="circ3Tx" refType="primFontSz" refFor="des" refForName="circ1Tx" op="equ"/>
              <dgm:constr type="primFontSz" for="des" forName="circ4Tx" refType="primFontSz" refFor="des" refForName="circ1Tx" op="equ"/>
              <dgm:constr type="l" for="ch" forName="leftComposite" refType="w" fact="0.592"/>
              <dgm:constr type="t" for="ch" forName="leftComposite" refType="h" fact="0.1159"/>
              <dgm:constr type="w" for="ch" forName="leftComposite" refType="w" fact="0.3469"/>
              <dgm:constr type="h" for="ch" forName="leftComposite" refType="h" fact="0.6953"/>
              <dgm:constr type="l" for="ch" forName="middleComposite" refType="w" fact="0.0941"/>
              <dgm:constr type="t" for="ch" forName="middleComposite" refType="h" fact="0.1159"/>
              <dgm:constr type="w" for="ch" forName="middleComposite" refType="w" fact="0.3389"/>
              <dgm:constr type="h" for="ch" forName="middleComposite" refType="h" fact="0.6567"/>
              <dgm:constr type="l" for="ch" forName="arc1" refType="w" fact="0"/>
              <dgm:constr type="t" for="ch" forName="arc1" refType="h" fact="0"/>
              <dgm:constr type="w" for="ch" forName="arc1" refType="w" fact="0.4928"/>
              <dgm:constr type="h" for="ch" forName="arc1" refType="h" fact="0.9357"/>
              <dgm:constr type="l" for="ch" forName="arc3" refType="w" fact="0.5072"/>
              <dgm:constr type="t" for="ch" forName="arc3" refType="h" fact="0"/>
              <dgm:constr type="w" for="ch" forName="arc3" refType="w" fact="0.4928"/>
              <dgm:constr type="h" for="ch" forName="arc3" refType="h" fact="0.9357"/>
              <dgm:constr type="l" for="ch" forName="parentText2" refType="w" fact="0.0926"/>
              <dgm:constr type="t" for="ch" forName="parentText2" refType="h" fact="0.8128"/>
              <dgm:constr type="w" for="ch" forName="parentText2" refType="w" fact="0.3742"/>
              <dgm:constr type="h" for="ch" forName="parentText2" refType="h" fact="0.1872"/>
              <dgm:constr type="l" for="ch" forName="parentText1" refType="w" fact="0.5655"/>
              <dgm:constr type="t" for="ch" forName="parentText1" refType="h" fact="0.8128"/>
              <dgm:constr type="w" for="ch" forName="parentText1" refType="w" fact="0.3742"/>
              <dgm:constr type="h" for="ch" forName="parentText1" refType="h" fact="0.1872"/>
            </dgm:constrLst>
          </dgm:else>
        </dgm:choose>
      </dgm:if>
      <dgm:else name="Name10">
        <dgm:alg type="composite">
          <dgm:param type="ar" val="0.8036"/>
        </dgm:alg>
        <dgm:constrLst>
          <dgm:constr type="primFontSz" for="des" forName="parentText1" val="65"/>
          <dgm:constr type="primFontSz" for="des" forName="childText1_1" val="65"/>
          <dgm:constr type="primFontSz" for="des" forName="childText1_1" refType="primFontSz" refFor="des" refForName="parentText1" op="lte"/>
          <dgm:constr type="primFontSz" for="des" forName="childText1_2" refType="primFontSz" refFor="des" refForName="parentText1" op="lte"/>
          <dgm:constr type="primFontSz" for="des" forName="childText1_3" refType="primFontSz" refFor="des" refForName="parentText1" op="lte"/>
          <dgm:constr type="primFontSz" for="des" forName="childText1_4" refType="primFontSz" refFor="des" refForName="parentText1" op="lte"/>
          <dgm:constr type="primFontSz" for="des" forName="childText1_1" refType="primFontSz" refFor="des" refForName="parentText2" op="lte"/>
          <dgm:constr type="primFontSz" for="des" forName="childText1_2" refType="primFontSz" refFor="des" refForName="parentText2" op="lte"/>
          <dgm:constr type="primFontSz" for="des" forName="childText1_3" refType="primFontSz" refFor="des" refForName="parentText2" op="lte"/>
          <dgm:constr type="primFontSz" for="des" forName="childText1_4" refType="primFontSz" refFor="des" refForName="parentText2" op="lte"/>
          <dgm:constr type="primFontSz" for="des" forName="childText1_1" refType="primFontSz" refFor="des" refForName="parentText3" op="lte"/>
          <dgm:constr type="primFontSz" for="des" forName="childText1_2" refType="primFontSz" refFor="des" refForName="parentText3" op="lte"/>
          <dgm:constr type="primFontSz" for="des" forName="childText1_3" refType="primFontSz" refFor="des" refForName="parentText3" op="lte"/>
          <dgm:constr type="primFontSz" for="des" forName="childText1_4" refType="primFontSz" refFor="des" refForName="parentText3" op="lte"/>
          <dgm:constr type="primFontSz" for="des" forName="childText1_2" refType="primFontSz" refFor="des" refForName="childText1_1" op="equ"/>
          <dgm:constr type="primFontSz" for="des" forName="childText1_3" refType="primFontSz" refFor="des" refForName="childText1_1" op="equ"/>
          <dgm:constr type="primFontSz" for="des" forName="childText1_4" refType="primFontSz" refFor="des" refForName="childText1_1" op="equ"/>
          <dgm:constr type="l" for="ch" forName="leftComposite" refType="w" fact="0"/>
          <dgm:constr type="t" for="ch" forName="leftComposite" refType="h" fact="0.1159"/>
          <dgm:constr type="w" for="ch" forName="leftComposite" refType="w"/>
          <dgm:constr type="h" for="ch" forName="leftComposite" refType="h" fact="0.6953"/>
          <dgm:constr type="l" for="ch" forName="parentText1" refType="w" fact="0"/>
          <dgm:constr type="t" for="ch" forName="parentText1" refType="h" fact="0.8128"/>
          <dgm:constr type="w" for="ch" forName="parentText1" refType="w"/>
          <dgm:constr type="h" for="ch" forName="parentText1" refType="h" fact="0.1872"/>
        </dgm:constrLst>
      </dgm:else>
    </dgm:choose>
    <dgm:choose name="Name11">
      <dgm:if name="Name12" axis="ch" ptType="node" func="cnt" op="gte" val="1">
        <dgm:choose name="Name13">
          <dgm:if name="Name14" axis="ch" ptType="node" func="cnt" op="gte" val="2">
            <dgm:layoutNode name="arc1">
              <dgm:alg type="sp"/>
              <dgm:shape xmlns:r="http://schemas.openxmlformats.org/officeDocument/2006/relationships" rot="90" type="blockArc" r:blip="">
                <dgm:adjLst>
                  <dgm:adj idx="1" val="-135"/>
                  <dgm:adj idx="2" val="-45"/>
                  <dgm:adj idx="3" val="0.0496"/>
                </dgm:adjLst>
              </dgm:shape>
              <dgm:presOf/>
            </dgm:layoutNode>
            <dgm:layoutNode name="arc3">
              <dgm:alg type="sp"/>
              <dgm:shape xmlns:r="http://schemas.openxmlformats.org/officeDocument/2006/relationships" rot="270" type="blockArc" r:blip="">
                <dgm:adjLst>
                  <dgm:adj idx="1" val="-135"/>
                  <dgm:adj idx="2" val="-45"/>
                  <dgm:adj idx="3" val="0.0496"/>
                </dgm:adjLst>
              </dgm:shape>
              <dgm:presOf/>
            </dgm:layoutNode>
            <dgm:layoutNode name="parentText2" styleLbl="revTx">
              <dgm:varLst>
                <dgm:chMax val="4"/>
                <dgm:chPref val="3"/>
                <dgm:bulletEnabled val="1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ch 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15"/>
        </dgm:choose>
        <dgm:choose name="Name16">
          <dgm:if name="Name17" axis="ch" ptType="node" func="cnt" op="gte" val="3">
            <dgm:layoutNode name="arc2">
              <dgm:alg type="sp"/>
              <dgm:shape xmlns:r="http://schemas.openxmlformats.org/officeDocument/2006/relationships" rot="90" type="blockArc" r:blip="">
                <dgm:adjLst>
                  <dgm:adj idx="1" val="-135"/>
                  <dgm:adj idx="2" val="-45"/>
                  <dgm:adj idx="3" val="0.0496"/>
                </dgm:adjLst>
              </dgm:shape>
              <dgm:presOf/>
            </dgm:layoutNode>
            <dgm:layoutNode name="arc4">
              <dgm:alg type="sp"/>
              <dgm:shape xmlns:r="http://schemas.openxmlformats.org/officeDocument/2006/relationships" rot="270" type="blockArc" r:blip="">
                <dgm:adjLst>
                  <dgm:adj idx="1" val="-135"/>
                  <dgm:adj idx="2" val="-45"/>
                  <dgm:adj idx="3" val="0.0496"/>
                </dgm:adjLst>
              </dgm:shape>
              <dgm:presOf/>
            </dgm:layoutNode>
            <dgm:layoutNode name="parentText3" styleLbl="revTx">
              <dgm:varLst>
                <dgm:chMax val="1"/>
                <dgm:chPref val="1"/>
                <dgm:bulletEnabled val="1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ch self" ptType="node node" st="3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18"/>
        </dgm:choose>
      </dgm:if>
      <dgm:else name="Name19"/>
    </dgm:choose>
    <dgm:layoutNode name="middleComposite">
      <dgm:choose name="Name20">
        <dgm:if name="Name21" axis="ch ch" ptType="node node" st="2 1" cnt="1 0" func="cnt" op="lte" val="1">
          <dgm:alg type="composite">
            <dgm:param type="ar" val="1"/>
          </dgm:alg>
        </dgm:if>
        <dgm:if name="Name22" axis="ch ch" ptType="node node" st="2 1" cnt="1 0" func="cnt" op="equ" val="2">
          <dgm:alg type="composite">
            <dgm:param type="ar" val="1.792"/>
          </dgm:alg>
        </dgm:if>
        <dgm:if name="Name23" axis="ch ch" ptType="node node" st="2 1" cnt="1 0" func="cnt" op="equ" val="3">
          <dgm:alg type="composite">
            <dgm:param type="ar" val="1"/>
          </dgm:alg>
        </dgm:if>
        <dgm:else name="Name24">
          <dgm:alg type="composite">
            <dgm:param type="ar" val="1"/>
          </dgm:alg>
        </dgm:else>
      </dgm:choose>
      <dgm:shape xmlns:r="http://schemas.openxmlformats.org/officeDocument/2006/relationships" r:blip="">
        <dgm:adjLst/>
      </dgm:shape>
      <dgm:presOf/>
      <dgm:choose name="Name25">
        <dgm:if name="Name26" axis="ch ch" ptType="node node" st="2 1" cnt="1 0" func="cnt" op="lte" val="1">
          <dgm:constrLst>
            <dgm:constr type="ctrX" for="ch" forName="circ1" refType="w" fact="0.5"/>
            <dgm:constr type="ctrY" for="ch" forName="circ1" refType="h" fact="0.5"/>
            <dgm:constr type="w" for="ch" forName="circ1" refType="w"/>
            <dgm:constr type="h" for="ch" forName="circ1" refType="h"/>
            <dgm:constr type="l" for="ch" forName="circ1Tx" refType="w" fact="0.2"/>
            <dgm:constr type="t" for="ch" forName="circ1Tx" refType="h" fact="0.1"/>
            <dgm:constr type="w" for="ch" forName="circ1Tx" refType="w" fact="0.6"/>
            <dgm:constr type="h" for="ch" forName="circ1Tx" refType="h" fact="0.8"/>
          </dgm:constrLst>
        </dgm:if>
        <dgm:if name="Name27" axis="ch ch" ptType="node node" st="2 1" cnt="1 0" func="cnt" op="equ" val="2">
          <dgm:constrLst>
            <dgm:constr type="ctrX" for="ch" forName="circ1" refType="w" fact="0.3"/>
            <dgm:constr type="ctrY" for="ch" forName="circ1" refType="h" fact="0.5"/>
            <dgm:constr type="w" for="ch" forName="circ1" refType="w" fact="0.555"/>
            <dgm:constr type="h" for="ch" forName="circ1" refType="h" fact="0.99456"/>
            <dgm:constr type="l" for="ch" forName="circ1Tx" refType="w" fact="0.1"/>
            <dgm:constr type="t" for="ch" forName="circ1Tx" refType="h" fact="0.12"/>
            <dgm:constr type="w" for="ch" forName="circ1Tx" refType="w" fact="0.32"/>
            <dgm:constr type="h" for="ch" forName="circ1Tx" refType="h" fact="0.76"/>
            <dgm:constr type="ctrX" for="ch" forName="circ2" refType="w" fact="0.7"/>
            <dgm:constr type="ctrY" for="ch" forName="circ2" refType="h" fact="0.5"/>
            <dgm:constr type="w" for="ch" forName="circ2" refType="w" fact="0.555"/>
            <dgm:constr type="h" for="ch" forName="circ2" refType="h" fact="0.99456"/>
            <dgm:constr type="l" for="ch" forName="circ2Tx" refType="w" fact="0.58"/>
            <dgm:constr type="t" for="ch" forName="circ2Tx" refType="h" fact="0.12"/>
            <dgm:constr type="w" for="ch" forName="circ2Tx" refType="w" fact="0.32"/>
            <dgm:constr type="h" for="ch" forName="circ2Tx" refType="h" fact="0.76"/>
          </dgm:constrLst>
        </dgm:if>
        <dgm:if name="Name28" axis="ch ch" ptType="node node" st="2 1" cnt="1 0" func="cnt" op="equ" val="3">
          <dgm:constrLst>
            <dgm:constr type="ctrX" for="ch" forName="circ1" refType="w" fact="0.5"/>
            <dgm:constr type="ctrY" for="ch" forName="circ1" refType="w" fact="0.25"/>
            <dgm:constr type="w" for="ch" forName="circ1" refType="w" fact="0.6"/>
            <dgm:constr type="h" for="ch" forName="circ1" refType="h" fact="0.6"/>
            <dgm:constr type="l" for="ch" forName="circ1Tx" refType="w" fact="0.28"/>
            <dgm:constr type="t" for="ch" forName="circ1Tx" refType="h" fact="0.055"/>
            <dgm:constr type="w" for="ch" forName="circ1Tx" refType="w" fact="0.44"/>
            <dgm:constr type="h" for="ch" forName="circ1Tx" refType="h" fact="0.27"/>
            <dgm:constr type="ctrX" for="ch" forName="circ2" refType="w" fact="0.7165"/>
            <dgm:constr type="ctrY" for="ch" forName="circ2" refType="w" fact="0.625"/>
            <dgm:constr type="w" for="ch" forName="circ2" refType="w" fact="0.6"/>
            <dgm:constr type="h" for="ch" forName="circ2" refType="h" fact="0.6"/>
            <dgm:constr type="l" for="ch" forName="circ2Tx" refType="w" fact="0.6"/>
            <dgm:constr type="t" for="ch" forName="circ2Tx" refType="h" fact="0.48"/>
            <dgm:constr type="w" for="ch" forName="circ2Tx" refType="w" fact="0.36"/>
            <dgm:constr type="h" for="ch" forName="circ2Tx" refType="h" fact="0.33"/>
            <dgm:constr type="ctrX" for="ch" forName="circ3" refType="w" fact="0.2835"/>
            <dgm:constr type="ctrY" for="ch" forName="circ3" refType="w" fact="0.625"/>
            <dgm:constr type="w" for="ch" forName="circ3" refType="w" fact="0.6"/>
            <dgm:constr type="h" for="ch" forName="circ3" refType="h" fact="0.6"/>
            <dgm:constr type="l" for="ch" forName="circ3Tx" refType="w" fact="0.04"/>
            <dgm:constr type="t" for="ch" forName="circ3Tx" refType="h" fact="0.48"/>
            <dgm:constr type="w" for="ch" forName="circ3Tx" refType="w" fact="0.36"/>
            <dgm:constr type="h" for="ch" forName="circ3Tx" refType="h" fact="0.33"/>
          </dgm:constrLst>
        </dgm:if>
        <dgm:else name="Name29">
          <dgm:constrLst>
            <dgm:constr type="ctrX" for="ch" forName="circ1" refType="w" fact="0.5"/>
            <dgm:constr type="ctrY" for="ch" forName="circ1" refType="w" fact="0.27"/>
            <dgm:constr type="w" for="ch" forName="circ1" refType="w" fact="0.52"/>
            <dgm:constr type="h" for="ch" forName="circ1" refType="h" fact="0.52"/>
            <dgm:constr type="l" for="ch" forName="circ1Tx" refType="w" fact="0.3"/>
            <dgm:constr type="t" for="ch" forName="circ1Tx" refType="h" fact="0.08"/>
            <dgm:constr type="w" for="ch" forName="circ1Tx" refType="w" fact="0.4"/>
            <dgm:constr type="h" for="ch" forName="circ1Tx" refType="h" fact="0.165"/>
            <dgm:constr type="ctrX" for="ch" forName="circ2" refType="w" fact="0.73"/>
            <dgm:constr type="ctrY" for="ch" forName="circ2" refType="w" fact="0.5"/>
            <dgm:constr type="w" for="ch" forName="circ2" refType="w" fact="0.52"/>
            <dgm:constr type="h" for="ch" forName="circ2" refType="h" fact="0.52"/>
            <dgm:constr type="r" for="ch" forName="circ2Tx" refType="w" fact="0.95"/>
            <dgm:constr type="t" for="ch" forName="circ2Tx" refType="h" fact="0.3"/>
            <dgm:constr type="w" for="ch" forName="circ2Tx" refType="w" fact="0.2"/>
            <dgm:constr type="h" for="ch" forName="circ2Tx" refType="h" fact="0.4"/>
            <dgm:constr type="ctrX" for="ch" forName="circ3" refType="w" fact="0.5"/>
            <dgm:constr type="ctrY" for="ch" forName="circ3" refType="w" fact="0.73"/>
            <dgm:constr type="w" for="ch" forName="circ3" refType="w" fact="0.52"/>
            <dgm:constr type="h" for="ch" forName="circ3" refType="h" fact="0.52"/>
            <dgm:constr type="l" for="ch" forName="circ3Tx" refType="w" fact="0.3"/>
            <dgm:constr type="b" for="ch" forName="circ3Tx" refType="h" fact="0.92"/>
            <dgm:constr type="w" for="ch" forName="circ3Tx" refType="w" fact="0.4"/>
            <dgm:constr type="h" for="ch" forName="circ3Tx" refType="h" fact="0.165"/>
            <dgm:constr type="ctrX" for="ch" forName="circ4" refType="w" fact="0.27"/>
            <dgm:constr type="ctrY" for="ch" forName="circ4" refType="h" fact="0.5"/>
            <dgm:constr type="w" for="ch" forName="circ4" refType="w" fact="0.52"/>
            <dgm:constr type="h" for="ch" forName="circ4" refType="h" fact="0.52"/>
            <dgm:constr type="l" for="ch" forName="circ4Tx" refType="w" fact="0.05"/>
            <dgm:constr type="t" for="ch" forName="circ4Tx" refType="h" fact="0.3"/>
            <dgm:constr type="w" for="ch" forName="circ4Tx" refType="w" fact="0.2"/>
            <dgm:constr type="h" for="ch" forName="circ4Tx" refType="h" fact="0.4"/>
          </dgm:constrLst>
        </dgm:else>
      </dgm:choose>
      <dgm:ruleLst/>
      <dgm:forEach name="Name30" axis="ch ch" ptType="node node" st="2 1" cnt="1 1">
        <dgm:layoutNode name="circ1" styleLbl="vennNode1">
          <dgm:alg type="sp"/>
          <dgm:shape xmlns:r="http://schemas.openxmlformats.org/officeDocument/2006/relationships" type="ellipse" r:blip="">
            <dgm:adjLst/>
          </dgm:shape>
          <dgm:presOf axis="desOrSelf" ptType="node"/>
          <dgm:constrLst/>
          <dgm:ruleLst/>
        </dgm:layoutNode>
        <dgm:layoutNode name="circ1Tx" styleLbl="revTx">
          <dgm:varLst>
            <dgm:chMax val="0"/>
            <dgm:chPref val="0"/>
          </dgm:varLst>
          <dgm:alg type="tx">
            <dgm:param type="txAnchorHorzCh" val="ctr"/>
            <dgm:param type="txAnchorVertCh" val="mid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/>
            <dgm:constr type="bMarg"/>
            <dgm:constr type="lMarg"/>
            <dgm:constr type="rMarg"/>
            <dgm:constr type="primFontSz" val="20"/>
          </dgm:constrLst>
          <dgm:ruleLst>
            <dgm:rule type="primFontSz" val="5" fact="NaN" max="NaN"/>
          </dgm:ruleLst>
        </dgm:layoutNode>
      </dgm:forEach>
      <dgm:forEach name="Name31" axis="ch ch" ptType="node node" st="2 2" cnt="1 1">
        <dgm:layoutNode name="circ2" styleLbl="vennNode1">
          <dgm:alg type="sp"/>
          <dgm:shape xmlns:r="http://schemas.openxmlformats.org/officeDocument/2006/relationships" type="ellipse" r:blip="">
            <dgm:adjLst/>
          </dgm:shape>
          <dgm:presOf axis="desOrSelf" ptType="node"/>
          <dgm:constrLst/>
          <dgm:ruleLst/>
        </dgm:layoutNode>
        <dgm:layoutNode name="circ2Tx" styleLbl="revTx">
          <dgm:varLst>
            <dgm:chMax val="0"/>
            <dgm:chPref val="0"/>
          </dgm:varLst>
          <dgm:alg type="tx">
            <dgm:param type="txAnchorHorzCh" val="ctr"/>
            <dgm:param type="txAnchorVertCh" val="mid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/>
            <dgm:constr type="bMarg"/>
            <dgm:constr type="lMarg"/>
            <dgm:constr type="rMarg"/>
            <dgm:constr type="primFontSz" val="20"/>
          </dgm:constrLst>
          <dgm:ruleLst>
            <dgm:rule type="primFontSz" val="5" fact="NaN" max="NaN"/>
          </dgm:ruleLst>
        </dgm:layoutNode>
      </dgm:forEach>
      <dgm:forEach name="Name32" axis="ch ch" ptType="node node" st="2 3" cnt="1 1">
        <dgm:layoutNode name="circ3" styleLbl="vennNode1">
          <dgm:alg type="sp"/>
          <dgm:shape xmlns:r="http://schemas.openxmlformats.org/officeDocument/2006/relationships" type="ellipse" r:blip="">
            <dgm:adjLst/>
          </dgm:shape>
          <dgm:presOf axis="desOrSelf" ptType="node"/>
          <dgm:constrLst/>
          <dgm:ruleLst/>
        </dgm:layoutNode>
        <dgm:layoutNode name="circ3Tx" styleLbl="revTx">
          <dgm:varLst>
            <dgm:chMax val="0"/>
            <dgm:chPref val="0"/>
          </dgm:varLst>
          <dgm:alg type="tx">
            <dgm:param type="txAnchorHorzCh" val="ctr"/>
            <dgm:param type="txAnchorVertCh" val="mid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/>
            <dgm:constr type="bMarg"/>
            <dgm:constr type="lMarg"/>
            <dgm:constr type="rMarg"/>
            <dgm:constr type="primFontSz" val="20"/>
          </dgm:constrLst>
          <dgm:ruleLst>
            <dgm:rule type="primFontSz" val="5" fact="NaN" max="NaN"/>
          </dgm:ruleLst>
        </dgm:layoutNode>
      </dgm:forEach>
      <dgm:forEach name="Name33" axis="ch ch" ptType="node node" st="2 4" cnt="1 1">
        <dgm:layoutNode name="circ4" styleLbl="vennNode1">
          <dgm:alg type="sp"/>
          <dgm:shape xmlns:r="http://schemas.openxmlformats.org/officeDocument/2006/relationships" type="ellipse" r:blip="">
            <dgm:adjLst/>
          </dgm:shape>
          <dgm:presOf axis="desOrSelf" ptType="node"/>
          <dgm:constrLst/>
          <dgm:ruleLst/>
        </dgm:layoutNode>
        <dgm:layoutNode name="circ4Tx" styleLbl="revTx">
          <dgm:varLst>
            <dgm:chMax val="0"/>
            <dgm:chPref val="0"/>
            <dgm:bulletEnabled val="1"/>
          </dgm:varLst>
          <dgm:alg type="tx">
            <dgm:param type="txAnchorHorzCh" val="ctr"/>
            <dgm:param type="txAnchorVertCh" val="mid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/>
            <dgm:constr type="bMarg"/>
            <dgm:constr type="lMarg"/>
            <dgm:constr type="rMarg"/>
            <dgm:constr type="primFontSz" val="20"/>
          </dgm:constrLst>
          <dgm:ruleLst>
            <dgm:rule type="primFontSz" val="5" fact="NaN" max="NaN"/>
          </dgm:ruleLst>
        </dgm:layoutNode>
      </dgm:forEach>
    </dgm:layoutNode>
    <dgm:layoutNode name="leftComposite">
      <dgm:choose name="Name34">
        <dgm:if name="Name35" axis="ch ch" ptType="node node" st="1 1" cnt="1 0" func="cnt" op="lte" val="1">
          <dgm:alg type="composite">
            <dgm:param type="ar" val="1.3085"/>
          </dgm:alg>
          <dgm:constrLst>
            <dgm:constr type="l" for="ch" forName="childText1_1" refType="w" fact="0.2124"/>
            <dgm:constr type="t" for="ch" forName="childText1_1" refType="h" fact="0"/>
            <dgm:constr type="w" for="ch" forName="childText1_1" refType="w" fact="0.5759"/>
            <dgm:constr type="h" for="ch" forName="childText1_1" refType="h" fact="0.7535"/>
            <dgm:constr type="l" for="ch" forName="ellipse1" refType="w" fact="0"/>
            <dgm:constr type="t" for="ch" forName="ellipse1" refType="h" fact="0.63"/>
            <dgm:constr type="w" for="ch" forName="ellipse1" refType="w" fact="0.2828"/>
            <dgm:constr type="h" for="ch" forName="ellipse1" refType="h" fact="0.37"/>
            <dgm:constr type="l" for="ch" forName="ellipse2" refType="w" fact="0.82"/>
            <dgm:constr type="t" for="ch" forName="ellipse2" refType="h" fact="0.17"/>
            <dgm:constr type="w" for="ch" forName="ellipse2" refType="w" fact="0.1645"/>
            <dgm:constr type="h" for="ch" forName="ellipse2" refType="h" fact="0.2153"/>
          </dgm:constrLst>
        </dgm:if>
        <dgm:if name="Name36" axis="ch ch" ptType="node node" st="1 1" cnt="1 0" func="cnt" op="equ" val="2">
          <dgm:alg type="composite">
            <dgm:param type="ar" val="0.8917"/>
          </dgm:alg>
          <dgm:constrLst>
            <dgm:constr type="l" for="ch" forName="childText1_1" refType="w" fact="0.1864"/>
            <dgm:constr type="t" for="ch" forName="childText1_1" refType="h" fact="0"/>
            <dgm:constr type="w" for="ch" forName="childText1_1" refType="w" fact="0.5055"/>
            <dgm:constr type="h" for="ch" forName="childText1_1" refType="h" fact="0.4507"/>
            <dgm:constr type="l" for="ch" forName="childText1_2" refType="w" fact="0.4945"/>
            <dgm:constr type="t" for="ch" forName="childText1_2" refType="h" fact="0.3929"/>
            <dgm:constr type="w" for="ch" forName="childText1_2" refType="w" fact="0.5055"/>
            <dgm:constr type="h" for="ch" forName="childText1_2" refType="h" fact="0.4507"/>
            <dgm:constr type="l" for="ch" forName="ellipse1" refType="w" fact="0"/>
            <dgm:constr type="t" for="ch" forName="ellipse1" refType="h" fact="0.3768"/>
            <dgm:constr type="w" for="ch" forName="ellipse1" refType="w" fact="0.2482"/>
            <dgm:constr type="h" for="ch" forName="ellipse1" refType="h" fact="0.2213"/>
            <dgm:constr type="l" for="ch" forName="ellipse3" refType="w" fact="0.5474"/>
            <dgm:constr type="t" for="ch" forName="ellipse3" refType="h" fact="0.8712"/>
            <dgm:constr type="w" for="ch" forName="ellipse3" refType="w" fact="0.1444"/>
            <dgm:constr type="h" for="ch" forName="ellipse3" refType="h" fact="0.1288"/>
            <dgm:constr type="l" for="ch" forName="ellipse2" refType="w" fact="0.7333"/>
            <dgm:constr type="t" for="ch" forName="ellipse2" refType="h" fact="0.0887"/>
            <dgm:constr type="w" for="ch" forName="ellipse2" refType="w" fact="0.1444"/>
            <dgm:constr type="h" for="ch" forName="ellipse2" refType="h" fact="0.1288"/>
          </dgm:constrLst>
        </dgm:if>
        <dgm:if name="Name37" axis="ch ch" ptType="node node" st="1 1" cnt="1 0" func="cnt" op="equ" val="3">
          <dgm:alg type="composite">
            <dgm:param type="ar" val="1.0811"/>
          </dgm:alg>
          <dgm:constrLst>
            <dgm:constr type="l" for="ch" forName="childText1_3" refType="w" fact="0.1649"/>
            <dgm:constr type="t" for="ch" forName="childText1_3" refType="h" fact="0.5389"/>
            <dgm:constr type="w" for="ch" forName="childText1_3" refType="w" fact="0.4265"/>
            <dgm:constr type="h" for="ch" forName="childText1_3" refType="h" fact="0.4611"/>
            <dgm:constr type="l" for="ch" forName="childText1_1" refType="w" fact="0.1573"/>
            <dgm:constr type="t" for="ch" forName="childText1_1" refType="h" fact="0"/>
            <dgm:constr type="w" for="ch" forName="childText1_1" refType="w" fact="0.4265"/>
            <dgm:constr type="h" for="ch" forName="childText1_1" refType="h" fact="0.4611"/>
            <dgm:constr type="l" for="ch" forName="childText1_2" refType="w" fact="0.5735"/>
            <dgm:constr type="t" for="ch" forName="childText1_2" refType="h" fact="0.2754"/>
            <dgm:constr type="w" for="ch" forName="childText1_2" refType="w" fact="0.4265"/>
            <dgm:constr type="h" for="ch" forName="childText1_2" refType="h" fact="0.4611"/>
            <dgm:constr type="l" for="ch" forName="ellipse1" refType="w" fact="0"/>
            <dgm:constr type="t" for="ch" forName="ellipse1" refType="h" fact="0.3855"/>
            <dgm:constr type="w" for="ch" forName="ellipse1" refType="w" fact="0.2095"/>
            <dgm:constr type="h" for="ch" forName="ellipse1" refType="h" fact="0.2264"/>
            <dgm:constr type="l" for="ch" forName="ellipse3" refType="w" fact="0.6181"/>
            <dgm:constr type="t" for="ch" forName="ellipse3" refType="h" fact="0.7647"/>
            <dgm:constr type="w" for="ch" forName="ellipse3" refType="w" fact="0.1219"/>
            <dgm:constr type="h" for="ch" forName="ellipse3" refType="h" fact="0.1317"/>
            <dgm:constr type="l" for="ch" forName="ellipse2" refType="w" fact="0.6188"/>
            <dgm:constr type="t" for="ch" forName="ellipse2" refType="h" fact="0.0907"/>
            <dgm:constr type="w" for="ch" forName="ellipse2" refType="w" fact="0.1219"/>
            <dgm:constr type="h" for="ch" forName="ellipse2" refType="h" fact="0.1317"/>
          </dgm:constrLst>
        </dgm:if>
        <dgm:else name="Name38">
          <dgm:alg type="composite">
            <dgm:param type="ar" val="0.9472"/>
          </dgm:alg>
          <dgm:constrLst>
            <dgm:constr type="l" for="ch" forName="childText1_3" refType="w" fact="0"/>
            <dgm:constr type="t" for="ch" forName="childText1_3" refType="h" fact="0.6035"/>
            <dgm:constr type="w" for="ch" forName="childText1_3" refType="w" fact="0.4186"/>
            <dgm:constr type="h" for="ch" forName="childText1_3" refType="h" fact="0.3965"/>
            <dgm:constr type="l" for="ch" forName="childText1_1" refType="w" fact="0.0981"/>
            <dgm:constr type="t" for="ch" forName="childText1_1" refType="h" fact="0"/>
            <dgm:constr type="w" for="ch" forName="childText1_1" refType="w" fact="0.4186"/>
            <dgm:constr type="h" for="ch" forName="childText1_1" refType="h" fact="0.3965"/>
            <dgm:constr type="l" for="ch" forName="childText1_2" refType="w" fact="0.5385"/>
            <dgm:constr type="t" for="ch" forName="childText1_2" refType="h" fact="0.1304"/>
            <dgm:constr type="w" for="ch" forName="childText1_2" refType="w" fact="0.4186"/>
            <dgm:constr type="h" for="ch" forName="childText1_2" refType="h" fact="0.3965"/>
            <dgm:constr type="l" for="ch" forName="ellipse4" refType="w" fact="0.3222"/>
            <dgm:constr type="t" for="ch" forName="ellipse4" refType="h" fact="0.4232"/>
            <dgm:constr type="w" for="ch" forName="ellipse4" refType="w" fact="0.2056"/>
            <dgm:constr type="h" for="ch" forName="ellipse4" refType="h" fact="0.1947"/>
            <dgm:constr type="l" for="ch" forName="ellipse1" refType="w" fact="0.1489"/>
            <dgm:constr type="t" for="ch" forName="ellipse1" refType="h" fact="0.4502"/>
            <dgm:constr type="w" for="ch" forName="ellipse1" refType="w" fact="0.1196"/>
            <dgm:constr type="h" for="ch" forName="ellipse1" refType="h" fact="0.1133"/>
            <dgm:constr type="l" for="ch" forName="ellipse2" refType="w" fact="0.5384"/>
            <dgm:constr type="t" for="ch" forName="ellipse2" refType="h" fact="0.0124"/>
            <dgm:constr type="w" for="ch" forName="ellipse2" refType="w" fact="0.1196"/>
            <dgm:constr type="h" for="ch" forName="ellipse2" refType="h" fact="0.1133"/>
            <dgm:constr type="l" for="ch" forName="childText1_4" refType="w" fact="0.4625"/>
            <dgm:constr type="t" for="ch" forName="childText1_4" refType="h" fact="0.5719"/>
            <dgm:constr type="w" for="ch" forName="childText1_4" refType="w" fact="0.4186"/>
            <dgm:constr type="h" for="ch" forName="childText1_4" refType="h" fact="0.3965"/>
            <dgm:constr type="l" for="ch" forName="ellipse3" refType="w" fact="0.8804"/>
            <dgm:constr type="t" for="ch" forName="ellipse3" refType="h" fact="0.5329"/>
            <dgm:constr type="w" for="ch" forName="ellipse3" refType="w" fact="0.1196"/>
            <dgm:constr type="h" for="ch" forName="ellipse3" refType="h" fact="0.1133"/>
            <dgm:constr type="l" for="ch" forName="ellipse5" refType="w" fact="0.0146"/>
            <dgm:constr type="t" for="ch" forName="ellipse5" refType="h" fact="0.5228"/>
            <dgm:constr type="w" for="ch" forName="ellipse5" refType="w" fact="0.0899"/>
            <dgm:constr type="h" for="ch" forName="ellipse5" refType="h" fact="0.0851"/>
          </dgm:constrLst>
        </dgm:else>
      </dgm:choose>
      <dgm:forEach name="Name39" axis="ch ch" ptType="node node" st="1 1" cnt="1 1">
        <dgm:layoutNode name="childText1_1" styleLbl="vennNode1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ellipse1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ellipse2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Name40" axis="ch ch" ptType="node node" st="1 2" cnt="1 1">
        <dgm:layoutNode name="childText1_2" styleLbl="vennNode1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ellipse3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Name41" axis="ch ch" ptType="node node" st="1 3" cnt="1 1">
        <dgm:layoutNode name="childText1_3" styleLbl="vennNode1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forEach>
      <dgm:forEach name="Name42" axis="ch ch" ptType="node node" st="1 4" cnt="1 1">
        <dgm:layoutNode name="childText1_4" styleLbl="vennNode1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ellipse4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ellipse5" styleLbl="venn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layoutNode>
    <dgm:choose name="Name43">
      <dgm:if name="Name44" axis="ch ch" ptType="node node" st="3 1" cnt="1 0" func="cnt" op="gte" val="1">
        <dgm:layoutNode name="rightChild">
          <dgm:varLst>
            <dgm:chMax val="0"/>
            <dgm:chPref val="0"/>
          </dgm:varLst>
          <dgm:alg type="tx"/>
          <dgm:shape xmlns:r="http://schemas.openxmlformats.org/officeDocument/2006/relationships" type="ellipse" r:blip="">
            <dgm:adjLst/>
          </dgm:shape>
          <dgm:presOf axis="ch des" ptType="node node" st="3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45"/>
    </dgm:choose>
    <dgm:layoutNode name="parentText1" styleLbl="revTx">
      <dgm:varLst>
        <dgm:chMax val="4"/>
        <dgm:chPref val="3"/>
        <dgm:bulletEnabled val="1"/>
      </dgm:varLst>
      <dgm:alg type="tx"/>
      <dgm:shape xmlns:r="http://schemas.openxmlformats.org/officeDocument/2006/relationships" type="rect" r:blip="">
        <dgm:adjLst/>
      </dgm:shape>
      <dgm:presOf axis="ch self" ptType="node node" st="1 1" cnt="1 0"/>
      <dgm:constrLst>
        <dgm:constr type="lMarg" refType="primFontSz" fact="0.3"/>
        <dgm:constr type="rMarg" refType="primFontSz" fact="0.3"/>
        <dgm:constr type="tMarg" refType="primFontSz" fact="0.3"/>
        <dgm:constr type="bMarg" refType="primFontSz" fact="0.3"/>
      </dgm:constrLst>
      <dgm:ruleLst>
        <dgm:rule type="primFontSz" val="5" fact="NaN" max="NaN"/>
      </dgm:ruleLst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4D4157-CAB8-4675-8413-896056215F97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E1C65B-FC25-4A77-805E-A2308D6A71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333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E1C65B-FC25-4A77-805E-A2308D6A711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877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221640-71F0-00A5-66BD-789B3C930C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704850-9A5D-F5EB-6BE5-2CA30754B0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7511BD-0D08-0626-066D-BD410DB50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612DE-C6D1-4135-A493-BA0813CA2627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17E064-4740-F64C-B8DD-01F3681CE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DBC4B9-268B-D89C-3BF5-E90C4CF0A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35DE-5788-4C66-8DDF-26DEE4D6A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333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12575-F59E-AD42-F3A8-031C0280E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C5B847-A0AD-951B-B9BA-4A17F60687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B90C3F-1E69-65E9-41FC-22F52399B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612DE-C6D1-4135-A493-BA0813CA2627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712029-1DA8-58C7-3FB5-66176AC4A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EC091A-65CD-3008-D931-594EDF6B2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35DE-5788-4C66-8DDF-26DEE4D6A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53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F89E6-3DAD-F6FC-DD2D-1DE72D8A2E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16E29F-39EA-E071-6187-E94A3F42DA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DF413C-B41C-05CA-F071-B73F8830B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612DE-C6D1-4135-A493-BA0813CA2627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9B3BDC-7C71-8ADF-F267-11027C04D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AE1459-F2B7-DB39-D80D-073A90913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35DE-5788-4C66-8DDF-26DEE4D6A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304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D41C6-839B-337B-3BF7-C08BDEDE1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9B171-33A3-0734-4817-90A3603DEA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6DAB5E-E450-EB09-7248-B801770734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A6C120-1A99-01E4-A71C-BDDC240BE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612DE-C6D1-4135-A493-BA0813CA2627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1CD68E-5C78-26E4-EE07-C35C2623B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D71D4D-58C6-B7D8-F7A7-9E912A32D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35DE-5788-4C66-8DDF-26DEE4D6A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642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50841-59F1-84E0-D2AA-048DD4224D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758E36-E43B-8C92-4A45-3C069466C1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D0EDAC-925C-4850-B015-177B773A20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7F38DD-5B23-558A-9DB1-E28A886144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843365-4DAE-19A8-4BAD-0E77363E62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AFFE3A-20EE-BE95-EB1C-4A721102C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612DE-C6D1-4135-A493-BA0813CA2627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C426F0-2D52-2561-F851-AD175614A3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12DC78-A0B0-212D-DD32-B1362CC89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35DE-5788-4C66-8DDF-26DEE4D6A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772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298AE-6CE4-5143-62ED-5C360BECC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75ECF4-8698-CFE5-07C3-74DC99CD0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612DE-C6D1-4135-A493-BA0813CA2627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CFC7A5-2E19-9762-BA9D-583565267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A61E96-EA46-8E04-C2E0-BF0C0EB01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35DE-5788-4C66-8DDF-26DEE4D6A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027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770381-9EEC-B419-3C5D-48F622373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612DE-C6D1-4135-A493-BA0813CA2627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98D973-4DBC-0B05-E3C8-0703A06D76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8A113A-9A7A-CBDA-B677-DA9C381AE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35DE-5788-4C66-8DDF-26DEE4D6A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886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C9772-1F1F-E4B1-A937-23DE030A1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72D743-AAAC-F9BB-24CF-C5BF64F7FF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FC55E5-2F54-9CF9-5B53-1F10BC7222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19E6A-50AD-B85E-D2B8-797F3401D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612DE-C6D1-4135-A493-BA0813CA2627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45F4D1-7359-6C84-A78E-CF515E486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EA3BF4-4C15-6A42-2F1B-63DC6A939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35DE-5788-4C66-8DDF-26DEE4D6A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227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7200E-B946-4881-0253-D7D339361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AE002DB-CF50-09E1-BF53-5F39879CDA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F2D43D-0624-3582-7580-8045CF93F5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C34F33-3238-056B-1CC9-6AA11480D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612DE-C6D1-4135-A493-BA0813CA2627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DBA1A9-BAE7-AF38-984E-79ABB3C6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744487-C383-0B10-C47A-35623DA4A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35DE-5788-4C66-8DDF-26DEE4D6A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161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9B66E-382B-1A38-43EE-1C367BED5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706433-97DA-807A-74C8-CA4417F7D8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1D0EAD-FD91-BAAB-DDBB-943A14066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612DE-C6D1-4135-A493-BA0813CA2627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CC77CB-4A12-A2FC-847F-6DD459C7A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5A1D8F-C42B-72A8-04CA-CA654F393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35DE-5788-4C66-8DDF-26DEE4D6A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743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A00FCA-41B4-4302-A20D-8C46B603C6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499D0F-A09C-10B0-0FD8-CC2006C0A5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5E1AB7-9BD6-5D39-69D4-D08C67209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612DE-C6D1-4135-A493-BA0813CA2627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860AC0-A4E9-F490-9E4A-464F0E9E7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FDB6C8-7BCC-D1AD-BF53-03C650561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F35DE-5788-4C66-8DDF-26DEE4D6A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553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C7F7E2-363A-72F0-7B8E-C648BECF1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7CC94B-7B0A-1D1C-5A1C-717662A22D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0F3EDC-CB5E-AC78-C455-99A6A3A17D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9612DE-C6D1-4135-A493-BA0813CA2627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B8A02C-BDFE-51A3-B9B8-FDF6D0D15C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B7CBDE-C6BD-B5DD-D78F-265205054B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F35DE-5788-4C66-8DDF-26DEE4D6A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033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13" Type="http://schemas.openxmlformats.org/officeDocument/2006/relationships/image" Target="../media/image12.png"/><Relationship Id="rId18" Type="http://schemas.openxmlformats.org/officeDocument/2006/relationships/image" Target="../media/image17.sv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12" Type="http://schemas.microsoft.com/office/2007/relationships/diagramDrawing" Target="../diagrams/drawing1.xml"/><Relationship Id="rId17" Type="http://schemas.openxmlformats.org/officeDocument/2006/relationships/image" Target="../media/image16.png"/><Relationship Id="rId2" Type="http://schemas.openxmlformats.org/officeDocument/2006/relationships/image" Target="../media/image6.jpeg"/><Relationship Id="rId16" Type="http://schemas.openxmlformats.org/officeDocument/2006/relationships/image" Target="../media/image15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diagramColors" Target="../diagrams/colors1.xml"/><Relationship Id="rId5" Type="http://schemas.openxmlformats.org/officeDocument/2006/relationships/image" Target="../media/image9.jpeg"/><Relationship Id="rId15" Type="http://schemas.openxmlformats.org/officeDocument/2006/relationships/image" Target="../media/image14.png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8.jpeg"/><Relationship Id="rId9" Type="http://schemas.openxmlformats.org/officeDocument/2006/relationships/diagramLayout" Target="../diagrams/layout1.xml"/><Relationship Id="rId14" Type="http://schemas.openxmlformats.org/officeDocument/2006/relationships/image" Target="../media/image13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77" name="Rectangle 2070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The Sven-Olbertson Channel Rehabilitation Site completed in 2008.">
            <a:extLst>
              <a:ext uri="{FF2B5EF4-FFF2-40B4-BE49-F238E27FC236}">
                <a16:creationId xmlns:a16="http://schemas.microsoft.com/office/drawing/2014/main" id="{47CAF705-DA28-99DB-CCBB-AB8F4834F7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71" b="5242"/>
          <a:stretch/>
        </p:blipFill>
        <p:spPr bwMode="auto">
          <a:xfrm>
            <a:off x="20" y="1"/>
            <a:ext cx="121919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78" name="Rectangle 2072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9729708-ED55-2984-C31E-4FC7EE822A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1323" y="687855"/>
            <a:ext cx="6813390" cy="2254128"/>
          </a:xfrm>
          <a:solidFill>
            <a:srgbClr val="5F5F5F">
              <a:alpha val="63137"/>
            </a:srgbClr>
          </a:solidFill>
        </p:spPr>
        <p:txBody>
          <a:bodyPr anchor="t">
            <a:normAutofit fontScale="90000"/>
          </a:bodyPr>
          <a:lstStyle/>
          <a:p>
            <a:pPr algn="l"/>
            <a:r>
              <a:rPr lang="en-US" sz="5200" dirty="0">
                <a:solidFill>
                  <a:srgbClr val="FFFFFF"/>
                </a:solidFill>
              </a:rPr>
              <a:t>Trinity River Watershed Restoration Programmatic Environmental Assessment </a:t>
            </a:r>
          </a:p>
        </p:txBody>
      </p:sp>
      <p:sp>
        <p:nvSpPr>
          <p:cNvPr id="2079" name="Rectangle 2074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935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5" name="Rectangle 1047">
            <a:extLst>
              <a:ext uri="{FF2B5EF4-FFF2-40B4-BE49-F238E27FC236}">
                <a16:creationId xmlns:a16="http://schemas.microsoft.com/office/drawing/2014/main" id="{78BA5F19-D5E1-4ECC-BEC2-DF7AEDFD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6" name="Freeform: Shape 1049">
            <a:extLst>
              <a:ext uri="{FF2B5EF4-FFF2-40B4-BE49-F238E27FC236}">
                <a16:creationId xmlns:a16="http://schemas.microsoft.com/office/drawing/2014/main" id="{BB4D578A-F2C4-4EA9-A811-B48E66D636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940492"/>
            <a:ext cx="12192000" cy="1924333"/>
          </a:xfrm>
          <a:custGeom>
            <a:avLst/>
            <a:gdLst>
              <a:gd name="connsiteX0" fmla="*/ 6189199 w 12192000"/>
              <a:gd name="connsiteY0" fmla="*/ 588 h 1924333"/>
              <a:gd name="connsiteX1" fmla="*/ 6207079 w 12192000"/>
              <a:gd name="connsiteY1" fmla="*/ 2850 h 1924333"/>
              <a:gd name="connsiteX2" fmla="*/ 6285610 w 12192000"/>
              <a:gd name="connsiteY2" fmla="*/ 18131 h 1924333"/>
              <a:gd name="connsiteX3" fmla="*/ 6378008 w 12192000"/>
              <a:gd name="connsiteY3" fmla="*/ 24625 h 1924333"/>
              <a:gd name="connsiteX4" fmla="*/ 6466340 w 12192000"/>
              <a:gd name="connsiteY4" fmla="*/ 21366 h 1924333"/>
              <a:gd name="connsiteX5" fmla="*/ 6553334 w 12192000"/>
              <a:gd name="connsiteY5" fmla="*/ 35307 h 1924333"/>
              <a:gd name="connsiteX6" fmla="*/ 6626068 w 12192000"/>
              <a:gd name="connsiteY6" fmla="*/ 58045 h 1924333"/>
              <a:gd name="connsiteX7" fmla="*/ 6692303 w 12192000"/>
              <a:gd name="connsiteY7" fmla="*/ 91487 h 1924333"/>
              <a:gd name="connsiteX8" fmla="*/ 6733670 w 12192000"/>
              <a:gd name="connsiteY8" fmla="*/ 118130 h 1924333"/>
              <a:gd name="connsiteX9" fmla="*/ 6798016 w 12192000"/>
              <a:gd name="connsiteY9" fmla="*/ 112271 h 1924333"/>
              <a:gd name="connsiteX10" fmla="*/ 6801081 w 12192000"/>
              <a:gd name="connsiteY10" fmla="*/ 114963 h 1924333"/>
              <a:gd name="connsiteX11" fmla="*/ 6819351 w 12192000"/>
              <a:gd name="connsiteY11" fmla="*/ 128825 h 1924333"/>
              <a:gd name="connsiteX12" fmla="*/ 6852732 w 12192000"/>
              <a:gd name="connsiteY12" fmla="*/ 123321 h 1924333"/>
              <a:gd name="connsiteX13" fmla="*/ 6865247 w 12192000"/>
              <a:gd name="connsiteY13" fmla="*/ 128836 h 1924333"/>
              <a:gd name="connsiteX14" fmla="*/ 6905517 w 12192000"/>
              <a:gd name="connsiteY14" fmla="*/ 129265 h 1924333"/>
              <a:gd name="connsiteX15" fmla="*/ 6950286 w 12192000"/>
              <a:gd name="connsiteY15" fmla="*/ 150104 h 1924333"/>
              <a:gd name="connsiteX16" fmla="*/ 7003442 w 12192000"/>
              <a:gd name="connsiteY16" fmla="*/ 136136 h 1924333"/>
              <a:gd name="connsiteX17" fmla="*/ 7160047 w 12192000"/>
              <a:gd name="connsiteY17" fmla="*/ 166721 h 1924333"/>
              <a:gd name="connsiteX18" fmla="*/ 7325604 w 12192000"/>
              <a:gd name="connsiteY18" fmla="*/ 215867 h 1924333"/>
              <a:gd name="connsiteX19" fmla="*/ 7540522 w 12192000"/>
              <a:gd name="connsiteY19" fmla="*/ 239374 h 1924333"/>
              <a:gd name="connsiteX20" fmla="*/ 7612071 w 12192000"/>
              <a:gd name="connsiteY20" fmla="*/ 229553 h 1924333"/>
              <a:gd name="connsiteX21" fmla="*/ 7651995 w 12192000"/>
              <a:gd name="connsiteY21" fmla="*/ 244567 h 1924333"/>
              <a:gd name="connsiteX22" fmla="*/ 7725761 w 12192000"/>
              <a:gd name="connsiteY22" fmla="*/ 258638 h 1924333"/>
              <a:gd name="connsiteX23" fmla="*/ 7823038 w 12192000"/>
              <a:gd name="connsiteY23" fmla="*/ 287078 h 1924333"/>
              <a:gd name="connsiteX24" fmla="*/ 7866405 w 12192000"/>
              <a:gd name="connsiteY24" fmla="*/ 287288 h 1924333"/>
              <a:gd name="connsiteX25" fmla="*/ 7875021 w 12192000"/>
              <a:gd name="connsiteY25" fmla="*/ 288224 h 1924333"/>
              <a:gd name="connsiteX26" fmla="*/ 7875146 w 12192000"/>
              <a:gd name="connsiteY26" fmla="*/ 288614 h 1924333"/>
              <a:gd name="connsiteX27" fmla="*/ 7907443 w 12192000"/>
              <a:gd name="connsiteY27" fmla="*/ 291752 h 1924333"/>
              <a:gd name="connsiteX28" fmla="*/ 7912892 w 12192000"/>
              <a:gd name="connsiteY28" fmla="*/ 294833 h 1924333"/>
              <a:gd name="connsiteX29" fmla="*/ 7946345 w 12192000"/>
              <a:gd name="connsiteY29" fmla="*/ 319359 h 1924333"/>
              <a:gd name="connsiteX30" fmla="*/ 8021238 w 12192000"/>
              <a:gd name="connsiteY30" fmla="*/ 315159 h 1924333"/>
              <a:gd name="connsiteX31" fmla="*/ 8094697 w 12192000"/>
              <a:gd name="connsiteY31" fmla="*/ 351819 h 1924333"/>
              <a:gd name="connsiteX32" fmla="*/ 8155208 w 12192000"/>
              <a:gd name="connsiteY32" fmla="*/ 371168 h 1924333"/>
              <a:gd name="connsiteX33" fmla="*/ 8248472 w 12192000"/>
              <a:gd name="connsiteY33" fmla="*/ 400489 h 1924333"/>
              <a:gd name="connsiteX34" fmla="*/ 8300068 w 12192000"/>
              <a:gd name="connsiteY34" fmla="*/ 405531 h 1924333"/>
              <a:gd name="connsiteX35" fmla="*/ 8356293 w 12192000"/>
              <a:gd name="connsiteY35" fmla="*/ 403328 h 1924333"/>
              <a:gd name="connsiteX36" fmla="*/ 8475838 w 12192000"/>
              <a:gd name="connsiteY36" fmla="*/ 435524 h 1924333"/>
              <a:gd name="connsiteX37" fmla="*/ 8575216 w 12192000"/>
              <a:gd name="connsiteY37" fmla="*/ 450198 h 1924333"/>
              <a:gd name="connsiteX38" fmla="*/ 8588650 w 12192000"/>
              <a:gd name="connsiteY38" fmla="*/ 447070 h 1924333"/>
              <a:gd name="connsiteX39" fmla="*/ 8612184 w 12192000"/>
              <a:gd name="connsiteY39" fmla="*/ 439577 h 1924333"/>
              <a:gd name="connsiteX40" fmla="*/ 8630713 w 12192000"/>
              <a:gd name="connsiteY40" fmla="*/ 433015 h 1924333"/>
              <a:gd name="connsiteX41" fmla="*/ 8704240 w 12192000"/>
              <a:gd name="connsiteY41" fmla="*/ 422865 h 1924333"/>
              <a:gd name="connsiteX42" fmla="*/ 8829513 w 12192000"/>
              <a:gd name="connsiteY42" fmla="*/ 429389 h 1924333"/>
              <a:gd name="connsiteX43" fmla="*/ 9083651 w 12192000"/>
              <a:gd name="connsiteY43" fmla="*/ 390744 h 1924333"/>
              <a:gd name="connsiteX44" fmla="*/ 9371402 w 12192000"/>
              <a:gd name="connsiteY44" fmla="*/ 371809 h 1924333"/>
              <a:gd name="connsiteX45" fmla="*/ 9429586 w 12192000"/>
              <a:gd name="connsiteY45" fmla="*/ 369213 h 1924333"/>
              <a:gd name="connsiteX46" fmla="*/ 9489757 w 12192000"/>
              <a:gd name="connsiteY46" fmla="*/ 377814 h 1924333"/>
              <a:gd name="connsiteX47" fmla="*/ 9516954 w 12192000"/>
              <a:gd name="connsiteY47" fmla="*/ 376991 h 1924333"/>
              <a:gd name="connsiteX48" fmla="*/ 9645588 w 12192000"/>
              <a:gd name="connsiteY48" fmla="*/ 363590 h 1924333"/>
              <a:gd name="connsiteX49" fmla="*/ 9722896 w 12192000"/>
              <a:gd name="connsiteY49" fmla="*/ 360983 h 1924333"/>
              <a:gd name="connsiteX50" fmla="*/ 9752803 w 12192000"/>
              <a:gd name="connsiteY50" fmla="*/ 368492 h 1924333"/>
              <a:gd name="connsiteX51" fmla="*/ 9890305 w 12192000"/>
              <a:gd name="connsiteY51" fmla="*/ 380736 h 1924333"/>
              <a:gd name="connsiteX52" fmla="*/ 9939767 w 12192000"/>
              <a:gd name="connsiteY52" fmla="*/ 377776 h 1924333"/>
              <a:gd name="connsiteX53" fmla="*/ 9944355 w 12192000"/>
              <a:gd name="connsiteY53" fmla="*/ 377352 h 1924333"/>
              <a:gd name="connsiteX54" fmla="*/ 9953719 w 12192000"/>
              <a:gd name="connsiteY54" fmla="*/ 375642 h 1924333"/>
              <a:gd name="connsiteX55" fmla="*/ 9955809 w 12192000"/>
              <a:gd name="connsiteY55" fmla="*/ 376294 h 1924333"/>
              <a:gd name="connsiteX56" fmla="*/ 10032710 w 12192000"/>
              <a:gd name="connsiteY56" fmla="*/ 394940 h 1924333"/>
              <a:gd name="connsiteX57" fmla="*/ 10049925 w 12192000"/>
              <a:gd name="connsiteY57" fmla="*/ 404971 h 1924333"/>
              <a:gd name="connsiteX58" fmla="*/ 10112671 w 12192000"/>
              <a:gd name="connsiteY58" fmla="*/ 414549 h 1924333"/>
              <a:gd name="connsiteX59" fmla="*/ 10170853 w 12192000"/>
              <a:gd name="connsiteY59" fmla="*/ 435168 h 1924333"/>
              <a:gd name="connsiteX60" fmla="*/ 10290184 w 12192000"/>
              <a:gd name="connsiteY60" fmla="*/ 448123 h 1924333"/>
              <a:gd name="connsiteX61" fmla="*/ 10320158 w 12192000"/>
              <a:gd name="connsiteY61" fmla="*/ 458352 h 1924333"/>
              <a:gd name="connsiteX62" fmla="*/ 10321815 w 12192000"/>
              <a:gd name="connsiteY62" fmla="*/ 463087 h 1924333"/>
              <a:gd name="connsiteX63" fmla="*/ 10373742 w 12192000"/>
              <a:gd name="connsiteY63" fmla="*/ 464538 h 1924333"/>
              <a:gd name="connsiteX64" fmla="*/ 10428532 w 12192000"/>
              <a:gd name="connsiteY64" fmla="*/ 492504 h 1924333"/>
              <a:gd name="connsiteX65" fmla="*/ 10466490 w 12192000"/>
              <a:gd name="connsiteY65" fmla="*/ 517759 h 1924333"/>
              <a:gd name="connsiteX66" fmla="*/ 10466675 w 12192000"/>
              <a:gd name="connsiteY66" fmla="*/ 522076 h 1924333"/>
              <a:gd name="connsiteX67" fmla="*/ 10470309 w 12192000"/>
              <a:gd name="connsiteY67" fmla="*/ 522792 h 1924333"/>
              <a:gd name="connsiteX68" fmla="*/ 10474138 w 12192000"/>
              <a:gd name="connsiteY68" fmla="*/ 519761 h 1924333"/>
              <a:gd name="connsiteX69" fmla="*/ 10501100 w 12192000"/>
              <a:gd name="connsiteY69" fmla="*/ 528263 h 1924333"/>
              <a:gd name="connsiteX70" fmla="*/ 10502395 w 12192000"/>
              <a:gd name="connsiteY70" fmla="*/ 536393 h 1924333"/>
              <a:gd name="connsiteX71" fmla="*/ 10689496 w 12192000"/>
              <a:gd name="connsiteY71" fmla="*/ 560233 h 1924333"/>
              <a:gd name="connsiteX72" fmla="*/ 10788736 w 12192000"/>
              <a:gd name="connsiteY72" fmla="*/ 613188 h 1924333"/>
              <a:gd name="connsiteX73" fmla="*/ 10819747 w 12192000"/>
              <a:gd name="connsiteY73" fmla="*/ 621351 h 1924333"/>
              <a:gd name="connsiteX74" fmla="*/ 10864632 w 12192000"/>
              <a:gd name="connsiteY74" fmla="*/ 644858 h 1924333"/>
              <a:gd name="connsiteX75" fmla="*/ 10929407 w 12192000"/>
              <a:gd name="connsiteY75" fmla="*/ 652945 h 1924333"/>
              <a:gd name="connsiteX76" fmla="*/ 10979412 w 12192000"/>
              <a:gd name="connsiteY76" fmla="*/ 654217 h 1924333"/>
              <a:gd name="connsiteX77" fmla="*/ 11006959 w 12192000"/>
              <a:gd name="connsiteY77" fmla="*/ 657017 h 1924333"/>
              <a:gd name="connsiteX78" fmla="*/ 11077038 w 12192000"/>
              <a:gd name="connsiteY78" fmla="*/ 668487 h 1924333"/>
              <a:gd name="connsiteX79" fmla="*/ 11157850 w 12192000"/>
              <a:gd name="connsiteY79" fmla="*/ 693164 h 1924333"/>
              <a:gd name="connsiteX80" fmla="*/ 11175276 w 12192000"/>
              <a:gd name="connsiteY80" fmla="*/ 697243 h 1924333"/>
              <a:gd name="connsiteX81" fmla="*/ 11191131 w 12192000"/>
              <a:gd name="connsiteY81" fmla="*/ 696085 h 1924333"/>
              <a:gd name="connsiteX82" fmla="*/ 11195573 w 12192000"/>
              <a:gd name="connsiteY82" fmla="*/ 691751 h 1924333"/>
              <a:gd name="connsiteX83" fmla="*/ 11205299 w 12192000"/>
              <a:gd name="connsiteY83" fmla="*/ 693247 h 1924333"/>
              <a:gd name="connsiteX84" fmla="*/ 11223770 w 12192000"/>
              <a:gd name="connsiteY84" fmla="*/ 690335 h 1924333"/>
              <a:gd name="connsiteX85" fmla="*/ 11292119 w 12192000"/>
              <a:gd name="connsiteY85" fmla="*/ 713311 h 1924333"/>
              <a:gd name="connsiteX86" fmla="*/ 11435379 w 12192000"/>
              <a:gd name="connsiteY86" fmla="*/ 758519 h 1924333"/>
              <a:gd name="connsiteX87" fmla="*/ 11604406 w 12192000"/>
              <a:gd name="connsiteY87" fmla="*/ 810476 h 1924333"/>
              <a:gd name="connsiteX88" fmla="*/ 11652155 w 12192000"/>
              <a:gd name="connsiteY88" fmla="*/ 825109 h 1924333"/>
              <a:gd name="connsiteX89" fmla="*/ 11654192 w 12192000"/>
              <a:gd name="connsiteY89" fmla="*/ 827301 h 1924333"/>
              <a:gd name="connsiteX90" fmla="*/ 11676599 w 12192000"/>
              <a:gd name="connsiteY90" fmla="*/ 846628 h 1924333"/>
              <a:gd name="connsiteX91" fmla="*/ 11775168 w 12192000"/>
              <a:gd name="connsiteY91" fmla="*/ 890664 h 1924333"/>
              <a:gd name="connsiteX92" fmla="*/ 11826341 w 12192000"/>
              <a:gd name="connsiteY92" fmla="*/ 877558 h 1924333"/>
              <a:gd name="connsiteX93" fmla="*/ 11879068 w 12192000"/>
              <a:gd name="connsiteY93" fmla="*/ 874038 h 1924333"/>
              <a:gd name="connsiteX94" fmla="*/ 11889563 w 12192000"/>
              <a:gd name="connsiteY94" fmla="*/ 878619 h 1924333"/>
              <a:gd name="connsiteX95" fmla="*/ 12016613 w 12192000"/>
              <a:gd name="connsiteY95" fmla="*/ 886111 h 1924333"/>
              <a:gd name="connsiteX96" fmla="*/ 12108292 w 12192000"/>
              <a:gd name="connsiteY96" fmla="*/ 868500 h 1924333"/>
              <a:gd name="connsiteX97" fmla="*/ 12182910 w 12192000"/>
              <a:gd name="connsiteY97" fmla="*/ 882003 h 1924333"/>
              <a:gd name="connsiteX98" fmla="*/ 12192000 w 12192000"/>
              <a:gd name="connsiteY98" fmla="*/ 884778 h 1924333"/>
              <a:gd name="connsiteX99" fmla="*/ 12192000 w 12192000"/>
              <a:gd name="connsiteY99" fmla="*/ 1610315 h 1924333"/>
              <a:gd name="connsiteX100" fmla="*/ 12191998 w 12192000"/>
              <a:gd name="connsiteY100" fmla="*/ 1610315 h 1924333"/>
              <a:gd name="connsiteX101" fmla="*/ 12191998 w 12192000"/>
              <a:gd name="connsiteY101" fmla="*/ 1924333 h 1924333"/>
              <a:gd name="connsiteX102" fmla="*/ 0 w 12192000"/>
              <a:gd name="connsiteY102" fmla="*/ 1924333 h 1924333"/>
              <a:gd name="connsiteX103" fmla="*/ 0 w 12192000"/>
              <a:gd name="connsiteY103" fmla="*/ 505159 h 1924333"/>
              <a:gd name="connsiteX104" fmla="*/ 5722 w 12192000"/>
              <a:gd name="connsiteY104" fmla="*/ 508889 h 1924333"/>
              <a:gd name="connsiteX105" fmla="*/ 38476 w 12192000"/>
              <a:gd name="connsiteY105" fmla="*/ 524137 h 1924333"/>
              <a:gd name="connsiteX106" fmla="*/ 192883 w 12192000"/>
              <a:gd name="connsiteY106" fmla="*/ 545272 h 1924333"/>
              <a:gd name="connsiteX107" fmla="*/ 343710 w 12192000"/>
              <a:gd name="connsiteY107" fmla="*/ 565029 h 1924333"/>
              <a:gd name="connsiteX108" fmla="*/ 471066 w 12192000"/>
              <a:gd name="connsiteY108" fmla="*/ 549837 h 1924333"/>
              <a:gd name="connsiteX109" fmla="*/ 617333 w 12192000"/>
              <a:gd name="connsiteY109" fmla="*/ 526428 h 1924333"/>
              <a:gd name="connsiteX110" fmla="*/ 725203 w 12192000"/>
              <a:gd name="connsiteY110" fmla="*/ 523793 h 1924333"/>
              <a:gd name="connsiteX111" fmla="*/ 788494 w 12192000"/>
              <a:gd name="connsiteY111" fmla="*/ 505799 h 1924333"/>
              <a:gd name="connsiteX112" fmla="*/ 885977 w 12192000"/>
              <a:gd name="connsiteY112" fmla="*/ 526585 h 1924333"/>
              <a:gd name="connsiteX113" fmla="*/ 932142 w 12192000"/>
              <a:gd name="connsiteY113" fmla="*/ 528005 h 1924333"/>
              <a:gd name="connsiteX114" fmla="*/ 1090404 w 12192000"/>
              <a:gd name="connsiteY114" fmla="*/ 498299 h 1924333"/>
              <a:gd name="connsiteX115" fmla="*/ 1188628 w 12192000"/>
              <a:gd name="connsiteY115" fmla="*/ 483151 h 1924333"/>
              <a:gd name="connsiteX116" fmla="*/ 1316247 w 12192000"/>
              <a:gd name="connsiteY116" fmla="*/ 425979 h 1924333"/>
              <a:gd name="connsiteX117" fmla="*/ 1357712 w 12192000"/>
              <a:gd name="connsiteY117" fmla="*/ 416549 h 1924333"/>
              <a:gd name="connsiteX118" fmla="*/ 1425921 w 12192000"/>
              <a:gd name="connsiteY118" fmla="*/ 413953 h 1924333"/>
              <a:gd name="connsiteX119" fmla="*/ 1503817 w 12192000"/>
              <a:gd name="connsiteY119" fmla="*/ 380457 h 1924333"/>
              <a:gd name="connsiteX120" fmla="*/ 1639196 w 12192000"/>
              <a:gd name="connsiteY120" fmla="*/ 372785 h 1924333"/>
              <a:gd name="connsiteX121" fmla="*/ 1705606 w 12192000"/>
              <a:gd name="connsiteY121" fmla="*/ 359023 h 1924333"/>
              <a:gd name="connsiteX122" fmla="*/ 1813011 w 12192000"/>
              <a:gd name="connsiteY122" fmla="*/ 331023 h 1924333"/>
              <a:gd name="connsiteX123" fmla="*/ 1831380 w 12192000"/>
              <a:gd name="connsiteY123" fmla="*/ 341307 h 1924333"/>
              <a:gd name="connsiteX124" fmla="*/ 1858612 w 12192000"/>
              <a:gd name="connsiteY124" fmla="*/ 326777 h 1924333"/>
              <a:gd name="connsiteX125" fmla="*/ 1880661 w 12192000"/>
              <a:gd name="connsiteY125" fmla="*/ 335987 h 1924333"/>
              <a:gd name="connsiteX126" fmla="*/ 1941495 w 12192000"/>
              <a:gd name="connsiteY126" fmla="*/ 310792 h 1924333"/>
              <a:gd name="connsiteX127" fmla="*/ 1995402 w 12192000"/>
              <a:gd name="connsiteY127" fmla="*/ 305480 h 1924333"/>
              <a:gd name="connsiteX128" fmla="*/ 2223864 w 12192000"/>
              <a:gd name="connsiteY128" fmla="*/ 266118 h 1924333"/>
              <a:gd name="connsiteX129" fmla="*/ 2418043 w 12192000"/>
              <a:gd name="connsiteY129" fmla="*/ 215314 h 1924333"/>
              <a:gd name="connsiteX130" fmla="*/ 2558461 w 12192000"/>
              <a:gd name="connsiteY130" fmla="*/ 168193 h 1924333"/>
              <a:gd name="connsiteX131" fmla="*/ 2595535 w 12192000"/>
              <a:gd name="connsiteY131" fmla="*/ 158548 h 1924333"/>
              <a:gd name="connsiteX132" fmla="*/ 2626942 w 12192000"/>
              <a:gd name="connsiteY132" fmla="*/ 130400 h 1924333"/>
              <a:gd name="connsiteX133" fmla="*/ 2632225 w 12192000"/>
              <a:gd name="connsiteY133" fmla="*/ 130446 h 1924333"/>
              <a:gd name="connsiteX134" fmla="*/ 2696856 w 12192000"/>
              <a:gd name="connsiteY134" fmla="*/ 128498 h 1924333"/>
              <a:gd name="connsiteX135" fmla="*/ 2759767 w 12192000"/>
              <a:gd name="connsiteY135" fmla="*/ 127784 h 1924333"/>
              <a:gd name="connsiteX136" fmla="*/ 2792685 w 12192000"/>
              <a:gd name="connsiteY136" fmla="*/ 115710 h 1924333"/>
              <a:gd name="connsiteX137" fmla="*/ 2799767 w 12192000"/>
              <a:gd name="connsiteY137" fmla="*/ 113754 h 1924333"/>
              <a:gd name="connsiteX138" fmla="*/ 2829799 w 12192000"/>
              <a:gd name="connsiteY138" fmla="*/ 120042 h 1924333"/>
              <a:gd name="connsiteX139" fmla="*/ 2890704 w 12192000"/>
              <a:gd name="connsiteY139" fmla="*/ 121493 h 1924333"/>
              <a:gd name="connsiteX140" fmla="*/ 3042646 w 12192000"/>
              <a:gd name="connsiteY140" fmla="*/ 112273 h 1924333"/>
              <a:gd name="connsiteX141" fmla="*/ 3146630 w 12192000"/>
              <a:gd name="connsiteY141" fmla="*/ 100898 h 1924333"/>
              <a:gd name="connsiteX142" fmla="*/ 3233163 w 12192000"/>
              <a:gd name="connsiteY142" fmla="*/ 120200 h 1924333"/>
              <a:gd name="connsiteX143" fmla="*/ 3372699 w 12192000"/>
              <a:gd name="connsiteY143" fmla="*/ 129394 h 1924333"/>
              <a:gd name="connsiteX144" fmla="*/ 3394352 w 12192000"/>
              <a:gd name="connsiteY144" fmla="*/ 131671 h 1924333"/>
              <a:gd name="connsiteX145" fmla="*/ 3448218 w 12192000"/>
              <a:gd name="connsiteY145" fmla="*/ 118229 h 1924333"/>
              <a:gd name="connsiteX146" fmla="*/ 3505047 w 12192000"/>
              <a:gd name="connsiteY146" fmla="*/ 115412 h 1924333"/>
              <a:gd name="connsiteX147" fmla="*/ 3521767 w 12192000"/>
              <a:gd name="connsiteY147" fmla="*/ 111071 h 1924333"/>
              <a:gd name="connsiteX148" fmla="*/ 3585137 w 12192000"/>
              <a:gd name="connsiteY148" fmla="*/ 114371 h 1924333"/>
              <a:gd name="connsiteX149" fmla="*/ 3690293 w 12192000"/>
              <a:gd name="connsiteY149" fmla="*/ 98301 h 1924333"/>
              <a:gd name="connsiteX150" fmla="*/ 3867818 w 12192000"/>
              <a:gd name="connsiteY150" fmla="*/ 88985 h 1924333"/>
              <a:gd name="connsiteX151" fmla="*/ 4091337 w 12192000"/>
              <a:gd name="connsiteY151" fmla="*/ 70813 h 1924333"/>
              <a:gd name="connsiteX152" fmla="*/ 4246332 w 12192000"/>
              <a:gd name="connsiteY152" fmla="*/ 41697 h 1924333"/>
              <a:gd name="connsiteX153" fmla="*/ 4266975 w 12192000"/>
              <a:gd name="connsiteY153" fmla="*/ 46592 h 1924333"/>
              <a:gd name="connsiteX154" fmla="*/ 4270566 w 12192000"/>
              <a:gd name="connsiteY154" fmla="*/ 47620 h 1924333"/>
              <a:gd name="connsiteX155" fmla="*/ 4288964 w 12192000"/>
              <a:gd name="connsiteY155" fmla="*/ 52766 h 1924333"/>
              <a:gd name="connsiteX156" fmla="*/ 4365137 w 12192000"/>
              <a:gd name="connsiteY156" fmla="*/ 51783 h 1924333"/>
              <a:gd name="connsiteX157" fmla="*/ 4430546 w 12192000"/>
              <a:gd name="connsiteY157" fmla="*/ 44555 h 1924333"/>
              <a:gd name="connsiteX158" fmla="*/ 4444136 w 12192000"/>
              <a:gd name="connsiteY158" fmla="*/ 39567 h 1924333"/>
              <a:gd name="connsiteX159" fmla="*/ 4534039 w 12192000"/>
              <a:gd name="connsiteY159" fmla="*/ 31604 h 1924333"/>
              <a:gd name="connsiteX160" fmla="*/ 4560448 w 12192000"/>
              <a:gd name="connsiteY160" fmla="*/ 25231 h 1924333"/>
              <a:gd name="connsiteX161" fmla="*/ 4568006 w 12192000"/>
              <a:gd name="connsiteY161" fmla="*/ 25970 h 1924333"/>
              <a:gd name="connsiteX162" fmla="*/ 4595497 w 12192000"/>
              <a:gd name="connsiteY162" fmla="*/ 22958 h 1924333"/>
              <a:gd name="connsiteX163" fmla="*/ 4608623 w 12192000"/>
              <a:gd name="connsiteY163" fmla="*/ 18108 h 1924333"/>
              <a:gd name="connsiteX164" fmla="*/ 4623942 w 12192000"/>
              <a:gd name="connsiteY164" fmla="*/ 22251 h 1924333"/>
              <a:gd name="connsiteX165" fmla="*/ 4664336 w 12192000"/>
              <a:gd name="connsiteY165" fmla="*/ 23306 h 1924333"/>
              <a:gd name="connsiteX166" fmla="*/ 4677385 w 12192000"/>
              <a:gd name="connsiteY166" fmla="*/ 18246 h 1924333"/>
              <a:gd name="connsiteX167" fmla="*/ 4698143 w 12192000"/>
              <a:gd name="connsiteY167" fmla="*/ 18036 h 1924333"/>
              <a:gd name="connsiteX168" fmla="*/ 4750609 w 12192000"/>
              <a:gd name="connsiteY168" fmla="*/ 23611 h 1924333"/>
              <a:gd name="connsiteX169" fmla="*/ 4784658 w 12192000"/>
              <a:gd name="connsiteY169" fmla="*/ 25057 h 1924333"/>
              <a:gd name="connsiteX170" fmla="*/ 4847558 w 12192000"/>
              <a:gd name="connsiteY170" fmla="*/ 38726 h 1924333"/>
              <a:gd name="connsiteX171" fmla="*/ 4909134 w 12192000"/>
              <a:gd name="connsiteY171" fmla="*/ 50659 h 1924333"/>
              <a:gd name="connsiteX172" fmla="*/ 5099219 w 12192000"/>
              <a:gd name="connsiteY172" fmla="*/ 55050 h 1924333"/>
              <a:gd name="connsiteX173" fmla="*/ 5184992 w 12192000"/>
              <a:gd name="connsiteY173" fmla="*/ 67596 h 1924333"/>
              <a:gd name="connsiteX174" fmla="*/ 5229637 w 12192000"/>
              <a:gd name="connsiteY174" fmla="*/ 67789 h 1924333"/>
              <a:gd name="connsiteX175" fmla="*/ 5389346 w 12192000"/>
              <a:gd name="connsiteY175" fmla="*/ 80211 h 1924333"/>
              <a:gd name="connsiteX176" fmla="*/ 5494414 w 12192000"/>
              <a:gd name="connsiteY176" fmla="*/ 75926 h 1924333"/>
              <a:gd name="connsiteX177" fmla="*/ 5528443 w 12192000"/>
              <a:gd name="connsiteY177" fmla="*/ 77206 h 1924333"/>
              <a:gd name="connsiteX178" fmla="*/ 5684939 w 12192000"/>
              <a:gd name="connsiteY178" fmla="*/ 50269 h 1924333"/>
              <a:gd name="connsiteX179" fmla="*/ 5765146 w 12192000"/>
              <a:gd name="connsiteY179" fmla="*/ 50414 h 1924333"/>
              <a:gd name="connsiteX180" fmla="*/ 5848655 w 12192000"/>
              <a:gd name="connsiteY180" fmla="*/ 35257 h 1924333"/>
              <a:gd name="connsiteX181" fmla="*/ 5930656 w 12192000"/>
              <a:gd name="connsiteY181" fmla="*/ 30131 h 1924333"/>
              <a:gd name="connsiteX182" fmla="*/ 6124150 w 12192000"/>
              <a:gd name="connsiteY182" fmla="*/ 31679 h 1924333"/>
              <a:gd name="connsiteX183" fmla="*/ 6189199 w 12192000"/>
              <a:gd name="connsiteY183" fmla="*/ 588 h 1924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</a:cxnLst>
            <a:rect l="l" t="t" r="r" b="b"/>
            <a:pathLst>
              <a:path w="12192000" h="1924333">
                <a:moveTo>
                  <a:pt x="6189199" y="588"/>
                </a:moveTo>
                <a:cubicBezTo>
                  <a:pt x="6196356" y="-574"/>
                  <a:pt x="6202609" y="-108"/>
                  <a:pt x="6207079" y="2850"/>
                </a:cubicBezTo>
                <a:cubicBezTo>
                  <a:pt x="6222026" y="2749"/>
                  <a:pt x="6273489" y="3767"/>
                  <a:pt x="6285610" y="18131"/>
                </a:cubicBezTo>
                <a:cubicBezTo>
                  <a:pt x="6307255" y="18685"/>
                  <a:pt x="6357141" y="23793"/>
                  <a:pt x="6378008" y="24625"/>
                </a:cubicBezTo>
                <a:cubicBezTo>
                  <a:pt x="6409946" y="30645"/>
                  <a:pt x="6438307" y="10375"/>
                  <a:pt x="6466340" y="21366"/>
                </a:cubicBezTo>
                <a:cubicBezTo>
                  <a:pt x="6488276" y="31229"/>
                  <a:pt x="6529854" y="28110"/>
                  <a:pt x="6553334" y="35307"/>
                </a:cubicBezTo>
                <a:cubicBezTo>
                  <a:pt x="6561737" y="48059"/>
                  <a:pt x="6609188" y="62087"/>
                  <a:pt x="6626068" y="58045"/>
                </a:cubicBezTo>
                <a:cubicBezTo>
                  <a:pt x="6660952" y="66570"/>
                  <a:pt x="6666277" y="84716"/>
                  <a:pt x="6692303" y="91487"/>
                </a:cubicBezTo>
                <a:lnTo>
                  <a:pt x="6733670" y="118130"/>
                </a:lnTo>
                <a:lnTo>
                  <a:pt x="6798016" y="112271"/>
                </a:lnTo>
                <a:lnTo>
                  <a:pt x="6801081" y="114963"/>
                </a:lnTo>
                <a:cubicBezTo>
                  <a:pt x="6806919" y="120140"/>
                  <a:pt x="6812832" y="125016"/>
                  <a:pt x="6819351" y="128825"/>
                </a:cubicBezTo>
                <a:cubicBezTo>
                  <a:pt x="6825742" y="109997"/>
                  <a:pt x="6840132" y="116541"/>
                  <a:pt x="6852732" y="123321"/>
                </a:cubicBezTo>
                <a:lnTo>
                  <a:pt x="6865247" y="128836"/>
                </a:lnTo>
                <a:lnTo>
                  <a:pt x="6905517" y="129265"/>
                </a:lnTo>
                <a:cubicBezTo>
                  <a:pt x="6934052" y="140042"/>
                  <a:pt x="6939773" y="141556"/>
                  <a:pt x="6950286" y="150104"/>
                </a:cubicBezTo>
                <a:lnTo>
                  <a:pt x="7003442" y="136136"/>
                </a:lnTo>
                <a:lnTo>
                  <a:pt x="7160047" y="166721"/>
                </a:lnTo>
                <a:cubicBezTo>
                  <a:pt x="7207281" y="179911"/>
                  <a:pt x="7280644" y="210197"/>
                  <a:pt x="7325604" y="215867"/>
                </a:cubicBezTo>
                <a:cubicBezTo>
                  <a:pt x="7460113" y="233904"/>
                  <a:pt x="7393081" y="242880"/>
                  <a:pt x="7540522" y="239374"/>
                </a:cubicBezTo>
                <a:cubicBezTo>
                  <a:pt x="7545714" y="234872"/>
                  <a:pt x="7605972" y="231727"/>
                  <a:pt x="7612071" y="229553"/>
                </a:cubicBezTo>
                <a:lnTo>
                  <a:pt x="7651995" y="244567"/>
                </a:lnTo>
                <a:lnTo>
                  <a:pt x="7725761" y="258638"/>
                </a:lnTo>
                <a:lnTo>
                  <a:pt x="7823038" y="287078"/>
                </a:lnTo>
                <a:cubicBezTo>
                  <a:pt x="7837080" y="286482"/>
                  <a:pt x="7851647" y="286498"/>
                  <a:pt x="7866405" y="287288"/>
                </a:cubicBezTo>
                <a:lnTo>
                  <a:pt x="7875021" y="288224"/>
                </a:lnTo>
                <a:cubicBezTo>
                  <a:pt x="7875062" y="288354"/>
                  <a:pt x="7875105" y="288483"/>
                  <a:pt x="7875146" y="288614"/>
                </a:cubicBezTo>
                <a:cubicBezTo>
                  <a:pt x="7880550" y="289202"/>
                  <a:pt x="7901153" y="290716"/>
                  <a:pt x="7907443" y="291752"/>
                </a:cubicBezTo>
                <a:lnTo>
                  <a:pt x="7912892" y="294833"/>
                </a:lnTo>
                <a:lnTo>
                  <a:pt x="7946345" y="319359"/>
                </a:lnTo>
                <a:cubicBezTo>
                  <a:pt x="7958657" y="312776"/>
                  <a:pt x="7996513" y="309749"/>
                  <a:pt x="8021238" y="315159"/>
                </a:cubicBezTo>
                <a:cubicBezTo>
                  <a:pt x="8045964" y="320570"/>
                  <a:pt x="8058169" y="340462"/>
                  <a:pt x="8094697" y="351819"/>
                </a:cubicBezTo>
                <a:cubicBezTo>
                  <a:pt x="8129587" y="361154"/>
                  <a:pt x="8116181" y="360544"/>
                  <a:pt x="8155208" y="371168"/>
                </a:cubicBezTo>
                <a:cubicBezTo>
                  <a:pt x="8196217" y="383300"/>
                  <a:pt x="8205468" y="391801"/>
                  <a:pt x="8248472" y="400489"/>
                </a:cubicBezTo>
                <a:cubicBezTo>
                  <a:pt x="8283932" y="419791"/>
                  <a:pt x="8278617" y="392031"/>
                  <a:pt x="8300068" y="405531"/>
                </a:cubicBezTo>
                <a:lnTo>
                  <a:pt x="8356293" y="403328"/>
                </a:lnTo>
                <a:cubicBezTo>
                  <a:pt x="8377247" y="404463"/>
                  <a:pt x="8438442" y="433194"/>
                  <a:pt x="8475838" y="435524"/>
                </a:cubicBezTo>
                <a:cubicBezTo>
                  <a:pt x="8510241" y="438037"/>
                  <a:pt x="8545511" y="449840"/>
                  <a:pt x="8575216" y="450198"/>
                </a:cubicBezTo>
                <a:lnTo>
                  <a:pt x="8588650" y="447070"/>
                </a:lnTo>
                <a:lnTo>
                  <a:pt x="8612184" y="439577"/>
                </a:lnTo>
                <a:lnTo>
                  <a:pt x="8630713" y="433015"/>
                </a:lnTo>
                <a:cubicBezTo>
                  <a:pt x="8635870" y="429519"/>
                  <a:pt x="8700685" y="428411"/>
                  <a:pt x="8704240" y="422865"/>
                </a:cubicBezTo>
                <a:cubicBezTo>
                  <a:pt x="8761777" y="429549"/>
                  <a:pt x="8768302" y="427178"/>
                  <a:pt x="8829513" y="429389"/>
                </a:cubicBezTo>
                <a:cubicBezTo>
                  <a:pt x="8922895" y="444672"/>
                  <a:pt x="8924579" y="401507"/>
                  <a:pt x="9083651" y="390744"/>
                </a:cubicBezTo>
                <a:cubicBezTo>
                  <a:pt x="9138403" y="388032"/>
                  <a:pt x="9315003" y="378647"/>
                  <a:pt x="9371402" y="371809"/>
                </a:cubicBezTo>
                <a:cubicBezTo>
                  <a:pt x="9358632" y="337502"/>
                  <a:pt x="9402842" y="379364"/>
                  <a:pt x="9429586" y="369213"/>
                </a:cubicBezTo>
                <a:cubicBezTo>
                  <a:pt x="9449312" y="370213"/>
                  <a:pt x="9473938" y="373270"/>
                  <a:pt x="9489757" y="377814"/>
                </a:cubicBezTo>
                <a:cubicBezTo>
                  <a:pt x="9498164" y="379256"/>
                  <a:pt x="9507139" y="379272"/>
                  <a:pt x="9516954" y="376991"/>
                </a:cubicBezTo>
                <a:cubicBezTo>
                  <a:pt x="9548430" y="354766"/>
                  <a:pt x="9591874" y="370315"/>
                  <a:pt x="9645588" y="363590"/>
                </a:cubicBezTo>
                <a:cubicBezTo>
                  <a:pt x="9660487" y="368814"/>
                  <a:pt x="9710817" y="350550"/>
                  <a:pt x="9722896" y="360983"/>
                </a:cubicBezTo>
                <a:cubicBezTo>
                  <a:pt x="9733918" y="362239"/>
                  <a:pt x="9745201" y="356679"/>
                  <a:pt x="9752803" y="368492"/>
                </a:cubicBezTo>
                <a:cubicBezTo>
                  <a:pt x="9793268" y="374490"/>
                  <a:pt x="9843313" y="380978"/>
                  <a:pt x="9890305" y="380736"/>
                </a:cubicBezTo>
                <a:cubicBezTo>
                  <a:pt x="9912701" y="380083"/>
                  <a:pt x="9926523" y="379037"/>
                  <a:pt x="9939767" y="377776"/>
                </a:cubicBezTo>
                <a:lnTo>
                  <a:pt x="9944355" y="377352"/>
                </a:lnTo>
                <a:lnTo>
                  <a:pt x="9953719" y="375642"/>
                </a:lnTo>
                <a:lnTo>
                  <a:pt x="9955809" y="376294"/>
                </a:lnTo>
                <a:lnTo>
                  <a:pt x="10032710" y="394940"/>
                </a:lnTo>
                <a:lnTo>
                  <a:pt x="10049925" y="404971"/>
                </a:lnTo>
                <a:lnTo>
                  <a:pt x="10112671" y="414549"/>
                </a:lnTo>
                <a:cubicBezTo>
                  <a:pt x="10169643" y="412125"/>
                  <a:pt x="10132220" y="425358"/>
                  <a:pt x="10170853" y="435168"/>
                </a:cubicBezTo>
                <a:cubicBezTo>
                  <a:pt x="10206088" y="442020"/>
                  <a:pt x="10240809" y="454081"/>
                  <a:pt x="10290184" y="448123"/>
                </a:cubicBezTo>
                <a:cubicBezTo>
                  <a:pt x="10301813" y="444919"/>
                  <a:pt x="10315233" y="449499"/>
                  <a:pt x="10320158" y="458352"/>
                </a:cubicBezTo>
                <a:cubicBezTo>
                  <a:pt x="10321006" y="459876"/>
                  <a:pt x="10321565" y="461470"/>
                  <a:pt x="10321815" y="463087"/>
                </a:cubicBezTo>
                <a:cubicBezTo>
                  <a:pt x="10354058" y="457158"/>
                  <a:pt x="10355176" y="470634"/>
                  <a:pt x="10373742" y="464538"/>
                </a:cubicBezTo>
                <a:cubicBezTo>
                  <a:pt x="10403060" y="475292"/>
                  <a:pt x="10411841" y="497597"/>
                  <a:pt x="10428532" y="492504"/>
                </a:cubicBezTo>
                <a:cubicBezTo>
                  <a:pt x="10440561" y="500742"/>
                  <a:pt x="10446267" y="521930"/>
                  <a:pt x="10466490" y="517759"/>
                </a:cubicBezTo>
                <a:cubicBezTo>
                  <a:pt x="10464622" y="519986"/>
                  <a:pt x="10465013" y="521261"/>
                  <a:pt x="10466675" y="522076"/>
                </a:cubicBezTo>
                <a:lnTo>
                  <a:pt x="10470309" y="522792"/>
                </a:lnTo>
                <a:lnTo>
                  <a:pt x="10474138" y="519761"/>
                </a:lnTo>
                <a:cubicBezTo>
                  <a:pt x="10488888" y="509612"/>
                  <a:pt x="10484914" y="524734"/>
                  <a:pt x="10501100" y="528263"/>
                </a:cubicBezTo>
                <a:cubicBezTo>
                  <a:pt x="10508412" y="530705"/>
                  <a:pt x="10505426" y="533743"/>
                  <a:pt x="10502395" y="536393"/>
                </a:cubicBezTo>
                <a:lnTo>
                  <a:pt x="10689496" y="560233"/>
                </a:lnTo>
                <a:cubicBezTo>
                  <a:pt x="10721441" y="573640"/>
                  <a:pt x="10757547" y="582937"/>
                  <a:pt x="10788736" y="613188"/>
                </a:cubicBezTo>
                <a:cubicBezTo>
                  <a:pt x="10794510" y="621641"/>
                  <a:pt x="10807098" y="616073"/>
                  <a:pt x="10819747" y="621351"/>
                </a:cubicBezTo>
                <a:cubicBezTo>
                  <a:pt x="10832398" y="626630"/>
                  <a:pt x="10846356" y="639592"/>
                  <a:pt x="10864632" y="644858"/>
                </a:cubicBezTo>
                <a:cubicBezTo>
                  <a:pt x="10895617" y="652290"/>
                  <a:pt x="10921550" y="640451"/>
                  <a:pt x="10929407" y="652945"/>
                </a:cubicBezTo>
                <a:cubicBezTo>
                  <a:pt x="10945460" y="653176"/>
                  <a:pt x="10968148" y="640553"/>
                  <a:pt x="10979412" y="654217"/>
                </a:cubicBezTo>
                <a:cubicBezTo>
                  <a:pt x="10981679" y="643737"/>
                  <a:pt x="10997287" y="663414"/>
                  <a:pt x="11006959" y="657017"/>
                </a:cubicBezTo>
                <a:cubicBezTo>
                  <a:pt x="11023230" y="659396"/>
                  <a:pt x="11051890" y="662462"/>
                  <a:pt x="11077038" y="668487"/>
                </a:cubicBezTo>
                <a:cubicBezTo>
                  <a:pt x="11097000" y="690299"/>
                  <a:pt x="11141286" y="676399"/>
                  <a:pt x="11157850" y="693164"/>
                </a:cubicBezTo>
                <a:cubicBezTo>
                  <a:pt x="11163800" y="695757"/>
                  <a:pt x="11169599" y="696942"/>
                  <a:pt x="11175276" y="697243"/>
                </a:cubicBezTo>
                <a:lnTo>
                  <a:pt x="11191131" y="696085"/>
                </a:lnTo>
                <a:lnTo>
                  <a:pt x="11195573" y="691751"/>
                </a:lnTo>
                <a:lnTo>
                  <a:pt x="11205299" y="693247"/>
                </a:lnTo>
                <a:lnTo>
                  <a:pt x="11223770" y="690335"/>
                </a:lnTo>
                <a:cubicBezTo>
                  <a:pt x="11237778" y="693777"/>
                  <a:pt x="11256852" y="701947"/>
                  <a:pt x="11292119" y="713311"/>
                </a:cubicBezTo>
                <a:cubicBezTo>
                  <a:pt x="11334878" y="733451"/>
                  <a:pt x="11401662" y="729175"/>
                  <a:pt x="11435379" y="758519"/>
                </a:cubicBezTo>
                <a:lnTo>
                  <a:pt x="11604406" y="810476"/>
                </a:lnTo>
                <a:lnTo>
                  <a:pt x="11652155" y="825109"/>
                </a:lnTo>
                <a:lnTo>
                  <a:pt x="11654192" y="827301"/>
                </a:lnTo>
                <a:cubicBezTo>
                  <a:pt x="11661650" y="834729"/>
                  <a:pt x="11669215" y="841480"/>
                  <a:pt x="11676599" y="846628"/>
                </a:cubicBezTo>
                <a:cubicBezTo>
                  <a:pt x="11688258" y="861760"/>
                  <a:pt x="11752266" y="896888"/>
                  <a:pt x="11775168" y="890664"/>
                </a:cubicBezTo>
                <a:cubicBezTo>
                  <a:pt x="11790977" y="883819"/>
                  <a:pt x="11808364" y="879901"/>
                  <a:pt x="11826341" y="877558"/>
                </a:cubicBezTo>
                <a:lnTo>
                  <a:pt x="11879068" y="874038"/>
                </a:lnTo>
                <a:lnTo>
                  <a:pt x="11889563" y="878619"/>
                </a:lnTo>
                <a:lnTo>
                  <a:pt x="12016613" y="886111"/>
                </a:lnTo>
                <a:lnTo>
                  <a:pt x="12108292" y="868500"/>
                </a:lnTo>
                <a:cubicBezTo>
                  <a:pt x="12129725" y="867311"/>
                  <a:pt x="12157891" y="874537"/>
                  <a:pt x="12182910" y="882003"/>
                </a:cubicBezTo>
                <a:lnTo>
                  <a:pt x="12192000" y="884778"/>
                </a:lnTo>
                <a:lnTo>
                  <a:pt x="12192000" y="1610315"/>
                </a:lnTo>
                <a:lnTo>
                  <a:pt x="12191998" y="1610315"/>
                </a:lnTo>
                <a:lnTo>
                  <a:pt x="12191998" y="1924333"/>
                </a:lnTo>
                <a:lnTo>
                  <a:pt x="0" y="1924333"/>
                </a:lnTo>
                <a:lnTo>
                  <a:pt x="0" y="505159"/>
                </a:lnTo>
                <a:lnTo>
                  <a:pt x="5722" y="508889"/>
                </a:lnTo>
                <a:cubicBezTo>
                  <a:pt x="21614" y="518548"/>
                  <a:pt x="33814" y="524781"/>
                  <a:pt x="38476" y="524137"/>
                </a:cubicBezTo>
                <a:cubicBezTo>
                  <a:pt x="99229" y="544180"/>
                  <a:pt x="142010" y="538457"/>
                  <a:pt x="192883" y="545272"/>
                </a:cubicBezTo>
                <a:cubicBezTo>
                  <a:pt x="277629" y="525210"/>
                  <a:pt x="293434" y="558443"/>
                  <a:pt x="343710" y="565029"/>
                </a:cubicBezTo>
                <a:cubicBezTo>
                  <a:pt x="383094" y="555729"/>
                  <a:pt x="425462" y="556271"/>
                  <a:pt x="471066" y="549837"/>
                </a:cubicBezTo>
                <a:cubicBezTo>
                  <a:pt x="513583" y="544428"/>
                  <a:pt x="569194" y="531004"/>
                  <a:pt x="617333" y="526428"/>
                </a:cubicBezTo>
                <a:cubicBezTo>
                  <a:pt x="660031" y="520760"/>
                  <a:pt x="696675" y="523882"/>
                  <a:pt x="725203" y="523793"/>
                </a:cubicBezTo>
                <a:cubicBezTo>
                  <a:pt x="736650" y="521695"/>
                  <a:pt x="780513" y="502146"/>
                  <a:pt x="788494" y="505799"/>
                </a:cubicBezTo>
                <a:lnTo>
                  <a:pt x="885977" y="526585"/>
                </a:lnTo>
                <a:cubicBezTo>
                  <a:pt x="906140" y="522837"/>
                  <a:pt x="917203" y="532232"/>
                  <a:pt x="932142" y="528005"/>
                </a:cubicBezTo>
                <a:cubicBezTo>
                  <a:pt x="963701" y="524128"/>
                  <a:pt x="1061555" y="499582"/>
                  <a:pt x="1090404" y="498299"/>
                </a:cubicBezTo>
                <a:cubicBezTo>
                  <a:pt x="1132840" y="494057"/>
                  <a:pt x="1148476" y="496041"/>
                  <a:pt x="1188628" y="483151"/>
                </a:cubicBezTo>
                <a:cubicBezTo>
                  <a:pt x="1230397" y="468408"/>
                  <a:pt x="1278711" y="457638"/>
                  <a:pt x="1316247" y="425979"/>
                </a:cubicBezTo>
                <a:cubicBezTo>
                  <a:pt x="1322662" y="417251"/>
                  <a:pt x="1339433" y="418553"/>
                  <a:pt x="1357712" y="416549"/>
                </a:cubicBezTo>
                <a:cubicBezTo>
                  <a:pt x="1375991" y="414544"/>
                  <a:pt x="1423507" y="412949"/>
                  <a:pt x="1425921" y="413953"/>
                </a:cubicBezTo>
                <a:cubicBezTo>
                  <a:pt x="1450272" y="407937"/>
                  <a:pt x="1458223" y="388156"/>
                  <a:pt x="1503817" y="380457"/>
                </a:cubicBezTo>
                <a:cubicBezTo>
                  <a:pt x="1541095" y="377398"/>
                  <a:pt x="1605565" y="376357"/>
                  <a:pt x="1639196" y="372785"/>
                </a:cubicBezTo>
                <a:cubicBezTo>
                  <a:pt x="1653280" y="376736"/>
                  <a:pt x="1695289" y="365766"/>
                  <a:pt x="1705606" y="359023"/>
                </a:cubicBezTo>
                <a:cubicBezTo>
                  <a:pt x="1729169" y="336295"/>
                  <a:pt x="1793207" y="348537"/>
                  <a:pt x="1813011" y="331023"/>
                </a:cubicBezTo>
                <a:cubicBezTo>
                  <a:pt x="1820772" y="328179"/>
                  <a:pt x="1823566" y="341833"/>
                  <a:pt x="1831380" y="341307"/>
                </a:cubicBezTo>
                <a:lnTo>
                  <a:pt x="1858612" y="326777"/>
                </a:lnTo>
                <a:lnTo>
                  <a:pt x="1880661" y="335987"/>
                </a:lnTo>
                <a:lnTo>
                  <a:pt x="1941495" y="310792"/>
                </a:lnTo>
                <a:cubicBezTo>
                  <a:pt x="1978970" y="307223"/>
                  <a:pt x="1947391" y="291714"/>
                  <a:pt x="1995402" y="305480"/>
                </a:cubicBezTo>
                <a:cubicBezTo>
                  <a:pt x="2042464" y="298034"/>
                  <a:pt x="2153424" y="281146"/>
                  <a:pt x="2223864" y="266118"/>
                </a:cubicBezTo>
                <a:cubicBezTo>
                  <a:pt x="2261296" y="256300"/>
                  <a:pt x="2360518" y="238323"/>
                  <a:pt x="2418043" y="215314"/>
                </a:cubicBezTo>
                <a:cubicBezTo>
                  <a:pt x="2472088" y="206823"/>
                  <a:pt x="2499422" y="162612"/>
                  <a:pt x="2558461" y="168193"/>
                </a:cubicBezTo>
                <a:cubicBezTo>
                  <a:pt x="2559660" y="164506"/>
                  <a:pt x="2592244" y="161337"/>
                  <a:pt x="2595535" y="158548"/>
                </a:cubicBezTo>
                <a:lnTo>
                  <a:pt x="2626942" y="130400"/>
                </a:lnTo>
                <a:lnTo>
                  <a:pt x="2632225" y="130446"/>
                </a:lnTo>
                <a:lnTo>
                  <a:pt x="2696856" y="128498"/>
                </a:lnTo>
                <a:lnTo>
                  <a:pt x="2759767" y="127784"/>
                </a:lnTo>
                <a:cubicBezTo>
                  <a:pt x="2770024" y="123546"/>
                  <a:pt x="2781047" y="119463"/>
                  <a:pt x="2792685" y="115710"/>
                </a:cubicBezTo>
                <a:lnTo>
                  <a:pt x="2799767" y="113754"/>
                </a:lnTo>
                <a:lnTo>
                  <a:pt x="2829799" y="120042"/>
                </a:lnTo>
                <a:lnTo>
                  <a:pt x="2890704" y="121493"/>
                </a:lnTo>
                <a:cubicBezTo>
                  <a:pt x="2935390" y="121035"/>
                  <a:pt x="2990780" y="113193"/>
                  <a:pt x="3042646" y="112273"/>
                </a:cubicBezTo>
                <a:cubicBezTo>
                  <a:pt x="3077119" y="111474"/>
                  <a:pt x="3124089" y="100414"/>
                  <a:pt x="3146630" y="100898"/>
                </a:cubicBezTo>
                <a:cubicBezTo>
                  <a:pt x="3169381" y="117699"/>
                  <a:pt x="3224695" y="125864"/>
                  <a:pt x="3233163" y="120200"/>
                </a:cubicBezTo>
                <a:lnTo>
                  <a:pt x="3372699" y="129394"/>
                </a:lnTo>
                <a:cubicBezTo>
                  <a:pt x="3389020" y="126586"/>
                  <a:pt x="3397563" y="116804"/>
                  <a:pt x="3394352" y="131671"/>
                </a:cubicBezTo>
                <a:cubicBezTo>
                  <a:pt x="3406102" y="131485"/>
                  <a:pt x="3429770" y="120938"/>
                  <a:pt x="3448218" y="118229"/>
                </a:cubicBezTo>
                <a:lnTo>
                  <a:pt x="3505047" y="115412"/>
                </a:lnTo>
                <a:lnTo>
                  <a:pt x="3521767" y="111071"/>
                </a:lnTo>
                <a:cubicBezTo>
                  <a:pt x="3526335" y="108877"/>
                  <a:pt x="3582156" y="117732"/>
                  <a:pt x="3585137" y="114371"/>
                </a:cubicBezTo>
                <a:cubicBezTo>
                  <a:pt x="3638265" y="102098"/>
                  <a:pt x="3633789" y="98565"/>
                  <a:pt x="3690293" y="98301"/>
                </a:cubicBezTo>
                <a:cubicBezTo>
                  <a:pt x="3782197" y="112746"/>
                  <a:pt x="3826738" y="92943"/>
                  <a:pt x="3867818" y="88985"/>
                </a:cubicBezTo>
                <a:cubicBezTo>
                  <a:pt x="3943777" y="81477"/>
                  <a:pt x="3990501" y="75194"/>
                  <a:pt x="4091337" y="70813"/>
                </a:cubicBezTo>
                <a:cubicBezTo>
                  <a:pt x="4154422" y="62932"/>
                  <a:pt x="4217060" y="45734"/>
                  <a:pt x="4246332" y="41697"/>
                </a:cubicBezTo>
                <a:cubicBezTo>
                  <a:pt x="4253308" y="42804"/>
                  <a:pt x="4260125" y="44606"/>
                  <a:pt x="4266975" y="46592"/>
                </a:cubicBezTo>
                <a:lnTo>
                  <a:pt x="4270566" y="47620"/>
                </a:lnTo>
                <a:lnTo>
                  <a:pt x="4288964" y="52766"/>
                </a:lnTo>
                <a:lnTo>
                  <a:pt x="4365137" y="51783"/>
                </a:lnTo>
                <a:lnTo>
                  <a:pt x="4430546" y="44555"/>
                </a:lnTo>
                <a:lnTo>
                  <a:pt x="4444136" y="39567"/>
                </a:lnTo>
                <a:lnTo>
                  <a:pt x="4534039" y="31604"/>
                </a:lnTo>
                <a:lnTo>
                  <a:pt x="4560448" y="25231"/>
                </a:lnTo>
                <a:lnTo>
                  <a:pt x="4568006" y="25970"/>
                </a:lnTo>
                <a:cubicBezTo>
                  <a:pt x="4580278" y="23866"/>
                  <a:pt x="4594878" y="14904"/>
                  <a:pt x="4595497" y="22958"/>
                </a:cubicBezTo>
                <a:lnTo>
                  <a:pt x="4608623" y="18108"/>
                </a:lnTo>
                <a:lnTo>
                  <a:pt x="4623942" y="22251"/>
                </a:lnTo>
                <a:cubicBezTo>
                  <a:pt x="4633227" y="23117"/>
                  <a:pt x="4655429" y="23973"/>
                  <a:pt x="4664336" y="23306"/>
                </a:cubicBezTo>
                <a:lnTo>
                  <a:pt x="4677385" y="18246"/>
                </a:lnTo>
                <a:lnTo>
                  <a:pt x="4698143" y="18036"/>
                </a:lnTo>
                <a:cubicBezTo>
                  <a:pt x="4710347" y="18931"/>
                  <a:pt x="4736189" y="22441"/>
                  <a:pt x="4750609" y="23611"/>
                </a:cubicBezTo>
                <a:cubicBezTo>
                  <a:pt x="4764270" y="27424"/>
                  <a:pt x="4774858" y="29782"/>
                  <a:pt x="4784658" y="25057"/>
                </a:cubicBezTo>
                <a:cubicBezTo>
                  <a:pt x="4804708" y="29613"/>
                  <a:pt x="4822811" y="48263"/>
                  <a:pt x="4847558" y="38726"/>
                </a:cubicBezTo>
                <a:cubicBezTo>
                  <a:pt x="4868304" y="42993"/>
                  <a:pt x="4867190" y="47939"/>
                  <a:pt x="4909134" y="50659"/>
                </a:cubicBezTo>
                <a:cubicBezTo>
                  <a:pt x="4945026" y="52455"/>
                  <a:pt x="5063406" y="54096"/>
                  <a:pt x="5099219" y="55050"/>
                </a:cubicBezTo>
                <a:cubicBezTo>
                  <a:pt x="5145195" y="57873"/>
                  <a:pt x="5163254" y="65473"/>
                  <a:pt x="5184992" y="67596"/>
                </a:cubicBezTo>
                <a:cubicBezTo>
                  <a:pt x="5206728" y="69720"/>
                  <a:pt x="5195578" y="65687"/>
                  <a:pt x="5229637" y="67789"/>
                </a:cubicBezTo>
                <a:cubicBezTo>
                  <a:pt x="5263695" y="69892"/>
                  <a:pt x="5345217" y="78854"/>
                  <a:pt x="5389346" y="80211"/>
                </a:cubicBezTo>
                <a:cubicBezTo>
                  <a:pt x="5425889" y="83191"/>
                  <a:pt x="5461943" y="84751"/>
                  <a:pt x="5494414" y="75926"/>
                </a:cubicBezTo>
                <a:lnTo>
                  <a:pt x="5528443" y="77206"/>
                </a:lnTo>
                <a:cubicBezTo>
                  <a:pt x="5582723" y="71370"/>
                  <a:pt x="5638917" y="68385"/>
                  <a:pt x="5684939" y="50269"/>
                </a:cubicBezTo>
                <a:cubicBezTo>
                  <a:pt x="5724389" y="45804"/>
                  <a:pt x="5737860" y="52916"/>
                  <a:pt x="5765146" y="50414"/>
                </a:cubicBezTo>
                <a:cubicBezTo>
                  <a:pt x="5792695" y="43060"/>
                  <a:pt x="5827352" y="38097"/>
                  <a:pt x="5848655" y="35257"/>
                </a:cubicBezTo>
                <a:lnTo>
                  <a:pt x="5930656" y="30131"/>
                </a:lnTo>
                <a:lnTo>
                  <a:pt x="6124150" y="31679"/>
                </a:lnTo>
                <a:cubicBezTo>
                  <a:pt x="6138131" y="22216"/>
                  <a:pt x="6167730" y="4075"/>
                  <a:pt x="6189199" y="588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38DD670-C233-EB8C-161E-0BD380110EF4}"/>
              </a:ext>
            </a:extLst>
          </p:cNvPr>
          <p:cNvSpPr txBox="1"/>
          <p:nvPr/>
        </p:nvSpPr>
        <p:spPr>
          <a:xfrm>
            <a:off x="1255057" y="5279509"/>
            <a:ext cx="9707911" cy="73988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dirty="0">
                <a:latin typeface="+mj-lt"/>
                <a:ea typeface="+mj-ea"/>
                <a:cs typeface="+mj-cs"/>
              </a:rPr>
              <a:t>Cooperating Agencies</a:t>
            </a:r>
          </a:p>
        </p:txBody>
      </p:sp>
      <p:pic>
        <p:nvPicPr>
          <p:cNvPr id="1038" name="Picture 14" descr="Image result for usfs logo transparent background">
            <a:extLst>
              <a:ext uri="{FF2B5EF4-FFF2-40B4-BE49-F238E27FC236}">
                <a16:creationId xmlns:a16="http://schemas.microsoft.com/office/drawing/2014/main" id="{F929D1E2-DA52-8A14-0C48-5A5C4ACC16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31295" y="1243917"/>
            <a:ext cx="2509325" cy="2705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bureau of reclamation logo transparent">
            <a:extLst>
              <a:ext uri="{FF2B5EF4-FFF2-40B4-BE49-F238E27FC236}">
                <a16:creationId xmlns:a16="http://schemas.microsoft.com/office/drawing/2014/main" id="{F1CA1A22-7E4A-F539-8C98-44229D3546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34" r="11516" b="29917"/>
          <a:stretch/>
        </p:blipFill>
        <p:spPr bwMode="auto">
          <a:xfrm>
            <a:off x="4676864" y="1243917"/>
            <a:ext cx="2843908" cy="2907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bureau of land management logo transparent">
            <a:extLst>
              <a:ext uri="{FF2B5EF4-FFF2-40B4-BE49-F238E27FC236}">
                <a16:creationId xmlns:a16="http://schemas.microsoft.com/office/drawing/2014/main" id="{F1EA3334-4143-9AB2-C4D3-35D5BFA9C7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0" t="1" r="8665" b="-13767"/>
          <a:stretch/>
        </p:blipFill>
        <p:spPr bwMode="auto">
          <a:xfrm>
            <a:off x="7598004" y="1495175"/>
            <a:ext cx="3431357" cy="2735655"/>
          </a:xfrm>
          <a:prstGeom prst="flowChartMerg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8B3A47B-1BCB-2F96-1840-9C0E601B28C3}"/>
              </a:ext>
            </a:extLst>
          </p:cNvPr>
          <p:cNvSpPr txBox="1"/>
          <p:nvPr/>
        </p:nvSpPr>
        <p:spPr>
          <a:xfrm>
            <a:off x="3457827" y="6019390"/>
            <a:ext cx="5855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Other potential agencies: US Army Corps of Engineers (USACE) &amp; Natural Resources Conservation Service (NRCS)</a:t>
            </a:r>
          </a:p>
        </p:txBody>
      </p:sp>
    </p:spTree>
    <p:extLst>
      <p:ext uri="{BB962C8B-B14F-4D97-AF65-F5344CB8AC3E}">
        <p14:creationId xmlns:p14="http://schemas.microsoft.com/office/powerpoint/2010/main" val="33887560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4D5934AA-9F35-4DC2-BDEF-C88AEF973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0"/>
            <a:ext cx="12188949" cy="6858000"/>
            <a:chOff x="-2848" y="0"/>
            <a:chExt cx="12188949" cy="6858000"/>
          </a:xfrm>
        </p:grpSpPr>
        <p:sp>
          <p:nvSpPr>
            <p:cNvPr id="19" name="Color Cover">
              <a:extLst>
                <a:ext uri="{FF2B5EF4-FFF2-40B4-BE49-F238E27FC236}">
                  <a16:creationId xmlns:a16="http://schemas.microsoft.com/office/drawing/2014/main" id="{8B2B1708-8CE4-4A20-94F5-55118AE2CB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5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" name="Color Cover">
              <a:extLst>
                <a:ext uri="{FF2B5EF4-FFF2-40B4-BE49-F238E27FC236}">
                  <a16:creationId xmlns:a16="http://schemas.microsoft.com/office/drawing/2014/main" id="{B2BC243A-AB39-4DEF-B708-A656BA5A6B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6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D95590E9-5E18-4877-8515-94EBE05E1F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51279" y="598259"/>
            <a:ext cx="10889442" cy="5680742"/>
            <a:chOff x="651279" y="598259"/>
            <a:chExt cx="10889442" cy="5680742"/>
          </a:xfrm>
        </p:grpSpPr>
        <p:sp>
          <p:nvSpPr>
            <p:cNvPr id="28" name="Color">
              <a:extLst>
                <a:ext uri="{FF2B5EF4-FFF2-40B4-BE49-F238E27FC236}">
                  <a16:creationId xmlns:a16="http://schemas.microsoft.com/office/drawing/2014/main" id="{8B4AF456-0671-432E-AD5B-FFAF8D6461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Color">
              <a:extLst>
                <a:ext uri="{FF2B5EF4-FFF2-40B4-BE49-F238E27FC236}">
                  <a16:creationId xmlns:a16="http://schemas.microsoft.com/office/drawing/2014/main" id="{3CE7848D-78F7-4020-9603-9ED2941664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5CA0097F-05D8-41AA-ABF9-33C6987911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0" y="0"/>
            <a:chExt cx="12188952" cy="685800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F662F899-4295-416F-919F-934ED76978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955A3F4B-68DC-4F36-BCE6-C507ACC53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3483BE2D-C85A-4DE3-A6F4-AE65BB3EF9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64C550A-7A80-4B73-B7BF-7426DD1C35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7D956BA8-D252-430A-9E58-C7F3D1AC93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E5345BF4-9F1D-4388-A778-56FAE2C42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022B00E1-8709-469F-A9F4-F974D3FED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D09C010-4BE2-E107-4D99-2EAF6C4B3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8257" y="2390523"/>
            <a:ext cx="3215660" cy="112538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Project Area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840DE79-8972-3248-4705-D5E5C4E865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" t="1" r="-2" b="714"/>
          <a:stretch/>
        </p:blipFill>
        <p:spPr>
          <a:xfrm>
            <a:off x="629543" y="-43439"/>
            <a:ext cx="4987481" cy="690143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2A6631C3-37D4-53D3-EAE8-38508C00487E}"/>
              </a:ext>
            </a:extLst>
          </p:cNvPr>
          <p:cNvSpPr txBox="1"/>
          <p:nvPr/>
        </p:nvSpPr>
        <p:spPr>
          <a:xfrm>
            <a:off x="6738257" y="3663956"/>
            <a:ext cx="44976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HUC 12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Excluded area overlaps with Six Rivers NF </a:t>
            </a:r>
            <a:r>
              <a:rPr lang="en-US">
                <a:solidFill>
                  <a:schemeClr val="bg1"/>
                </a:solidFill>
              </a:rPr>
              <a:t>Aquatic Restoration </a:t>
            </a:r>
            <a:r>
              <a:rPr lang="en-US" dirty="0">
                <a:solidFill>
                  <a:schemeClr val="bg1"/>
                </a:solidFill>
              </a:rPr>
              <a:t>PEA &amp; HVT Reservation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Yellow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dots</a:t>
            </a:r>
            <a:r>
              <a:rPr lang="en-US" dirty="0">
                <a:solidFill>
                  <a:schemeClr val="bg1"/>
                </a:solidFill>
              </a:rPr>
              <a:t>: partial fish passage barrier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C00000"/>
                </a:solidFill>
              </a:rPr>
              <a:t>Red dots</a:t>
            </a:r>
            <a:r>
              <a:rPr lang="en-US" dirty="0">
                <a:solidFill>
                  <a:schemeClr val="bg1"/>
                </a:solidFill>
              </a:rPr>
              <a:t>: total fish passage barrier</a:t>
            </a:r>
          </a:p>
        </p:txBody>
      </p:sp>
    </p:spTree>
    <p:extLst>
      <p:ext uri="{BB962C8B-B14F-4D97-AF65-F5344CB8AC3E}">
        <p14:creationId xmlns:p14="http://schemas.microsoft.com/office/powerpoint/2010/main" val="174094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1AC4F6-8A5E-D1A3-BEF7-587C696060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Who, Why, How</a:t>
            </a:r>
          </a:p>
        </p:txBody>
      </p:sp>
      <p:pic>
        <p:nvPicPr>
          <p:cNvPr id="2052" name="Picture 4" descr="Trinity County Resource Conservation District">
            <a:extLst>
              <a:ext uri="{FF2B5EF4-FFF2-40B4-BE49-F238E27FC236}">
                <a16:creationId xmlns:a16="http://schemas.microsoft.com/office/drawing/2014/main" id="{14527183-778C-C54F-5218-63E328F75F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51063" b="2178"/>
          <a:stretch/>
        </p:blipFill>
        <p:spPr bwMode="auto">
          <a:xfrm>
            <a:off x="6854822" y="293655"/>
            <a:ext cx="4195124" cy="587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FD75BB62-6832-5E89-853F-36547B0DD6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4" t="5808" r="3924" b="2388"/>
          <a:stretch/>
        </p:blipFill>
        <p:spPr bwMode="auto">
          <a:xfrm>
            <a:off x="5983250" y="4045289"/>
            <a:ext cx="2139749" cy="2131674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yurok tribe logo">
            <a:extLst>
              <a:ext uri="{FF2B5EF4-FFF2-40B4-BE49-F238E27FC236}">
                <a16:creationId xmlns:a16="http://schemas.microsoft.com/office/drawing/2014/main" id="{C94CFCB9-AC28-AE01-8DAA-2E81BAA75C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3974" y="1027906"/>
            <a:ext cx="2251945" cy="2251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The Watershed Research &amp; Training Center">
            <a:extLst>
              <a:ext uri="{FF2B5EF4-FFF2-40B4-BE49-F238E27FC236}">
                <a16:creationId xmlns:a16="http://schemas.microsoft.com/office/drawing/2014/main" id="{FA7889BE-2D1E-C5D1-7872-26CB4D5C2B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9274" y="1221235"/>
            <a:ext cx="3447451" cy="2131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5407737-A78E-4451-328F-D4FE4C69FF8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26" r="1080"/>
          <a:stretch/>
        </p:blipFill>
        <p:spPr>
          <a:xfrm>
            <a:off x="8207683" y="3636102"/>
            <a:ext cx="3803515" cy="870237"/>
          </a:xfrm>
          <a:prstGeom prst="rect">
            <a:avLst/>
          </a:prstGeom>
        </p:spPr>
      </p:pic>
      <p:pic>
        <p:nvPicPr>
          <p:cNvPr id="2058" name="Picture 10" descr="Hoopa Valley Tribe">
            <a:extLst>
              <a:ext uri="{FF2B5EF4-FFF2-40B4-BE49-F238E27FC236}">
                <a16:creationId xmlns:a16="http://schemas.microsoft.com/office/drawing/2014/main" id="{9D6103B5-E4E6-A3AF-538A-330DFCA30A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2918" y="4533927"/>
            <a:ext cx="2342790" cy="2030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765D990C-F420-3D71-0AF1-771E254763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73356382"/>
              </p:ext>
            </p:extLst>
          </p:nvPr>
        </p:nvGraphicFramePr>
        <p:xfrm>
          <a:off x="838200" y="1690688"/>
          <a:ext cx="4022224" cy="43296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4" name="Graphic 13" descr="Construction worker female outline">
            <a:extLst>
              <a:ext uri="{FF2B5EF4-FFF2-40B4-BE49-F238E27FC236}">
                <a16:creationId xmlns:a16="http://schemas.microsoft.com/office/drawing/2014/main" id="{2367BDB2-3E14-BAB9-DDDF-935036FAD15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60037" y="2163523"/>
            <a:ext cx="760475" cy="760475"/>
          </a:xfrm>
          <a:prstGeom prst="rect">
            <a:avLst/>
          </a:prstGeom>
        </p:spPr>
      </p:pic>
      <p:pic>
        <p:nvPicPr>
          <p:cNvPr id="18" name="Graphic 17" descr="Highway scene outline">
            <a:extLst>
              <a:ext uri="{FF2B5EF4-FFF2-40B4-BE49-F238E27FC236}">
                <a16:creationId xmlns:a16="http://schemas.microsoft.com/office/drawing/2014/main" id="{4264264C-0BA1-57BE-E731-4B6B73694B7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375088" y="3456708"/>
            <a:ext cx="760474" cy="760474"/>
          </a:xfrm>
          <a:prstGeom prst="rect">
            <a:avLst/>
          </a:prstGeom>
        </p:spPr>
      </p:pic>
      <p:pic>
        <p:nvPicPr>
          <p:cNvPr id="24" name="Graphic 23" descr="Court outline">
            <a:extLst>
              <a:ext uri="{FF2B5EF4-FFF2-40B4-BE49-F238E27FC236}">
                <a16:creationId xmlns:a16="http://schemas.microsoft.com/office/drawing/2014/main" id="{C5C55DEF-C2CF-9B08-56BD-7B0D8EDEA30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066674" y="4767688"/>
            <a:ext cx="760764" cy="760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4463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0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A5EFA1-6739-3B32-12BF-094D1EDBD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01730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</a:rPr>
              <a:t>Project Activity Categories</a:t>
            </a:r>
            <a:endParaRPr lang="en-US" sz="1200" dirty="0">
              <a:solidFill>
                <a:srgbClr val="FFFFFF"/>
              </a:solidFill>
            </a:endParaRPr>
          </a:p>
        </p:txBody>
      </p:sp>
      <p:graphicFrame>
        <p:nvGraphicFramePr>
          <p:cNvPr id="54" name="Content Placeholder 2">
            <a:extLst>
              <a:ext uri="{FF2B5EF4-FFF2-40B4-BE49-F238E27FC236}">
                <a16:creationId xmlns:a16="http://schemas.microsoft.com/office/drawing/2014/main" id="{055EC6F7-4C3D-18CC-7C09-C199078F9D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3626122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357266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ight Triangle 35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CD2E3D-E431-2AC0-D7E1-D422C5801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395" y="1186853"/>
            <a:ext cx="3689419" cy="4480726"/>
          </a:xfrm>
        </p:spPr>
        <p:txBody>
          <a:bodyPr vert="horz" lIns="91440" tIns="45720" rIns="91440" bIns="45720" rtlCol="0">
            <a:normAutofit/>
          </a:bodyPr>
          <a:lstStyle/>
          <a:p>
            <a:pPr algn="r"/>
            <a:r>
              <a:rPr lang="en-US" sz="5600" kern="1200" dirty="0">
                <a:latin typeface="+mj-lt"/>
                <a:ea typeface="+mj-ea"/>
                <a:cs typeface="+mj-cs"/>
              </a:rPr>
              <a:t>Endangered</a:t>
            </a:r>
            <a:br>
              <a:rPr lang="en-US" sz="5600" kern="1200" dirty="0">
                <a:latin typeface="+mj-lt"/>
                <a:ea typeface="+mj-ea"/>
                <a:cs typeface="+mj-cs"/>
              </a:rPr>
            </a:br>
            <a:r>
              <a:rPr lang="en-US" sz="5600" kern="1200" dirty="0">
                <a:latin typeface="+mj-lt"/>
                <a:ea typeface="+mj-ea"/>
                <a:cs typeface="+mj-cs"/>
              </a:rPr>
              <a:t> Species </a:t>
            </a:r>
            <a:br>
              <a:rPr lang="en-US" sz="5600" kern="1200" dirty="0">
                <a:latin typeface="+mj-lt"/>
                <a:ea typeface="+mj-ea"/>
                <a:cs typeface="+mj-cs"/>
              </a:rPr>
            </a:br>
            <a:r>
              <a:rPr lang="en-US" sz="5600" kern="1200" dirty="0">
                <a:latin typeface="+mj-lt"/>
                <a:ea typeface="+mj-ea"/>
                <a:cs typeface="+mj-cs"/>
              </a:rPr>
              <a:t>Act</a:t>
            </a:r>
          </a:p>
        </p:txBody>
      </p:sp>
      <p:cxnSp>
        <p:nvCxnSpPr>
          <p:cNvPr id="52" name="Straight Connector 39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Content Placeholder 2">
            <a:extLst>
              <a:ext uri="{FF2B5EF4-FFF2-40B4-BE49-F238E27FC236}">
                <a16:creationId xmlns:a16="http://schemas.microsoft.com/office/drawing/2014/main" id="{4580C104-5A47-D350-EC52-B19B29C6C9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5260" y="1842827"/>
            <a:ext cx="4702848" cy="3615858"/>
          </a:xfr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r>
              <a:rPr lang="en-US" sz="2000" dirty="0"/>
              <a:t>2020 NMFS BO</a:t>
            </a:r>
          </a:p>
          <a:p>
            <a:pPr lvl="1"/>
            <a:r>
              <a:rPr lang="en-US" sz="2000" dirty="0"/>
              <a:t>Reinitiating consultation to include:</a:t>
            </a:r>
          </a:p>
          <a:p>
            <a:pPr lvl="2"/>
            <a:r>
              <a:rPr lang="en-US" dirty="0"/>
              <a:t>Increase project capacity</a:t>
            </a:r>
          </a:p>
          <a:p>
            <a:pPr lvl="2"/>
            <a:r>
              <a:rPr lang="en-US" dirty="0"/>
              <a:t>Fish Screens</a:t>
            </a:r>
          </a:p>
          <a:p>
            <a:pPr lvl="2"/>
            <a:r>
              <a:rPr lang="en-US" dirty="0"/>
              <a:t>Impact pile driving using metal piles</a:t>
            </a:r>
          </a:p>
          <a:p>
            <a:pPr lvl="2"/>
            <a:r>
              <a:rPr lang="en-US" dirty="0"/>
              <a:t>Explosives?</a:t>
            </a:r>
          </a:p>
          <a:p>
            <a:pPr lvl="2"/>
            <a:r>
              <a:rPr lang="en-US" dirty="0"/>
              <a:t>Other suggestions?</a:t>
            </a:r>
          </a:p>
          <a:p>
            <a:r>
              <a:rPr lang="en-US" sz="2000" dirty="0"/>
              <a:t>2022 FWS Statewide BO </a:t>
            </a:r>
          </a:p>
          <a:p>
            <a:pPr lvl="1"/>
            <a:r>
              <a:rPr lang="en-US" sz="2000" dirty="0"/>
              <a:t>Late arriving agencies</a:t>
            </a:r>
          </a:p>
          <a:p>
            <a:pPr lvl="1"/>
            <a:r>
              <a:rPr lang="en-US" sz="2000" dirty="0"/>
              <a:t>Northwestern Pond Turtle – proposed threatened </a:t>
            </a:r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590019C-8490-D7CF-3B01-921F29DEACD1}"/>
              </a:ext>
            </a:extLst>
          </p:cNvPr>
          <p:cNvSpPr txBox="1">
            <a:spLocks/>
          </p:cNvSpPr>
          <p:nvPr/>
        </p:nvSpPr>
        <p:spPr>
          <a:xfrm>
            <a:off x="8279969" y="3907998"/>
            <a:ext cx="3421957" cy="2992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778714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6053F7-9457-B3A9-239C-4479F3B2E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4200"/>
              <a:t>Restoration and Enhancement of Off-Channel and Side-Channel Habitat</a:t>
            </a:r>
          </a:p>
        </p:txBody>
      </p:sp>
      <p:sp>
        <p:nvSpPr>
          <p:cNvPr id="7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1865313"/>
            <a:ext cx="10424160" cy="18288"/>
          </a:xfrm>
          <a:custGeom>
            <a:avLst/>
            <a:gdLst>
              <a:gd name="connsiteX0" fmla="*/ 0 w 10424160"/>
              <a:gd name="connsiteY0" fmla="*/ 0 h 18288"/>
              <a:gd name="connsiteX1" fmla="*/ 903427 w 10424160"/>
              <a:gd name="connsiteY1" fmla="*/ 0 h 18288"/>
              <a:gd name="connsiteX2" fmla="*/ 1389888 w 10424160"/>
              <a:gd name="connsiteY2" fmla="*/ 0 h 18288"/>
              <a:gd name="connsiteX3" fmla="*/ 2189074 w 10424160"/>
              <a:gd name="connsiteY3" fmla="*/ 0 h 18288"/>
              <a:gd name="connsiteX4" fmla="*/ 2675534 w 10424160"/>
              <a:gd name="connsiteY4" fmla="*/ 0 h 18288"/>
              <a:gd name="connsiteX5" fmla="*/ 3370478 w 10424160"/>
              <a:gd name="connsiteY5" fmla="*/ 0 h 18288"/>
              <a:gd name="connsiteX6" fmla="*/ 4169664 w 10424160"/>
              <a:gd name="connsiteY6" fmla="*/ 0 h 18288"/>
              <a:gd name="connsiteX7" fmla="*/ 4551883 w 10424160"/>
              <a:gd name="connsiteY7" fmla="*/ 0 h 18288"/>
              <a:gd name="connsiteX8" fmla="*/ 4934102 w 10424160"/>
              <a:gd name="connsiteY8" fmla="*/ 0 h 18288"/>
              <a:gd name="connsiteX9" fmla="*/ 5837530 w 10424160"/>
              <a:gd name="connsiteY9" fmla="*/ 0 h 18288"/>
              <a:gd name="connsiteX10" fmla="*/ 6532474 w 10424160"/>
              <a:gd name="connsiteY10" fmla="*/ 0 h 18288"/>
              <a:gd name="connsiteX11" fmla="*/ 6914693 w 10424160"/>
              <a:gd name="connsiteY11" fmla="*/ 0 h 18288"/>
              <a:gd name="connsiteX12" fmla="*/ 7609637 w 10424160"/>
              <a:gd name="connsiteY12" fmla="*/ 0 h 18288"/>
              <a:gd name="connsiteX13" fmla="*/ 8513064 w 10424160"/>
              <a:gd name="connsiteY13" fmla="*/ 0 h 18288"/>
              <a:gd name="connsiteX14" fmla="*/ 9103766 w 10424160"/>
              <a:gd name="connsiteY14" fmla="*/ 0 h 18288"/>
              <a:gd name="connsiteX15" fmla="*/ 9694469 w 10424160"/>
              <a:gd name="connsiteY15" fmla="*/ 0 h 18288"/>
              <a:gd name="connsiteX16" fmla="*/ 10424160 w 10424160"/>
              <a:gd name="connsiteY16" fmla="*/ 0 h 18288"/>
              <a:gd name="connsiteX17" fmla="*/ 10424160 w 10424160"/>
              <a:gd name="connsiteY17" fmla="*/ 18288 h 18288"/>
              <a:gd name="connsiteX18" fmla="*/ 9729216 w 10424160"/>
              <a:gd name="connsiteY18" fmla="*/ 18288 h 18288"/>
              <a:gd name="connsiteX19" fmla="*/ 8930030 w 10424160"/>
              <a:gd name="connsiteY19" fmla="*/ 18288 h 18288"/>
              <a:gd name="connsiteX20" fmla="*/ 8130845 w 10424160"/>
              <a:gd name="connsiteY20" fmla="*/ 18288 h 18288"/>
              <a:gd name="connsiteX21" fmla="*/ 7644384 w 10424160"/>
              <a:gd name="connsiteY21" fmla="*/ 18288 h 18288"/>
              <a:gd name="connsiteX22" fmla="*/ 6740957 w 10424160"/>
              <a:gd name="connsiteY22" fmla="*/ 18288 h 18288"/>
              <a:gd name="connsiteX23" fmla="*/ 6046013 w 10424160"/>
              <a:gd name="connsiteY23" fmla="*/ 18288 h 18288"/>
              <a:gd name="connsiteX24" fmla="*/ 5663794 w 10424160"/>
              <a:gd name="connsiteY24" fmla="*/ 18288 h 18288"/>
              <a:gd name="connsiteX25" fmla="*/ 4968850 w 10424160"/>
              <a:gd name="connsiteY25" fmla="*/ 18288 h 18288"/>
              <a:gd name="connsiteX26" fmla="*/ 4378147 w 10424160"/>
              <a:gd name="connsiteY26" fmla="*/ 18288 h 18288"/>
              <a:gd name="connsiteX27" fmla="*/ 3787445 w 10424160"/>
              <a:gd name="connsiteY27" fmla="*/ 18288 h 18288"/>
              <a:gd name="connsiteX28" fmla="*/ 3196742 w 10424160"/>
              <a:gd name="connsiteY28" fmla="*/ 18288 h 18288"/>
              <a:gd name="connsiteX29" fmla="*/ 2606040 w 10424160"/>
              <a:gd name="connsiteY29" fmla="*/ 18288 h 18288"/>
              <a:gd name="connsiteX30" fmla="*/ 1806854 w 10424160"/>
              <a:gd name="connsiteY30" fmla="*/ 18288 h 18288"/>
              <a:gd name="connsiteX31" fmla="*/ 1111910 w 10424160"/>
              <a:gd name="connsiteY31" fmla="*/ 18288 h 18288"/>
              <a:gd name="connsiteX32" fmla="*/ 729691 w 10424160"/>
              <a:gd name="connsiteY32" fmla="*/ 18288 h 18288"/>
              <a:gd name="connsiteX33" fmla="*/ 0 w 10424160"/>
              <a:gd name="connsiteY33" fmla="*/ 18288 h 18288"/>
              <a:gd name="connsiteX34" fmla="*/ 0 w 10424160"/>
              <a:gd name="connsiteY3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4160" h="18288" fill="none" extrusionOk="0">
                <a:moveTo>
                  <a:pt x="0" y="0"/>
                </a:moveTo>
                <a:cubicBezTo>
                  <a:pt x="251416" y="-3874"/>
                  <a:pt x="479411" y="-20508"/>
                  <a:pt x="903427" y="0"/>
                </a:cubicBezTo>
                <a:cubicBezTo>
                  <a:pt x="1327443" y="20508"/>
                  <a:pt x="1177990" y="-7387"/>
                  <a:pt x="1389888" y="0"/>
                </a:cubicBezTo>
                <a:cubicBezTo>
                  <a:pt x="1601786" y="7387"/>
                  <a:pt x="1928602" y="-6697"/>
                  <a:pt x="2189074" y="0"/>
                </a:cubicBezTo>
                <a:cubicBezTo>
                  <a:pt x="2449546" y="6697"/>
                  <a:pt x="2440085" y="-21144"/>
                  <a:pt x="2675534" y="0"/>
                </a:cubicBezTo>
                <a:cubicBezTo>
                  <a:pt x="2910983" y="21144"/>
                  <a:pt x="3026158" y="-11124"/>
                  <a:pt x="3370478" y="0"/>
                </a:cubicBezTo>
                <a:cubicBezTo>
                  <a:pt x="3714798" y="11124"/>
                  <a:pt x="3864539" y="-10660"/>
                  <a:pt x="4169664" y="0"/>
                </a:cubicBezTo>
                <a:cubicBezTo>
                  <a:pt x="4474789" y="10660"/>
                  <a:pt x="4471218" y="16488"/>
                  <a:pt x="4551883" y="0"/>
                </a:cubicBezTo>
                <a:cubicBezTo>
                  <a:pt x="4632548" y="-16488"/>
                  <a:pt x="4786830" y="7986"/>
                  <a:pt x="4934102" y="0"/>
                </a:cubicBezTo>
                <a:cubicBezTo>
                  <a:pt x="5081374" y="-7986"/>
                  <a:pt x="5575881" y="-33003"/>
                  <a:pt x="5837530" y="0"/>
                </a:cubicBezTo>
                <a:cubicBezTo>
                  <a:pt x="6099179" y="33003"/>
                  <a:pt x="6305895" y="14170"/>
                  <a:pt x="6532474" y="0"/>
                </a:cubicBezTo>
                <a:cubicBezTo>
                  <a:pt x="6759053" y="-14170"/>
                  <a:pt x="6726707" y="16121"/>
                  <a:pt x="6914693" y="0"/>
                </a:cubicBezTo>
                <a:cubicBezTo>
                  <a:pt x="7102679" y="-16121"/>
                  <a:pt x="7397857" y="32594"/>
                  <a:pt x="7609637" y="0"/>
                </a:cubicBezTo>
                <a:cubicBezTo>
                  <a:pt x="7821417" y="-32594"/>
                  <a:pt x="8141235" y="-3745"/>
                  <a:pt x="8513064" y="0"/>
                </a:cubicBezTo>
                <a:cubicBezTo>
                  <a:pt x="8884893" y="3745"/>
                  <a:pt x="8877548" y="3359"/>
                  <a:pt x="9103766" y="0"/>
                </a:cubicBezTo>
                <a:cubicBezTo>
                  <a:pt x="9329984" y="-3359"/>
                  <a:pt x="9545570" y="-17843"/>
                  <a:pt x="9694469" y="0"/>
                </a:cubicBezTo>
                <a:cubicBezTo>
                  <a:pt x="9843368" y="17843"/>
                  <a:pt x="10162477" y="-1217"/>
                  <a:pt x="10424160" y="0"/>
                </a:cubicBezTo>
                <a:cubicBezTo>
                  <a:pt x="10424498" y="7640"/>
                  <a:pt x="10423710" y="11289"/>
                  <a:pt x="10424160" y="18288"/>
                </a:cubicBezTo>
                <a:cubicBezTo>
                  <a:pt x="10184680" y="20716"/>
                  <a:pt x="10034768" y="-9357"/>
                  <a:pt x="9729216" y="18288"/>
                </a:cubicBezTo>
                <a:cubicBezTo>
                  <a:pt x="9423664" y="45933"/>
                  <a:pt x="9309220" y="36372"/>
                  <a:pt x="8930030" y="18288"/>
                </a:cubicBezTo>
                <a:cubicBezTo>
                  <a:pt x="8550840" y="204"/>
                  <a:pt x="8513376" y="34707"/>
                  <a:pt x="8130845" y="18288"/>
                </a:cubicBezTo>
                <a:cubicBezTo>
                  <a:pt x="7748315" y="1869"/>
                  <a:pt x="7864674" y="19659"/>
                  <a:pt x="7644384" y="18288"/>
                </a:cubicBezTo>
                <a:cubicBezTo>
                  <a:pt x="7424094" y="16917"/>
                  <a:pt x="6947001" y="55680"/>
                  <a:pt x="6740957" y="18288"/>
                </a:cubicBezTo>
                <a:cubicBezTo>
                  <a:pt x="6534913" y="-19104"/>
                  <a:pt x="6313809" y="33391"/>
                  <a:pt x="6046013" y="18288"/>
                </a:cubicBezTo>
                <a:cubicBezTo>
                  <a:pt x="5778217" y="3185"/>
                  <a:pt x="5786775" y="1439"/>
                  <a:pt x="5663794" y="18288"/>
                </a:cubicBezTo>
                <a:cubicBezTo>
                  <a:pt x="5540813" y="35137"/>
                  <a:pt x="5204724" y="25434"/>
                  <a:pt x="4968850" y="18288"/>
                </a:cubicBezTo>
                <a:cubicBezTo>
                  <a:pt x="4732976" y="11142"/>
                  <a:pt x="4559928" y="34568"/>
                  <a:pt x="4378147" y="18288"/>
                </a:cubicBezTo>
                <a:cubicBezTo>
                  <a:pt x="4196366" y="2008"/>
                  <a:pt x="3992200" y="35409"/>
                  <a:pt x="3787445" y="18288"/>
                </a:cubicBezTo>
                <a:cubicBezTo>
                  <a:pt x="3582690" y="1167"/>
                  <a:pt x="3488876" y="-7583"/>
                  <a:pt x="3196742" y="18288"/>
                </a:cubicBezTo>
                <a:cubicBezTo>
                  <a:pt x="2904608" y="44159"/>
                  <a:pt x="2729828" y="45906"/>
                  <a:pt x="2606040" y="18288"/>
                </a:cubicBezTo>
                <a:cubicBezTo>
                  <a:pt x="2482252" y="-9330"/>
                  <a:pt x="2000672" y="-5498"/>
                  <a:pt x="1806854" y="18288"/>
                </a:cubicBezTo>
                <a:cubicBezTo>
                  <a:pt x="1613036" y="42074"/>
                  <a:pt x="1310933" y="-4240"/>
                  <a:pt x="1111910" y="18288"/>
                </a:cubicBezTo>
                <a:cubicBezTo>
                  <a:pt x="912887" y="40816"/>
                  <a:pt x="891560" y="1701"/>
                  <a:pt x="729691" y="18288"/>
                </a:cubicBezTo>
                <a:cubicBezTo>
                  <a:pt x="567822" y="34875"/>
                  <a:pt x="203025" y="34462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10424160" h="18288" stroke="0" extrusionOk="0">
                <a:moveTo>
                  <a:pt x="0" y="0"/>
                </a:moveTo>
                <a:cubicBezTo>
                  <a:pt x="119910" y="17195"/>
                  <a:pt x="345032" y="1652"/>
                  <a:pt x="590702" y="0"/>
                </a:cubicBezTo>
                <a:cubicBezTo>
                  <a:pt x="836372" y="-1652"/>
                  <a:pt x="830717" y="-10944"/>
                  <a:pt x="972922" y="0"/>
                </a:cubicBezTo>
                <a:cubicBezTo>
                  <a:pt x="1115127" y="10944"/>
                  <a:pt x="1638708" y="17269"/>
                  <a:pt x="1876349" y="0"/>
                </a:cubicBezTo>
                <a:cubicBezTo>
                  <a:pt x="2113990" y="-17269"/>
                  <a:pt x="2263529" y="27642"/>
                  <a:pt x="2467051" y="0"/>
                </a:cubicBezTo>
                <a:cubicBezTo>
                  <a:pt x="2670573" y="-27642"/>
                  <a:pt x="2867743" y="-1552"/>
                  <a:pt x="3057754" y="0"/>
                </a:cubicBezTo>
                <a:cubicBezTo>
                  <a:pt x="3247765" y="1552"/>
                  <a:pt x="3729099" y="45169"/>
                  <a:pt x="3961181" y="0"/>
                </a:cubicBezTo>
                <a:cubicBezTo>
                  <a:pt x="4193263" y="-45169"/>
                  <a:pt x="4313735" y="4067"/>
                  <a:pt x="4447642" y="0"/>
                </a:cubicBezTo>
                <a:cubicBezTo>
                  <a:pt x="4581549" y="-4067"/>
                  <a:pt x="5123626" y="11867"/>
                  <a:pt x="5351069" y="0"/>
                </a:cubicBezTo>
                <a:cubicBezTo>
                  <a:pt x="5578512" y="-11867"/>
                  <a:pt x="6044105" y="-19983"/>
                  <a:pt x="6254496" y="0"/>
                </a:cubicBezTo>
                <a:cubicBezTo>
                  <a:pt x="6464887" y="19983"/>
                  <a:pt x="6664731" y="4232"/>
                  <a:pt x="6949440" y="0"/>
                </a:cubicBezTo>
                <a:cubicBezTo>
                  <a:pt x="7234149" y="-4232"/>
                  <a:pt x="7497205" y="28731"/>
                  <a:pt x="7852867" y="0"/>
                </a:cubicBezTo>
                <a:cubicBezTo>
                  <a:pt x="8208529" y="-28731"/>
                  <a:pt x="8287556" y="2616"/>
                  <a:pt x="8443570" y="0"/>
                </a:cubicBezTo>
                <a:cubicBezTo>
                  <a:pt x="8599584" y="-2616"/>
                  <a:pt x="8871283" y="-14113"/>
                  <a:pt x="9034272" y="0"/>
                </a:cubicBezTo>
                <a:cubicBezTo>
                  <a:pt x="9197261" y="14113"/>
                  <a:pt x="9604978" y="-35623"/>
                  <a:pt x="9833458" y="0"/>
                </a:cubicBezTo>
                <a:cubicBezTo>
                  <a:pt x="10061938" y="35623"/>
                  <a:pt x="10231944" y="-8194"/>
                  <a:pt x="10424160" y="0"/>
                </a:cubicBezTo>
                <a:cubicBezTo>
                  <a:pt x="10424285" y="4395"/>
                  <a:pt x="10424085" y="9776"/>
                  <a:pt x="10424160" y="18288"/>
                </a:cubicBezTo>
                <a:cubicBezTo>
                  <a:pt x="10058736" y="-5772"/>
                  <a:pt x="9942989" y="-18764"/>
                  <a:pt x="9624974" y="18288"/>
                </a:cubicBezTo>
                <a:cubicBezTo>
                  <a:pt x="9306959" y="55340"/>
                  <a:pt x="9229263" y="24995"/>
                  <a:pt x="8930030" y="18288"/>
                </a:cubicBezTo>
                <a:cubicBezTo>
                  <a:pt x="8630797" y="11581"/>
                  <a:pt x="8647263" y="10931"/>
                  <a:pt x="8547811" y="18288"/>
                </a:cubicBezTo>
                <a:cubicBezTo>
                  <a:pt x="8448359" y="25645"/>
                  <a:pt x="8173221" y="219"/>
                  <a:pt x="8061350" y="18288"/>
                </a:cubicBezTo>
                <a:cubicBezTo>
                  <a:pt x="7949479" y="36357"/>
                  <a:pt x="7437002" y="17516"/>
                  <a:pt x="7157923" y="18288"/>
                </a:cubicBezTo>
                <a:cubicBezTo>
                  <a:pt x="6878844" y="19060"/>
                  <a:pt x="6610241" y="8864"/>
                  <a:pt x="6462979" y="18288"/>
                </a:cubicBezTo>
                <a:cubicBezTo>
                  <a:pt x="6315717" y="27712"/>
                  <a:pt x="6124879" y="4989"/>
                  <a:pt x="5976518" y="18288"/>
                </a:cubicBezTo>
                <a:cubicBezTo>
                  <a:pt x="5828157" y="31587"/>
                  <a:pt x="5566880" y="7112"/>
                  <a:pt x="5281574" y="18288"/>
                </a:cubicBezTo>
                <a:cubicBezTo>
                  <a:pt x="4996268" y="29464"/>
                  <a:pt x="5085614" y="20493"/>
                  <a:pt x="4899355" y="18288"/>
                </a:cubicBezTo>
                <a:cubicBezTo>
                  <a:pt x="4713096" y="16083"/>
                  <a:pt x="4606138" y="34359"/>
                  <a:pt x="4517136" y="18288"/>
                </a:cubicBezTo>
                <a:cubicBezTo>
                  <a:pt x="4428134" y="2217"/>
                  <a:pt x="4125335" y="52414"/>
                  <a:pt x="3822192" y="18288"/>
                </a:cubicBezTo>
                <a:cubicBezTo>
                  <a:pt x="3519049" y="-15838"/>
                  <a:pt x="3453132" y="3859"/>
                  <a:pt x="3335731" y="18288"/>
                </a:cubicBezTo>
                <a:cubicBezTo>
                  <a:pt x="3218330" y="32717"/>
                  <a:pt x="2718749" y="-13936"/>
                  <a:pt x="2536546" y="18288"/>
                </a:cubicBezTo>
                <a:cubicBezTo>
                  <a:pt x="2354343" y="50512"/>
                  <a:pt x="2190669" y="3238"/>
                  <a:pt x="2050085" y="18288"/>
                </a:cubicBezTo>
                <a:cubicBezTo>
                  <a:pt x="1909501" y="33338"/>
                  <a:pt x="1520975" y="3062"/>
                  <a:pt x="1250899" y="18288"/>
                </a:cubicBezTo>
                <a:cubicBezTo>
                  <a:pt x="980823" y="33514"/>
                  <a:pt x="992936" y="28036"/>
                  <a:pt x="868680" y="18288"/>
                </a:cubicBezTo>
                <a:cubicBezTo>
                  <a:pt x="744424" y="8540"/>
                  <a:pt x="230364" y="33365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A3C0B473-865C-ECD3-2E48-D6668A89DDA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4140024"/>
              </p:ext>
            </p:extLst>
          </p:nvPr>
        </p:nvGraphicFramePr>
        <p:xfrm>
          <a:off x="838200" y="2228087"/>
          <a:ext cx="105156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8A164AB7-0BA5-5188-36D8-509AB26271C0}"/>
              </a:ext>
            </a:extLst>
          </p:cNvPr>
          <p:cNvSpPr txBox="1"/>
          <p:nvPr/>
        </p:nvSpPr>
        <p:spPr>
          <a:xfrm>
            <a:off x="1358284" y="6399108"/>
            <a:ext cx="3213716" cy="244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*Additional treatments listed on activity cards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6699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 fill">
            <a:extLst>
              <a:ext uri="{FF2B5EF4-FFF2-40B4-BE49-F238E27FC236}">
                <a16:creationId xmlns:a16="http://schemas.microsoft.com/office/drawing/2014/main" id="{CB49665F-0298-4449-8D2D-209989CB9E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lor 2">
            <a:extLst>
              <a:ext uri="{FF2B5EF4-FFF2-40B4-BE49-F238E27FC236}">
                <a16:creationId xmlns:a16="http://schemas.microsoft.com/office/drawing/2014/main" id="{A71EEC14-174A-46FA-B046-4747504571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EB6CB95-E653-4C6C-AE51-62FD848E8D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89" y="-2"/>
            <a:ext cx="3468234" cy="6858000"/>
            <a:chOff x="651279" y="598259"/>
            <a:chExt cx="10889442" cy="5680742"/>
          </a:xfrm>
        </p:grpSpPr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BDD3CB8E-ABA7-4F37-BB2C-64FFD19813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C2CA788A-B2FD-494C-BED0-83E31F6DFF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80EF65F-A720-9EA2-C1A7-57579E2E35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1325880" y="1947672"/>
            <a:ext cx="5961888" cy="2788920"/>
          </a:xfrm>
        </p:spPr>
        <p:txBody>
          <a:bodyPr anchor="ctr">
            <a:normAutofit/>
          </a:bodyPr>
          <a:lstStyle/>
          <a:p>
            <a:r>
              <a:rPr lang="en-US" sz="4800">
                <a:solidFill>
                  <a:schemeClr val="bg1"/>
                </a:solidFill>
              </a:rPr>
              <a:t>Floodplain Restoration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7E18CEF-C7F6-C23B-4B7C-B41A7BFF4F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3659423"/>
              </p:ext>
            </p:extLst>
          </p:nvPr>
        </p:nvGraphicFramePr>
        <p:xfrm>
          <a:off x="3794296" y="288758"/>
          <a:ext cx="7559504" cy="62852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BD886A34-F820-9F89-79D4-9CA8B7DE0FBD}"/>
              </a:ext>
            </a:extLst>
          </p:cNvPr>
          <p:cNvSpPr txBox="1"/>
          <p:nvPr/>
        </p:nvSpPr>
        <p:spPr>
          <a:xfrm>
            <a:off x="3794296" y="6593686"/>
            <a:ext cx="3213716" cy="244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*Additional treatments listed on activity cards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95051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3975CD-B655-F414-09B0-452AA72A4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2800" b="0" i="0"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Removal or Retrofitting of Fish Passage Barriers, Small Dams, Flood Gates, Pilings </a:t>
            </a:r>
            <a:endParaRPr lang="en-US" sz="2800">
              <a:solidFill>
                <a:srgbClr val="FFFFFF"/>
              </a:solidFill>
            </a:endParaRPr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FEABBFF1-DE28-C334-25F7-C02297BC554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482019"/>
              </p:ext>
            </p:extLst>
          </p:nvPr>
        </p:nvGraphicFramePr>
        <p:xfrm>
          <a:off x="4191297" y="385452"/>
          <a:ext cx="7847219" cy="6087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FA5D04A-A8BD-9C9B-FFDB-8212678D4EB4}"/>
              </a:ext>
            </a:extLst>
          </p:cNvPr>
          <p:cNvSpPr txBox="1"/>
          <p:nvPr/>
        </p:nvSpPr>
        <p:spPr>
          <a:xfrm>
            <a:off x="4181383" y="6496046"/>
            <a:ext cx="3213716" cy="244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*Additional treatments listed on activity cards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69058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FCBD9B-3E95-4392-3906-6E19E254D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8"/>
            <a:ext cx="10515600" cy="1133499"/>
          </a:xfrm>
        </p:spPr>
        <p:txBody>
          <a:bodyPr>
            <a:normAutofit/>
          </a:bodyPr>
          <a:lstStyle/>
          <a:p>
            <a:pPr algn="ctr"/>
            <a:r>
              <a:rPr lang="en-US" sz="5200"/>
              <a:t>Water Conservation</a:t>
            </a:r>
          </a:p>
        </p:txBody>
      </p:sp>
      <p:graphicFrame>
        <p:nvGraphicFramePr>
          <p:cNvPr id="28" name="Content Placeholder 2">
            <a:extLst>
              <a:ext uri="{FF2B5EF4-FFF2-40B4-BE49-F238E27FC236}">
                <a16:creationId xmlns:a16="http://schemas.microsoft.com/office/drawing/2014/main" id="{080D1767-DC57-17A4-BE2B-74C492395F9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7824536"/>
              </p:ext>
            </p:extLst>
          </p:nvPr>
        </p:nvGraphicFramePr>
        <p:xfrm>
          <a:off x="838200" y="1828800"/>
          <a:ext cx="105156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5335B0E-4BD3-38E8-63E2-1031E674094E}"/>
              </a:ext>
            </a:extLst>
          </p:cNvPr>
          <p:cNvSpPr txBox="1"/>
          <p:nvPr/>
        </p:nvSpPr>
        <p:spPr>
          <a:xfrm>
            <a:off x="838200" y="6319457"/>
            <a:ext cx="3213716" cy="244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*Additional treatments listed on activity cards</a:t>
            </a:r>
          </a:p>
        </p:txBody>
      </p:sp>
    </p:spTree>
    <p:extLst>
      <p:ext uri="{BB962C8B-B14F-4D97-AF65-F5344CB8AC3E}">
        <p14:creationId xmlns:p14="http://schemas.microsoft.com/office/powerpoint/2010/main" val="26806593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C53345-58EF-023D-5934-BE0D17978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3800"/>
              <a:t>Salmon Carcass Placement &amp; Remote Site Incubators </a:t>
            </a:r>
          </a:p>
        </p:txBody>
      </p:sp>
      <p:sp>
        <p:nvSpPr>
          <p:cNvPr id="29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CA38B485-7DC9-F9DE-4591-9334E1A313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en-US" sz="2200" dirty="0"/>
              <a:t>Obtain excess carcasses from Trinity River Hatchery</a:t>
            </a:r>
          </a:p>
          <a:p>
            <a:r>
              <a:rPr lang="en-US" sz="2200" dirty="0"/>
              <a:t>Distribute carcasses throughout watershed as needed</a:t>
            </a:r>
          </a:p>
          <a:p>
            <a:r>
              <a:rPr lang="en-US" sz="2200" dirty="0"/>
              <a:t>Hatch salmonid eggs streamside</a:t>
            </a:r>
          </a:p>
        </p:txBody>
      </p:sp>
      <p:pic>
        <p:nvPicPr>
          <p:cNvPr id="4" name="Picture 3" descr="A picture containing ground, outdoor, person, blue&#10;&#10;Description automatically generated">
            <a:extLst>
              <a:ext uri="{FF2B5EF4-FFF2-40B4-BE49-F238E27FC236}">
                <a16:creationId xmlns:a16="http://schemas.microsoft.com/office/drawing/2014/main" id="{18CC2B71-3ACD-AB03-19E5-5AB4CBD5809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45" r="-1" b="968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976093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8">
            <a:extLst>
              <a:ext uri="{FF2B5EF4-FFF2-40B4-BE49-F238E27FC236}">
                <a16:creationId xmlns:a16="http://schemas.microsoft.com/office/drawing/2014/main" id="{A3EFF7B1-6CB7-47D1-AD37-B870CA2B21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10">
            <a:extLst>
              <a:ext uri="{FF2B5EF4-FFF2-40B4-BE49-F238E27FC236}">
                <a16:creationId xmlns:a16="http://schemas.microsoft.com/office/drawing/2014/main" id="{7FA2962B-21B6-4689-A95D-A8FF6ADE4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7" name="Group 12">
            <a:extLst>
              <a:ext uri="{FF2B5EF4-FFF2-40B4-BE49-F238E27FC236}">
                <a16:creationId xmlns:a16="http://schemas.microsoft.com/office/drawing/2014/main" id="{A745280D-ED36-41FE-8EB1-CE597C99CF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117348" y="774914"/>
            <a:ext cx="304800" cy="429768"/>
            <a:chOff x="215328" y="-46937"/>
            <a:chExt cx="304800" cy="2773841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3D26CEB3-5AE4-4088-AD63-396DB50F28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AA9279A-AD34-474C-834E-6BF658144A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3589559-7D9A-4ECD-90BB-A5565E2DAE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701B1A71-DCEA-4EB2-8133-98A2CD6F09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Group 18">
            <a:extLst>
              <a:ext uri="{FF2B5EF4-FFF2-40B4-BE49-F238E27FC236}">
                <a16:creationId xmlns:a16="http://schemas.microsoft.com/office/drawing/2014/main" id="{80E95A5C-1E97-41C3-9DEC-245FF6DEB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8D3C3374-C720-4FCD-B6CD-AEF1D1A619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639E2EF-4D23-4EA3-B29E-D6362FF722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730820A4-6CEA-4BF7-8DE4-F5B2D2EB23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F320E002-8AED-4D4F-A104-0585FFFB9A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6A0BF3F3-3A09-42CE-9483-114BD01DD9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B233BD5C-DFC7-4EB7-B348-7C9B5B8D0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9" name="Rectangle 26">
            <a:extLst>
              <a:ext uri="{FF2B5EF4-FFF2-40B4-BE49-F238E27FC236}">
                <a16:creationId xmlns:a16="http://schemas.microsoft.com/office/drawing/2014/main" id="{A00D2CE1-35C1-46E6-BD59-CEE668BD90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0" name="Group 28">
            <a:extLst>
              <a:ext uri="{FF2B5EF4-FFF2-40B4-BE49-F238E27FC236}">
                <a16:creationId xmlns:a16="http://schemas.microsoft.com/office/drawing/2014/main" id="{A58DCE86-9AE1-46D1-96D6-04B8B3EDF6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89B74739-D423-4F25-A976-0A6CD86D17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6018E700-FF08-42AA-9237-24E7A74AD3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46B3488A-8A55-403E-B9C9-75AFA0CF53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5089B9D-BA8D-4A64-B95F-33940D9D68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Rectangle 34">
            <a:extLst>
              <a:ext uri="{FF2B5EF4-FFF2-40B4-BE49-F238E27FC236}">
                <a16:creationId xmlns:a16="http://schemas.microsoft.com/office/drawing/2014/main" id="{E18403B7-F2C7-4C07-8522-21C3191090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2" name="Group 36">
            <a:extLst>
              <a:ext uri="{FF2B5EF4-FFF2-40B4-BE49-F238E27FC236}">
                <a16:creationId xmlns:a16="http://schemas.microsoft.com/office/drawing/2014/main" id="{23B58CC6-A99E-43AF-A467-256F19287F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8FE97852-3A18-4317-B17E-8C45174F96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F9D0BC6E-6D0B-4589-B1BF-372BAA3839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30B892E-E062-4B0A-B79E-E55D36EC9A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8D1A4DF9-C28A-4C0A-B273-702F0C4880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E015F2E-6548-9AD7-1B05-16B5C2DEAC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495992"/>
            <a:ext cx="4195140" cy="5638831"/>
          </a:xfrm>
          <a:noFill/>
        </p:spPr>
        <p:txBody>
          <a:bodyPr anchor="ctr">
            <a:normAutofit/>
          </a:bodyPr>
          <a:lstStyle/>
          <a:p>
            <a:r>
              <a:rPr lang="en-US" sz="4800"/>
              <a:t>Bioengineered Bank Stabilization</a:t>
            </a:r>
          </a:p>
        </p:txBody>
      </p:sp>
      <p:graphicFrame>
        <p:nvGraphicFramePr>
          <p:cNvPr id="53" name="Content Placeholder 2">
            <a:extLst>
              <a:ext uri="{FF2B5EF4-FFF2-40B4-BE49-F238E27FC236}">
                <a16:creationId xmlns:a16="http://schemas.microsoft.com/office/drawing/2014/main" id="{8E3E652A-0ACC-A67F-2910-FCD8B443609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5720055"/>
              </p:ext>
            </p:extLst>
          </p:nvPr>
        </p:nvGraphicFramePr>
        <p:xfrm>
          <a:off x="4915947" y="866585"/>
          <a:ext cx="6253722" cy="50561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3E68E994-D457-C7EC-74F9-CCAA5AC14C18}"/>
              </a:ext>
            </a:extLst>
          </p:cNvPr>
          <p:cNvSpPr txBox="1"/>
          <p:nvPr/>
        </p:nvSpPr>
        <p:spPr>
          <a:xfrm>
            <a:off x="4875294" y="5810671"/>
            <a:ext cx="3213716" cy="244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*Additional treatments listed on activity cards</a:t>
            </a:r>
          </a:p>
        </p:txBody>
      </p:sp>
    </p:spTree>
    <p:extLst>
      <p:ext uri="{BB962C8B-B14F-4D97-AF65-F5344CB8AC3E}">
        <p14:creationId xmlns:p14="http://schemas.microsoft.com/office/powerpoint/2010/main" val="6675992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E2B703B-46F9-481A-A605-82E2A828C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FFCB3B-447F-796B-9BAF-731A02E236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9863"/>
            <a:ext cx="10515600" cy="1004594"/>
          </a:xfrm>
        </p:spPr>
        <p:txBody>
          <a:bodyPr>
            <a:normAutofit/>
          </a:bodyPr>
          <a:lstStyle/>
          <a:p>
            <a:pPr algn="ctr"/>
            <a:r>
              <a:rPr lang="en-US" sz="3100">
                <a:solidFill>
                  <a:srgbClr val="FFFFFF"/>
                </a:solidFill>
              </a:rPr>
              <a:t>Aquatic, Wetland, Riparian, and Upslope Habitat Enhancement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13BE4D7-0C3D-4906-B230-A1C5B4665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496" y="1587970"/>
            <a:ext cx="11033008" cy="4768380"/>
          </a:xfrm>
          <a:prstGeom prst="roundRect">
            <a:avLst>
              <a:gd name="adj" fmla="val 3174"/>
            </a:avLst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F0F1581-569E-49D8-3CAE-0CD8854F2E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3169379"/>
              </p:ext>
            </p:extLst>
          </p:nvPr>
        </p:nvGraphicFramePr>
        <p:xfrm>
          <a:off x="838200" y="1800911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2F1E7DEB-C415-186C-7ED2-E4BDBA8EE6F4}"/>
              </a:ext>
            </a:extLst>
          </p:cNvPr>
          <p:cNvSpPr txBox="1"/>
          <p:nvPr/>
        </p:nvSpPr>
        <p:spPr>
          <a:xfrm>
            <a:off x="678402" y="6111668"/>
            <a:ext cx="3213716" cy="244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*Additional treatments listed on activity cards</a:t>
            </a:r>
          </a:p>
        </p:txBody>
      </p:sp>
    </p:spTree>
    <p:extLst>
      <p:ext uri="{BB962C8B-B14F-4D97-AF65-F5344CB8AC3E}">
        <p14:creationId xmlns:p14="http://schemas.microsoft.com/office/powerpoint/2010/main" val="40647833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4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5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164DE1-C128-0C87-E3D4-8E75AB26E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r>
              <a:rPr lang="en-US" sz="3400"/>
              <a:t>Road Decommissioning, Maintenance, and Rehabilitation </a:t>
            </a:r>
          </a:p>
        </p:txBody>
      </p:sp>
      <p:sp>
        <p:nvSpPr>
          <p:cNvPr id="26" name="Rectangle 1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27" name="Content Placeholder 2">
            <a:extLst>
              <a:ext uri="{FF2B5EF4-FFF2-40B4-BE49-F238E27FC236}">
                <a16:creationId xmlns:a16="http://schemas.microsoft.com/office/drawing/2014/main" id="{74E7C35A-12CA-4C1B-9CDE-E8A1F12DB6A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1309572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190823A7-E37B-A4B1-1965-69AB74BDBBAF}"/>
              </a:ext>
            </a:extLst>
          </p:cNvPr>
          <p:cNvSpPr txBox="1"/>
          <p:nvPr/>
        </p:nvSpPr>
        <p:spPr>
          <a:xfrm>
            <a:off x="5303520" y="6470377"/>
            <a:ext cx="3213716" cy="244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*Additional treatments listed on activity cards</a:t>
            </a:r>
          </a:p>
        </p:txBody>
      </p:sp>
    </p:spTree>
    <p:extLst>
      <p:ext uri="{BB962C8B-B14F-4D97-AF65-F5344CB8AC3E}">
        <p14:creationId xmlns:p14="http://schemas.microsoft.com/office/powerpoint/2010/main" val="32736512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3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4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25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1C18C71-A516-673D-18DF-A89337B941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15729" y="1764407"/>
            <a:ext cx="5760846" cy="2310312"/>
          </a:xfrm>
        </p:spPr>
        <p:txBody>
          <a:bodyPr>
            <a:normAutofit/>
          </a:bodyPr>
          <a:lstStyle/>
          <a:p>
            <a:r>
              <a:rPr lang="en-US" sz="5200">
                <a:solidFill>
                  <a:schemeClr val="tx2"/>
                </a:solidFill>
              </a:rPr>
              <a:t>Questions?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643AC6-17E5-C1E2-438C-94D9D647EC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15729" y="4165152"/>
            <a:ext cx="5760846" cy="682079"/>
          </a:xfrm>
        </p:spPr>
        <p:txBody>
          <a:bodyPr>
            <a:normAutofit/>
          </a:bodyPr>
          <a:lstStyle/>
          <a:p>
            <a:r>
              <a:rPr lang="en-US" sz="2200" dirty="0">
                <a:solidFill>
                  <a:schemeClr val="tx2"/>
                </a:solidFill>
              </a:rPr>
              <a:t>Thank you for your time </a:t>
            </a:r>
            <a:r>
              <a:rPr lang="en-US" sz="2200" dirty="0">
                <a:solidFill>
                  <a:schemeClr val="tx2"/>
                </a:solidFill>
                <a:sym typeface="Wingdings" panose="05000000000000000000" pitchFamily="2" charset="2"/>
              </a:rPr>
              <a:t> </a:t>
            </a:r>
            <a:endParaRPr lang="en-US" sz="2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0915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450</TotalTime>
  <Words>571</Words>
  <Application>Microsoft Office PowerPoint</Application>
  <PresentationFormat>Widescreen</PresentationFormat>
  <Paragraphs>111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Trinity River Watershed Restoration Programmatic Environmental Assessment </vt:lpstr>
      <vt:lpstr>PowerPoint Presentation</vt:lpstr>
      <vt:lpstr>Project Area</vt:lpstr>
      <vt:lpstr>Who, Why, How</vt:lpstr>
      <vt:lpstr>Project Activity Categories</vt:lpstr>
      <vt:lpstr>Endangered  Species  Act</vt:lpstr>
      <vt:lpstr>Restoration and Enhancement of Off-Channel and Side-Channel Habitat</vt:lpstr>
      <vt:lpstr>Floodplain Restoration</vt:lpstr>
      <vt:lpstr>Removal or Retrofitting of Fish Passage Barriers, Small Dams, Flood Gates, Pilings </vt:lpstr>
      <vt:lpstr>Water Conservation</vt:lpstr>
      <vt:lpstr>Salmon Carcass Placement &amp; Remote Site Incubators </vt:lpstr>
      <vt:lpstr>Bioengineered Bank Stabilization</vt:lpstr>
      <vt:lpstr>Aquatic, Wetland, Riparian, and Upslope Habitat Enhancement</vt:lpstr>
      <vt:lpstr>Road Decommissioning, Maintenance, and Rehabilitation </vt:lpstr>
      <vt:lpstr>Questions?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Trinity River Watershed Restoration</dc:title>
  <dc:creator>Alvares, Lauren A</dc:creator>
  <cp:lastModifiedBy>Alvares, Lauren A</cp:lastModifiedBy>
  <cp:revision>1</cp:revision>
  <dcterms:created xsi:type="dcterms:W3CDTF">2024-02-07T17:09:50Z</dcterms:created>
  <dcterms:modified xsi:type="dcterms:W3CDTF">2024-03-18T23:28:23Z</dcterms:modified>
</cp:coreProperties>
</file>