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1" r:id="rId2"/>
    <p:sldMasterId id="2147483731" r:id="rId3"/>
    <p:sldMasterId id="2147483753" r:id="rId4"/>
  </p:sldMasterIdLst>
  <p:notesMasterIdLst>
    <p:notesMasterId r:id="rId20"/>
  </p:notesMasterIdLst>
  <p:handoutMasterIdLst>
    <p:handoutMasterId r:id="rId21"/>
  </p:handoutMasterIdLst>
  <p:sldIdLst>
    <p:sldId id="529" r:id="rId5"/>
    <p:sldId id="454" r:id="rId6"/>
    <p:sldId id="611" r:id="rId7"/>
    <p:sldId id="612" r:id="rId8"/>
    <p:sldId id="627" r:id="rId9"/>
    <p:sldId id="628" r:id="rId10"/>
    <p:sldId id="629" r:id="rId11"/>
    <p:sldId id="630" r:id="rId12"/>
    <p:sldId id="631" r:id="rId13"/>
    <p:sldId id="632" r:id="rId14"/>
    <p:sldId id="636" r:id="rId15"/>
    <p:sldId id="459" r:id="rId16"/>
    <p:sldId id="634" r:id="rId17"/>
    <p:sldId id="635" r:id="rId18"/>
    <p:sldId id="633" r:id="rId19"/>
  </p:sldIdLst>
  <p:sldSz cx="9144000" cy="6858000" type="screen4x3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xon, Michael D" initials="DMD" lastIdx="1" clrIdx="0">
    <p:extLst>
      <p:ext uri="{19B8F6BF-5375-455C-9EA6-DF929625EA0E}">
        <p15:presenceInfo xmlns:p15="http://schemas.microsoft.com/office/powerpoint/2012/main" userId="S-1-5-21-2111342016-1906211764-3376078148-125192" providerId="AD"/>
      </p:ext>
    </p:extLst>
  </p:cmAuthor>
  <p:cmAuthor id="2" name="Lee, James C" initials="LJC" lastIdx="1" clrIdx="1">
    <p:extLst>
      <p:ext uri="{19B8F6BF-5375-455C-9EA6-DF929625EA0E}">
        <p15:presenceInfo xmlns:p15="http://schemas.microsoft.com/office/powerpoint/2012/main" userId="S::jclee@usbr.gov::b76439fb-b33b-4a3b-a039-daf463a0f6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769D"/>
    <a:srgbClr val="0066FF"/>
    <a:srgbClr val="0099FF"/>
    <a:srgbClr val="3457C7"/>
    <a:srgbClr val="FFCC00"/>
    <a:srgbClr val="FF3399"/>
    <a:srgbClr val="0096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C21E5B-B67A-4D02-B83B-E26B4C6A9EE6}" v="2" dt="2022-06-15T18:23:14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6" autoAdjust="0"/>
    <p:restoredTop sz="86457" autoAdjust="0"/>
  </p:normalViewPr>
  <p:slideViewPr>
    <p:cSldViewPr snapToGrid="0">
      <p:cViewPr varScale="1">
        <p:scale>
          <a:sx n="99" d="100"/>
          <a:sy n="99" d="100"/>
        </p:scale>
        <p:origin x="797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e, James C" userId="b76439fb-b33b-4a3b-a039-daf463a0f604" providerId="ADAL" clId="{FDC21E5B-B67A-4D02-B83B-E26B4C6A9EE6}"/>
    <pc:docChg chg="custSel addSld delSld modSld sldOrd">
      <pc:chgData name="Lee, James C" userId="b76439fb-b33b-4a3b-a039-daf463a0f604" providerId="ADAL" clId="{FDC21E5B-B67A-4D02-B83B-E26B4C6A9EE6}" dt="2022-06-15T18:33:02.200" v="4122" actId="20577"/>
      <pc:docMkLst>
        <pc:docMk/>
      </pc:docMkLst>
      <pc:sldChg chg="addSp modSp add mod">
        <pc:chgData name="Lee, James C" userId="b76439fb-b33b-4a3b-a039-daf463a0f604" providerId="ADAL" clId="{FDC21E5B-B67A-4D02-B83B-E26B4C6A9EE6}" dt="2022-06-15T18:23:41.084" v="3879" actId="255"/>
        <pc:sldMkLst>
          <pc:docMk/>
          <pc:sldMk cId="2743035563" sldId="459"/>
        </pc:sldMkLst>
        <pc:spChg chg="mod">
          <ac:chgData name="Lee, James C" userId="b76439fb-b33b-4a3b-a039-daf463a0f604" providerId="ADAL" clId="{FDC21E5B-B67A-4D02-B83B-E26B4C6A9EE6}" dt="2022-06-15T18:23:00.297" v="3864" actId="1076"/>
          <ac:spMkLst>
            <pc:docMk/>
            <pc:sldMk cId="2743035563" sldId="459"/>
            <ac:spMk id="2" creationId="{00000000-0000-0000-0000-000000000000}"/>
          </ac:spMkLst>
        </pc:spChg>
        <pc:spChg chg="add mod">
          <ac:chgData name="Lee, James C" userId="b76439fb-b33b-4a3b-a039-daf463a0f604" providerId="ADAL" clId="{FDC21E5B-B67A-4D02-B83B-E26B4C6A9EE6}" dt="2022-06-15T18:23:41.084" v="3879" actId="255"/>
          <ac:spMkLst>
            <pc:docMk/>
            <pc:sldMk cId="2743035563" sldId="459"/>
            <ac:spMk id="5" creationId="{79A56AEE-7970-467B-9E8C-7544A9EC38F2}"/>
          </ac:spMkLst>
        </pc:spChg>
      </pc:sldChg>
      <pc:sldChg chg="del">
        <pc:chgData name="Lee, James C" userId="b76439fb-b33b-4a3b-a039-daf463a0f604" providerId="ADAL" clId="{FDC21E5B-B67A-4D02-B83B-E26B4C6A9EE6}" dt="2022-06-15T13:26:00.153" v="0" actId="2696"/>
        <pc:sldMkLst>
          <pc:docMk/>
          <pc:sldMk cId="44620717" sldId="592"/>
        </pc:sldMkLst>
      </pc:sldChg>
      <pc:sldChg chg="modSp mod">
        <pc:chgData name="Lee, James C" userId="b76439fb-b33b-4a3b-a039-daf463a0f604" providerId="ADAL" clId="{FDC21E5B-B67A-4D02-B83B-E26B4C6A9EE6}" dt="2022-06-15T18:26:53.354" v="3940" actId="20577"/>
        <pc:sldMkLst>
          <pc:docMk/>
          <pc:sldMk cId="3082920783" sldId="611"/>
        </pc:sldMkLst>
        <pc:spChg chg="mod">
          <ac:chgData name="Lee, James C" userId="b76439fb-b33b-4a3b-a039-daf463a0f604" providerId="ADAL" clId="{FDC21E5B-B67A-4D02-B83B-E26B4C6A9EE6}" dt="2022-06-15T13:37:57.973" v="533" actId="20577"/>
          <ac:spMkLst>
            <pc:docMk/>
            <pc:sldMk cId="3082920783" sldId="611"/>
            <ac:spMk id="2" creationId="{48508D10-8CDB-49AB-A991-5F001480339B}"/>
          </ac:spMkLst>
        </pc:spChg>
        <pc:spChg chg="mod">
          <ac:chgData name="Lee, James C" userId="b76439fb-b33b-4a3b-a039-daf463a0f604" providerId="ADAL" clId="{FDC21E5B-B67A-4D02-B83B-E26B4C6A9EE6}" dt="2022-06-15T18:26:53.354" v="3940" actId="20577"/>
          <ac:spMkLst>
            <pc:docMk/>
            <pc:sldMk cId="3082920783" sldId="611"/>
            <ac:spMk id="3" creationId="{A72E257A-891B-4272-9E92-750A36CAC1C0}"/>
          </ac:spMkLst>
        </pc:spChg>
      </pc:sldChg>
      <pc:sldChg chg="modSp mod">
        <pc:chgData name="Lee, James C" userId="b76439fb-b33b-4a3b-a039-daf463a0f604" providerId="ADAL" clId="{FDC21E5B-B67A-4D02-B83B-E26B4C6A9EE6}" dt="2022-06-15T13:40:16.729" v="812" actId="20577"/>
        <pc:sldMkLst>
          <pc:docMk/>
          <pc:sldMk cId="3147398583" sldId="612"/>
        </pc:sldMkLst>
        <pc:spChg chg="mod">
          <ac:chgData name="Lee, James C" userId="b76439fb-b33b-4a3b-a039-daf463a0f604" providerId="ADAL" clId="{FDC21E5B-B67A-4D02-B83B-E26B4C6A9EE6}" dt="2022-06-15T13:37:50.487" v="524" actId="20577"/>
          <ac:spMkLst>
            <pc:docMk/>
            <pc:sldMk cId="3147398583" sldId="612"/>
            <ac:spMk id="2" creationId="{48508D10-8CDB-49AB-A991-5F001480339B}"/>
          </ac:spMkLst>
        </pc:spChg>
        <pc:spChg chg="mod">
          <ac:chgData name="Lee, James C" userId="b76439fb-b33b-4a3b-a039-daf463a0f604" providerId="ADAL" clId="{FDC21E5B-B67A-4D02-B83B-E26B4C6A9EE6}" dt="2022-06-15T13:40:16.729" v="812" actId="20577"/>
          <ac:spMkLst>
            <pc:docMk/>
            <pc:sldMk cId="3147398583" sldId="612"/>
            <ac:spMk id="3" creationId="{A72E257A-891B-4272-9E92-750A36CAC1C0}"/>
          </ac:spMkLst>
        </pc:spChg>
      </pc:sldChg>
      <pc:sldChg chg="del">
        <pc:chgData name="Lee, James C" userId="b76439fb-b33b-4a3b-a039-daf463a0f604" providerId="ADAL" clId="{FDC21E5B-B67A-4D02-B83B-E26B4C6A9EE6}" dt="2022-06-15T14:26:29.369" v="3385" actId="47"/>
        <pc:sldMkLst>
          <pc:docMk/>
          <pc:sldMk cId="930186057" sldId="616"/>
        </pc:sldMkLst>
      </pc:sldChg>
      <pc:sldChg chg="del">
        <pc:chgData name="Lee, James C" userId="b76439fb-b33b-4a3b-a039-daf463a0f604" providerId="ADAL" clId="{FDC21E5B-B67A-4D02-B83B-E26B4C6A9EE6}" dt="2022-06-15T14:26:28.111" v="3384" actId="47"/>
        <pc:sldMkLst>
          <pc:docMk/>
          <pc:sldMk cId="127395216" sldId="617"/>
        </pc:sldMkLst>
      </pc:sldChg>
      <pc:sldChg chg="del">
        <pc:chgData name="Lee, James C" userId="b76439fb-b33b-4a3b-a039-daf463a0f604" providerId="ADAL" clId="{FDC21E5B-B67A-4D02-B83B-E26B4C6A9EE6}" dt="2022-06-15T14:26:15.809" v="3380" actId="47"/>
        <pc:sldMkLst>
          <pc:docMk/>
          <pc:sldMk cId="1152831847" sldId="618"/>
        </pc:sldMkLst>
      </pc:sldChg>
      <pc:sldChg chg="del">
        <pc:chgData name="Lee, James C" userId="b76439fb-b33b-4a3b-a039-daf463a0f604" providerId="ADAL" clId="{FDC21E5B-B67A-4D02-B83B-E26B4C6A9EE6}" dt="2022-06-15T14:26:30.674" v="3386" actId="47"/>
        <pc:sldMkLst>
          <pc:docMk/>
          <pc:sldMk cId="1416962560" sldId="621"/>
        </pc:sldMkLst>
      </pc:sldChg>
      <pc:sldChg chg="del">
        <pc:chgData name="Lee, James C" userId="b76439fb-b33b-4a3b-a039-daf463a0f604" providerId="ADAL" clId="{FDC21E5B-B67A-4D02-B83B-E26B4C6A9EE6}" dt="2022-06-15T14:26:21.872" v="3382" actId="47"/>
        <pc:sldMkLst>
          <pc:docMk/>
          <pc:sldMk cId="4168550939" sldId="622"/>
        </pc:sldMkLst>
      </pc:sldChg>
      <pc:sldChg chg="del">
        <pc:chgData name="Lee, James C" userId="b76439fb-b33b-4a3b-a039-daf463a0f604" providerId="ADAL" clId="{FDC21E5B-B67A-4D02-B83B-E26B4C6A9EE6}" dt="2022-06-15T14:26:33.443" v="3388" actId="47"/>
        <pc:sldMkLst>
          <pc:docMk/>
          <pc:sldMk cId="22144761" sldId="623"/>
        </pc:sldMkLst>
      </pc:sldChg>
      <pc:sldChg chg="del">
        <pc:chgData name="Lee, James C" userId="b76439fb-b33b-4a3b-a039-daf463a0f604" providerId="ADAL" clId="{FDC21E5B-B67A-4D02-B83B-E26B4C6A9EE6}" dt="2022-06-15T14:26:23.213" v="3383" actId="47"/>
        <pc:sldMkLst>
          <pc:docMk/>
          <pc:sldMk cId="4294204012" sldId="624"/>
        </pc:sldMkLst>
      </pc:sldChg>
      <pc:sldChg chg="del">
        <pc:chgData name="Lee, James C" userId="b76439fb-b33b-4a3b-a039-daf463a0f604" providerId="ADAL" clId="{FDC21E5B-B67A-4D02-B83B-E26B4C6A9EE6}" dt="2022-06-15T14:26:20.121" v="3381" actId="47"/>
        <pc:sldMkLst>
          <pc:docMk/>
          <pc:sldMk cId="2010745001" sldId="625"/>
        </pc:sldMkLst>
      </pc:sldChg>
      <pc:sldChg chg="del">
        <pc:chgData name="Lee, James C" userId="b76439fb-b33b-4a3b-a039-daf463a0f604" providerId="ADAL" clId="{FDC21E5B-B67A-4D02-B83B-E26B4C6A9EE6}" dt="2022-06-15T14:26:32.177" v="3387" actId="47"/>
        <pc:sldMkLst>
          <pc:docMk/>
          <pc:sldMk cId="3078347526" sldId="626"/>
        </pc:sldMkLst>
      </pc:sldChg>
      <pc:sldChg chg="modSp new mod">
        <pc:chgData name="Lee, James C" userId="b76439fb-b33b-4a3b-a039-daf463a0f604" providerId="ADAL" clId="{FDC21E5B-B67A-4D02-B83B-E26B4C6A9EE6}" dt="2022-06-15T14:12:48.727" v="2614" actId="20577"/>
        <pc:sldMkLst>
          <pc:docMk/>
          <pc:sldMk cId="3821930411" sldId="627"/>
        </pc:sldMkLst>
        <pc:spChg chg="mod">
          <ac:chgData name="Lee, James C" userId="b76439fb-b33b-4a3b-a039-daf463a0f604" providerId="ADAL" clId="{FDC21E5B-B67A-4D02-B83B-E26B4C6A9EE6}" dt="2022-06-15T13:50:05.052" v="854" actId="20577"/>
          <ac:spMkLst>
            <pc:docMk/>
            <pc:sldMk cId="3821930411" sldId="627"/>
            <ac:spMk id="2" creationId="{8BC8B367-B36B-4CBD-A6F3-CB8278334C0B}"/>
          </ac:spMkLst>
        </pc:spChg>
        <pc:spChg chg="mod">
          <ac:chgData name="Lee, James C" userId="b76439fb-b33b-4a3b-a039-daf463a0f604" providerId="ADAL" clId="{FDC21E5B-B67A-4D02-B83B-E26B4C6A9EE6}" dt="2022-06-15T14:12:48.727" v="2614" actId="20577"/>
          <ac:spMkLst>
            <pc:docMk/>
            <pc:sldMk cId="3821930411" sldId="627"/>
            <ac:spMk id="3" creationId="{010F6FA7-F961-44C0-9D59-2CE92EC2A3AC}"/>
          </ac:spMkLst>
        </pc:spChg>
      </pc:sldChg>
      <pc:sldChg chg="modSp new mod">
        <pc:chgData name="Lee, James C" userId="b76439fb-b33b-4a3b-a039-daf463a0f604" providerId="ADAL" clId="{FDC21E5B-B67A-4D02-B83B-E26B4C6A9EE6}" dt="2022-06-15T13:56:23.173" v="1448" actId="20577"/>
        <pc:sldMkLst>
          <pc:docMk/>
          <pc:sldMk cId="2903649144" sldId="628"/>
        </pc:sldMkLst>
        <pc:spChg chg="mod">
          <ac:chgData name="Lee, James C" userId="b76439fb-b33b-4a3b-a039-daf463a0f604" providerId="ADAL" clId="{FDC21E5B-B67A-4D02-B83B-E26B4C6A9EE6}" dt="2022-06-15T13:54:06.161" v="1374" actId="20577"/>
          <ac:spMkLst>
            <pc:docMk/>
            <pc:sldMk cId="2903649144" sldId="628"/>
            <ac:spMk id="2" creationId="{A80D1A3B-859A-458F-82F0-EC6C68DC672D}"/>
          </ac:spMkLst>
        </pc:spChg>
        <pc:spChg chg="mod">
          <ac:chgData name="Lee, James C" userId="b76439fb-b33b-4a3b-a039-daf463a0f604" providerId="ADAL" clId="{FDC21E5B-B67A-4D02-B83B-E26B4C6A9EE6}" dt="2022-06-15T13:56:23.173" v="1448" actId="20577"/>
          <ac:spMkLst>
            <pc:docMk/>
            <pc:sldMk cId="2903649144" sldId="628"/>
            <ac:spMk id="3" creationId="{2D1DEE40-8338-4896-AAAE-11B6AADD0BF5}"/>
          </ac:spMkLst>
        </pc:spChg>
      </pc:sldChg>
      <pc:sldChg chg="modSp new mod">
        <pc:chgData name="Lee, James C" userId="b76439fb-b33b-4a3b-a039-daf463a0f604" providerId="ADAL" clId="{FDC21E5B-B67A-4D02-B83B-E26B4C6A9EE6}" dt="2022-06-15T18:27:18.939" v="3941" actId="6549"/>
        <pc:sldMkLst>
          <pc:docMk/>
          <pc:sldMk cId="2862539437" sldId="629"/>
        </pc:sldMkLst>
        <pc:spChg chg="mod">
          <ac:chgData name="Lee, James C" userId="b76439fb-b33b-4a3b-a039-daf463a0f604" providerId="ADAL" clId="{FDC21E5B-B67A-4D02-B83B-E26B4C6A9EE6}" dt="2022-06-15T13:56:44.970" v="1468" actId="20577"/>
          <ac:spMkLst>
            <pc:docMk/>
            <pc:sldMk cId="2862539437" sldId="629"/>
            <ac:spMk id="2" creationId="{FA66A4EA-3E8B-4A8E-B133-F0499CF37A6B}"/>
          </ac:spMkLst>
        </pc:spChg>
        <pc:spChg chg="mod">
          <ac:chgData name="Lee, James C" userId="b76439fb-b33b-4a3b-a039-daf463a0f604" providerId="ADAL" clId="{FDC21E5B-B67A-4D02-B83B-E26B4C6A9EE6}" dt="2022-06-15T18:27:18.939" v="3941" actId="6549"/>
          <ac:spMkLst>
            <pc:docMk/>
            <pc:sldMk cId="2862539437" sldId="629"/>
            <ac:spMk id="3" creationId="{26E3A72D-B6E0-452C-9AE7-3EC9824996BD}"/>
          </ac:spMkLst>
        </pc:spChg>
      </pc:sldChg>
      <pc:sldChg chg="modSp new mod">
        <pc:chgData name="Lee, James C" userId="b76439fb-b33b-4a3b-a039-daf463a0f604" providerId="ADAL" clId="{FDC21E5B-B67A-4D02-B83B-E26B4C6A9EE6}" dt="2022-06-15T18:32:18.898" v="4102" actId="20577"/>
        <pc:sldMkLst>
          <pc:docMk/>
          <pc:sldMk cId="3454971565" sldId="630"/>
        </pc:sldMkLst>
        <pc:spChg chg="mod">
          <ac:chgData name="Lee, James C" userId="b76439fb-b33b-4a3b-a039-daf463a0f604" providerId="ADAL" clId="{FDC21E5B-B67A-4D02-B83B-E26B4C6A9EE6}" dt="2022-06-15T14:03:03.875" v="1984" actId="20577"/>
          <ac:spMkLst>
            <pc:docMk/>
            <pc:sldMk cId="3454971565" sldId="630"/>
            <ac:spMk id="2" creationId="{0C1D96C1-73DB-4C23-A22E-3D77E4426504}"/>
          </ac:spMkLst>
        </pc:spChg>
        <pc:spChg chg="mod">
          <ac:chgData name="Lee, James C" userId="b76439fb-b33b-4a3b-a039-daf463a0f604" providerId="ADAL" clId="{FDC21E5B-B67A-4D02-B83B-E26B4C6A9EE6}" dt="2022-06-15T18:32:18.898" v="4102" actId="20577"/>
          <ac:spMkLst>
            <pc:docMk/>
            <pc:sldMk cId="3454971565" sldId="630"/>
            <ac:spMk id="3" creationId="{1CE64B38-0C63-4FF5-84FD-4CB060EE56B4}"/>
          </ac:spMkLst>
        </pc:spChg>
      </pc:sldChg>
      <pc:sldChg chg="modSp new mod">
        <pc:chgData name="Lee, James C" userId="b76439fb-b33b-4a3b-a039-daf463a0f604" providerId="ADAL" clId="{FDC21E5B-B67A-4D02-B83B-E26B4C6A9EE6}" dt="2022-06-15T18:12:33.291" v="3582" actId="20577"/>
        <pc:sldMkLst>
          <pc:docMk/>
          <pc:sldMk cId="3827647984" sldId="631"/>
        </pc:sldMkLst>
        <pc:spChg chg="mod">
          <ac:chgData name="Lee, James C" userId="b76439fb-b33b-4a3b-a039-daf463a0f604" providerId="ADAL" clId="{FDC21E5B-B67A-4D02-B83B-E26B4C6A9EE6}" dt="2022-06-15T14:15:33.706" v="2707" actId="20577"/>
          <ac:spMkLst>
            <pc:docMk/>
            <pc:sldMk cId="3827647984" sldId="631"/>
            <ac:spMk id="2" creationId="{53D4EB9B-AD1E-4580-88EB-9FA9267BBD36}"/>
          </ac:spMkLst>
        </pc:spChg>
        <pc:spChg chg="mod">
          <ac:chgData name="Lee, James C" userId="b76439fb-b33b-4a3b-a039-daf463a0f604" providerId="ADAL" clId="{FDC21E5B-B67A-4D02-B83B-E26B4C6A9EE6}" dt="2022-06-15T18:12:33.291" v="3582" actId="20577"/>
          <ac:spMkLst>
            <pc:docMk/>
            <pc:sldMk cId="3827647984" sldId="631"/>
            <ac:spMk id="3" creationId="{7478792F-D8DA-479B-8258-0C44C30C2E92}"/>
          </ac:spMkLst>
        </pc:spChg>
      </pc:sldChg>
      <pc:sldChg chg="modSp new mod">
        <pc:chgData name="Lee, James C" userId="b76439fb-b33b-4a3b-a039-daf463a0f604" providerId="ADAL" clId="{FDC21E5B-B67A-4D02-B83B-E26B4C6A9EE6}" dt="2022-06-15T18:33:02.200" v="4122" actId="20577"/>
        <pc:sldMkLst>
          <pc:docMk/>
          <pc:sldMk cId="550115131" sldId="632"/>
        </pc:sldMkLst>
        <pc:spChg chg="mod">
          <ac:chgData name="Lee, James C" userId="b76439fb-b33b-4a3b-a039-daf463a0f604" providerId="ADAL" clId="{FDC21E5B-B67A-4D02-B83B-E26B4C6A9EE6}" dt="2022-06-15T14:33:57.400" v="3403" actId="20577"/>
          <ac:spMkLst>
            <pc:docMk/>
            <pc:sldMk cId="550115131" sldId="632"/>
            <ac:spMk id="2" creationId="{AC26FF1A-78CB-4C5A-964B-F2CBC2389D03}"/>
          </ac:spMkLst>
        </pc:spChg>
        <pc:spChg chg="mod">
          <ac:chgData name="Lee, James C" userId="b76439fb-b33b-4a3b-a039-daf463a0f604" providerId="ADAL" clId="{FDC21E5B-B67A-4D02-B83B-E26B4C6A9EE6}" dt="2022-06-15T18:33:02.200" v="4122" actId="20577"/>
          <ac:spMkLst>
            <pc:docMk/>
            <pc:sldMk cId="550115131" sldId="632"/>
            <ac:spMk id="3" creationId="{556F13E7-5679-4E33-B715-9EEC0960FA60}"/>
          </ac:spMkLst>
        </pc:spChg>
      </pc:sldChg>
      <pc:sldChg chg="delSp modSp new mod ord">
        <pc:chgData name="Lee, James C" userId="b76439fb-b33b-4a3b-a039-daf463a0f604" providerId="ADAL" clId="{FDC21E5B-B67A-4D02-B83B-E26B4C6A9EE6}" dt="2022-06-15T14:31:46.380" v="3402"/>
        <pc:sldMkLst>
          <pc:docMk/>
          <pc:sldMk cId="2280828845" sldId="633"/>
        </pc:sldMkLst>
        <pc:spChg chg="del">
          <ac:chgData name="Lee, James C" userId="b76439fb-b33b-4a3b-a039-daf463a0f604" providerId="ADAL" clId="{FDC21E5B-B67A-4D02-B83B-E26B4C6A9EE6}" dt="2022-06-15T14:29:59.235" v="3390" actId="478"/>
          <ac:spMkLst>
            <pc:docMk/>
            <pc:sldMk cId="2280828845" sldId="633"/>
            <ac:spMk id="2" creationId="{DAA4B74E-E38E-4ECB-952C-4606A64D5D97}"/>
          </ac:spMkLst>
        </pc:spChg>
        <pc:spChg chg="mod">
          <ac:chgData name="Lee, James C" userId="b76439fb-b33b-4a3b-a039-daf463a0f604" providerId="ADAL" clId="{FDC21E5B-B67A-4D02-B83B-E26B4C6A9EE6}" dt="2022-06-15T14:30:29.234" v="3392" actId="1076"/>
          <ac:spMkLst>
            <pc:docMk/>
            <pc:sldMk cId="2280828845" sldId="633"/>
            <ac:spMk id="3" creationId="{3305D6F7-A546-4E8B-BE65-929E1D490C27}"/>
          </ac:spMkLst>
        </pc:spChg>
      </pc:sldChg>
      <pc:sldChg chg="addSp delSp new mod">
        <pc:chgData name="Lee, James C" userId="b76439fb-b33b-4a3b-a039-daf463a0f604" providerId="ADAL" clId="{FDC21E5B-B67A-4D02-B83B-E26B4C6A9EE6}" dt="2022-06-15T14:31:11.494" v="3396" actId="22"/>
        <pc:sldMkLst>
          <pc:docMk/>
          <pc:sldMk cId="1623664293" sldId="634"/>
        </pc:sldMkLst>
        <pc:spChg chg="del">
          <ac:chgData name="Lee, James C" userId="b76439fb-b33b-4a3b-a039-daf463a0f604" providerId="ADAL" clId="{FDC21E5B-B67A-4D02-B83B-E26B4C6A9EE6}" dt="2022-06-15T14:30:43.882" v="3395" actId="478"/>
          <ac:spMkLst>
            <pc:docMk/>
            <pc:sldMk cId="1623664293" sldId="634"/>
            <ac:spMk id="2" creationId="{77AC0BDF-8BA9-46E6-A06B-EA454ACB5B34}"/>
          </ac:spMkLst>
        </pc:spChg>
        <pc:spChg chg="del">
          <ac:chgData name="Lee, James C" userId="b76439fb-b33b-4a3b-a039-daf463a0f604" providerId="ADAL" clId="{FDC21E5B-B67A-4D02-B83B-E26B4C6A9EE6}" dt="2022-06-15T14:30:41.966" v="3394" actId="478"/>
          <ac:spMkLst>
            <pc:docMk/>
            <pc:sldMk cId="1623664293" sldId="634"/>
            <ac:spMk id="3" creationId="{9ABECD0A-B069-4809-AF05-FCBD0975BC9A}"/>
          </ac:spMkLst>
        </pc:spChg>
        <pc:spChg chg="add">
          <ac:chgData name="Lee, James C" userId="b76439fb-b33b-4a3b-a039-daf463a0f604" providerId="ADAL" clId="{FDC21E5B-B67A-4D02-B83B-E26B4C6A9EE6}" dt="2022-06-15T14:31:11.494" v="3396" actId="22"/>
          <ac:spMkLst>
            <pc:docMk/>
            <pc:sldMk cId="1623664293" sldId="634"/>
            <ac:spMk id="5" creationId="{A47417AC-C78E-4055-A4AA-A19AD84B77E3}"/>
          </ac:spMkLst>
        </pc:spChg>
      </pc:sldChg>
      <pc:sldChg chg="addSp delSp new mod">
        <pc:chgData name="Lee, James C" userId="b76439fb-b33b-4a3b-a039-daf463a0f604" providerId="ADAL" clId="{FDC21E5B-B67A-4D02-B83B-E26B4C6A9EE6}" dt="2022-06-15T14:31:41.897" v="3400" actId="22"/>
        <pc:sldMkLst>
          <pc:docMk/>
          <pc:sldMk cId="1660197938" sldId="635"/>
        </pc:sldMkLst>
        <pc:spChg chg="del">
          <ac:chgData name="Lee, James C" userId="b76439fb-b33b-4a3b-a039-daf463a0f604" providerId="ADAL" clId="{FDC21E5B-B67A-4D02-B83B-E26B4C6A9EE6}" dt="2022-06-15T14:31:19.602" v="3398" actId="478"/>
          <ac:spMkLst>
            <pc:docMk/>
            <pc:sldMk cId="1660197938" sldId="635"/>
            <ac:spMk id="2" creationId="{C9F69DD7-DBA5-4284-9794-92B2B904155A}"/>
          </ac:spMkLst>
        </pc:spChg>
        <pc:spChg chg="del">
          <ac:chgData name="Lee, James C" userId="b76439fb-b33b-4a3b-a039-daf463a0f604" providerId="ADAL" clId="{FDC21E5B-B67A-4D02-B83B-E26B4C6A9EE6}" dt="2022-06-15T14:31:21.217" v="3399" actId="478"/>
          <ac:spMkLst>
            <pc:docMk/>
            <pc:sldMk cId="1660197938" sldId="635"/>
            <ac:spMk id="3" creationId="{083763AB-516D-4EF2-AACE-34C09DA7AB79}"/>
          </ac:spMkLst>
        </pc:spChg>
        <pc:spChg chg="add">
          <ac:chgData name="Lee, James C" userId="b76439fb-b33b-4a3b-a039-daf463a0f604" providerId="ADAL" clId="{FDC21E5B-B67A-4D02-B83B-E26B4C6A9EE6}" dt="2022-06-15T14:31:41.897" v="3400" actId="22"/>
          <ac:spMkLst>
            <pc:docMk/>
            <pc:sldMk cId="1660197938" sldId="635"/>
            <ac:spMk id="5" creationId="{2ECD0BE9-FBF9-4A75-A035-5601745C68FE}"/>
          </ac:spMkLst>
        </pc:spChg>
      </pc:sldChg>
      <pc:sldChg chg="modSp new mod">
        <pc:chgData name="Lee, James C" userId="b76439fb-b33b-4a3b-a039-daf463a0f604" providerId="ADAL" clId="{FDC21E5B-B67A-4D02-B83B-E26B4C6A9EE6}" dt="2022-06-15T18:14:32.616" v="3854"/>
        <pc:sldMkLst>
          <pc:docMk/>
          <pc:sldMk cId="3747265993" sldId="636"/>
        </pc:sldMkLst>
        <pc:spChg chg="mod">
          <ac:chgData name="Lee, James C" userId="b76439fb-b33b-4a3b-a039-daf463a0f604" providerId="ADAL" clId="{FDC21E5B-B67A-4D02-B83B-E26B4C6A9EE6}" dt="2022-06-15T18:14:20.910" v="3852"/>
          <ac:spMkLst>
            <pc:docMk/>
            <pc:sldMk cId="3747265993" sldId="636"/>
            <ac:spMk id="2" creationId="{C5CDC057-9BF3-493C-9F98-44BCB7F6241A}"/>
          </ac:spMkLst>
        </pc:spChg>
        <pc:spChg chg="mod">
          <ac:chgData name="Lee, James C" userId="b76439fb-b33b-4a3b-a039-daf463a0f604" providerId="ADAL" clId="{FDC21E5B-B67A-4D02-B83B-E26B4C6A9EE6}" dt="2022-06-15T18:14:32.616" v="3854"/>
          <ac:spMkLst>
            <pc:docMk/>
            <pc:sldMk cId="3747265993" sldId="636"/>
            <ac:spMk id="3" creationId="{9E63E796-BCF0-491B-906C-74D0A570F6ED}"/>
          </ac:spMkLst>
        </pc:spChg>
      </pc:sldChg>
      <pc:sldChg chg="new del">
        <pc:chgData name="Lee, James C" userId="b76439fb-b33b-4a3b-a039-daf463a0f604" providerId="ADAL" clId="{FDC21E5B-B67A-4D02-B83B-E26B4C6A9EE6}" dt="2022-06-15T18:22:08.742" v="3857" actId="2696"/>
        <pc:sldMkLst>
          <pc:docMk/>
          <pc:sldMk cId="3682129089" sldId="63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AF3BC730-95FF-4E99-B36F-1E64835C02EE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6768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69B349BF-609F-4E58-A1A4-F03DF2AA7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1890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E3821519-6FF8-4977-BDD4-5AD64A3E53B6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0" y="1154113"/>
            <a:ext cx="4156075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92" tIns="46246" rIns="92492" bIns="4624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444861"/>
            <a:ext cx="5560060" cy="3636705"/>
          </a:xfrm>
          <a:prstGeom prst="rect">
            <a:avLst/>
          </a:prstGeom>
        </p:spPr>
        <p:txBody>
          <a:bodyPr vert="horz" lIns="92492" tIns="46246" rIns="92492" bIns="4624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17061FC5-45F0-4A39-944F-802E87CF4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211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061FC5-45F0-4A39-944F-802E87CF47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492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7061FC5-45F0-4A39-944F-802E87CF476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748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769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48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70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16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959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03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172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55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419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200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720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lue Backgrou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8631" y="1350973"/>
            <a:ext cx="6858000" cy="2387600"/>
          </a:xfrm>
          <a:effectLst/>
        </p:spPr>
        <p:txBody>
          <a:bodyPr anchor="b"/>
          <a:lstStyle>
            <a:lvl1pPr algn="l">
              <a:defRPr sz="45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No more than two lines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78631" y="3830648"/>
            <a:ext cx="6858000" cy="1655762"/>
          </a:xfrm>
          <a:effectLst/>
        </p:spPr>
        <p:txBody>
          <a:bodyPr>
            <a:noAutofit/>
          </a:bodyPr>
          <a:lstStyle>
            <a:lvl1pPr marL="0" indent="0" algn="l">
              <a:buNone/>
              <a:defRPr sz="2400" b="1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Subtitle goes here</a:t>
            </a:r>
            <a:br>
              <a:rPr lang="en-US" dirty="0"/>
            </a:br>
            <a:r>
              <a:rPr lang="en-US" dirty="0"/>
              <a:t>No more than two lines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" y="6400801"/>
            <a:ext cx="2057400" cy="365125"/>
          </a:xfrm>
          <a:effectLst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12741A13-65EA-6347-BE27-A6636816D72F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400801"/>
            <a:ext cx="3086100" cy="365125"/>
          </a:xfrm>
          <a:effectLst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29450" y="6400801"/>
            <a:ext cx="2057400" cy="365125"/>
          </a:xfrm>
          <a:effectLst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275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DA61-96D0-3845-8C5E-0D209D24FDF3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767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1450" y="365126"/>
            <a:ext cx="4257675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825625"/>
            <a:ext cx="4257675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26C5-41E0-A34F-8F2E-0A9A4D981DE1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4514850" y="1"/>
            <a:ext cx="4629150" cy="685799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3692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wer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3657600"/>
            <a:ext cx="9144000" cy="368617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9FB3D-5B42-3F41-9DB2-19E39B4ABFB0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171450" y="365126"/>
            <a:ext cx="8778240" cy="7635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82880" y="1282701"/>
            <a:ext cx="8778240" cy="2232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914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365126"/>
            <a:ext cx="877824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F84-80AF-0549-9F70-6A5CD81482A0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71450" y="1813717"/>
            <a:ext cx="435483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94860" y="1813717"/>
            <a:ext cx="435483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25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C4F7B-192C-CC4D-B903-FD33AA908534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5262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750F-5D22-0D4A-945A-5017A5441769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9526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00475" y="0"/>
            <a:ext cx="5343525" cy="68580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2D1-1D5E-FD43-8C0C-F1EFF7183237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1248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C8285-8343-AA48-BD69-39A4FA2F6177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03813" y="189981"/>
            <a:ext cx="6858000" cy="1994419"/>
          </a:xfrm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>
            <a:noAutofit/>
          </a:bodyPr>
          <a:lstStyle>
            <a:lvl1pPr marL="0" indent="0" algn="l">
              <a:buNone/>
              <a:defRPr sz="2400" b="1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Contact Information Goes Here</a:t>
            </a:r>
            <a:br>
              <a:rPr lang="en-US" dirty="0"/>
            </a:br>
            <a:r>
              <a:rPr lang="en-US" dirty="0"/>
              <a:t>No more than four lines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029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lue Backgrou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8631" y="1350973"/>
            <a:ext cx="6858000" cy="2387600"/>
          </a:xfrm>
          <a:effectLst/>
        </p:spPr>
        <p:txBody>
          <a:bodyPr anchor="b"/>
          <a:lstStyle>
            <a:lvl1pPr algn="l">
              <a:defRPr sz="45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No more than two lines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78631" y="3830648"/>
            <a:ext cx="6858000" cy="1655762"/>
          </a:xfrm>
          <a:effectLst/>
        </p:spPr>
        <p:txBody>
          <a:bodyPr>
            <a:noAutofit/>
          </a:bodyPr>
          <a:lstStyle>
            <a:lvl1pPr marL="0" indent="0" algn="l">
              <a:buNone/>
              <a:defRPr sz="2400" b="1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Subtitle goes here</a:t>
            </a:r>
            <a:br>
              <a:rPr lang="en-US" dirty="0"/>
            </a:br>
            <a:r>
              <a:rPr lang="en-US" dirty="0"/>
              <a:t>No more than two lines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" y="6400801"/>
            <a:ext cx="2057400" cy="365125"/>
          </a:xfrm>
          <a:effectLst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12741A13-65EA-6347-BE27-A6636816D72F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400801"/>
            <a:ext cx="3086100" cy="365125"/>
          </a:xfrm>
          <a:effectLst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29450" y="6400801"/>
            <a:ext cx="2057400" cy="365125"/>
          </a:xfrm>
          <a:effectLst/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0429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2DA61-96D0-3845-8C5E-0D209D24FDF3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3470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1450" y="365126"/>
            <a:ext cx="4257675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825625"/>
            <a:ext cx="4257675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C26C5-41E0-A34F-8F2E-0A9A4D981DE1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4514850" y="1"/>
            <a:ext cx="4629150" cy="685799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50175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wer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3657600"/>
            <a:ext cx="9144000" cy="3686174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9FB3D-5B42-3F41-9DB2-19E39B4ABFB0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171450" y="365126"/>
            <a:ext cx="8778240" cy="7635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82880" y="1282701"/>
            <a:ext cx="8778240" cy="2232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7148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365126"/>
            <a:ext cx="877824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F84-80AF-0549-9F70-6A5CD81482A0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71450" y="1813717"/>
            <a:ext cx="435483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4594860" y="1813717"/>
            <a:ext cx="435483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856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C4F7B-192C-CC4D-B903-FD33AA908534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9786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5750F-5D22-0D4A-945A-5017A5441769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3485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00475" y="0"/>
            <a:ext cx="5343525" cy="68580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02D1-1D5E-FD43-8C0C-F1EFF7183237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9095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C8285-8343-AA48-BD69-39A4FA2F6177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03813" y="189981"/>
            <a:ext cx="6858000" cy="1994419"/>
          </a:xfrm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>
            <a:noAutofit/>
          </a:bodyPr>
          <a:lstStyle>
            <a:lvl1pPr marL="0" indent="0" algn="l">
              <a:buNone/>
              <a:defRPr sz="2400" b="1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Contact Information Goes Here</a:t>
            </a:r>
            <a:br>
              <a:rPr lang="en-US" dirty="0"/>
            </a:br>
            <a:r>
              <a:rPr lang="en-US" dirty="0"/>
              <a:t>No more than four lines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0959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4892675"/>
            <a:ext cx="1639888" cy="1965325"/>
            <a:chOff x="0" y="3082"/>
            <a:chExt cx="1037" cy="1238"/>
          </a:xfrm>
        </p:grpSpPr>
        <p:sp>
          <p:nvSpPr>
            <p:cNvPr id="5123" name="Rectangle 3"/>
            <p:cNvSpPr>
              <a:spLocks noChangeArrowheads="1"/>
            </p:cNvSpPr>
            <p:nvPr userDrawn="1"/>
          </p:nvSpPr>
          <p:spPr bwMode="auto">
            <a:xfrm>
              <a:off x="0" y="3082"/>
              <a:ext cx="1037" cy="1238"/>
            </a:xfrm>
            <a:prstGeom prst="rect">
              <a:avLst/>
            </a:prstGeom>
            <a:solidFill>
              <a:srgbClr val="111111"/>
            </a:solidFill>
            <a:ln w="9525">
              <a:solidFill>
                <a:srgbClr val="11111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FFFFFF"/>
                </a:solidFill>
              </a:endParaRPr>
            </a:p>
          </p:txBody>
        </p:sp>
        <p:pic>
          <p:nvPicPr>
            <p:cNvPr id="5124" name="Picture 4" descr="Trinity Logo - RGB - 150 DPI"/>
            <p:cNvPicPr>
              <a:picLocks noChangeAspect="1" noChangeArrowheads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" y="3370"/>
              <a:ext cx="920" cy="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1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828800" y="2149475"/>
            <a:ext cx="7132638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7132638" cy="22860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800" y="6381750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ftr" sz="quarter" idx="3"/>
          </p:nvPr>
        </p:nvSpPr>
        <p:spPr>
          <a:xfrm>
            <a:off x="3932238" y="6381750"/>
            <a:ext cx="2895600" cy="476250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381750"/>
            <a:ext cx="2133600" cy="476250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DB05CDB2-E9B5-489A-834A-B242D98E0DA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5130" name="Picture 10" descr="chinook_wi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69" t="2580" r="35965" b="8388"/>
          <a:stretch>
            <a:fillRect/>
          </a:stretch>
        </p:blipFill>
        <p:spPr bwMode="auto">
          <a:xfrm>
            <a:off x="0" y="0"/>
            <a:ext cx="16764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786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9C9A648-9754-40A0-A63C-0A2874C775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995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728D9A4-DE21-4B83-9283-4422138840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3003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4327525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2325" y="1600200"/>
            <a:ext cx="4329113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EDAFB3F-5D84-4723-B03B-E1C06A69BA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13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5AE9CC-417D-43B9-9BEB-651B56F82B5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201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D46314-0F7D-4593-84A6-B1FDEF1CC9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0033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5A7F24-96DB-4CA8-AEE2-237995D4BE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425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ADDBFE-1959-4E2C-B6DF-1ED6DE79D0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7504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F1F6203-4C20-4BE3-9386-8F6BC6A2B9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1004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B580C2F-C0AE-47D5-9455-48ACF761E27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9784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9575" y="0"/>
            <a:ext cx="2201863" cy="6477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0"/>
            <a:ext cx="6454775" cy="6477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C77FE9B-12DF-4AC0-927A-8BB27E5B417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1740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0903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4327525" cy="4876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32325" y="1600200"/>
            <a:ext cx="4329113" cy="2362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32325" y="4114800"/>
            <a:ext cx="4329113" cy="2362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276600" y="6553200"/>
            <a:ext cx="50292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305800" y="6553200"/>
            <a:ext cx="838200" cy="304800"/>
          </a:xfrm>
        </p:spPr>
        <p:txBody>
          <a:bodyPr/>
          <a:lstStyle>
            <a:lvl1pPr>
              <a:defRPr/>
            </a:lvl1pPr>
          </a:lstStyle>
          <a:p>
            <a:fld id="{8916ED65-52DF-4649-A281-4E4C3BD075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8646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52400" y="0"/>
            <a:ext cx="880903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600200"/>
            <a:ext cx="4327525" cy="2362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32325" y="1600200"/>
            <a:ext cx="4329113" cy="2362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52400" y="4114800"/>
            <a:ext cx="4327525" cy="2362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2325" y="4114800"/>
            <a:ext cx="4329113" cy="2362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3276600" y="6553200"/>
            <a:ext cx="50292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305800" y="6553200"/>
            <a:ext cx="838200" cy="304800"/>
          </a:xfrm>
        </p:spPr>
        <p:txBody>
          <a:bodyPr/>
          <a:lstStyle>
            <a:lvl1pPr>
              <a:defRPr/>
            </a:lvl1pPr>
          </a:lstStyle>
          <a:p>
            <a:fld id="{E86ECF13-1766-4371-830C-F6F5C6F2A9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51635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0903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152400" y="1600200"/>
            <a:ext cx="4327525" cy="4876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32325" y="1600200"/>
            <a:ext cx="4329113" cy="4876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502DE-0213-4D20-83D1-B54E160E64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61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gif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.gif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76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20205-38AD-438A-9A5C-3F752E55756B}" type="datetimeFigureOut">
              <a:rPr lang="en-US" smtClean="0"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EB596-F45C-41AA-AAA0-5FC393CA7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6854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976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365126"/>
            <a:ext cx="87782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825625"/>
            <a:ext cx="877824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" y="64008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9BA584D0-09CA-574D-B027-FFD2C80D9EBB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0080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9450" y="64008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7620567" y="5533978"/>
            <a:ext cx="1190882" cy="123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7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8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24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20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976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365126"/>
            <a:ext cx="87782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825625"/>
            <a:ext cx="877824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" y="64008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9BA584D0-09CA-574D-B027-FFD2C80D9EBB}" type="datetime1">
              <a:rPr lang="en-US" smtClean="0">
                <a:solidFill>
                  <a:prstClr val="black"/>
                </a:solidFill>
              </a:rPr>
              <a:pPr/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0080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9450" y="64008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A1D9053B-8DB2-EA4A-A9CF-0F8FB54823AA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7620567" y="5533978"/>
            <a:ext cx="1190882" cy="123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4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8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24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20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b="1" kern="1200">
          <a:solidFill>
            <a:schemeClr val="tx1"/>
          </a:solidFill>
          <a:latin typeface="Arial" charset="0"/>
          <a:ea typeface="Arial" charset="0"/>
          <a:cs typeface="Arial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976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0"/>
            <a:ext cx="880903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553200"/>
            <a:ext cx="5029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33CC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05800" y="6553200"/>
            <a:ext cx="838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33CC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A4C002-ADEC-4CA0-B522-524B65BA6F9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600200"/>
            <a:ext cx="8809038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420826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FFCC00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7197" y="3436593"/>
            <a:ext cx="7334745" cy="1168658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/>
              <a:t>FY 2023 Science Plan Update</a:t>
            </a:r>
            <a:endParaRPr lang="en-US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5643" y="5421224"/>
            <a:ext cx="7583729" cy="835593"/>
          </a:xfrm>
          <a:solidFill>
            <a:schemeClr val="tx1">
              <a:alpha val="48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US" sz="2100" dirty="0">
                <a:solidFill>
                  <a:schemeClr val="accent4">
                    <a:lumMod val="10000"/>
                  </a:schemeClr>
                </a:solidFill>
              </a:rPr>
              <a:t>James Lee, Science Coordinator, Trinity River Restoration Program</a:t>
            </a:r>
          </a:p>
          <a:p>
            <a:pPr algn="l"/>
            <a:r>
              <a:rPr lang="en-US" sz="2100" dirty="0">
                <a:solidFill>
                  <a:schemeClr val="accent4">
                    <a:lumMod val="10000"/>
                  </a:schemeClr>
                </a:solidFill>
              </a:rPr>
              <a:t>June 15, 2022</a:t>
            </a:r>
          </a:p>
        </p:txBody>
      </p:sp>
      <p:pic>
        <p:nvPicPr>
          <p:cNvPr id="5" name="Picture 4" descr="Revised Basic Seal - RGB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291" y="919674"/>
            <a:ext cx="1711434" cy="17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Water Line - RG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936" y="2117639"/>
            <a:ext cx="8295446" cy="92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26413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730" y="4661452"/>
            <a:ext cx="78800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bg1"/>
                </a:solidFill>
              </a:rPr>
              <a:t>“to restore and maintain the Trinity River's 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anadromous fishery resources“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[by]</a:t>
            </a:r>
          </a:p>
          <a:p>
            <a:pPr algn="ctr"/>
            <a:r>
              <a:rPr lang="en-US" i="1" dirty="0">
                <a:solidFill>
                  <a:schemeClr val="bg1"/>
                </a:solidFill>
              </a:rPr>
              <a:t>“rehabilitating the river itself, restoring the attributes that produce a healthy, functioning alluvial river system”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42" y="51664"/>
            <a:ext cx="7034651" cy="442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90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08D10-8CDB-49AB-A991-5F001480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Background-Elements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E257A-891B-4272-9E92-750A36CAC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Science-related activities that will occur, or be funded, in FY 2023</a:t>
            </a:r>
          </a:p>
          <a:p>
            <a:pPr marL="0" indent="0">
              <a:buNone/>
            </a:pPr>
            <a:r>
              <a:rPr lang="en-US" dirty="0"/>
              <a:t>Elements include:</a:t>
            </a:r>
          </a:p>
          <a:p>
            <a:r>
              <a:rPr lang="en-US" dirty="0"/>
              <a:t>Core Monitoring</a:t>
            </a:r>
          </a:p>
          <a:p>
            <a:pPr lvl="1"/>
            <a:r>
              <a:rPr lang="en-US" dirty="0"/>
              <a:t>Status and Trend Monitoring</a:t>
            </a:r>
          </a:p>
          <a:p>
            <a:pPr lvl="1"/>
            <a:r>
              <a:rPr lang="en-US" dirty="0"/>
              <a:t>Other Core</a:t>
            </a:r>
          </a:p>
          <a:p>
            <a:r>
              <a:rPr lang="en-US" dirty="0"/>
              <a:t>Model updates</a:t>
            </a:r>
          </a:p>
          <a:p>
            <a:r>
              <a:rPr lang="en-US" dirty="0"/>
              <a:t>Uncertainty-driven Investigations (Flex funding)</a:t>
            </a:r>
          </a:p>
          <a:p>
            <a:r>
              <a:rPr lang="en-US" dirty="0"/>
              <a:t>Workgroup Activities</a:t>
            </a:r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920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08D10-8CDB-49AB-A991-5F001480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Background- Science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E257A-891B-4272-9E92-750A36CAC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1877876"/>
            <a:ext cx="8778240" cy="4351338"/>
          </a:xfrm>
        </p:spPr>
        <p:txBody>
          <a:bodyPr/>
          <a:lstStyle/>
          <a:p>
            <a:r>
              <a:rPr lang="en-US" dirty="0"/>
              <a:t>A Science Planning Document is currently in final stages and will be completed as part of the refinements project (in FY 2022).</a:t>
            </a:r>
          </a:p>
          <a:p>
            <a:r>
              <a:rPr lang="en-US" dirty="0"/>
              <a:t>Overlap between Science Plan Drafting Committee and Interdisciplinary Team</a:t>
            </a:r>
          </a:p>
          <a:p>
            <a:r>
              <a:rPr lang="en-US" dirty="0"/>
              <a:t>Components of Science Plan will be used for FY 2023 planning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398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8B367-B36B-4CBD-A6F3-CB827833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Status and Trend Monitoring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F6FA7-F961-44C0-9D59-2CE92EC2A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Same as FY 2021 and FY 2022 (budgets adjusted for inflation)</a:t>
            </a:r>
          </a:p>
          <a:p>
            <a:pPr lvl="1"/>
            <a:r>
              <a:rPr lang="en-US" dirty="0"/>
              <a:t>Chinook run-size estimation</a:t>
            </a:r>
          </a:p>
          <a:p>
            <a:pPr lvl="1"/>
            <a:r>
              <a:rPr lang="en-US" dirty="0"/>
              <a:t>Fall Chinook CWT</a:t>
            </a:r>
          </a:p>
          <a:p>
            <a:pPr lvl="1"/>
            <a:r>
              <a:rPr lang="en-US" dirty="0"/>
              <a:t>Fall Chinook Scale Ageing</a:t>
            </a:r>
          </a:p>
          <a:p>
            <a:pPr lvl="1"/>
            <a:r>
              <a:rPr lang="en-US" dirty="0"/>
              <a:t>Outmigrant Monitoring</a:t>
            </a:r>
          </a:p>
          <a:p>
            <a:pPr lvl="1"/>
            <a:r>
              <a:rPr lang="en-US" dirty="0"/>
              <a:t>Yurok Tribal Harvest Monitoring (Lower Klamath)</a:t>
            </a:r>
          </a:p>
          <a:p>
            <a:pPr lvl="1"/>
            <a:r>
              <a:rPr lang="en-US" dirty="0"/>
              <a:t>Hoopa Valley Tribal Harvest Monitoring (Lower Trinity)</a:t>
            </a:r>
          </a:p>
          <a:p>
            <a:pPr lvl="1"/>
            <a:r>
              <a:rPr lang="en-US" dirty="0"/>
              <a:t>Redd and carcass monitoring</a:t>
            </a:r>
          </a:p>
          <a:p>
            <a:r>
              <a:rPr lang="en-US" dirty="0"/>
              <a:t>Science Plan is expected to recommend a review of these projects</a:t>
            </a:r>
          </a:p>
          <a:p>
            <a:pPr lvl="1"/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930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D1A3B-859A-458F-82F0-EC6C68DC6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Core Monitoring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1DEE40-8338-4896-AAAE-11B6AADD0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Aerial imagery collection (in implementation budget)</a:t>
            </a:r>
          </a:p>
          <a:p>
            <a:r>
              <a:rPr lang="en-US" dirty="0"/>
              <a:t>Stream gaging</a:t>
            </a:r>
          </a:p>
        </p:txBody>
      </p:sp>
    </p:spTree>
    <p:extLst>
      <p:ext uri="{BB962C8B-B14F-4D97-AF65-F5344CB8AC3E}">
        <p14:creationId xmlns:p14="http://schemas.microsoft.com/office/powerpoint/2010/main" val="2903649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6A4EA-3E8B-4A8E-B133-F0499CF37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3A72D-B6E0-452C-9AE7-3EC982499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Hydraulic Model (SRH-2D)</a:t>
            </a:r>
          </a:p>
          <a:p>
            <a:pPr lvl="1"/>
            <a:r>
              <a:rPr lang="en-US" dirty="0"/>
              <a:t>Funded in FY 2022</a:t>
            </a:r>
          </a:p>
          <a:p>
            <a:r>
              <a:rPr lang="en-US" dirty="0"/>
              <a:t>Bed surface grain-size map</a:t>
            </a:r>
          </a:p>
          <a:p>
            <a:pPr lvl="1"/>
            <a:r>
              <a:rPr lang="en-US" dirty="0"/>
              <a:t>Roughness layer for hydraulic model</a:t>
            </a:r>
          </a:p>
          <a:p>
            <a:pPr lvl="1"/>
            <a:r>
              <a:rPr lang="en-US" dirty="0"/>
              <a:t>Can be used in conjunction with hydraulic model to predict bed entrainment</a:t>
            </a:r>
          </a:p>
          <a:p>
            <a:pPr lvl="1"/>
            <a:r>
              <a:rPr lang="en-US" dirty="0"/>
              <a:t>SAB comments still need to be incorporated into final investigation plan</a:t>
            </a:r>
          </a:p>
          <a:p>
            <a:r>
              <a:rPr lang="en-US" dirty="0"/>
              <a:t>RBM-10</a:t>
            </a:r>
          </a:p>
          <a:p>
            <a:pPr lvl="1"/>
            <a:r>
              <a:rPr lang="en-US" dirty="0"/>
              <a:t>Funded in FY 2022</a:t>
            </a:r>
          </a:p>
        </p:txBody>
      </p:sp>
    </p:spTree>
    <p:extLst>
      <p:ext uri="{BB962C8B-B14F-4D97-AF65-F5344CB8AC3E}">
        <p14:creationId xmlns:p14="http://schemas.microsoft.com/office/powerpoint/2010/main" val="2862539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D96C1-73DB-4C23-A22E-3D77E4426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Uncertainty-driven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64B38-0C63-4FF5-84FD-4CB060EE5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Projects funded this fiscal year include:</a:t>
            </a:r>
          </a:p>
          <a:p>
            <a:pPr lvl="1"/>
            <a:r>
              <a:rPr lang="en-US" dirty="0"/>
              <a:t>NREI vs Physical Habitat</a:t>
            </a:r>
          </a:p>
          <a:p>
            <a:pPr lvl="1"/>
            <a:r>
              <a:rPr lang="en-US" dirty="0"/>
              <a:t>Effects of scour and inundation on aquatic communities</a:t>
            </a:r>
          </a:p>
          <a:p>
            <a:pPr lvl="1"/>
            <a:r>
              <a:rPr lang="en-US" dirty="0"/>
              <a:t>SRH-2D temperature module validation</a:t>
            </a:r>
          </a:p>
          <a:p>
            <a:r>
              <a:rPr lang="en-US" dirty="0"/>
              <a:t>2023 RFP for research or modeling needs</a:t>
            </a:r>
          </a:p>
          <a:p>
            <a:pPr lvl="1"/>
            <a:r>
              <a:rPr lang="en-US" dirty="0"/>
              <a:t>$500k budgeted</a:t>
            </a:r>
          </a:p>
          <a:p>
            <a:pPr lvl="1"/>
            <a:r>
              <a:rPr lang="en-US" dirty="0"/>
              <a:t>Interim project selection to come from IDT, informed by draft Science Plan priorities and SAB input, and will be a recommendation to TMC at next quarterly meeting</a:t>
            </a:r>
          </a:p>
        </p:txBody>
      </p:sp>
    </p:spTree>
    <p:extLst>
      <p:ext uri="{BB962C8B-B14F-4D97-AF65-F5344CB8AC3E}">
        <p14:creationId xmlns:p14="http://schemas.microsoft.com/office/powerpoint/2010/main" val="3454971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4EB9B-AD1E-4580-88EB-9FA9267BB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Workgroup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8792F-D8DA-479B-8258-0C44C30C2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Design</a:t>
            </a:r>
          </a:p>
          <a:p>
            <a:r>
              <a:rPr lang="en-US" dirty="0"/>
              <a:t>Watershed</a:t>
            </a:r>
          </a:p>
          <a:p>
            <a:r>
              <a:rPr lang="en-US" dirty="0"/>
              <a:t>Fish</a:t>
            </a:r>
          </a:p>
          <a:p>
            <a:pPr lvl="1"/>
            <a:r>
              <a:rPr lang="en-US" dirty="0"/>
              <a:t>Potentially developing SOWs/RFPs for:</a:t>
            </a:r>
          </a:p>
          <a:p>
            <a:pPr lvl="2"/>
            <a:r>
              <a:rPr lang="en-US" dirty="0"/>
              <a:t>Status and trend project review</a:t>
            </a:r>
          </a:p>
          <a:p>
            <a:pPr lvl="2"/>
            <a:r>
              <a:rPr lang="en-US" dirty="0"/>
              <a:t>Limiting Factors Analysis</a:t>
            </a:r>
          </a:p>
          <a:p>
            <a:r>
              <a:rPr lang="en-US" dirty="0"/>
              <a:t>Flow Workgroup</a:t>
            </a:r>
          </a:p>
          <a:p>
            <a:pPr lvl="1"/>
            <a:r>
              <a:rPr lang="en-US" dirty="0"/>
              <a:t>Hydrograph planning and analysis</a:t>
            </a:r>
          </a:p>
          <a:p>
            <a:pPr lvl="1"/>
            <a:r>
              <a:rPr lang="en-US" dirty="0"/>
              <a:t>Winter flow variability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647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6FF1A-78CB-4C5A-964B-F2CBC238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Workgroup Highlights (</a:t>
            </a:r>
            <a:r>
              <a:rPr lang="en-US" dirty="0" err="1"/>
              <a:t>cont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F13E7-5679-4E33-B715-9EEC0960F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Physical</a:t>
            </a:r>
          </a:p>
          <a:p>
            <a:pPr lvl="1"/>
            <a:r>
              <a:rPr lang="en-US" dirty="0"/>
              <a:t>Corridor delineation</a:t>
            </a:r>
          </a:p>
          <a:p>
            <a:pPr lvl="1"/>
            <a:r>
              <a:rPr lang="en-US" dirty="0"/>
              <a:t>Gravel augmentation</a:t>
            </a:r>
          </a:p>
          <a:p>
            <a:r>
              <a:rPr lang="en-US" dirty="0"/>
              <a:t>Riparian and Aquatic Ecology</a:t>
            </a:r>
          </a:p>
          <a:p>
            <a:pPr lvl="1"/>
            <a:r>
              <a:rPr lang="en-US" dirty="0"/>
              <a:t>TBD- likely RFP/SOW development for riparian/aquatic ecology and temperature studies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115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DC057-9BF3-493C-9F98-44BCB7F62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Workgroup Highlights (</a:t>
            </a:r>
            <a:r>
              <a:rPr lang="en-US" dirty="0" err="1"/>
              <a:t>cont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3E796-BCF0-491B-906C-74D0A570F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IDT/all</a:t>
            </a:r>
          </a:p>
          <a:p>
            <a:pPr lvl="1"/>
            <a:r>
              <a:rPr lang="en-US" dirty="0"/>
              <a:t>Objectives and Targets- still need to reduce overlap across disciplines</a:t>
            </a:r>
          </a:p>
          <a:p>
            <a:pPr lvl="1"/>
            <a:r>
              <a:rPr lang="en-US" dirty="0"/>
              <a:t>Prioritizing uncertainties and developing problem statements</a:t>
            </a:r>
          </a:p>
          <a:p>
            <a:pPr lvl="1"/>
            <a:r>
              <a:rPr lang="en-US" dirty="0"/>
              <a:t>Implement annual science planning process for FY 2024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265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475" y="5965448"/>
            <a:ext cx="2488996" cy="8925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Young Chinook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Deep Gulch 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(2017 channel restoration project)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Photo by Aaron Martin, Yurok Tribe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31" r="36122" b="11114"/>
          <a:stretch/>
        </p:blipFill>
        <p:spPr>
          <a:xfrm>
            <a:off x="5760845" y="4589253"/>
            <a:ext cx="3383155" cy="22687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A56AEE-7970-467B-9E8C-7544A9EC38F2}"/>
              </a:ext>
            </a:extLst>
          </p:cNvPr>
          <p:cNvSpPr txBox="1"/>
          <p:nvPr/>
        </p:nvSpPr>
        <p:spPr>
          <a:xfrm>
            <a:off x="875654" y="542441"/>
            <a:ext cx="4107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743035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47417AC-C78E-4055-A4AA-A19AD84B77E3}"/>
              </a:ext>
            </a:extLst>
          </p:cNvPr>
          <p:cNvSpPr txBox="1"/>
          <p:nvPr/>
        </p:nvSpPr>
        <p:spPr>
          <a:xfrm>
            <a:off x="2286000" y="912863"/>
            <a:ext cx="4572000" cy="5032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Goals</a:t>
            </a: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57200" marR="0" indent="-2286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-Fund science projects as early as possible in the fiscal year</a:t>
            </a:r>
          </a:p>
          <a:p>
            <a:pPr marL="457200" marR="0" indent="-2286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-Minimize conflicts-of-interest</a:t>
            </a:r>
          </a:p>
          <a:p>
            <a:pPr marL="457200" marR="0" indent="-2286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-Maximize efficiency (information gained/cost)</a:t>
            </a:r>
          </a:p>
          <a:p>
            <a:pPr marL="457200" marR="0" indent="-2286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-Utilize external reviewers (SAB) to ensure that both specified IDT priorities can be addressed, and study objectives can be met, by the investigation plans.</a:t>
            </a:r>
          </a:p>
          <a:p>
            <a:pPr marL="457200" marR="0" indent="-2286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-Maintain TRRP partners’ responsibility for setting research priorities and funding projects that address these priorities (i.e., not asking an external entity to make science funding decisions for us).</a:t>
            </a:r>
          </a:p>
        </p:txBody>
      </p:sp>
    </p:spTree>
    <p:extLst>
      <p:ext uri="{BB962C8B-B14F-4D97-AF65-F5344CB8AC3E}">
        <p14:creationId xmlns:p14="http://schemas.microsoft.com/office/powerpoint/2010/main" val="1623664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ECD0BE9-FBF9-4A75-A035-5601745C68FE}"/>
              </a:ext>
            </a:extLst>
          </p:cNvPr>
          <p:cNvSpPr txBox="1"/>
          <p:nvPr/>
        </p:nvSpPr>
        <p:spPr>
          <a:xfrm>
            <a:off x="2286000" y="2285546"/>
            <a:ext cx="4572000" cy="2286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Roles: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IDT ranks topics/research questions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TMC considers funding the final project list at September quarterly meeting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Calibri" panose="020F0502020204030204" pitchFamily="34" charset="0"/>
              <a:buChar char="-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 ensures that specified IDT priorities can be addressed and study objectives can be met by the proposed investigation plans</a:t>
            </a:r>
          </a:p>
        </p:txBody>
      </p:sp>
    </p:spTree>
    <p:extLst>
      <p:ext uri="{BB962C8B-B14F-4D97-AF65-F5344CB8AC3E}">
        <p14:creationId xmlns:p14="http://schemas.microsoft.com/office/powerpoint/2010/main" val="1660197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5D6F7-A546-4E8B-BE65-929E1D490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562513"/>
            <a:ext cx="8778240" cy="4351338"/>
          </a:xfrm>
        </p:spPr>
        <p:txBody>
          <a:bodyPr/>
          <a:lstStyle/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Each core IDT member proposes 1 research question or topic (May/June) 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Should be based on the </a:t>
            </a:r>
            <a:r>
              <a:rPr lang="en-US" sz="1200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uncertainties</a:t>
            </a: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identified in the Science Plan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 of research questions submitted per IDT member can vary annually depending on anticipated funding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 from FY 2018 solicitation: “Determine flow rates on river and tributaries. Data to be used for assessments on flow accretion, flood frequency, sediment transport, temperature, habitat, modeling, climate change, watershed impacts, and others”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IDT refines and prioritizes these topics in a ranked list (June)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Topics will be scored according to their benefit to adaptive management decision-making, including relevance to key uncertainties and decision support.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Core members provide rankings to IDT coordinators who then compile them into a composite ranking.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TRRP Science Coordinator creates a solicitation package based on these questions. (June)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 would be similar to FY 2018 Solicitation Package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Includes specific instructions to authors for the content and submittal of proposed investigation plans.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(step 4 from pathway 1 is omitted) Solicitation package is sent out to partners (June) 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Proposed investigation plans are received by IDT in August and reviewed for completeness.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also provides an opportunity for TRRP Science Coordinator and Executive Director to work with PIs to maximize the use of anticipated funds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Proposed Investigation Plans are submitted to SAB for review. SAB recommends: fund, fund with revisions, or do not fund. In the unlikely situation where multiple proposed investigation plans are submitted for the same research topic, the SAB would recommend the best fit. </a:t>
            </a:r>
          </a:p>
          <a:p>
            <a:pPr marL="342900" marR="0" lvl="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request to fund projects is submitted to TMC at the September TMC meeting based on the initial IDT ranking of topics and the SAB reviews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Projects are funded according to their ranks until allocated funds are used </a:t>
            </a:r>
          </a:p>
          <a:p>
            <a:pPr marL="742950" marR="0" lvl="1" indent="-28575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en-US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Projects that are conditionally approved by SAB are not funded until they are revised and SAB concurs with revisions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828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clamation Blue 4x3" id="{B8DC9A36-7222-3445-AC5A-51CF31BD51C8}" vid="{012FD949-2979-C84A-ADFE-DFD529C73941}"/>
    </a:ext>
  </a:extLst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clamation Blue 4x3" id="{B8DC9A36-7222-3445-AC5A-51CF31BD51C8}" vid="{012FD949-2979-C84A-ADFE-DFD529C73941}"/>
    </a:ext>
  </a:extLst>
</a:theme>
</file>

<file path=ppt/theme/theme4.xml><?xml version="1.0" encoding="utf-8"?>
<a:theme xmlns:a="http://schemas.openxmlformats.org/drawingml/2006/main" name="4_TRRP powerpoint template">
  <a:themeElements>
    <a:clrScheme name="TRRP powerpoint template 6">
      <a:dk1>
        <a:srgbClr val="005A58"/>
      </a:dk1>
      <a:lt1>
        <a:srgbClr val="FFFFFF"/>
      </a:lt1>
      <a:dk2>
        <a:srgbClr val="008080"/>
      </a:dk2>
      <a:lt2>
        <a:srgbClr val="FFFF99"/>
      </a:lt2>
      <a:accent1>
        <a:srgbClr val="006462"/>
      </a:accent1>
      <a:accent2>
        <a:srgbClr val="6D6FC7"/>
      </a:accent2>
      <a:accent3>
        <a:srgbClr val="AAC0C0"/>
      </a:accent3>
      <a:accent4>
        <a:srgbClr val="DADADA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TRRP powerpoint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RP powerpoin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RP powerpoin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RP powerpoin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RP powerpoin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RP powerpoin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RP powerpoin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RP powerpoin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RP powerpoin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RP powerpoin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RP powerpoin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RP powerpoin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RP powerpoin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8306</TotalTime>
  <Words>902</Words>
  <Application>Microsoft Office PowerPoint</Application>
  <PresentationFormat>On-screen Show (4:3)</PresentationFormat>
  <Paragraphs>106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1_Office Theme</vt:lpstr>
      <vt:lpstr>2_Office Theme</vt:lpstr>
      <vt:lpstr>4_TRRP powerpoint template</vt:lpstr>
      <vt:lpstr>FY 2023 Science Plan Update</vt:lpstr>
      <vt:lpstr>PowerPoint Presentation</vt:lpstr>
      <vt:lpstr>Background-Elements</vt:lpstr>
      <vt:lpstr>Background- Science Plan</vt:lpstr>
      <vt:lpstr>Status and Trend Monitoring</vt:lpstr>
      <vt:lpstr>Other Core Monitoring</vt:lpstr>
      <vt:lpstr>Model updates</vt:lpstr>
      <vt:lpstr>Uncertainty-driven activities</vt:lpstr>
      <vt:lpstr>Workgroup Highlights</vt:lpstr>
      <vt:lpstr>Workgroup Highlights (cont)</vt:lpstr>
      <vt:lpstr>Workgroup Highlights (cont)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Adaptive Management on the Trinity River</dc:title>
  <dc:creator>Dixon, Michael D</dc:creator>
  <cp:lastModifiedBy>Lee, James C</cp:lastModifiedBy>
  <cp:revision>63</cp:revision>
  <dcterms:created xsi:type="dcterms:W3CDTF">2019-04-29T21:27:49Z</dcterms:created>
  <dcterms:modified xsi:type="dcterms:W3CDTF">2022-06-15T18:33:09Z</dcterms:modified>
</cp:coreProperties>
</file>