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1.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1.xml" ContentType="application/vnd.openxmlformats-officedocument.drawingml.chartshape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8.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notesMasterIdLst>
    <p:notesMasterId r:id="rId26"/>
  </p:notesMasterIdLst>
  <p:handoutMasterIdLst>
    <p:handoutMasterId r:id="rId27"/>
  </p:handoutMasterIdLst>
  <p:sldIdLst>
    <p:sldId id="256" r:id="rId2"/>
    <p:sldId id="273" r:id="rId3"/>
    <p:sldId id="257" r:id="rId4"/>
    <p:sldId id="265" r:id="rId5"/>
    <p:sldId id="284" r:id="rId6"/>
    <p:sldId id="283" r:id="rId7"/>
    <p:sldId id="285" r:id="rId8"/>
    <p:sldId id="275" r:id="rId9"/>
    <p:sldId id="277" r:id="rId10"/>
    <p:sldId id="280" r:id="rId11"/>
    <p:sldId id="295" r:id="rId12"/>
    <p:sldId id="282" r:id="rId13"/>
    <p:sldId id="296" r:id="rId14"/>
    <p:sldId id="281" r:id="rId15"/>
    <p:sldId id="297" r:id="rId16"/>
    <p:sldId id="293" r:id="rId17"/>
    <p:sldId id="294" r:id="rId18"/>
    <p:sldId id="291" r:id="rId19"/>
    <p:sldId id="289" r:id="rId20"/>
    <p:sldId id="264" r:id="rId21"/>
    <p:sldId id="288" r:id="rId22"/>
    <p:sldId id="292" r:id="rId23"/>
    <p:sldId id="290" r:id="rId24"/>
    <p:sldId id="274"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92" autoAdjust="0"/>
    <p:restoredTop sz="61927" autoAdjust="0"/>
  </p:normalViewPr>
  <p:slideViewPr>
    <p:cSldViewPr snapToGrid="0">
      <p:cViewPr varScale="1">
        <p:scale>
          <a:sx n="54" d="100"/>
          <a:sy n="54" d="100"/>
        </p:scale>
        <p:origin x="167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building3\public$\TRRP\Workgroup%20Coordination\Flow%202024%20&amp;%202025\Spring%20Planning%20WY2025\Meetings\2025-03-03%20Spring%20Planning%203\Materials\WY%2025_hydrographs%20for%20modeling_JB_fixed.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building3\public$\TRRP\Workgroup%20Coordination\Flow%202024%20&amp;%202025\Spring%20Planning%20WY2025\Materials\KD_N-W-W_SubDailyFlowScheduler_Flow%20workgroup%20adjustments_3-5-25%20(1).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building3\public$\TRRP\Workgroup%20Coordination\Flow%202024%20&amp;%202025\Spring%20Planning%20WY2025\Meetings\2025-03-03%20Spring%20Planning%203\Materials\WY%2025_hydrographs%20for%20modeling_JB_fixed.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building3\public$\TRRP\Workgroup%20Coordination\Flow%202024%20&amp;%202025\Spring%20Planning%20WY2025\Meetings\2025-03-03%20Spring%20Planning%203\Materials\WY%2025_hydrographs%20for%20modeling_geomorph_fixed.xlsx" TargetMode="Externa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1.xml"/></Relationships>
</file>

<file path=ppt/charts/_rels/chart5.xml.rels><?xml version="1.0" encoding="UTF-8" standalone="yes"?>
<Relationships xmlns="http://schemas.openxmlformats.org/package/2006/relationships"><Relationship Id="rId3" Type="http://schemas.openxmlformats.org/officeDocument/2006/relationships/oleObject" Target="file:///\\building3\public$\TRRP\Workgroup%20Coordination\Flow%202024%20&amp;%202025\Spring%20Planning%20WY2025\Materials\KD_N-W-W_SubDailyFlowScheduler_Flow%20workgroup%20adjustments_3-5-25%20(1).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building3\public$\TRRP\Workgroup%20Coordination\Flow%202024%20&amp;%202025\Spring%20Planning%20WY2025\Materials\KD_N-W-W_SubDailyFlowScheduler_Flow%20workgroup%20adjustments_3-5-25%20(1).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building3\public$\TRRP\Workgroup%20Coordination\Flow%202024%20&amp;%202025\Spring%20Planning%20WY2025\Materials\KD_N-W-W_SubDailyFlowScheduler_Flow%20workgroup%20adjustments_3-5-25%20(1).xlsx" TargetMode="External"/><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0" i="0" u="none" strike="noStrike" kern="1200" spc="0" baseline="0">
                <a:solidFill>
                  <a:schemeClr val="tx1">
                    <a:lumMod val="65000"/>
                    <a:lumOff val="35000"/>
                  </a:schemeClr>
                </a:solidFill>
                <a:latin typeface="+mn-lt"/>
                <a:ea typeface="+mn-ea"/>
                <a:cs typeface="+mn-cs"/>
              </a:defRPr>
            </a:pPr>
            <a:r>
              <a:rPr lang="en-US" sz="2800" dirty="0"/>
              <a:t>Q50 scaled </a:t>
            </a:r>
            <a:r>
              <a:rPr lang="en-US" sz="2800" dirty="0" smtClean="0"/>
              <a:t>(Riparian</a:t>
            </a:r>
            <a:r>
              <a:rPr lang="en-US" sz="2800" baseline="0" dirty="0" smtClean="0"/>
              <a:t> Hydrograph w/ Swell)</a:t>
            </a:r>
            <a:r>
              <a:rPr lang="en-US" sz="2800" dirty="0"/>
              <a:t>
</a:t>
            </a:r>
            <a:r>
              <a:rPr lang="en-US" sz="2800" dirty="0" smtClean="0"/>
              <a:t>Normal-Wet-Wet </a:t>
            </a:r>
            <a:r>
              <a:rPr lang="en-US" sz="2800" dirty="0"/>
              <a:t>(</a:t>
            </a:r>
            <a:r>
              <a:rPr lang="en-US" sz="2800" dirty="0" err="1"/>
              <a:t>cfs</a:t>
            </a:r>
            <a:r>
              <a:rPr lang="en-US" sz="2800" dirty="0"/>
              <a:t>)</a:t>
            </a:r>
          </a:p>
        </c:rich>
      </c:tx>
      <c:layout>
        <c:manualLayout>
          <c:xMode val="edge"/>
          <c:yMode val="edge"/>
          <c:x val="0.50382870118280265"/>
          <c:y val="4.0724837982485114E-2"/>
        </c:manualLayout>
      </c:layout>
      <c:overlay val="0"/>
      <c:spPr>
        <a:noFill/>
        <a:ln>
          <a:noFill/>
        </a:ln>
        <a:effectLst/>
      </c:spPr>
      <c:txPr>
        <a:bodyPr rot="0" spcFirstLastPara="1" vertOverflow="ellipsis" vert="horz" wrap="square" anchor="ctr" anchorCtr="1"/>
        <a:lstStyle/>
        <a:p>
          <a:pPr>
            <a:defRPr sz="144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8.4242954296205833E-2"/>
          <c:y val="1.849849919835423E-2"/>
          <c:w val="0.87664859593154842"/>
          <c:h val="0.87367498044217362"/>
        </c:manualLayout>
      </c:layout>
      <c:scatterChart>
        <c:scatterStyle val="lineMarker"/>
        <c:varyColors val="0"/>
        <c:ser>
          <c:idx val="1"/>
          <c:order val="1"/>
          <c:tx>
            <c:strRef>
              <c:f>'[WY 25_hydrographs for modeling_JB_fixed.xlsx]DAQ Hydrographs for modeling'!$H$1</c:f>
              <c:strCache>
                <c:ptCount val="1"/>
                <c:pt idx="0">
                  <c:v>Q50 scaled 
N-W-W (cfs)</c:v>
                </c:pt>
              </c:strCache>
            </c:strRef>
          </c:tx>
          <c:spPr>
            <a:ln w="25400" cap="rnd">
              <a:solidFill>
                <a:srgbClr val="00B050"/>
              </a:solidFill>
              <a:round/>
            </a:ln>
            <a:effectLst/>
          </c:spPr>
          <c:marker>
            <c:symbol val="none"/>
          </c:marker>
          <c:xVal>
            <c:numRef>
              <c:f>'[WY 25_hydrographs for modeling_JB_fixed.xlsx]DAQ Hydrographs for modeling'!$F$2:$F$366</c:f>
              <c:numCache>
                <c:formatCode>m/d/yyyy</c:formatCode>
                <c:ptCount val="365"/>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pt idx="364">
                  <c:v>45930</c:v>
                </c:pt>
              </c:numCache>
            </c:numRef>
          </c:xVal>
          <c:yVal>
            <c:numRef>
              <c:f>'[WY 25_hydrographs for modeling_JB_fixed.xlsx]DAQ Hydrographs for modeling'!$H$2:$H$366</c:f>
              <c:numCache>
                <c:formatCode>General</c:formatCode>
                <c:ptCount val="365"/>
                <c:pt idx="0">
                  <c:v>455</c:v>
                </c:pt>
                <c:pt idx="1">
                  <c:v>456</c:v>
                </c:pt>
                <c:pt idx="2">
                  <c:v>455</c:v>
                </c:pt>
                <c:pt idx="3">
                  <c:v>453</c:v>
                </c:pt>
                <c:pt idx="4">
                  <c:v>453</c:v>
                </c:pt>
                <c:pt idx="5">
                  <c:v>455</c:v>
                </c:pt>
                <c:pt idx="6">
                  <c:v>455</c:v>
                </c:pt>
                <c:pt idx="7">
                  <c:v>456</c:v>
                </c:pt>
                <c:pt idx="8">
                  <c:v>450</c:v>
                </c:pt>
                <c:pt idx="9">
                  <c:v>445</c:v>
                </c:pt>
                <c:pt idx="10">
                  <c:v>444</c:v>
                </c:pt>
                <c:pt idx="11">
                  <c:v>444</c:v>
                </c:pt>
                <c:pt idx="12">
                  <c:v>444</c:v>
                </c:pt>
                <c:pt idx="13">
                  <c:v>447</c:v>
                </c:pt>
                <c:pt idx="14">
                  <c:v>461</c:v>
                </c:pt>
                <c:pt idx="15">
                  <c:v>384</c:v>
                </c:pt>
                <c:pt idx="16">
                  <c:v>299</c:v>
                </c:pt>
                <c:pt idx="17">
                  <c:v>297</c:v>
                </c:pt>
                <c:pt idx="18">
                  <c:v>294</c:v>
                </c:pt>
                <c:pt idx="19">
                  <c:v>294</c:v>
                </c:pt>
                <c:pt idx="20">
                  <c:v>293</c:v>
                </c:pt>
                <c:pt idx="21">
                  <c:v>293</c:v>
                </c:pt>
                <c:pt idx="22">
                  <c:v>294</c:v>
                </c:pt>
                <c:pt idx="23">
                  <c:v>291</c:v>
                </c:pt>
                <c:pt idx="24">
                  <c:v>291</c:v>
                </c:pt>
                <c:pt idx="25">
                  <c:v>293</c:v>
                </c:pt>
                <c:pt idx="26">
                  <c:v>292</c:v>
                </c:pt>
                <c:pt idx="27">
                  <c:v>291</c:v>
                </c:pt>
                <c:pt idx="28">
                  <c:v>290</c:v>
                </c:pt>
                <c:pt idx="29">
                  <c:v>290</c:v>
                </c:pt>
                <c:pt idx="30">
                  <c:v>286</c:v>
                </c:pt>
                <c:pt idx="31">
                  <c:v>299</c:v>
                </c:pt>
                <c:pt idx="32">
                  <c:v>302</c:v>
                </c:pt>
                <c:pt idx="33">
                  <c:v>303</c:v>
                </c:pt>
                <c:pt idx="34">
                  <c:v>306</c:v>
                </c:pt>
                <c:pt idx="35">
                  <c:v>304</c:v>
                </c:pt>
                <c:pt idx="36">
                  <c:v>304</c:v>
                </c:pt>
                <c:pt idx="37">
                  <c:v>299</c:v>
                </c:pt>
                <c:pt idx="38">
                  <c:v>300</c:v>
                </c:pt>
                <c:pt idx="39">
                  <c:v>301</c:v>
                </c:pt>
                <c:pt idx="40">
                  <c:v>301</c:v>
                </c:pt>
                <c:pt idx="41">
                  <c:v>305</c:v>
                </c:pt>
                <c:pt idx="42">
                  <c:v>308</c:v>
                </c:pt>
                <c:pt idx="43">
                  <c:v>307</c:v>
                </c:pt>
                <c:pt idx="44">
                  <c:v>308</c:v>
                </c:pt>
                <c:pt idx="45">
                  <c:v>309</c:v>
                </c:pt>
                <c:pt idx="46">
                  <c:v>310</c:v>
                </c:pt>
                <c:pt idx="47">
                  <c:v>306</c:v>
                </c:pt>
                <c:pt idx="48">
                  <c:v>306</c:v>
                </c:pt>
                <c:pt idx="49">
                  <c:v>306</c:v>
                </c:pt>
                <c:pt idx="50">
                  <c:v>307</c:v>
                </c:pt>
                <c:pt idx="51">
                  <c:v>309</c:v>
                </c:pt>
                <c:pt idx="52">
                  <c:v>308</c:v>
                </c:pt>
                <c:pt idx="53">
                  <c:v>306</c:v>
                </c:pt>
                <c:pt idx="54">
                  <c:v>307</c:v>
                </c:pt>
                <c:pt idx="55">
                  <c:v>309</c:v>
                </c:pt>
                <c:pt idx="56">
                  <c:v>306</c:v>
                </c:pt>
                <c:pt idx="57">
                  <c:v>308</c:v>
                </c:pt>
                <c:pt idx="58">
                  <c:v>310</c:v>
                </c:pt>
                <c:pt idx="59">
                  <c:v>307</c:v>
                </c:pt>
                <c:pt idx="60">
                  <c:v>309</c:v>
                </c:pt>
                <c:pt idx="61">
                  <c:v>312</c:v>
                </c:pt>
                <c:pt idx="62">
                  <c:v>309</c:v>
                </c:pt>
                <c:pt idx="63">
                  <c:v>310</c:v>
                </c:pt>
                <c:pt idx="64">
                  <c:v>311</c:v>
                </c:pt>
                <c:pt idx="65">
                  <c:v>315</c:v>
                </c:pt>
                <c:pt idx="66">
                  <c:v>312</c:v>
                </c:pt>
                <c:pt idx="67">
                  <c:v>312</c:v>
                </c:pt>
                <c:pt idx="68">
                  <c:v>313</c:v>
                </c:pt>
                <c:pt idx="69">
                  <c:v>310</c:v>
                </c:pt>
                <c:pt idx="70">
                  <c:v>310</c:v>
                </c:pt>
                <c:pt idx="71">
                  <c:v>308</c:v>
                </c:pt>
                <c:pt idx="72">
                  <c:v>311</c:v>
                </c:pt>
                <c:pt idx="73">
                  <c:v>312</c:v>
                </c:pt>
                <c:pt idx="74">
                  <c:v>314</c:v>
                </c:pt>
                <c:pt idx="75">
                  <c:v>311</c:v>
                </c:pt>
                <c:pt idx="76">
                  <c:v>310</c:v>
                </c:pt>
                <c:pt idx="77">
                  <c:v>311</c:v>
                </c:pt>
                <c:pt idx="78">
                  <c:v>312</c:v>
                </c:pt>
                <c:pt idx="79">
                  <c:v>313</c:v>
                </c:pt>
                <c:pt idx="80">
                  <c:v>314</c:v>
                </c:pt>
                <c:pt idx="81">
                  <c:v>315</c:v>
                </c:pt>
                <c:pt idx="82">
                  <c:v>314</c:v>
                </c:pt>
                <c:pt idx="83">
                  <c:v>544</c:v>
                </c:pt>
                <c:pt idx="84">
                  <c:v>3310</c:v>
                </c:pt>
                <c:pt idx="85">
                  <c:v>5960</c:v>
                </c:pt>
                <c:pt idx="86">
                  <c:v>4860</c:v>
                </c:pt>
                <c:pt idx="87">
                  <c:v>3860</c:v>
                </c:pt>
                <c:pt idx="88">
                  <c:v>3100</c:v>
                </c:pt>
                <c:pt idx="89">
                  <c:v>2540</c:v>
                </c:pt>
                <c:pt idx="90">
                  <c:v>2090</c:v>
                </c:pt>
                <c:pt idx="91">
                  <c:v>1700</c:v>
                </c:pt>
                <c:pt idx="92">
                  <c:v>1500</c:v>
                </c:pt>
                <c:pt idx="93">
                  <c:v>1490</c:v>
                </c:pt>
                <c:pt idx="94">
                  <c:v>1490</c:v>
                </c:pt>
                <c:pt idx="95">
                  <c:v>1500</c:v>
                </c:pt>
                <c:pt idx="96">
                  <c:v>1490</c:v>
                </c:pt>
                <c:pt idx="97">
                  <c:v>1500</c:v>
                </c:pt>
                <c:pt idx="98">
                  <c:v>1500</c:v>
                </c:pt>
                <c:pt idx="99">
                  <c:v>1500</c:v>
                </c:pt>
                <c:pt idx="100">
                  <c:v>1500</c:v>
                </c:pt>
                <c:pt idx="101">
                  <c:v>1500</c:v>
                </c:pt>
                <c:pt idx="102">
                  <c:v>1490</c:v>
                </c:pt>
                <c:pt idx="103">
                  <c:v>1490</c:v>
                </c:pt>
                <c:pt idx="104">
                  <c:v>1500</c:v>
                </c:pt>
                <c:pt idx="105">
                  <c:v>1490</c:v>
                </c:pt>
                <c:pt idx="106">
                  <c:v>1500</c:v>
                </c:pt>
                <c:pt idx="107">
                  <c:v>1500</c:v>
                </c:pt>
                <c:pt idx="108">
                  <c:v>1500</c:v>
                </c:pt>
                <c:pt idx="109">
                  <c:v>1500</c:v>
                </c:pt>
                <c:pt idx="110">
                  <c:v>1510</c:v>
                </c:pt>
                <c:pt idx="111">
                  <c:v>1500</c:v>
                </c:pt>
                <c:pt idx="112">
                  <c:v>1500</c:v>
                </c:pt>
                <c:pt idx="113">
                  <c:v>1500</c:v>
                </c:pt>
                <c:pt idx="114">
                  <c:v>1500</c:v>
                </c:pt>
                <c:pt idx="115">
                  <c:v>1510</c:v>
                </c:pt>
                <c:pt idx="116">
                  <c:v>1510</c:v>
                </c:pt>
                <c:pt idx="117">
                  <c:v>1510</c:v>
                </c:pt>
                <c:pt idx="118">
                  <c:v>1510</c:v>
                </c:pt>
                <c:pt idx="119">
                  <c:v>1510</c:v>
                </c:pt>
                <c:pt idx="120">
                  <c:v>1510</c:v>
                </c:pt>
                <c:pt idx="121">
                  <c:v>1510</c:v>
                </c:pt>
                <c:pt idx="122">
                  <c:v>1520</c:v>
                </c:pt>
                <c:pt idx="123">
                  <c:v>1520</c:v>
                </c:pt>
                <c:pt idx="124">
                  <c:v>1530</c:v>
                </c:pt>
                <c:pt idx="125">
                  <c:v>1530</c:v>
                </c:pt>
                <c:pt idx="126">
                  <c:v>1520</c:v>
                </c:pt>
                <c:pt idx="127">
                  <c:v>1520</c:v>
                </c:pt>
                <c:pt idx="128">
                  <c:v>2050</c:v>
                </c:pt>
                <c:pt idx="129">
                  <c:v>2580</c:v>
                </c:pt>
                <c:pt idx="130">
                  <c:v>3510</c:v>
                </c:pt>
                <c:pt idx="131">
                  <c:v>3520</c:v>
                </c:pt>
                <c:pt idx="132">
                  <c:v>3510</c:v>
                </c:pt>
                <c:pt idx="133">
                  <c:v>3490</c:v>
                </c:pt>
                <c:pt idx="134">
                  <c:v>3500</c:v>
                </c:pt>
                <c:pt idx="135">
                  <c:v>3520</c:v>
                </c:pt>
                <c:pt idx="136">
                  <c:v>3510</c:v>
                </c:pt>
                <c:pt idx="137">
                  <c:v>3510</c:v>
                </c:pt>
                <c:pt idx="138">
                  <c:v>3510</c:v>
                </c:pt>
                <c:pt idx="139">
                  <c:v>3510</c:v>
                </c:pt>
                <c:pt idx="140">
                  <c:v>3500</c:v>
                </c:pt>
                <c:pt idx="141">
                  <c:v>3500</c:v>
                </c:pt>
                <c:pt idx="142">
                  <c:v>3500</c:v>
                </c:pt>
                <c:pt idx="143">
                  <c:v>3500</c:v>
                </c:pt>
                <c:pt idx="144">
                  <c:v>3500</c:v>
                </c:pt>
                <c:pt idx="145">
                  <c:v>3500</c:v>
                </c:pt>
                <c:pt idx="146">
                  <c:v>3500</c:v>
                </c:pt>
                <c:pt idx="147">
                  <c:v>3500</c:v>
                </c:pt>
                <c:pt idx="148">
                  <c:v>3500</c:v>
                </c:pt>
                <c:pt idx="149">
                  <c:v>3500</c:v>
                </c:pt>
                <c:pt idx="150">
                  <c:v>3500</c:v>
                </c:pt>
                <c:pt idx="151">
                  <c:v>2800</c:v>
                </c:pt>
                <c:pt idx="152">
                  <c:v>1850</c:v>
                </c:pt>
                <c:pt idx="153">
                  <c:v>1500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1309.2805111757016</c:v>
                </c:pt>
                <c:pt idx="166">
                  <c:v>1316.6582926901438</c:v>
                </c:pt>
                <c:pt idx="167">
                  <c:v>1244.3560338486097</c:v>
                </c:pt>
                <c:pt idx="168">
                  <c:v>1267.9649346948249</c:v>
                </c:pt>
                <c:pt idx="169">
                  <c:v>1470.1161481905428</c:v>
                </c:pt>
                <c:pt idx="170">
                  <c:v>2660.8900846215242</c:v>
                </c:pt>
                <c:pt idx="171">
                  <c:v>2365.778824043834</c:v>
                </c:pt>
                <c:pt idx="172">
                  <c:v>2144.445378610566</c:v>
                </c:pt>
                <c:pt idx="173">
                  <c:v>1923.1119331772979</c:v>
                </c:pt>
                <c:pt idx="174">
                  <c:v>1908.3563701484136</c:v>
                </c:pt>
                <c:pt idx="175">
                  <c:v>1846.3830054270984</c:v>
                </c:pt>
                <c:pt idx="176">
                  <c:v>1766.702965071122</c:v>
                </c:pt>
                <c:pt idx="177">
                  <c:v>1694.4007062295877</c:v>
                </c:pt>
                <c:pt idx="178">
                  <c:v>1669.3162490804841</c:v>
                </c:pt>
                <c:pt idx="179">
                  <c:v>1605.8673280562807</c:v>
                </c:pt>
                <c:pt idx="180">
                  <c:v>1598.4895465418383</c:v>
                </c:pt>
                <c:pt idx="181">
                  <c:v>1591.1117650273959</c:v>
                </c:pt>
                <c:pt idx="182">
                  <c:v>1636.8540104169383</c:v>
                </c:pt>
                <c:pt idx="183">
                  <c:v>1734.2407264075759</c:v>
                </c:pt>
                <c:pt idx="184">
                  <c:v>1890.6496945137519</c:v>
                </c:pt>
                <c:pt idx="185">
                  <c:v>1908.3563701484136</c:v>
                </c:pt>
                <c:pt idx="186">
                  <c:v>1802.1163163404449</c:v>
                </c:pt>
                <c:pt idx="187">
                  <c:v>1726.8629448931338</c:v>
                </c:pt>
                <c:pt idx="188">
                  <c:v>1687.0229247151456</c:v>
                </c:pt>
                <c:pt idx="189">
                  <c:v>1710.6318255613608</c:v>
                </c:pt>
                <c:pt idx="190">
                  <c:v>1661.9384675660419</c:v>
                </c:pt>
                <c:pt idx="191">
                  <c:v>2218.2231937549882</c:v>
                </c:pt>
                <c:pt idx="192">
                  <c:v>3103.5569754880598</c:v>
                </c:pt>
                <c:pt idx="193">
                  <c:v>2646.1345215926399</c:v>
                </c:pt>
                <c:pt idx="194">
                  <c:v>2218.2231937549882</c:v>
                </c:pt>
                <c:pt idx="195">
                  <c:v>2011.6453113506052</c:v>
                </c:pt>
                <c:pt idx="196">
                  <c:v>4850</c:v>
                </c:pt>
                <c:pt idx="197">
                  <c:v>2567.8000000000002</c:v>
                </c:pt>
                <c:pt idx="198">
                  <c:v>2812</c:v>
                </c:pt>
                <c:pt idx="199">
                  <c:v>2612.1999999999998</c:v>
                </c:pt>
                <c:pt idx="200">
                  <c:v>2405</c:v>
                </c:pt>
                <c:pt idx="201">
                  <c:v>2242.1999999999998</c:v>
                </c:pt>
                <c:pt idx="202">
                  <c:v>2686.2</c:v>
                </c:pt>
                <c:pt idx="203">
                  <c:v>2693.6</c:v>
                </c:pt>
                <c:pt idx="204">
                  <c:v>2878.6</c:v>
                </c:pt>
                <c:pt idx="205">
                  <c:v>2826.8</c:v>
                </c:pt>
                <c:pt idx="206">
                  <c:v>2819.4</c:v>
                </c:pt>
                <c:pt idx="207">
                  <c:v>2812</c:v>
                </c:pt>
                <c:pt idx="208">
                  <c:v>2708.4</c:v>
                </c:pt>
                <c:pt idx="209">
                  <c:v>2604.8000000000002</c:v>
                </c:pt>
                <c:pt idx="210">
                  <c:v>2567.8000000000002</c:v>
                </c:pt>
                <c:pt idx="211">
                  <c:v>2604.8000000000002</c:v>
                </c:pt>
                <c:pt idx="212">
                  <c:v>2471.6</c:v>
                </c:pt>
                <c:pt idx="213">
                  <c:v>2575.1999999999998</c:v>
                </c:pt>
                <c:pt idx="214">
                  <c:v>2501.1999999999998</c:v>
                </c:pt>
                <c:pt idx="215">
                  <c:v>2479</c:v>
                </c:pt>
                <c:pt idx="216">
                  <c:v>2730.6</c:v>
                </c:pt>
                <c:pt idx="217">
                  <c:v>2834.2</c:v>
                </c:pt>
                <c:pt idx="218">
                  <c:v>3256</c:v>
                </c:pt>
                <c:pt idx="219">
                  <c:v>3026.6</c:v>
                </c:pt>
                <c:pt idx="220">
                  <c:v>3071</c:v>
                </c:pt>
                <c:pt idx="221">
                  <c:v>2945.2</c:v>
                </c:pt>
                <c:pt idx="222">
                  <c:v>2937.8</c:v>
                </c:pt>
                <c:pt idx="223">
                  <c:v>2886</c:v>
                </c:pt>
                <c:pt idx="224">
                  <c:v>2900.8</c:v>
                </c:pt>
                <c:pt idx="225">
                  <c:v>3019.2</c:v>
                </c:pt>
                <c:pt idx="226">
                  <c:v>2812</c:v>
                </c:pt>
                <c:pt idx="227">
                  <c:v>2745.4</c:v>
                </c:pt>
                <c:pt idx="228">
                  <c:v>2841.6</c:v>
                </c:pt>
                <c:pt idx="229">
                  <c:v>2649.2</c:v>
                </c:pt>
                <c:pt idx="230">
                  <c:v>2449.4</c:v>
                </c:pt>
                <c:pt idx="231">
                  <c:v>2664</c:v>
                </c:pt>
                <c:pt idx="232">
                  <c:v>2812</c:v>
                </c:pt>
                <c:pt idx="233">
                  <c:v>2604.8000000000002</c:v>
                </c:pt>
                <c:pt idx="234">
                  <c:v>2390.1999999999998</c:v>
                </c:pt>
                <c:pt idx="235">
                  <c:v>2442</c:v>
                </c:pt>
                <c:pt idx="236">
                  <c:v>2382.8000000000002</c:v>
                </c:pt>
                <c:pt idx="237">
                  <c:v>2308.8000000000002</c:v>
                </c:pt>
                <c:pt idx="238">
                  <c:v>2116.4</c:v>
                </c:pt>
                <c:pt idx="239">
                  <c:v>2175.6</c:v>
                </c:pt>
                <c:pt idx="240">
                  <c:v>2168.1999999999998</c:v>
                </c:pt>
                <c:pt idx="241">
                  <c:v>2116.4</c:v>
                </c:pt>
                <c:pt idx="242">
                  <c:v>2064.6</c:v>
                </c:pt>
                <c:pt idx="243">
                  <c:v>2123.8000000000002</c:v>
                </c:pt>
                <c:pt idx="244">
                  <c:v>1901.8</c:v>
                </c:pt>
                <c:pt idx="245">
                  <c:v>1827.8</c:v>
                </c:pt>
                <c:pt idx="246">
                  <c:v>1753.8</c:v>
                </c:pt>
                <c:pt idx="247">
                  <c:v>1827.8</c:v>
                </c:pt>
                <c:pt idx="248">
                  <c:v>1739</c:v>
                </c:pt>
                <c:pt idx="249">
                  <c:v>1576.2</c:v>
                </c:pt>
                <c:pt idx="250">
                  <c:v>1746.4</c:v>
                </c:pt>
                <c:pt idx="251">
                  <c:v>1731.6</c:v>
                </c:pt>
                <c:pt idx="252">
                  <c:v>1576.2</c:v>
                </c:pt>
                <c:pt idx="253">
                  <c:v>1435.6</c:v>
                </c:pt>
                <c:pt idx="254">
                  <c:v>1369</c:v>
                </c:pt>
                <c:pt idx="255">
                  <c:v>1317.2</c:v>
                </c:pt>
                <c:pt idx="256">
                  <c:v>1250.5999999999999</c:v>
                </c:pt>
                <c:pt idx="257">
                  <c:v>1221</c:v>
                </c:pt>
                <c:pt idx="258">
                  <c:v>1258</c:v>
                </c:pt>
                <c:pt idx="259">
                  <c:v>1117.4000000000001</c:v>
                </c:pt>
                <c:pt idx="260">
                  <c:v>1028.5999999999999</c:v>
                </c:pt>
                <c:pt idx="261">
                  <c:v>999</c:v>
                </c:pt>
                <c:pt idx="262">
                  <c:v>984.19999999999993</c:v>
                </c:pt>
                <c:pt idx="263">
                  <c:v>917.6</c:v>
                </c:pt>
                <c:pt idx="264">
                  <c:v>865.8</c:v>
                </c:pt>
                <c:pt idx="265">
                  <c:v>836.2</c:v>
                </c:pt>
                <c:pt idx="266">
                  <c:v>784.4</c:v>
                </c:pt>
                <c:pt idx="267">
                  <c:v>784.4</c:v>
                </c:pt>
                <c:pt idx="268">
                  <c:v>791.8</c:v>
                </c:pt>
                <c:pt idx="269">
                  <c:v>762.2</c:v>
                </c:pt>
                <c:pt idx="270">
                  <c:v>669.7</c:v>
                </c:pt>
                <c:pt idx="271">
                  <c:v>617.9</c:v>
                </c:pt>
                <c:pt idx="272">
                  <c:v>586.08000000000004</c:v>
                </c:pt>
                <c:pt idx="273">
                  <c:v>555.74</c:v>
                </c:pt>
                <c:pt idx="274">
                  <c:v>533.54</c:v>
                </c:pt>
                <c:pt idx="275">
                  <c:v>515.78</c:v>
                </c:pt>
                <c:pt idx="276">
                  <c:v>483.96</c:v>
                </c:pt>
                <c:pt idx="277">
                  <c:v>460.28</c:v>
                </c:pt>
                <c:pt idx="278">
                  <c:v>450</c:v>
                </c:pt>
                <c:pt idx="279">
                  <c:v>450</c:v>
                </c:pt>
                <c:pt idx="280">
                  <c:v>450</c:v>
                </c:pt>
                <c:pt idx="281">
                  <c:v>450</c:v>
                </c:pt>
                <c:pt idx="282">
                  <c:v>450</c:v>
                </c:pt>
                <c:pt idx="283">
                  <c:v>450</c:v>
                </c:pt>
                <c:pt idx="284">
                  <c:v>450</c:v>
                </c:pt>
                <c:pt idx="285">
                  <c:v>450</c:v>
                </c:pt>
                <c:pt idx="286">
                  <c:v>450</c:v>
                </c:pt>
                <c:pt idx="287">
                  <c:v>450</c:v>
                </c:pt>
                <c:pt idx="288">
                  <c:v>450</c:v>
                </c:pt>
                <c:pt idx="289">
                  <c:v>450</c:v>
                </c:pt>
                <c:pt idx="290">
                  <c:v>450</c:v>
                </c:pt>
                <c:pt idx="291">
                  <c:v>450</c:v>
                </c:pt>
                <c:pt idx="292">
                  <c:v>450</c:v>
                </c:pt>
                <c:pt idx="293">
                  <c:v>450</c:v>
                </c:pt>
                <c:pt idx="294">
                  <c:v>450</c:v>
                </c:pt>
                <c:pt idx="295">
                  <c:v>450</c:v>
                </c:pt>
                <c:pt idx="296">
                  <c:v>450</c:v>
                </c:pt>
                <c:pt idx="297">
                  <c:v>450</c:v>
                </c:pt>
                <c:pt idx="298">
                  <c:v>450</c:v>
                </c:pt>
                <c:pt idx="299">
                  <c:v>450</c:v>
                </c:pt>
                <c:pt idx="300">
                  <c:v>450</c:v>
                </c:pt>
                <c:pt idx="301">
                  <c:v>450</c:v>
                </c:pt>
                <c:pt idx="302">
                  <c:v>450</c:v>
                </c:pt>
                <c:pt idx="303">
                  <c:v>450</c:v>
                </c:pt>
                <c:pt idx="304">
                  <c:v>450</c:v>
                </c:pt>
                <c:pt idx="305">
                  <c:v>450</c:v>
                </c:pt>
                <c:pt idx="306">
                  <c:v>450</c:v>
                </c:pt>
                <c:pt idx="307">
                  <c:v>450</c:v>
                </c:pt>
                <c:pt idx="308">
                  <c:v>450</c:v>
                </c:pt>
                <c:pt idx="309">
                  <c:v>450</c:v>
                </c:pt>
                <c:pt idx="310">
                  <c:v>450</c:v>
                </c:pt>
                <c:pt idx="311">
                  <c:v>450</c:v>
                </c:pt>
                <c:pt idx="312">
                  <c:v>450</c:v>
                </c:pt>
                <c:pt idx="313">
                  <c:v>450</c:v>
                </c:pt>
                <c:pt idx="314">
                  <c:v>450</c:v>
                </c:pt>
                <c:pt idx="315">
                  <c:v>450</c:v>
                </c:pt>
                <c:pt idx="316">
                  <c:v>450</c:v>
                </c:pt>
                <c:pt idx="317">
                  <c:v>450</c:v>
                </c:pt>
                <c:pt idx="318">
                  <c:v>450</c:v>
                </c:pt>
                <c:pt idx="319">
                  <c:v>450</c:v>
                </c:pt>
                <c:pt idx="320">
                  <c:v>450</c:v>
                </c:pt>
                <c:pt idx="321">
                  <c:v>450</c:v>
                </c:pt>
                <c:pt idx="322">
                  <c:v>450</c:v>
                </c:pt>
                <c:pt idx="323">
                  <c:v>450</c:v>
                </c:pt>
                <c:pt idx="324">
                  <c:v>450</c:v>
                </c:pt>
                <c:pt idx="325">
                  <c:v>450</c:v>
                </c:pt>
                <c:pt idx="326">
                  <c:v>450</c:v>
                </c:pt>
                <c:pt idx="327">
                  <c:v>450</c:v>
                </c:pt>
                <c:pt idx="328">
                  <c:v>450</c:v>
                </c:pt>
                <c:pt idx="329">
                  <c:v>450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numRef>
          </c:yVal>
          <c:smooth val="0"/>
          <c:extLst>
            <c:ext xmlns:c16="http://schemas.microsoft.com/office/drawing/2014/chart" uri="{C3380CC4-5D6E-409C-BE32-E72D297353CC}">
              <c16:uniqueId val="{00000000-FFA3-4C3E-B18A-CA9DFFC7B6FD}"/>
            </c:ext>
          </c:extLst>
        </c:ser>
        <c:dLbls>
          <c:showLegendKey val="0"/>
          <c:showVal val="0"/>
          <c:showCatName val="0"/>
          <c:showSerName val="0"/>
          <c:showPercent val="0"/>
          <c:showBubbleSize val="0"/>
        </c:dLbls>
        <c:axId val="997935272"/>
        <c:axId val="1003017264"/>
        <c:extLst>
          <c:ext xmlns:c15="http://schemas.microsoft.com/office/drawing/2012/chart" uri="{02D57815-91ED-43cb-92C2-25804820EDAC}">
            <c15:filteredScatterSeries>
              <c15:ser>
                <c:idx val="0"/>
                <c:order val="0"/>
                <c:tx>
                  <c:strRef>
                    <c:extLst>
                      <c:ext uri="{02D57815-91ED-43cb-92C2-25804820EDAC}">
                        <c15:formulaRef>
                          <c15:sqref>'[WY 25_hydrographs for modeling_JB_fixed.xlsx]DAQ Hydrographs for modeling'!$D$1</c15:sqref>
                        </c15:formulaRef>
                      </c:ext>
                    </c:extLst>
                    <c:strCache>
                      <c:ptCount val="1"/>
                      <c:pt idx="0">
                        <c:v>Q50 scaled 
N-N-W (cfs)</c:v>
                      </c:pt>
                    </c:strCache>
                  </c:strRef>
                </c:tx>
                <c:spPr>
                  <a:ln w="38100" cap="rnd">
                    <a:solidFill>
                      <a:schemeClr val="tx2"/>
                    </a:solidFill>
                    <a:round/>
                  </a:ln>
                  <a:effectLst/>
                </c:spPr>
                <c:marker>
                  <c:symbol val="none"/>
                </c:marker>
                <c:xVal>
                  <c:numRef>
                    <c:extLst>
                      <c:ext uri="{02D57815-91ED-43cb-92C2-25804820EDAC}">
                        <c15:formulaRef>
                          <c15:sqref>'[WY 25_hydrographs for modeling_JB_fixed.xlsx]DAQ Hydrographs for modeling'!$B$2:$B$366</c15:sqref>
                        </c15:formulaRef>
                      </c:ext>
                    </c:extLst>
                    <c:numCache>
                      <c:formatCode>m/d/yyyy</c:formatCode>
                      <c:ptCount val="365"/>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pt idx="364">
                        <c:v>45930</c:v>
                      </c:pt>
                    </c:numCache>
                  </c:numRef>
                </c:xVal>
                <c:yVal>
                  <c:numRef>
                    <c:extLst>
                      <c:ext uri="{02D57815-91ED-43cb-92C2-25804820EDAC}">
                        <c15:formulaRef>
                          <c15:sqref>'[WY 25_hydrographs for modeling_JB_fixed.xlsx]DAQ Hydrographs for modeling'!$D$2:$D$366</c15:sqref>
                        </c15:formulaRef>
                      </c:ext>
                    </c:extLst>
                    <c:numCache>
                      <c:formatCode>General</c:formatCode>
                      <c:ptCount val="365"/>
                      <c:pt idx="0">
                        <c:v>455</c:v>
                      </c:pt>
                      <c:pt idx="1">
                        <c:v>456</c:v>
                      </c:pt>
                      <c:pt idx="2">
                        <c:v>455</c:v>
                      </c:pt>
                      <c:pt idx="3">
                        <c:v>453</c:v>
                      </c:pt>
                      <c:pt idx="4">
                        <c:v>453</c:v>
                      </c:pt>
                      <c:pt idx="5">
                        <c:v>455</c:v>
                      </c:pt>
                      <c:pt idx="6">
                        <c:v>455</c:v>
                      </c:pt>
                      <c:pt idx="7">
                        <c:v>456</c:v>
                      </c:pt>
                      <c:pt idx="8">
                        <c:v>450</c:v>
                      </c:pt>
                      <c:pt idx="9">
                        <c:v>445</c:v>
                      </c:pt>
                      <c:pt idx="10">
                        <c:v>444</c:v>
                      </c:pt>
                      <c:pt idx="11">
                        <c:v>444</c:v>
                      </c:pt>
                      <c:pt idx="12">
                        <c:v>444</c:v>
                      </c:pt>
                      <c:pt idx="13">
                        <c:v>447</c:v>
                      </c:pt>
                      <c:pt idx="14">
                        <c:v>461</c:v>
                      </c:pt>
                      <c:pt idx="15">
                        <c:v>384</c:v>
                      </c:pt>
                      <c:pt idx="16">
                        <c:v>299</c:v>
                      </c:pt>
                      <c:pt idx="17">
                        <c:v>297</c:v>
                      </c:pt>
                      <c:pt idx="18">
                        <c:v>294</c:v>
                      </c:pt>
                      <c:pt idx="19">
                        <c:v>294</c:v>
                      </c:pt>
                      <c:pt idx="20">
                        <c:v>293</c:v>
                      </c:pt>
                      <c:pt idx="21">
                        <c:v>293</c:v>
                      </c:pt>
                      <c:pt idx="22">
                        <c:v>294</c:v>
                      </c:pt>
                      <c:pt idx="23">
                        <c:v>291</c:v>
                      </c:pt>
                      <c:pt idx="24">
                        <c:v>291</c:v>
                      </c:pt>
                      <c:pt idx="25">
                        <c:v>293</c:v>
                      </c:pt>
                      <c:pt idx="26">
                        <c:v>292</c:v>
                      </c:pt>
                      <c:pt idx="27">
                        <c:v>291</c:v>
                      </c:pt>
                      <c:pt idx="28">
                        <c:v>290</c:v>
                      </c:pt>
                      <c:pt idx="29">
                        <c:v>290</c:v>
                      </c:pt>
                      <c:pt idx="30">
                        <c:v>286</c:v>
                      </c:pt>
                      <c:pt idx="31">
                        <c:v>299</c:v>
                      </c:pt>
                      <c:pt idx="32">
                        <c:v>302</c:v>
                      </c:pt>
                      <c:pt idx="33">
                        <c:v>303</c:v>
                      </c:pt>
                      <c:pt idx="34">
                        <c:v>306</c:v>
                      </c:pt>
                      <c:pt idx="35">
                        <c:v>304</c:v>
                      </c:pt>
                      <c:pt idx="36">
                        <c:v>304</c:v>
                      </c:pt>
                      <c:pt idx="37">
                        <c:v>299</c:v>
                      </c:pt>
                      <c:pt idx="38">
                        <c:v>300</c:v>
                      </c:pt>
                      <c:pt idx="39">
                        <c:v>301</c:v>
                      </c:pt>
                      <c:pt idx="40">
                        <c:v>301</c:v>
                      </c:pt>
                      <c:pt idx="41">
                        <c:v>305</c:v>
                      </c:pt>
                      <c:pt idx="42">
                        <c:v>308</c:v>
                      </c:pt>
                      <c:pt idx="43">
                        <c:v>307</c:v>
                      </c:pt>
                      <c:pt idx="44">
                        <c:v>308</c:v>
                      </c:pt>
                      <c:pt idx="45">
                        <c:v>309</c:v>
                      </c:pt>
                      <c:pt idx="46">
                        <c:v>310</c:v>
                      </c:pt>
                      <c:pt idx="47">
                        <c:v>306</c:v>
                      </c:pt>
                      <c:pt idx="48">
                        <c:v>306</c:v>
                      </c:pt>
                      <c:pt idx="49">
                        <c:v>306</c:v>
                      </c:pt>
                      <c:pt idx="50">
                        <c:v>307</c:v>
                      </c:pt>
                      <c:pt idx="51">
                        <c:v>309</c:v>
                      </c:pt>
                      <c:pt idx="52">
                        <c:v>308</c:v>
                      </c:pt>
                      <c:pt idx="53">
                        <c:v>306</c:v>
                      </c:pt>
                      <c:pt idx="54">
                        <c:v>307</c:v>
                      </c:pt>
                      <c:pt idx="55">
                        <c:v>309</c:v>
                      </c:pt>
                      <c:pt idx="56">
                        <c:v>306</c:v>
                      </c:pt>
                      <c:pt idx="57">
                        <c:v>308</c:v>
                      </c:pt>
                      <c:pt idx="58">
                        <c:v>310</c:v>
                      </c:pt>
                      <c:pt idx="59">
                        <c:v>307</c:v>
                      </c:pt>
                      <c:pt idx="60">
                        <c:v>309</c:v>
                      </c:pt>
                      <c:pt idx="61">
                        <c:v>312</c:v>
                      </c:pt>
                      <c:pt idx="62">
                        <c:v>309</c:v>
                      </c:pt>
                      <c:pt idx="63">
                        <c:v>310</c:v>
                      </c:pt>
                      <c:pt idx="64">
                        <c:v>311</c:v>
                      </c:pt>
                      <c:pt idx="65">
                        <c:v>315</c:v>
                      </c:pt>
                      <c:pt idx="66">
                        <c:v>312</c:v>
                      </c:pt>
                      <c:pt idx="67">
                        <c:v>312</c:v>
                      </c:pt>
                      <c:pt idx="68">
                        <c:v>313</c:v>
                      </c:pt>
                      <c:pt idx="69">
                        <c:v>310</c:v>
                      </c:pt>
                      <c:pt idx="70">
                        <c:v>310</c:v>
                      </c:pt>
                      <c:pt idx="71">
                        <c:v>308</c:v>
                      </c:pt>
                      <c:pt idx="72">
                        <c:v>311</c:v>
                      </c:pt>
                      <c:pt idx="73">
                        <c:v>312</c:v>
                      </c:pt>
                      <c:pt idx="74">
                        <c:v>314</c:v>
                      </c:pt>
                      <c:pt idx="75">
                        <c:v>311</c:v>
                      </c:pt>
                      <c:pt idx="76">
                        <c:v>310</c:v>
                      </c:pt>
                      <c:pt idx="77">
                        <c:v>311</c:v>
                      </c:pt>
                      <c:pt idx="78">
                        <c:v>312</c:v>
                      </c:pt>
                      <c:pt idx="79">
                        <c:v>313</c:v>
                      </c:pt>
                      <c:pt idx="80">
                        <c:v>314</c:v>
                      </c:pt>
                      <c:pt idx="81">
                        <c:v>315</c:v>
                      </c:pt>
                      <c:pt idx="82">
                        <c:v>314</c:v>
                      </c:pt>
                      <c:pt idx="83">
                        <c:v>544</c:v>
                      </c:pt>
                      <c:pt idx="84">
                        <c:v>3310</c:v>
                      </c:pt>
                      <c:pt idx="85">
                        <c:v>5960</c:v>
                      </c:pt>
                      <c:pt idx="86">
                        <c:v>4860</c:v>
                      </c:pt>
                      <c:pt idx="87">
                        <c:v>3860</c:v>
                      </c:pt>
                      <c:pt idx="88">
                        <c:v>3100</c:v>
                      </c:pt>
                      <c:pt idx="89">
                        <c:v>2540</c:v>
                      </c:pt>
                      <c:pt idx="90">
                        <c:v>2090</c:v>
                      </c:pt>
                      <c:pt idx="91">
                        <c:v>1700</c:v>
                      </c:pt>
                      <c:pt idx="92">
                        <c:v>1500</c:v>
                      </c:pt>
                      <c:pt idx="93">
                        <c:v>1490</c:v>
                      </c:pt>
                      <c:pt idx="94">
                        <c:v>1490</c:v>
                      </c:pt>
                      <c:pt idx="95">
                        <c:v>1500</c:v>
                      </c:pt>
                      <c:pt idx="96">
                        <c:v>1490</c:v>
                      </c:pt>
                      <c:pt idx="97">
                        <c:v>1500</c:v>
                      </c:pt>
                      <c:pt idx="98">
                        <c:v>1500</c:v>
                      </c:pt>
                      <c:pt idx="99">
                        <c:v>1500</c:v>
                      </c:pt>
                      <c:pt idx="100">
                        <c:v>1500</c:v>
                      </c:pt>
                      <c:pt idx="101">
                        <c:v>1500</c:v>
                      </c:pt>
                      <c:pt idx="102">
                        <c:v>1490</c:v>
                      </c:pt>
                      <c:pt idx="103">
                        <c:v>1490</c:v>
                      </c:pt>
                      <c:pt idx="104">
                        <c:v>1500</c:v>
                      </c:pt>
                      <c:pt idx="105">
                        <c:v>1490</c:v>
                      </c:pt>
                      <c:pt idx="106">
                        <c:v>1500</c:v>
                      </c:pt>
                      <c:pt idx="107">
                        <c:v>1500</c:v>
                      </c:pt>
                      <c:pt idx="108">
                        <c:v>1500</c:v>
                      </c:pt>
                      <c:pt idx="109">
                        <c:v>1500</c:v>
                      </c:pt>
                      <c:pt idx="110">
                        <c:v>1510</c:v>
                      </c:pt>
                      <c:pt idx="111">
                        <c:v>1500</c:v>
                      </c:pt>
                      <c:pt idx="112">
                        <c:v>1500</c:v>
                      </c:pt>
                      <c:pt idx="113">
                        <c:v>1500</c:v>
                      </c:pt>
                      <c:pt idx="114">
                        <c:v>1500</c:v>
                      </c:pt>
                      <c:pt idx="115">
                        <c:v>1510</c:v>
                      </c:pt>
                      <c:pt idx="116">
                        <c:v>1510</c:v>
                      </c:pt>
                      <c:pt idx="117">
                        <c:v>1510</c:v>
                      </c:pt>
                      <c:pt idx="118">
                        <c:v>1510</c:v>
                      </c:pt>
                      <c:pt idx="119">
                        <c:v>1510</c:v>
                      </c:pt>
                      <c:pt idx="120">
                        <c:v>1510</c:v>
                      </c:pt>
                      <c:pt idx="121">
                        <c:v>1510</c:v>
                      </c:pt>
                      <c:pt idx="122">
                        <c:v>1520</c:v>
                      </c:pt>
                      <c:pt idx="123">
                        <c:v>1520</c:v>
                      </c:pt>
                      <c:pt idx="124">
                        <c:v>1530</c:v>
                      </c:pt>
                      <c:pt idx="125">
                        <c:v>1530</c:v>
                      </c:pt>
                      <c:pt idx="126">
                        <c:v>1520</c:v>
                      </c:pt>
                      <c:pt idx="127">
                        <c:v>1520</c:v>
                      </c:pt>
                      <c:pt idx="128">
                        <c:v>2050</c:v>
                      </c:pt>
                      <c:pt idx="129">
                        <c:v>2580</c:v>
                      </c:pt>
                      <c:pt idx="130">
                        <c:v>3510</c:v>
                      </c:pt>
                      <c:pt idx="131">
                        <c:v>3520</c:v>
                      </c:pt>
                      <c:pt idx="132">
                        <c:v>3510</c:v>
                      </c:pt>
                      <c:pt idx="133">
                        <c:v>3490</c:v>
                      </c:pt>
                      <c:pt idx="134">
                        <c:v>3500</c:v>
                      </c:pt>
                      <c:pt idx="135">
                        <c:v>3520</c:v>
                      </c:pt>
                      <c:pt idx="136">
                        <c:v>3510</c:v>
                      </c:pt>
                      <c:pt idx="137">
                        <c:v>3510</c:v>
                      </c:pt>
                      <c:pt idx="138">
                        <c:v>3510</c:v>
                      </c:pt>
                      <c:pt idx="139">
                        <c:v>3510</c:v>
                      </c:pt>
                      <c:pt idx="140">
                        <c:v>3500</c:v>
                      </c:pt>
                      <c:pt idx="141">
                        <c:v>3500</c:v>
                      </c:pt>
                      <c:pt idx="142">
                        <c:v>3500</c:v>
                      </c:pt>
                      <c:pt idx="143">
                        <c:v>3500</c:v>
                      </c:pt>
                      <c:pt idx="144">
                        <c:v>3500</c:v>
                      </c:pt>
                      <c:pt idx="145">
                        <c:v>3500</c:v>
                      </c:pt>
                      <c:pt idx="146">
                        <c:v>3500</c:v>
                      </c:pt>
                      <c:pt idx="147">
                        <c:v>3500</c:v>
                      </c:pt>
                      <c:pt idx="148">
                        <c:v>3500</c:v>
                      </c:pt>
                      <c:pt idx="149">
                        <c:v>3500</c:v>
                      </c:pt>
                      <c:pt idx="150">
                        <c:v>3500</c:v>
                      </c:pt>
                      <c:pt idx="151">
                        <c:v>2800</c:v>
                      </c:pt>
                      <c:pt idx="152">
                        <c:v>1850</c:v>
                      </c:pt>
                      <c:pt idx="153">
                        <c:v>1500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694.15535604545994</c:v>
                      </c:pt>
                      <c:pt idx="166">
                        <c:v>697.03660864813151</c:v>
                      </c:pt>
                      <c:pt idx="167">
                        <c:v>668.80033314195089</c:v>
                      </c:pt>
                      <c:pt idx="168">
                        <c:v>678.02034147049972</c:v>
                      </c:pt>
                      <c:pt idx="169">
                        <c:v>756.96666278369844</c:v>
                      </c:pt>
                      <c:pt idx="170">
                        <c:v>1222.0008328548772</c:v>
                      </c:pt>
                      <c:pt idx="171">
                        <c:v>1106.7507287480175</c:v>
                      </c:pt>
                      <c:pt idx="172">
                        <c:v>1020.3131506678728</c:v>
                      </c:pt>
                      <c:pt idx="173">
                        <c:v>933.87557258772813</c:v>
                      </c:pt>
                      <c:pt idx="174">
                        <c:v>928.11306738238511</c:v>
                      </c:pt>
                      <c:pt idx="175">
                        <c:v>903.91054551994455</c:v>
                      </c:pt>
                      <c:pt idx="176">
                        <c:v>872.79301741109248</c:v>
                      </c:pt>
                      <c:pt idx="177">
                        <c:v>844.55674190491186</c:v>
                      </c:pt>
                      <c:pt idx="178">
                        <c:v>834.76048305582879</c:v>
                      </c:pt>
                      <c:pt idx="179">
                        <c:v>809.98171067285398</c:v>
                      </c:pt>
                      <c:pt idx="180">
                        <c:v>807.10045807018241</c:v>
                      </c:pt>
                      <c:pt idx="181">
                        <c:v>804.21920546751096</c:v>
                      </c:pt>
                      <c:pt idx="182">
                        <c:v>822.08297160407426</c:v>
                      </c:pt>
                      <c:pt idx="183">
                        <c:v>860.11550595933795</c:v>
                      </c:pt>
                      <c:pt idx="184">
                        <c:v>921.19806113597349</c:v>
                      </c:pt>
                      <c:pt idx="185">
                        <c:v>928.11306738238511</c:v>
                      </c:pt>
                      <c:pt idx="186">
                        <c:v>886.62302990391561</c:v>
                      </c:pt>
                      <c:pt idx="187">
                        <c:v>857.23425335666639</c:v>
                      </c:pt>
                      <c:pt idx="188">
                        <c:v>841.67548930224041</c:v>
                      </c:pt>
                      <c:pt idx="189">
                        <c:v>850.89549763078912</c:v>
                      </c:pt>
                      <c:pt idx="190">
                        <c:v>831.87923045315733</c:v>
                      </c:pt>
                      <c:pt idx="191">
                        <c:v>1049.1256766945876</c:v>
                      </c:pt>
                      <c:pt idx="192">
                        <c:v>1394.8759890151666</c:v>
                      </c:pt>
                      <c:pt idx="193">
                        <c:v>1216.2383276495343</c:v>
                      </c:pt>
                      <c:pt idx="194">
                        <c:v>1049.1256766945876</c:v>
                      </c:pt>
                      <c:pt idx="195">
                        <c:v>968.45060381978601</c:v>
                      </c:pt>
                      <c:pt idx="196">
                        <c:v>2925</c:v>
                      </c:pt>
                      <c:pt idx="197">
                        <c:v>3036.25</c:v>
                      </c:pt>
                      <c:pt idx="198">
                        <c:v>3325</c:v>
                      </c:pt>
                      <c:pt idx="199">
                        <c:v>3088.75</c:v>
                      </c:pt>
                      <c:pt idx="200">
                        <c:v>2843.75</c:v>
                      </c:pt>
                      <c:pt idx="201">
                        <c:v>2651.25</c:v>
                      </c:pt>
                      <c:pt idx="202">
                        <c:v>3176.25</c:v>
                      </c:pt>
                      <c:pt idx="203">
                        <c:v>3185</c:v>
                      </c:pt>
                      <c:pt idx="204">
                        <c:v>3403.75</c:v>
                      </c:pt>
                      <c:pt idx="205">
                        <c:v>3342.5</c:v>
                      </c:pt>
                      <c:pt idx="206">
                        <c:v>3333.75</c:v>
                      </c:pt>
                      <c:pt idx="207">
                        <c:v>3325</c:v>
                      </c:pt>
                      <c:pt idx="208">
                        <c:v>3202.5</c:v>
                      </c:pt>
                      <c:pt idx="209">
                        <c:v>3080</c:v>
                      </c:pt>
                      <c:pt idx="210">
                        <c:v>3036.25</c:v>
                      </c:pt>
                      <c:pt idx="211">
                        <c:v>3080</c:v>
                      </c:pt>
                      <c:pt idx="212">
                        <c:v>2922.5</c:v>
                      </c:pt>
                      <c:pt idx="213">
                        <c:v>3045</c:v>
                      </c:pt>
                      <c:pt idx="214">
                        <c:v>2957.5</c:v>
                      </c:pt>
                      <c:pt idx="215">
                        <c:v>2931.25</c:v>
                      </c:pt>
                      <c:pt idx="216">
                        <c:v>3228.75</c:v>
                      </c:pt>
                      <c:pt idx="217">
                        <c:v>3351.25</c:v>
                      </c:pt>
                      <c:pt idx="218">
                        <c:v>3850</c:v>
                      </c:pt>
                      <c:pt idx="219">
                        <c:v>3578.75</c:v>
                      </c:pt>
                      <c:pt idx="220">
                        <c:v>3631.25</c:v>
                      </c:pt>
                      <c:pt idx="221">
                        <c:v>3482.5</c:v>
                      </c:pt>
                      <c:pt idx="222">
                        <c:v>3473.75</c:v>
                      </c:pt>
                      <c:pt idx="223">
                        <c:v>3412.5</c:v>
                      </c:pt>
                      <c:pt idx="224">
                        <c:v>3430</c:v>
                      </c:pt>
                      <c:pt idx="225">
                        <c:v>3570</c:v>
                      </c:pt>
                      <c:pt idx="226">
                        <c:v>3325</c:v>
                      </c:pt>
                      <c:pt idx="227">
                        <c:v>3246.25</c:v>
                      </c:pt>
                      <c:pt idx="228">
                        <c:v>3360</c:v>
                      </c:pt>
                      <c:pt idx="229">
                        <c:v>3132.5</c:v>
                      </c:pt>
                      <c:pt idx="230">
                        <c:v>2896.25</c:v>
                      </c:pt>
                      <c:pt idx="231">
                        <c:v>3150</c:v>
                      </c:pt>
                      <c:pt idx="232">
                        <c:v>3325</c:v>
                      </c:pt>
                      <c:pt idx="233">
                        <c:v>3080</c:v>
                      </c:pt>
                      <c:pt idx="234">
                        <c:v>2826.25</c:v>
                      </c:pt>
                      <c:pt idx="235">
                        <c:v>2887.5</c:v>
                      </c:pt>
                      <c:pt idx="236">
                        <c:v>2817.5</c:v>
                      </c:pt>
                      <c:pt idx="237">
                        <c:v>2730</c:v>
                      </c:pt>
                      <c:pt idx="238">
                        <c:v>2502.5</c:v>
                      </c:pt>
                      <c:pt idx="239">
                        <c:v>2572.5</c:v>
                      </c:pt>
                      <c:pt idx="240">
                        <c:v>2563.75</c:v>
                      </c:pt>
                      <c:pt idx="241">
                        <c:v>2502.5</c:v>
                      </c:pt>
                      <c:pt idx="242">
                        <c:v>2441.25</c:v>
                      </c:pt>
                      <c:pt idx="243">
                        <c:v>2511.25</c:v>
                      </c:pt>
                      <c:pt idx="244">
                        <c:v>2248.75</c:v>
                      </c:pt>
                      <c:pt idx="245">
                        <c:v>2161.25</c:v>
                      </c:pt>
                      <c:pt idx="246">
                        <c:v>2073.75</c:v>
                      </c:pt>
                      <c:pt idx="247">
                        <c:v>2161.25</c:v>
                      </c:pt>
                      <c:pt idx="248">
                        <c:v>2056.25</c:v>
                      </c:pt>
                      <c:pt idx="249">
                        <c:v>1863.75</c:v>
                      </c:pt>
                      <c:pt idx="250">
                        <c:v>2065</c:v>
                      </c:pt>
                      <c:pt idx="251">
                        <c:v>2047.5</c:v>
                      </c:pt>
                      <c:pt idx="252">
                        <c:v>1863.75</c:v>
                      </c:pt>
                      <c:pt idx="253">
                        <c:v>1697.5</c:v>
                      </c:pt>
                      <c:pt idx="254">
                        <c:v>1618.75</c:v>
                      </c:pt>
                      <c:pt idx="255">
                        <c:v>1557.5</c:v>
                      </c:pt>
                      <c:pt idx="256">
                        <c:v>1478.75</c:v>
                      </c:pt>
                      <c:pt idx="257">
                        <c:v>1443.75</c:v>
                      </c:pt>
                      <c:pt idx="258">
                        <c:v>1487.5</c:v>
                      </c:pt>
                      <c:pt idx="259">
                        <c:v>1321.25</c:v>
                      </c:pt>
                      <c:pt idx="260">
                        <c:v>1216.25</c:v>
                      </c:pt>
                      <c:pt idx="261">
                        <c:v>1181.25</c:v>
                      </c:pt>
                      <c:pt idx="262">
                        <c:v>1163.75</c:v>
                      </c:pt>
                      <c:pt idx="263">
                        <c:v>1085</c:v>
                      </c:pt>
                      <c:pt idx="264">
                        <c:v>1023.75</c:v>
                      </c:pt>
                      <c:pt idx="265">
                        <c:v>988.75</c:v>
                      </c:pt>
                      <c:pt idx="266">
                        <c:v>927.5</c:v>
                      </c:pt>
                      <c:pt idx="267">
                        <c:v>927.5</c:v>
                      </c:pt>
                      <c:pt idx="268">
                        <c:v>936.25</c:v>
                      </c:pt>
                      <c:pt idx="269">
                        <c:v>901.25</c:v>
                      </c:pt>
                      <c:pt idx="270">
                        <c:v>791.875</c:v>
                      </c:pt>
                      <c:pt idx="271">
                        <c:v>730.625</c:v>
                      </c:pt>
                      <c:pt idx="272">
                        <c:v>693</c:v>
                      </c:pt>
                      <c:pt idx="273">
                        <c:v>657.125</c:v>
                      </c:pt>
                      <c:pt idx="274">
                        <c:v>630.875</c:v>
                      </c:pt>
                      <c:pt idx="275">
                        <c:v>609.875</c:v>
                      </c:pt>
                      <c:pt idx="276">
                        <c:v>572.25</c:v>
                      </c:pt>
                      <c:pt idx="277">
                        <c:v>544.25</c:v>
                      </c:pt>
                      <c:pt idx="278">
                        <c:v>528.5</c:v>
                      </c:pt>
                      <c:pt idx="279">
                        <c:v>502.25</c:v>
                      </c:pt>
                      <c:pt idx="280">
                        <c:v>469</c:v>
                      </c:pt>
                      <c:pt idx="281">
                        <c:v>453.25</c:v>
                      </c:pt>
                      <c:pt idx="282">
                        <c:v>450</c:v>
                      </c:pt>
                      <c:pt idx="283">
                        <c:v>450</c:v>
                      </c:pt>
                      <c:pt idx="284">
                        <c:v>450</c:v>
                      </c:pt>
                      <c:pt idx="285">
                        <c:v>450</c:v>
                      </c:pt>
                      <c:pt idx="286">
                        <c:v>450</c:v>
                      </c:pt>
                      <c:pt idx="287">
                        <c:v>450</c:v>
                      </c:pt>
                      <c:pt idx="288">
                        <c:v>450</c:v>
                      </c:pt>
                      <c:pt idx="289">
                        <c:v>450</c:v>
                      </c:pt>
                      <c:pt idx="290">
                        <c:v>450</c:v>
                      </c:pt>
                      <c:pt idx="291">
                        <c:v>450</c:v>
                      </c:pt>
                      <c:pt idx="292">
                        <c:v>450</c:v>
                      </c:pt>
                      <c:pt idx="293">
                        <c:v>450</c:v>
                      </c:pt>
                      <c:pt idx="294">
                        <c:v>450</c:v>
                      </c:pt>
                      <c:pt idx="295">
                        <c:v>450</c:v>
                      </c:pt>
                      <c:pt idx="296">
                        <c:v>450</c:v>
                      </c:pt>
                      <c:pt idx="297">
                        <c:v>450</c:v>
                      </c:pt>
                      <c:pt idx="298">
                        <c:v>450</c:v>
                      </c:pt>
                      <c:pt idx="299">
                        <c:v>450</c:v>
                      </c:pt>
                      <c:pt idx="300">
                        <c:v>450</c:v>
                      </c:pt>
                      <c:pt idx="301">
                        <c:v>450</c:v>
                      </c:pt>
                      <c:pt idx="302">
                        <c:v>450</c:v>
                      </c:pt>
                      <c:pt idx="303">
                        <c:v>450</c:v>
                      </c:pt>
                      <c:pt idx="304">
                        <c:v>450</c:v>
                      </c:pt>
                      <c:pt idx="305">
                        <c:v>450</c:v>
                      </c:pt>
                      <c:pt idx="306">
                        <c:v>450</c:v>
                      </c:pt>
                      <c:pt idx="307">
                        <c:v>450</c:v>
                      </c:pt>
                      <c:pt idx="308">
                        <c:v>450</c:v>
                      </c:pt>
                      <c:pt idx="309">
                        <c:v>450</c:v>
                      </c:pt>
                      <c:pt idx="310">
                        <c:v>450</c:v>
                      </c:pt>
                      <c:pt idx="311">
                        <c:v>450</c:v>
                      </c:pt>
                      <c:pt idx="312">
                        <c:v>450</c:v>
                      </c:pt>
                      <c:pt idx="313">
                        <c:v>450</c:v>
                      </c:pt>
                      <c:pt idx="314">
                        <c:v>450</c:v>
                      </c:pt>
                      <c:pt idx="315">
                        <c:v>450</c:v>
                      </c:pt>
                      <c:pt idx="316">
                        <c:v>450</c:v>
                      </c:pt>
                      <c:pt idx="317">
                        <c:v>450</c:v>
                      </c:pt>
                      <c:pt idx="318">
                        <c:v>450</c:v>
                      </c:pt>
                      <c:pt idx="319">
                        <c:v>450</c:v>
                      </c:pt>
                      <c:pt idx="320">
                        <c:v>450</c:v>
                      </c:pt>
                      <c:pt idx="321">
                        <c:v>450</c:v>
                      </c:pt>
                      <c:pt idx="322">
                        <c:v>450</c:v>
                      </c:pt>
                      <c:pt idx="323">
                        <c:v>450</c:v>
                      </c:pt>
                      <c:pt idx="324">
                        <c:v>450</c:v>
                      </c:pt>
                      <c:pt idx="325">
                        <c:v>450</c:v>
                      </c:pt>
                      <c:pt idx="326">
                        <c:v>450</c:v>
                      </c:pt>
                      <c:pt idx="327">
                        <c:v>450</c:v>
                      </c:pt>
                      <c:pt idx="328">
                        <c:v>450</c:v>
                      </c:pt>
                      <c:pt idx="329">
                        <c:v>450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numRef>
                </c:yVal>
                <c:smooth val="0"/>
                <c:extLst>
                  <c:ext xmlns:c16="http://schemas.microsoft.com/office/drawing/2014/chart" uri="{C3380CC4-5D6E-409C-BE32-E72D297353CC}">
                    <c16:uniqueId val="{00000001-FFA3-4C3E-B18A-CA9DFFC7B6FD}"/>
                  </c:ext>
                </c:extLst>
              </c15:ser>
            </c15:filteredScatterSeries>
            <c15:filteredScatterSeries>
              <c15:ser>
                <c:idx val="2"/>
                <c:order val="2"/>
                <c:tx>
                  <c:strRef>
                    <c:extLst xmlns:c15="http://schemas.microsoft.com/office/drawing/2012/chart">
                      <c:ext xmlns:c15="http://schemas.microsoft.com/office/drawing/2012/chart" uri="{02D57815-91ED-43cb-92C2-25804820EDAC}">
                        <c15:formulaRef>
                          <c15:sqref>'[WY 25_hydrographs for modeling_JB_fixed.xlsx]DAQ Hydrographs for modeling'!$L$1</c15:sqref>
                        </c15:formulaRef>
                      </c:ext>
                    </c:extLst>
                    <c:strCache>
                      <c:ptCount val="1"/>
                      <c:pt idx="0">
                        <c:v>Q50 scaled 
N-W-E (cfs)</c:v>
                      </c:pt>
                    </c:strCache>
                  </c:strRef>
                </c:tx>
                <c:spPr>
                  <a:ln w="25400" cap="rnd">
                    <a:solidFill>
                      <a:srgbClr val="C00000"/>
                    </a:solidFill>
                    <a:round/>
                  </a:ln>
                  <a:effectLst/>
                </c:spPr>
                <c:marker>
                  <c:symbol val="none"/>
                </c:marker>
                <c:xVal>
                  <c:numRef>
                    <c:extLst xmlns:c15="http://schemas.microsoft.com/office/drawing/2012/chart">
                      <c:ext xmlns:c15="http://schemas.microsoft.com/office/drawing/2012/chart" uri="{02D57815-91ED-43cb-92C2-25804820EDAC}">
                        <c15:formulaRef>
                          <c15:sqref>'[WY 25_hydrographs for modeling_JB_fixed.xlsx]DAQ Hydrographs for modeling'!$J$2:$J$366</c15:sqref>
                        </c15:formulaRef>
                      </c:ext>
                    </c:extLst>
                    <c:numCache>
                      <c:formatCode>m/d/yyyy</c:formatCode>
                      <c:ptCount val="365"/>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pt idx="364">
                        <c:v>45930</c:v>
                      </c:pt>
                    </c:numCache>
                  </c:numRef>
                </c:xVal>
                <c:yVal>
                  <c:numRef>
                    <c:extLst xmlns:c15="http://schemas.microsoft.com/office/drawing/2012/chart">
                      <c:ext xmlns:c15="http://schemas.microsoft.com/office/drawing/2012/chart" uri="{02D57815-91ED-43cb-92C2-25804820EDAC}">
                        <c15:formulaRef>
                          <c15:sqref>'[WY 25_hydrographs for modeling_JB_fixed.xlsx]DAQ Hydrographs for modeling'!$L$2:$L$366</c15:sqref>
                        </c15:formulaRef>
                      </c:ext>
                    </c:extLst>
                    <c:numCache>
                      <c:formatCode>General</c:formatCode>
                      <c:ptCount val="365"/>
                      <c:pt idx="0">
                        <c:v>455</c:v>
                      </c:pt>
                      <c:pt idx="1">
                        <c:v>456</c:v>
                      </c:pt>
                      <c:pt idx="2">
                        <c:v>455</c:v>
                      </c:pt>
                      <c:pt idx="3">
                        <c:v>453</c:v>
                      </c:pt>
                      <c:pt idx="4">
                        <c:v>453</c:v>
                      </c:pt>
                      <c:pt idx="5">
                        <c:v>455</c:v>
                      </c:pt>
                      <c:pt idx="6">
                        <c:v>455</c:v>
                      </c:pt>
                      <c:pt idx="7">
                        <c:v>456</c:v>
                      </c:pt>
                      <c:pt idx="8">
                        <c:v>450</c:v>
                      </c:pt>
                      <c:pt idx="9">
                        <c:v>445</c:v>
                      </c:pt>
                      <c:pt idx="10">
                        <c:v>444</c:v>
                      </c:pt>
                      <c:pt idx="11">
                        <c:v>444</c:v>
                      </c:pt>
                      <c:pt idx="12">
                        <c:v>444</c:v>
                      </c:pt>
                      <c:pt idx="13">
                        <c:v>447</c:v>
                      </c:pt>
                      <c:pt idx="14">
                        <c:v>461</c:v>
                      </c:pt>
                      <c:pt idx="15">
                        <c:v>384</c:v>
                      </c:pt>
                      <c:pt idx="16">
                        <c:v>299</c:v>
                      </c:pt>
                      <c:pt idx="17">
                        <c:v>297</c:v>
                      </c:pt>
                      <c:pt idx="18">
                        <c:v>294</c:v>
                      </c:pt>
                      <c:pt idx="19">
                        <c:v>294</c:v>
                      </c:pt>
                      <c:pt idx="20">
                        <c:v>293</c:v>
                      </c:pt>
                      <c:pt idx="21">
                        <c:v>293</c:v>
                      </c:pt>
                      <c:pt idx="22">
                        <c:v>294</c:v>
                      </c:pt>
                      <c:pt idx="23">
                        <c:v>291</c:v>
                      </c:pt>
                      <c:pt idx="24">
                        <c:v>291</c:v>
                      </c:pt>
                      <c:pt idx="25">
                        <c:v>293</c:v>
                      </c:pt>
                      <c:pt idx="26">
                        <c:v>292</c:v>
                      </c:pt>
                      <c:pt idx="27">
                        <c:v>291</c:v>
                      </c:pt>
                      <c:pt idx="28">
                        <c:v>290</c:v>
                      </c:pt>
                      <c:pt idx="29">
                        <c:v>290</c:v>
                      </c:pt>
                      <c:pt idx="30">
                        <c:v>286</c:v>
                      </c:pt>
                      <c:pt idx="31">
                        <c:v>299</c:v>
                      </c:pt>
                      <c:pt idx="32">
                        <c:v>302</c:v>
                      </c:pt>
                      <c:pt idx="33">
                        <c:v>303</c:v>
                      </c:pt>
                      <c:pt idx="34">
                        <c:v>306</c:v>
                      </c:pt>
                      <c:pt idx="35">
                        <c:v>304</c:v>
                      </c:pt>
                      <c:pt idx="36">
                        <c:v>304</c:v>
                      </c:pt>
                      <c:pt idx="37">
                        <c:v>299</c:v>
                      </c:pt>
                      <c:pt idx="38">
                        <c:v>300</c:v>
                      </c:pt>
                      <c:pt idx="39">
                        <c:v>301</c:v>
                      </c:pt>
                      <c:pt idx="40">
                        <c:v>301</c:v>
                      </c:pt>
                      <c:pt idx="41">
                        <c:v>305</c:v>
                      </c:pt>
                      <c:pt idx="42">
                        <c:v>308</c:v>
                      </c:pt>
                      <c:pt idx="43">
                        <c:v>307</c:v>
                      </c:pt>
                      <c:pt idx="44">
                        <c:v>308</c:v>
                      </c:pt>
                      <c:pt idx="45">
                        <c:v>309</c:v>
                      </c:pt>
                      <c:pt idx="46">
                        <c:v>310</c:v>
                      </c:pt>
                      <c:pt idx="47">
                        <c:v>306</c:v>
                      </c:pt>
                      <c:pt idx="48">
                        <c:v>306</c:v>
                      </c:pt>
                      <c:pt idx="49">
                        <c:v>306</c:v>
                      </c:pt>
                      <c:pt idx="50">
                        <c:v>307</c:v>
                      </c:pt>
                      <c:pt idx="51">
                        <c:v>309</c:v>
                      </c:pt>
                      <c:pt idx="52">
                        <c:v>308</c:v>
                      </c:pt>
                      <c:pt idx="53">
                        <c:v>306</c:v>
                      </c:pt>
                      <c:pt idx="54">
                        <c:v>307</c:v>
                      </c:pt>
                      <c:pt idx="55">
                        <c:v>309</c:v>
                      </c:pt>
                      <c:pt idx="56">
                        <c:v>306</c:v>
                      </c:pt>
                      <c:pt idx="57">
                        <c:v>308</c:v>
                      </c:pt>
                      <c:pt idx="58">
                        <c:v>310</c:v>
                      </c:pt>
                      <c:pt idx="59">
                        <c:v>307</c:v>
                      </c:pt>
                      <c:pt idx="60">
                        <c:v>309</c:v>
                      </c:pt>
                      <c:pt idx="61">
                        <c:v>312</c:v>
                      </c:pt>
                      <c:pt idx="62">
                        <c:v>309</c:v>
                      </c:pt>
                      <c:pt idx="63">
                        <c:v>310</c:v>
                      </c:pt>
                      <c:pt idx="64">
                        <c:v>311</c:v>
                      </c:pt>
                      <c:pt idx="65">
                        <c:v>315</c:v>
                      </c:pt>
                      <c:pt idx="66">
                        <c:v>312</c:v>
                      </c:pt>
                      <c:pt idx="67">
                        <c:v>312</c:v>
                      </c:pt>
                      <c:pt idx="68">
                        <c:v>313</c:v>
                      </c:pt>
                      <c:pt idx="69">
                        <c:v>310</c:v>
                      </c:pt>
                      <c:pt idx="70">
                        <c:v>310</c:v>
                      </c:pt>
                      <c:pt idx="71">
                        <c:v>308</c:v>
                      </c:pt>
                      <c:pt idx="72">
                        <c:v>311</c:v>
                      </c:pt>
                      <c:pt idx="73">
                        <c:v>312</c:v>
                      </c:pt>
                      <c:pt idx="74">
                        <c:v>314</c:v>
                      </c:pt>
                      <c:pt idx="75">
                        <c:v>311</c:v>
                      </c:pt>
                      <c:pt idx="76">
                        <c:v>310</c:v>
                      </c:pt>
                      <c:pt idx="77">
                        <c:v>311</c:v>
                      </c:pt>
                      <c:pt idx="78">
                        <c:v>312</c:v>
                      </c:pt>
                      <c:pt idx="79">
                        <c:v>313</c:v>
                      </c:pt>
                      <c:pt idx="80">
                        <c:v>314</c:v>
                      </c:pt>
                      <c:pt idx="81">
                        <c:v>315</c:v>
                      </c:pt>
                      <c:pt idx="82">
                        <c:v>314</c:v>
                      </c:pt>
                      <c:pt idx="83">
                        <c:v>544</c:v>
                      </c:pt>
                      <c:pt idx="84">
                        <c:v>3310</c:v>
                      </c:pt>
                      <c:pt idx="85">
                        <c:v>5960</c:v>
                      </c:pt>
                      <c:pt idx="86">
                        <c:v>4860</c:v>
                      </c:pt>
                      <c:pt idx="87">
                        <c:v>3860</c:v>
                      </c:pt>
                      <c:pt idx="88">
                        <c:v>3100</c:v>
                      </c:pt>
                      <c:pt idx="89">
                        <c:v>2540</c:v>
                      </c:pt>
                      <c:pt idx="90">
                        <c:v>2090</c:v>
                      </c:pt>
                      <c:pt idx="91">
                        <c:v>1700</c:v>
                      </c:pt>
                      <c:pt idx="92">
                        <c:v>1500</c:v>
                      </c:pt>
                      <c:pt idx="93">
                        <c:v>1490</c:v>
                      </c:pt>
                      <c:pt idx="94">
                        <c:v>1490</c:v>
                      </c:pt>
                      <c:pt idx="95">
                        <c:v>1500</c:v>
                      </c:pt>
                      <c:pt idx="96">
                        <c:v>1490</c:v>
                      </c:pt>
                      <c:pt idx="97">
                        <c:v>1500</c:v>
                      </c:pt>
                      <c:pt idx="98">
                        <c:v>1500</c:v>
                      </c:pt>
                      <c:pt idx="99">
                        <c:v>1500</c:v>
                      </c:pt>
                      <c:pt idx="100">
                        <c:v>1500</c:v>
                      </c:pt>
                      <c:pt idx="101">
                        <c:v>1500</c:v>
                      </c:pt>
                      <c:pt idx="102">
                        <c:v>1490</c:v>
                      </c:pt>
                      <c:pt idx="103">
                        <c:v>1490</c:v>
                      </c:pt>
                      <c:pt idx="104">
                        <c:v>1500</c:v>
                      </c:pt>
                      <c:pt idx="105">
                        <c:v>1490</c:v>
                      </c:pt>
                      <c:pt idx="106">
                        <c:v>1500</c:v>
                      </c:pt>
                      <c:pt idx="107">
                        <c:v>1500</c:v>
                      </c:pt>
                      <c:pt idx="108">
                        <c:v>1500</c:v>
                      </c:pt>
                      <c:pt idx="109">
                        <c:v>1500</c:v>
                      </c:pt>
                      <c:pt idx="110">
                        <c:v>1510</c:v>
                      </c:pt>
                      <c:pt idx="111">
                        <c:v>1500</c:v>
                      </c:pt>
                      <c:pt idx="112">
                        <c:v>1500</c:v>
                      </c:pt>
                      <c:pt idx="113">
                        <c:v>1500</c:v>
                      </c:pt>
                      <c:pt idx="114">
                        <c:v>1500</c:v>
                      </c:pt>
                      <c:pt idx="115">
                        <c:v>1510</c:v>
                      </c:pt>
                      <c:pt idx="116">
                        <c:v>1510</c:v>
                      </c:pt>
                      <c:pt idx="117">
                        <c:v>1510</c:v>
                      </c:pt>
                      <c:pt idx="118">
                        <c:v>1510</c:v>
                      </c:pt>
                      <c:pt idx="119">
                        <c:v>1510</c:v>
                      </c:pt>
                      <c:pt idx="120">
                        <c:v>1510</c:v>
                      </c:pt>
                      <c:pt idx="121">
                        <c:v>1510</c:v>
                      </c:pt>
                      <c:pt idx="122">
                        <c:v>1520</c:v>
                      </c:pt>
                      <c:pt idx="123">
                        <c:v>1520</c:v>
                      </c:pt>
                      <c:pt idx="124">
                        <c:v>1530</c:v>
                      </c:pt>
                      <c:pt idx="125">
                        <c:v>1530</c:v>
                      </c:pt>
                      <c:pt idx="126">
                        <c:v>1520</c:v>
                      </c:pt>
                      <c:pt idx="127">
                        <c:v>1520</c:v>
                      </c:pt>
                      <c:pt idx="128">
                        <c:v>2050</c:v>
                      </c:pt>
                      <c:pt idx="129">
                        <c:v>2580</c:v>
                      </c:pt>
                      <c:pt idx="130">
                        <c:v>3510</c:v>
                      </c:pt>
                      <c:pt idx="131">
                        <c:v>3520</c:v>
                      </c:pt>
                      <c:pt idx="132">
                        <c:v>3510</c:v>
                      </c:pt>
                      <c:pt idx="133">
                        <c:v>3490</c:v>
                      </c:pt>
                      <c:pt idx="134">
                        <c:v>3500</c:v>
                      </c:pt>
                      <c:pt idx="135">
                        <c:v>3520</c:v>
                      </c:pt>
                      <c:pt idx="136">
                        <c:v>3510</c:v>
                      </c:pt>
                      <c:pt idx="137">
                        <c:v>3510</c:v>
                      </c:pt>
                      <c:pt idx="138">
                        <c:v>3510</c:v>
                      </c:pt>
                      <c:pt idx="139">
                        <c:v>3510</c:v>
                      </c:pt>
                      <c:pt idx="140">
                        <c:v>3500</c:v>
                      </c:pt>
                      <c:pt idx="141">
                        <c:v>3500</c:v>
                      </c:pt>
                      <c:pt idx="142">
                        <c:v>3500</c:v>
                      </c:pt>
                      <c:pt idx="143">
                        <c:v>3500</c:v>
                      </c:pt>
                      <c:pt idx="144">
                        <c:v>3500</c:v>
                      </c:pt>
                      <c:pt idx="145">
                        <c:v>3500</c:v>
                      </c:pt>
                      <c:pt idx="146">
                        <c:v>3500</c:v>
                      </c:pt>
                      <c:pt idx="147">
                        <c:v>3500</c:v>
                      </c:pt>
                      <c:pt idx="148">
                        <c:v>3500</c:v>
                      </c:pt>
                      <c:pt idx="149">
                        <c:v>3500</c:v>
                      </c:pt>
                      <c:pt idx="150">
                        <c:v>3500</c:v>
                      </c:pt>
                      <c:pt idx="151">
                        <c:v>2800</c:v>
                      </c:pt>
                      <c:pt idx="152">
                        <c:v>1850</c:v>
                      </c:pt>
                      <c:pt idx="153">
                        <c:v>1500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1309.2805111757016</c:v>
                      </c:pt>
                      <c:pt idx="166">
                        <c:v>1316.6582926901438</c:v>
                      </c:pt>
                      <c:pt idx="167">
                        <c:v>1244.3560338486097</c:v>
                      </c:pt>
                      <c:pt idx="168">
                        <c:v>1267.9649346948249</c:v>
                      </c:pt>
                      <c:pt idx="169">
                        <c:v>1470.1161481905428</c:v>
                      </c:pt>
                      <c:pt idx="170">
                        <c:v>2660.8900846215242</c:v>
                      </c:pt>
                      <c:pt idx="171">
                        <c:v>2365.778824043834</c:v>
                      </c:pt>
                      <c:pt idx="172">
                        <c:v>2144.445378610566</c:v>
                      </c:pt>
                      <c:pt idx="173">
                        <c:v>1923.1119331772979</c:v>
                      </c:pt>
                      <c:pt idx="174">
                        <c:v>1908.3563701484136</c:v>
                      </c:pt>
                      <c:pt idx="175">
                        <c:v>1846.3830054270984</c:v>
                      </c:pt>
                      <c:pt idx="176">
                        <c:v>1766.702965071122</c:v>
                      </c:pt>
                      <c:pt idx="177">
                        <c:v>1694.4007062295877</c:v>
                      </c:pt>
                      <c:pt idx="178">
                        <c:v>1669.3162490804841</c:v>
                      </c:pt>
                      <c:pt idx="179">
                        <c:v>1605.8673280562807</c:v>
                      </c:pt>
                      <c:pt idx="180">
                        <c:v>1598.4895465418383</c:v>
                      </c:pt>
                      <c:pt idx="181">
                        <c:v>1591.1117650273959</c:v>
                      </c:pt>
                      <c:pt idx="182">
                        <c:v>1636.8540104169383</c:v>
                      </c:pt>
                      <c:pt idx="183">
                        <c:v>1734.2407264075759</c:v>
                      </c:pt>
                      <c:pt idx="184">
                        <c:v>1890.6496945137519</c:v>
                      </c:pt>
                      <c:pt idx="185">
                        <c:v>1908.3563701484136</c:v>
                      </c:pt>
                      <c:pt idx="186">
                        <c:v>1802.1163163404449</c:v>
                      </c:pt>
                      <c:pt idx="187">
                        <c:v>1726.8629448931338</c:v>
                      </c:pt>
                      <c:pt idx="188">
                        <c:v>1687.0229247151456</c:v>
                      </c:pt>
                      <c:pt idx="189">
                        <c:v>1710.6318255613608</c:v>
                      </c:pt>
                      <c:pt idx="190">
                        <c:v>1661.9384675660419</c:v>
                      </c:pt>
                      <c:pt idx="191">
                        <c:v>2218.2231937549882</c:v>
                      </c:pt>
                      <c:pt idx="192">
                        <c:v>3103.5569754880598</c:v>
                      </c:pt>
                      <c:pt idx="193">
                        <c:v>2646.1345215926399</c:v>
                      </c:pt>
                      <c:pt idx="194">
                        <c:v>2218.2231937549882</c:v>
                      </c:pt>
                      <c:pt idx="195">
                        <c:v>2011.6453113506052</c:v>
                      </c:pt>
                      <c:pt idx="196">
                        <c:v>5150</c:v>
                      </c:pt>
                      <c:pt idx="197">
                        <c:v>3470</c:v>
                      </c:pt>
                      <c:pt idx="198">
                        <c:v>3800</c:v>
                      </c:pt>
                      <c:pt idx="199">
                        <c:v>3530</c:v>
                      </c:pt>
                      <c:pt idx="200">
                        <c:v>3250</c:v>
                      </c:pt>
                      <c:pt idx="201">
                        <c:v>3030</c:v>
                      </c:pt>
                      <c:pt idx="202">
                        <c:v>3630</c:v>
                      </c:pt>
                      <c:pt idx="203">
                        <c:v>3640</c:v>
                      </c:pt>
                      <c:pt idx="204">
                        <c:v>3890</c:v>
                      </c:pt>
                      <c:pt idx="205">
                        <c:v>3820</c:v>
                      </c:pt>
                      <c:pt idx="206">
                        <c:v>3810</c:v>
                      </c:pt>
                      <c:pt idx="207">
                        <c:v>3800</c:v>
                      </c:pt>
                      <c:pt idx="208">
                        <c:v>3660</c:v>
                      </c:pt>
                      <c:pt idx="209">
                        <c:v>3520</c:v>
                      </c:pt>
                      <c:pt idx="210">
                        <c:v>3470</c:v>
                      </c:pt>
                      <c:pt idx="211">
                        <c:v>3520</c:v>
                      </c:pt>
                      <c:pt idx="212">
                        <c:v>3340</c:v>
                      </c:pt>
                      <c:pt idx="213">
                        <c:v>3480</c:v>
                      </c:pt>
                      <c:pt idx="214">
                        <c:v>3380</c:v>
                      </c:pt>
                      <c:pt idx="215">
                        <c:v>3350</c:v>
                      </c:pt>
                      <c:pt idx="216">
                        <c:v>3690</c:v>
                      </c:pt>
                      <c:pt idx="217">
                        <c:v>3830</c:v>
                      </c:pt>
                      <c:pt idx="218">
                        <c:v>4400</c:v>
                      </c:pt>
                      <c:pt idx="219">
                        <c:v>4090</c:v>
                      </c:pt>
                      <c:pt idx="220">
                        <c:v>4150</c:v>
                      </c:pt>
                      <c:pt idx="221">
                        <c:v>3980</c:v>
                      </c:pt>
                      <c:pt idx="222">
                        <c:v>3970</c:v>
                      </c:pt>
                      <c:pt idx="223">
                        <c:v>3900</c:v>
                      </c:pt>
                      <c:pt idx="224">
                        <c:v>3920</c:v>
                      </c:pt>
                      <c:pt idx="225">
                        <c:v>4080</c:v>
                      </c:pt>
                      <c:pt idx="226">
                        <c:v>3800</c:v>
                      </c:pt>
                      <c:pt idx="227">
                        <c:v>3710</c:v>
                      </c:pt>
                      <c:pt idx="228">
                        <c:v>3840</c:v>
                      </c:pt>
                      <c:pt idx="229">
                        <c:v>3580</c:v>
                      </c:pt>
                      <c:pt idx="230">
                        <c:v>3310</c:v>
                      </c:pt>
                      <c:pt idx="231">
                        <c:v>3600</c:v>
                      </c:pt>
                      <c:pt idx="232">
                        <c:v>3800</c:v>
                      </c:pt>
                      <c:pt idx="233">
                        <c:v>3520</c:v>
                      </c:pt>
                      <c:pt idx="234">
                        <c:v>3230</c:v>
                      </c:pt>
                      <c:pt idx="235">
                        <c:v>3300</c:v>
                      </c:pt>
                      <c:pt idx="236">
                        <c:v>3220</c:v>
                      </c:pt>
                      <c:pt idx="237">
                        <c:v>3120</c:v>
                      </c:pt>
                      <c:pt idx="238">
                        <c:v>2860</c:v>
                      </c:pt>
                      <c:pt idx="239">
                        <c:v>2940</c:v>
                      </c:pt>
                      <c:pt idx="240">
                        <c:v>2930</c:v>
                      </c:pt>
                      <c:pt idx="241">
                        <c:v>2860</c:v>
                      </c:pt>
                      <c:pt idx="242">
                        <c:v>2790</c:v>
                      </c:pt>
                      <c:pt idx="243">
                        <c:v>2870</c:v>
                      </c:pt>
                      <c:pt idx="244">
                        <c:v>2570</c:v>
                      </c:pt>
                      <c:pt idx="245">
                        <c:v>2470</c:v>
                      </c:pt>
                      <c:pt idx="246">
                        <c:v>2370</c:v>
                      </c:pt>
                      <c:pt idx="247">
                        <c:v>2470</c:v>
                      </c:pt>
                      <c:pt idx="248">
                        <c:v>2350</c:v>
                      </c:pt>
                      <c:pt idx="249">
                        <c:v>2130</c:v>
                      </c:pt>
                      <c:pt idx="250">
                        <c:v>2360</c:v>
                      </c:pt>
                      <c:pt idx="251">
                        <c:v>2340</c:v>
                      </c:pt>
                      <c:pt idx="252">
                        <c:v>2130</c:v>
                      </c:pt>
                      <c:pt idx="253">
                        <c:v>1940</c:v>
                      </c:pt>
                      <c:pt idx="254">
                        <c:v>1850</c:v>
                      </c:pt>
                      <c:pt idx="255">
                        <c:v>1780</c:v>
                      </c:pt>
                      <c:pt idx="256">
                        <c:v>1690</c:v>
                      </c:pt>
                      <c:pt idx="257">
                        <c:v>1650</c:v>
                      </c:pt>
                      <c:pt idx="258">
                        <c:v>1700</c:v>
                      </c:pt>
                      <c:pt idx="259">
                        <c:v>1510</c:v>
                      </c:pt>
                      <c:pt idx="260">
                        <c:v>1390</c:v>
                      </c:pt>
                      <c:pt idx="261">
                        <c:v>1350</c:v>
                      </c:pt>
                      <c:pt idx="262">
                        <c:v>1330</c:v>
                      </c:pt>
                      <c:pt idx="263">
                        <c:v>1240</c:v>
                      </c:pt>
                      <c:pt idx="264">
                        <c:v>1170</c:v>
                      </c:pt>
                      <c:pt idx="265">
                        <c:v>1130</c:v>
                      </c:pt>
                      <c:pt idx="266">
                        <c:v>1060</c:v>
                      </c:pt>
                      <c:pt idx="267">
                        <c:v>1060</c:v>
                      </c:pt>
                      <c:pt idx="268">
                        <c:v>1070</c:v>
                      </c:pt>
                      <c:pt idx="269">
                        <c:v>1030</c:v>
                      </c:pt>
                      <c:pt idx="270">
                        <c:v>905</c:v>
                      </c:pt>
                      <c:pt idx="271">
                        <c:v>835</c:v>
                      </c:pt>
                      <c:pt idx="272">
                        <c:v>792</c:v>
                      </c:pt>
                      <c:pt idx="273">
                        <c:v>751</c:v>
                      </c:pt>
                      <c:pt idx="274">
                        <c:v>721</c:v>
                      </c:pt>
                      <c:pt idx="275">
                        <c:v>697</c:v>
                      </c:pt>
                      <c:pt idx="276">
                        <c:v>654</c:v>
                      </c:pt>
                      <c:pt idx="277">
                        <c:v>622</c:v>
                      </c:pt>
                      <c:pt idx="278">
                        <c:v>604</c:v>
                      </c:pt>
                      <c:pt idx="279">
                        <c:v>574</c:v>
                      </c:pt>
                      <c:pt idx="280">
                        <c:v>536</c:v>
                      </c:pt>
                      <c:pt idx="281">
                        <c:v>518</c:v>
                      </c:pt>
                      <c:pt idx="282">
                        <c:v>512</c:v>
                      </c:pt>
                      <c:pt idx="283">
                        <c:v>490</c:v>
                      </c:pt>
                      <c:pt idx="284">
                        <c:v>466</c:v>
                      </c:pt>
                      <c:pt idx="285">
                        <c:v>450</c:v>
                      </c:pt>
                      <c:pt idx="286">
                        <c:v>450</c:v>
                      </c:pt>
                      <c:pt idx="287">
                        <c:v>450</c:v>
                      </c:pt>
                      <c:pt idx="288">
                        <c:v>450</c:v>
                      </c:pt>
                      <c:pt idx="289">
                        <c:v>450</c:v>
                      </c:pt>
                      <c:pt idx="290">
                        <c:v>450</c:v>
                      </c:pt>
                      <c:pt idx="291">
                        <c:v>450</c:v>
                      </c:pt>
                      <c:pt idx="292">
                        <c:v>450</c:v>
                      </c:pt>
                      <c:pt idx="293">
                        <c:v>450</c:v>
                      </c:pt>
                      <c:pt idx="294">
                        <c:v>450</c:v>
                      </c:pt>
                      <c:pt idx="295">
                        <c:v>450</c:v>
                      </c:pt>
                      <c:pt idx="296">
                        <c:v>450</c:v>
                      </c:pt>
                      <c:pt idx="297">
                        <c:v>450</c:v>
                      </c:pt>
                      <c:pt idx="298">
                        <c:v>450</c:v>
                      </c:pt>
                      <c:pt idx="299">
                        <c:v>450</c:v>
                      </c:pt>
                      <c:pt idx="300">
                        <c:v>450</c:v>
                      </c:pt>
                      <c:pt idx="301">
                        <c:v>450</c:v>
                      </c:pt>
                      <c:pt idx="302">
                        <c:v>450</c:v>
                      </c:pt>
                      <c:pt idx="303">
                        <c:v>450</c:v>
                      </c:pt>
                      <c:pt idx="304">
                        <c:v>450</c:v>
                      </c:pt>
                      <c:pt idx="305">
                        <c:v>450</c:v>
                      </c:pt>
                      <c:pt idx="306">
                        <c:v>450</c:v>
                      </c:pt>
                      <c:pt idx="307">
                        <c:v>450</c:v>
                      </c:pt>
                      <c:pt idx="308">
                        <c:v>450</c:v>
                      </c:pt>
                      <c:pt idx="309">
                        <c:v>450</c:v>
                      </c:pt>
                      <c:pt idx="310">
                        <c:v>450</c:v>
                      </c:pt>
                      <c:pt idx="311">
                        <c:v>450</c:v>
                      </c:pt>
                      <c:pt idx="312">
                        <c:v>450</c:v>
                      </c:pt>
                      <c:pt idx="313">
                        <c:v>450</c:v>
                      </c:pt>
                      <c:pt idx="314">
                        <c:v>450</c:v>
                      </c:pt>
                      <c:pt idx="315">
                        <c:v>450</c:v>
                      </c:pt>
                      <c:pt idx="316">
                        <c:v>450</c:v>
                      </c:pt>
                      <c:pt idx="317">
                        <c:v>450</c:v>
                      </c:pt>
                      <c:pt idx="318">
                        <c:v>450</c:v>
                      </c:pt>
                      <c:pt idx="319">
                        <c:v>450</c:v>
                      </c:pt>
                      <c:pt idx="320">
                        <c:v>450</c:v>
                      </c:pt>
                      <c:pt idx="321">
                        <c:v>450</c:v>
                      </c:pt>
                      <c:pt idx="322">
                        <c:v>450</c:v>
                      </c:pt>
                      <c:pt idx="323">
                        <c:v>450</c:v>
                      </c:pt>
                      <c:pt idx="324">
                        <c:v>450</c:v>
                      </c:pt>
                      <c:pt idx="325">
                        <c:v>450</c:v>
                      </c:pt>
                      <c:pt idx="326">
                        <c:v>450</c:v>
                      </c:pt>
                      <c:pt idx="327">
                        <c:v>450</c:v>
                      </c:pt>
                      <c:pt idx="328">
                        <c:v>450</c:v>
                      </c:pt>
                      <c:pt idx="329">
                        <c:v>450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numRef>
                </c:yVal>
                <c:smooth val="0"/>
                <c:extLst xmlns:c15="http://schemas.microsoft.com/office/drawing/2012/chart">
                  <c:ext xmlns:c16="http://schemas.microsoft.com/office/drawing/2014/chart" uri="{C3380CC4-5D6E-409C-BE32-E72D297353CC}">
                    <c16:uniqueId val="{00000002-FFA3-4C3E-B18A-CA9DFFC7B6FD}"/>
                  </c:ext>
                </c:extLst>
              </c15:ser>
            </c15:filteredScatterSeries>
          </c:ext>
        </c:extLst>
      </c:scatterChart>
      <c:valAx>
        <c:axId val="997935272"/>
        <c:scaling>
          <c:orientation val="minMax"/>
          <c:min val="45550"/>
        </c:scaling>
        <c:delete val="0"/>
        <c:axPos val="b"/>
        <c:majorGridlines>
          <c:spPr>
            <a:ln w="9525" cap="flat" cmpd="sng" algn="ctr">
              <a:solidFill>
                <a:schemeClr val="tx1">
                  <a:lumMod val="15000"/>
                  <a:lumOff val="85000"/>
                </a:schemeClr>
              </a:solidFill>
              <a:round/>
            </a:ln>
            <a:effectLst/>
          </c:spPr>
        </c:majorGridlines>
        <c:numFmt formatCode="[$-409]d\-mmm;@" sourceLinked="0"/>
        <c:majorTickMark val="none"/>
        <c:minorTickMark val="none"/>
        <c:tickLblPos val="nextTo"/>
        <c:spPr>
          <a:noFill/>
          <a:ln w="9525" cap="flat" cmpd="sng" algn="ctr">
            <a:solidFill>
              <a:schemeClr val="tx1">
                <a:lumMod val="25000"/>
                <a:lumOff val="75000"/>
              </a:schemeClr>
            </a:solidFill>
            <a:round/>
          </a:ln>
          <a:effectLst/>
        </c:spPr>
        <c:txPr>
          <a:bodyPr rot="-5400000" spcFirstLastPara="1" vertOverflow="ellipsis"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1003017264"/>
        <c:crosses val="autoZero"/>
        <c:crossBetween val="midCat"/>
        <c:majorUnit val="7"/>
        <c:minorUnit val="1"/>
      </c:valAx>
      <c:valAx>
        <c:axId val="100301726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r>
                  <a:rPr lang="en-US" b="1"/>
                  <a:t>Discharge (cfs)</a:t>
                </a:r>
              </a:p>
            </c:rich>
          </c:tx>
          <c:layout>
            <c:manualLayout>
              <c:xMode val="edge"/>
              <c:yMode val="edge"/>
              <c:x val="7.6832966615764282E-3"/>
              <c:y val="0.40375033567426966"/>
            </c:manualLayout>
          </c:layout>
          <c:overlay val="0"/>
          <c:spPr>
            <a:noFill/>
            <a:ln>
              <a:noFill/>
            </a:ln>
            <a:effectLst/>
          </c:spPr>
          <c:txPr>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997935272"/>
        <c:crosses val="autoZero"/>
        <c:crossBetween val="midCat"/>
        <c:majorUnit val="500"/>
        <c:minorUnit val="50"/>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139180828006406E-2"/>
          <c:y val="5.876068376068376E-2"/>
          <c:w val="0.89590036848623578"/>
          <c:h val="0.8929897880303469"/>
        </c:manualLayout>
      </c:layout>
      <c:scatterChart>
        <c:scatterStyle val="lineMarker"/>
        <c:varyColors val="0"/>
        <c:ser>
          <c:idx val="1"/>
          <c:order val="1"/>
          <c:tx>
            <c:v>Daily average flows (scheduled)</c:v>
          </c:tx>
          <c:spPr>
            <a:ln w="19050" cap="rnd">
              <a:solidFill>
                <a:srgbClr val="FF0000"/>
              </a:solidFill>
              <a:round/>
            </a:ln>
            <a:effectLst/>
          </c:spPr>
          <c:marker>
            <c:symbol val="none"/>
          </c:marker>
          <c:xVal>
            <c:numRef>
              <c:f>'[KD_N-W-W_SubDailyFlowScheduler_Flow workgroup adjustments_3-5-25 (1).xlsx]Flow schedule'!$A$4:$A$367</c:f>
              <c:numCache>
                <c:formatCode>m/d/yyyy</c:formatCode>
                <c:ptCount val="364"/>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numCache>
              <c:extLst xmlns:c15="http://schemas.microsoft.com/office/drawing/2012/chart"/>
            </c:numRef>
          </c:xVal>
          <c:yVal>
            <c:numRef>
              <c:f>'[KD_N-W-W_SubDailyFlowScheduler_Flow workgroup adjustments_3-5-25 (1).xlsx]Flow schedule'!$C$4:$C$368</c:f>
              <c:numCache>
                <c:formatCode>0</c:formatCode>
                <c:ptCount val="365"/>
                <c:pt idx="0">
                  <c:v>450</c:v>
                </c:pt>
                <c:pt idx="1">
                  <c:v>450</c:v>
                </c:pt>
                <c:pt idx="2">
                  <c:v>450</c:v>
                </c:pt>
                <c:pt idx="3">
                  <c:v>450</c:v>
                </c:pt>
                <c:pt idx="4">
                  <c:v>450</c:v>
                </c:pt>
                <c:pt idx="5">
                  <c:v>450</c:v>
                </c:pt>
                <c:pt idx="6">
                  <c:v>450</c:v>
                </c:pt>
                <c:pt idx="7">
                  <c:v>450</c:v>
                </c:pt>
                <c:pt idx="8">
                  <c:v>450</c:v>
                </c:pt>
                <c:pt idx="9">
                  <c:v>450</c:v>
                </c:pt>
                <c:pt idx="10">
                  <c:v>450</c:v>
                </c:pt>
                <c:pt idx="11">
                  <c:v>450</c:v>
                </c:pt>
                <c:pt idx="12">
                  <c:v>450</c:v>
                </c:pt>
                <c:pt idx="13">
                  <c:v>450</c:v>
                </c:pt>
                <c:pt idx="14">
                  <c:v>300</c:v>
                </c:pt>
                <c:pt idx="15">
                  <c:v>300</c:v>
                </c:pt>
                <c:pt idx="16">
                  <c:v>300</c:v>
                </c:pt>
                <c:pt idx="17">
                  <c:v>300</c:v>
                </c:pt>
                <c:pt idx="18">
                  <c:v>300</c:v>
                </c:pt>
                <c:pt idx="19">
                  <c:v>300</c:v>
                </c:pt>
                <c:pt idx="20">
                  <c:v>300</c:v>
                </c:pt>
                <c:pt idx="21">
                  <c:v>300</c:v>
                </c:pt>
                <c:pt idx="22">
                  <c:v>300</c:v>
                </c:pt>
                <c:pt idx="23">
                  <c:v>300</c:v>
                </c:pt>
                <c:pt idx="24">
                  <c:v>300</c:v>
                </c:pt>
                <c:pt idx="25">
                  <c:v>300</c:v>
                </c:pt>
                <c:pt idx="26">
                  <c:v>300</c:v>
                </c:pt>
                <c:pt idx="27">
                  <c:v>300</c:v>
                </c:pt>
                <c:pt idx="28">
                  <c:v>300</c:v>
                </c:pt>
                <c:pt idx="29">
                  <c:v>300</c:v>
                </c:pt>
                <c:pt idx="30">
                  <c:v>300</c:v>
                </c:pt>
                <c:pt idx="31">
                  <c:v>300</c:v>
                </c:pt>
                <c:pt idx="32">
                  <c:v>300</c:v>
                </c:pt>
                <c:pt idx="33">
                  <c:v>300</c:v>
                </c:pt>
                <c:pt idx="34">
                  <c:v>300</c:v>
                </c:pt>
                <c:pt idx="35">
                  <c:v>300</c:v>
                </c:pt>
                <c:pt idx="36">
                  <c:v>300</c:v>
                </c:pt>
                <c:pt idx="37">
                  <c:v>300</c:v>
                </c:pt>
                <c:pt idx="38">
                  <c:v>300</c:v>
                </c:pt>
                <c:pt idx="39">
                  <c:v>300</c:v>
                </c:pt>
                <c:pt idx="40">
                  <c:v>300</c:v>
                </c:pt>
                <c:pt idx="41">
                  <c:v>300</c:v>
                </c:pt>
                <c:pt idx="42">
                  <c:v>300</c:v>
                </c:pt>
                <c:pt idx="43">
                  <c:v>300</c:v>
                </c:pt>
                <c:pt idx="44">
                  <c:v>300</c:v>
                </c:pt>
                <c:pt idx="45">
                  <c:v>300</c:v>
                </c:pt>
                <c:pt idx="46">
                  <c:v>300</c:v>
                </c:pt>
                <c:pt idx="47">
                  <c:v>300</c:v>
                </c:pt>
                <c:pt idx="48">
                  <c:v>300</c:v>
                </c:pt>
                <c:pt idx="49">
                  <c:v>300</c:v>
                </c:pt>
                <c:pt idx="50">
                  <c:v>300</c:v>
                </c:pt>
                <c:pt idx="51">
                  <c:v>300</c:v>
                </c:pt>
                <c:pt idx="52">
                  <c:v>300</c:v>
                </c:pt>
                <c:pt idx="53">
                  <c:v>300</c:v>
                </c:pt>
                <c:pt idx="54">
                  <c:v>300</c:v>
                </c:pt>
                <c:pt idx="55">
                  <c:v>300</c:v>
                </c:pt>
                <c:pt idx="56">
                  <c:v>300</c:v>
                </c:pt>
                <c:pt idx="57">
                  <c:v>300</c:v>
                </c:pt>
                <c:pt idx="58">
                  <c:v>300</c:v>
                </c:pt>
                <c:pt idx="59">
                  <c:v>300</c:v>
                </c:pt>
                <c:pt idx="60">
                  <c:v>300</c:v>
                </c:pt>
                <c:pt idx="61">
                  <c:v>300</c:v>
                </c:pt>
                <c:pt idx="62">
                  <c:v>300</c:v>
                </c:pt>
                <c:pt idx="63">
                  <c:v>300</c:v>
                </c:pt>
                <c:pt idx="64">
                  <c:v>300</c:v>
                </c:pt>
                <c:pt idx="65">
                  <c:v>300</c:v>
                </c:pt>
                <c:pt idx="66">
                  <c:v>300</c:v>
                </c:pt>
                <c:pt idx="67">
                  <c:v>300</c:v>
                </c:pt>
                <c:pt idx="68">
                  <c:v>300</c:v>
                </c:pt>
                <c:pt idx="69">
                  <c:v>300</c:v>
                </c:pt>
                <c:pt idx="70">
                  <c:v>300</c:v>
                </c:pt>
                <c:pt idx="71">
                  <c:v>300</c:v>
                </c:pt>
                <c:pt idx="72">
                  <c:v>300</c:v>
                </c:pt>
                <c:pt idx="73">
                  <c:v>300</c:v>
                </c:pt>
                <c:pt idx="74">
                  <c:v>300</c:v>
                </c:pt>
                <c:pt idx="75">
                  <c:v>300</c:v>
                </c:pt>
                <c:pt idx="76">
                  <c:v>300</c:v>
                </c:pt>
                <c:pt idx="77">
                  <c:v>300</c:v>
                </c:pt>
                <c:pt idx="78">
                  <c:v>300</c:v>
                </c:pt>
                <c:pt idx="79">
                  <c:v>300</c:v>
                </c:pt>
                <c:pt idx="80">
                  <c:v>300</c:v>
                </c:pt>
                <c:pt idx="81">
                  <c:v>300</c:v>
                </c:pt>
                <c:pt idx="82">
                  <c:v>300</c:v>
                </c:pt>
                <c:pt idx="83">
                  <c:v>894</c:v>
                </c:pt>
                <c:pt idx="84">
                  <c:v>4675</c:v>
                </c:pt>
                <c:pt idx="85">
                  <c:v>5783.333333333333</c:v>
                </c:pt>
                <c:pt idx="86">
                  <c:v>4691.666666666667</c:v>
                </c:pt>
                <c:pt idx="87">
                  <c:v>3750</c:v>
                </c:pt>
                <c:pt idx="88">
                  <c:v>2975</c:v>
                </c:pt>
                <c:pt idx="89">
                  <c:v>2416.6666666666665</c:v>
                </c:pt>
                <c:pt idx="90">
                  <c:v>1983.3333333333333</c:v>
                </c:pt>
                <c:pt idx="91">
                  <c:v>1625</c:v>
                </c:pt>
                <c:pt idx="92" formatCode="General">
                  <c:v>1500</c:v>
                </c:pt>
                <c:pt idx="93" formatCode="General">
                  <c:v>1490</c:v>
                </c:pt>
                <c:pt idx="94" formatCode="General">
                  <c:v>1490</c:v>
                </c:pt>
                <c:pt idx="95" formatCode="General">
                  <c:v>1500</c:v>
                </c:pt>
                <c:pt idx="96" formatCode="General">
                  <c:v>1490</c:v>
                </c:pt>
                <c:pt idx="97" formatCode="General">
                  <c:v>1500</c:v>
                </c:pt>
                <c:pt idx="98" formatCode="General">
                  <c:v>1500</c:v>
                </c:pt>
                <c:pt idx="99" formatCode="General">
                  <c:v>1500</c:v>
                </c:pt>
                <c:pt idx="100" formatCode="General">
                  <c:v>1500</c:v>
                </c:pt>
                <c:pt idx="101" formatCode="General">
                  <c:v>1500</c:v>
                </c:pt>
                <c:pt idx="102" formatCode="General">
                  <c:v>1490</c:v>
                </c:pt>
                <c:pt idx="103" formatCode="General">
                  <c:v>1490</c:v>
                </c:pt>
                <c:pt idx="104" formatCode="General">
                  <c:v>1500</c:v>
                </c:pt>
                <c:pt idx="105" formatCode="General">
                  <c:v>1490</c:v>
                </c:pt>
                <c:pt idx="106" formatCode="General">
                  <c:v>1500</c:v>
                </c:pt>
                <c:pt idx="107" formatCode="General">
                  <c:v>1500</c:v>
                </c:pt>
                <c:pt idx="108" formatCode="General">
                  <c:v>1500</c:v>
                </c:pt>
                <c:pt idx="109" formatCode="General">
                  <c:v>1500</c:v>
                </c:pt>
                <c:pt idx="110" formatCode="General">
                  <c:v>1510</c:v>
                </c:pt>
                <c:pt idx="111" formatCode="General">
                  <c:v>1500</c:v>
                </c:pt>
                <c:pt idx="112" formatCode="General">
                  <c:v>1500</c:v>
                </c:pt>
                <c:pt idx="113" formatCode="General">
                  <c:v>1500</c:v>
                </c:pt>
                <c:pt idx="114" formatCode="General">
                  <c:v>1500</c:v>
                </c:pt>
                <c:pt idx="115" formatCode="General">
                  <c:v>1510</c:v>
                </c:pt>
                <c:pt idx="116" formatCode="General">
                  <c:v>1510</c:v>
                </c:pt>
                <c:pt idx="117" formatCode="General">
                  <c:v>1510</c:v>
                </c:pt>
                <c:pt idx="118" formatCode="General">
                  <c:v>1510</c:v>
                </c:pt>
                <c:pt idx="119" formatCode="General">
                  <c:v>1510</c:v>
                </c:pt>
                <c:pt idx="120" formatCode="General">
                  <c:v>1510</c:v>
                </c:pt>
                <c:pt idx="121" formatCode="General">
                  <c:v>1510</c:v>
                </c:pt>
                <c:pt idx="122" formatCode="General">
                  <c:v>1520</c:v>
                </c:pt>
                <c:pt idx="123" formatCode="General">
                  <c:v>1520</c:v>
                </c:pt>
                <c:pt idx="124" formatCode="General">
                  <c:v>1530</c:v>
                </c:pt>
                <c:pt idx="125" formatCode="General">
                  <c:v>1530</c:v>
                </c:pt>
                <c:pt idx="126" formatCode="General">
                  <c:v>1520</c:v>
                </c:pt>
                <c:pt idx="127" formatCode="General">
                  <c:v>1520</c:v>
                </c:pt>
                <c:pt idx="128" formatCode="General">
                  <c:v>2050</c:v>
                </c:pt>
                <c:pt idx="129" formatCode="General">
                  <c:v>2580</c:v>
                </c:pt>
                <c:pt idx="130" formatCode="General">
                  <c:v>3510</c:v>
                </c:pt>
                <c:pt idx="131" formatCode="General">
                  <c:v>3520</c:v>
                </c:pt>
                <c:pt idx="132" formatCode="General">
                  <c:v>3510</c:v>
                </c:pt>
                <c:pt idx="133" formatCode="General">
                  <c:v>3490</c:v>
                </c:pt>
                <c:pt idx="134" formatCode="General">
                  <c:v>3500</c:v>
                </c:pt>
                <c:pt idx="135" formatCode="General">
                  <c:v>3520</c:v>
                </c:pt>
                <c:pt idx="136" formatCode="General">
                  <c:v>3510</c:v>
                </c:pt>
                <c:pt idx="137" formatCode="General">
                  <c:v>3510</c:v>
                </c:pt>
                <c:pt idx="138" formatCode="General">
                  <c:v>3510</c:v>
                </c:pt>
                <c:pt idx="139" formatCode="General">
                  <c:v>3510</c:v>
                </c:pt>
                <c:pt idx="140" formatCode="General">
                  <c:v>3500</c:v>
                </c:pt>
                <c:pt idx="141" formatCode="General">
                  <c:v>3500</c:v>
                </c:pt>
                <c:pt idx="142" formatCode="General">
                  <c:v>3500</c:v>
                </c:pt>
                <c:pt idx="143" formatCode="General">
                  <c:v>3500</c:v>
                </c:pt>
                <c:pt idx="144" formatCode="General">
                  <c:v>3500</c:v>
                </c:pt>
                <c:pt idx="145" formatCode="General">
                  <c:v>3500</c:v>
                </c:pt>
                <c:pt idx="146" formatCode="General">
                  <c:v>3500</c:v>
                </c:pt>
                <c:pt idx="147" formatCode="General">
                  <c:v>3500</c:v>
                </c:pt>
                <c:pt idx="148" formatCode="General">
                  <c:v>3500</c:v>
                </c:pt>
                <c:pt idx="149" formatCode="General">
                  <c:v>3500</c:v>
                </c:pt>
                <c:pt idx="150" formatCode="General">
                  <c:v>3500</c:v>
                </c:pt>
                <c:pt idx="151" formatCode="General">
                  <c:v>1500</c:v>
                </c:pt>
                <c:pt idx="152" formatCode="General">
                  <c:v>1500</c:v>
                </c:pt>
                <c:pt idx="153" formatCode="General">
                  <c:v>1500</c:v>
                </c:pt>
                <c:pt idx="154" formatCode="General">
                  <c:v>1500</c:v>
                </c:pt>
                <c:pt idx="155" formatCode="General">
                  <c:v>1500</c:v>
                </c:pt>
                <c:pt idx="156" formatCode="General">
                  <c:v>1500</c:v>
                </c:pt>
                <c:pt idx="157" formatCode="General">
                  <c:v>1500</c:v>
                </c:pt>
                <c:pt idx="158" formatCode="General">
                  <c:v>1500</c:v>
                </c:pt>
                <c:pt idx="159" formatCode="General">
                  <c:v>1500</c:v>
                </c:pt>
                <c:pt idx="160" formatCode="General">
                  <c:v>1500</c:v>
                </c:pt>
                <c:pt idx="161" formatCode="General">
                  <c:v>1500</c:v>
                </c:pt>
                <c:pt idx="162" formatCode="General">
                  <c:v>1500</c:v>
                </c:pt>
                <c:pt idx="163" formatCode="General">
                  <c:v>1500</c:v>
                </c:pt>
                <c:pt idx="164" formatCode="General">
                  <c:v>1500</c:v>
                </c:pt>
                <c:pt idx="165">
                  <c:v>1309.2805111757016</c:v>
                </c:pt>
                <c:pt idx="166">
                  <c:v>1316.6582926901438</c:v>
                </c:pt>
                <c:pt idx="167">
                  <c:v>1244.3560338486097</c:v>
                </c:pt>
                <c:pt idx="168">
                  <c:v>1267.9649346948249</c:v>
                </c:pt>
                <c:pt idx="169">
                  <c:v>1470.1161481905428</c:v>
                </c:pt>
                <c:pt idx="170">
                  <c:v>2660.8900846215242</c:v>
                </c:pt>
                <c:pt idx="171">
                  <c:v>2365.778824043834</c:v>
                </c:pt>
                <c:pt idx="172">
                  <c:v>2144.445378610566</c:v>
                </c:pt>
                <c:pt idx="173">
                  <c:v>1923.1119331772979</c:v>
                </c:pt>
                <c:pt idx="174">
                  <c:v>1908.3563701484136</c:v>
                </c:pt>
                <c:pt idx="175">
                  <c:v>1846.3830054270984</c:v>
                </c:pt>
                <c:pt idx="176">
                  <c:v>1766.702965071122</c:v>
                </c:pt>
                <c:pt idx="177">
                  <c:v>1694.4007062295877</c:v>
                </c:pt>
                <c:pt idx="178">
                  <c:v>1669.3162490804841</c:v>
                </c:pt>
                <c:pt idx="179">
                  <c:v>1605.8673280562807</c:v>
                </c:pt>
                <c:pt idx="180">
                  <c:v>1598.4895465418383</c:v>
                </c:pt>
                <c:pt idx="181">
                  <c:v>1591.1117650273959</c:v>
                </c:pt>
                <c:pt idx="182">
                  <c:v>1636.8540104169383</c:v>
                </c:pt>
                <c:pt idx="183">
                  <c:v>1734.2407264075759</c:v>
                </c:pt>
                <c:pt idx="184">
                  <c:v>1890.6496945137519</c:v>
                </c:pt>
                <c:pt idx="185">
                  <c:v>1908.3563701484136</c:v>
                </c:pt>
                <c:pt idx="186">
                  <c:v>1802.1163163404449</c:v>
                </c:pt>
                <c:pt idx="187">
                  <c:v>1726.8629448931338</c:v>
                </c:pt>
                <c:pt idx="188">
                  <c:v>1687.0229247151456</c:v>
                </c:pt>
                <c:pt idx="189">
                  <c:v>1710.6318255613608</c:v>
                </c:pt>
                <c:pt idx="190">
                  <c:v>1661.9384675660419</c:v>
                </c:pt>
                <c:pt idx="191">
                  <c:v>2218.2231937549882</c:v>
                </c:pt>
                <c:pt idx="192">
                  <c:v>3103.5569754880598</c:v>
                </c:pt>
                <c:pt idx="193">
                  <c:v>2646.1345215926399</c:v>
                </c:pt>
                <c:pt idx="194">
                  <c:v>2218.2231937549882</c:v>
                </c:pt>
                <c:pt idx="195">
                  <c:v>2011.6453113506052</c:v>
                </c:pt>
                <c:pt idx="196">
                  <c:v>7812.5</c:v>
                </c:pt>
                <c:pt idx="197">
                  <c:v>7804.166666666667</c:v>
                </c:pt>
                <c:pt idx="198">
                  <c:v>6950</c:v>
                </c:pt>
                <c:pt idx="199">
                  <c:v>5875</c:v>
                </c:pt>
                <c:pt idx="200">
                  <c:v>5250</c:v>
                </c:pt>
                <c:pt idx="201">
                  <c:v>4100</c:v>
                </c:pt>
                <c:pt idx="202">
                  <c:v>3800</c:v>
                </c:pt>
                <c:pt idx="203">
                  <c:v>3700</c:v>
                </c:pt>
                <c:pt idx="204">
                  <c:v>3600</c:v>
                </c:pt>
                <c:pt idx="205">
                  <c:v>3500</c:v>
                </c:pt>
                <c:pt idx="206">
                  <c:v>3400</c:v>
                </c:pt>
                <c:pt idx="207">
                  <c:v>3300</c:v>
                </c:pt>
                <c:pt idx="208">
                  <c:v>3200</c:v>
                </c:pt>
                <c:pt idx="209">
                  <c:v>3100</c:v>
                </c:pt>
                <c:pt idx="210">
                  <c:v>3000</c:v>
                </c:pt>
                <c:pt idx="211">
                  <c:v>2900</c:v>
                </c:pt>
                <c:pt idx="212">
                  <c:v>2800</c:v>
                </c:pt>
                <c:pt idx="213">
                  <c:v>2700</c:v>
                </c:pt>
                <c:pt idx="214">
                  <c:v>2600</c:v>
                </c:pt>
                <c:pt idx="215">
                  <c:v>2500</c:v>
                </c:pt>
                <c:pt idx="216">
                  <c:v>2400</c:v>
                </c:pt>
                <c:pt idx="217">
                  <c:v>2300</c:v>
                </c:pt>
                <c:pt idx="218">
                  <c:v>2200</c:v>
                </c:pt>
                <c:pt idx="219">
                  <c:v>2100</c:v>
                </c:pt>
                <c:pt idx="220">
                  <c:v>2000</c:v>
                </c:pt>
                <c:pt idx="221">
                  <c:v>1900</c:v>
                </c:pt>
                <c:pt idx="222">
                  <c:v>1800</c:v>
                </c:pt>
                <c:pt idx="223">
                  <c:v>1750</c:v>
                </c:pt>
                <c:pt idx="224">
                  <c:v>1700</c:v>
                </c:pt>
                <c:pt idx="225">
                  <c:v>1650</c:v>
                </c:pt>
                <c:pt idx="226">
                  <c:v>1600</c:v>
                </c:pt>
                <c:pt idx="227">
                  <c:v>1550</c:v>
                </c:pt>
                <c:pt idx="228">
                  <c:v>1500</c:v>
                </c:pt>
                <c:pt idx="229">
                  <c:v>1450</c:v>
                </c:pt>
                <c:pt idx="230">
                  <c:v>1400</c:v>
                </c:pt>
                <c:pt idx="231">
                  <c:v>1350</c:v>
                </c:pt>
                <c:pt idx="232">
                  <c:v>1300</c:v>
                </c:pt>
                <c:pt idx="233">
                  <c:v>1250</c:v>
                </c:pt>
                <c:pt idx="234">
                  <c:v>1200</c:v>
                </c:pt>
                <c:pt idx="235">
                  <c:v>1150</c:v>
                </c:pt>
                <c:pt idx="236">
                  <c:v>1100</c:v>
                </c:pt>
                <c:pt idx="237">
                  <c:v>1050</c:v>
                </c:pt>
                <c:pt idx="238">
                  <c:v>1025</c:v>
                </c:pt>
                <c:pt idx="239">
                  <c:v>1000</c:v>
                </c:pt>
                <c:pt idx="240">
                  <c:v>975</c:v>
                </c:pt>
                <c:pt idx="241">
                  <c:v>950</c:v>
                </c:pt>
                <c:pt idx="242">
                  <c:v>925</c:v>
                </c:pt>
                <c:pt idx="243">
                  <c:v>900</c:v>
                </c:pt>
                <c:pt idx="244">
                  <c:v>875</c:v>
                </c:pt>
                <c:pt idx="245">
                  <c:v>850</c:v>
                </c:pt>
                <c:pt idx="246">
                  <c:v>825</c:v>
                </c:pt>
                <c:pt idx="247">
                  <c:v>800</c:v>
                </c:pt>
                <c:pt idx="248">
                  <c:v>800</c:v>
                </c:pt>
                <c:pt idx="249">
                  <c:v>800</c:v>
                </c:pt>
                <c:pt idx="250">
                  <c:v>800</c:v>
                </c:pt>
                <c:pt idx="251">
                  <c:v>800</c:v>
                </c:pt>
                <c:pt idx="252">
                  <c:v>800</c:v>
                </c:pt>
                <c:pt idx="253">
                  <c:v>775</c:v>
                </c:pt>
                <c:pt idx="254">
                  <c:v>750</c:v>
                </c:pt>
                <c:pt idx="255">
                  <c:v>750</c:v>
                </c:pt>
                <c:pt idx="256">
                  <c:v>750</c:v>
                </c:pt>
                <c:pt idx="257">
                  <c:v>750</c:v>
                </c:pt>
                <c:pt idx="258">
                  <c:v>750</c:v>
                </c:pt>
                <c:pt idx="259">
                  <c:v>750</c:v>
                </c:pt>
                <c:pt idx="260">
                  <c:v>725</c:v>
                </c:pt>
                <c:pt idx="261">
                  <c:v>700</c:v>
                </c:pt>
                <c:pt idx="262">
                  <c:v>700</c:v>
                </c:pt>
                <c:pt idx="263">
                  <c:v>700</c:v>
                </c:pt>
                <c:pt idx="264">
                  <c:v>700</c:v>
                </c:pt>
                <c:pt idx="265">
                  <c:v>700</c:v>
                </c:pt>
                <c:pt idx="266">
                  <c:v>700</c:v>
                </c:pt>
                <c:pt idx="267">
                  <c:v>700</c:v>
                </c:pt>
                <c:pt idx="268">
                  <c:v>700</c:v>
                </c:pt>
                <c:pt idx="269">
                  <c:v>700</c:v>
                </c:pt>
                <c:pt idx="270">
                  <c:v>700</c:v>
                </c:pt>
                <c:pt idx="271">
                  <c:v>700</c:v>
                </c:pt>
                <c:pt idx="272">
                  <c:v>700</c:v>
                </c:pt>
                <c:pt idx="273">
                  <c:v>700</c:v>
                </c:pt>
                <c:pt idx="274">
                  <c:v>850</c:v>
                </c:pt>
                <c:pt idx="275">
                  <c:v>950</c:v>
                </c:pt>
                <c:pt idx="276">
                  <c:v>1000</c:v>
                </c:pt>
                <c:pt idx="277">
                  <c:v>1000</c:v>
                </c:pt>
                <c:pt idx="278">
                  <c:v>950</c:v>
                </c:pt>
                <c:pt idx="279">
                  <c:v>900</c:v>
                </c:pt>
                <c:pt idx="280">
                  <c:v>875</c:v>
                </c:pt>
                <c:pt idx="281">
                  <c:v>850</c:v>
                </c:pt>
                <c:pt idx="282">
                  <c:v>825</c:v>
                </c:pt>
                <c:pt idx="283">
                  <c:v>800</c:v>
                </c:pt>
                <c:pt idx="284">
                  <c:v>775</c:v>
                </c:pt>
                <c:pt idx="285">
                  <c:v>750</c:v>
                </c:pt>
                <c:pt idx="286">
                  <c:v>725</c:v>
                </c:pt>
                <c:pt idx="287">
                  <c:v>700</c:v>
                </c:pt>
                <c:pt idx="288">
                  <c:v>700</c:v>
                </c:pt>
                <c:pt idx="289">
                  <c:v>700</c:v>
                </c:pt>
                <c:pt idx="290">
                  <c:v>700</c:v>
                </c:pt>
                <c:pt idx="291">
                  <c:v>700</c:v>
                </c:pt>
                <c:pt idx="292">
                  <c:v>675</c:v>
                </c:pt>
                <c:pt idx="293">
                  <c:v>675</c:v>
                </c:pt>
                <c:pt idx="294">
                  <c:v>650</c:v>
                </c:pt>
                <c:pt idx="295">
                  <c:v>1150</c:v>
                </c:pt>
                <c:pt idx="296">
                  <c:v>900</c:v>
                </c:pt>
                <c:pt idx="297">
                  <c:v>850</c:v>
                </c:pt>
                <c:pt idx="298">
                  <c:v>800</c:v>
                </c:pt>
                <c:pt idx="299">
                  <c:v>750</c:v>
                </c:pt>
                <c:pt idx="300">
                  <c:v>700</c:v>
                </c:pt>
                <c:pt idx="301">
                  <c:v>675</c:v>
                </c:pt>
                <c:pt idx="302">
                  <c:v>650</c:v>
                </c:pt>
                <c:pt idx="303">
                  <c:v>625</c:v>
                </c:pt>
                <c:pt idx="304">
                  <c:v>600</c:v>
                </c:pt>
                <c:pt idx="305">
                  <c:v>575</c:v>
                </c:pt>
                <c:pt idx="306">
                  <c:v>550</c:v>
                </c:pt>
                <c:pt idx="307">
                  <c:v>525</c:v>
                </c:pt>
                <c:pt idx="308">
                  <c:v>500</c:v>
                </c:pt>
                <c:pt idx="309">
                  <c:v>500</c:v>
                </c:pt>
                <c:pt idx="310">
                  <c:v>500</c:v>
                </c:pt>
                <c:pt idx="311">
                  <c:v>500</c:v>
                </c:pt>
                <c:pt idx="312">
                  <c:v>500</c:v>
                </c:pt>
                <c:pt idx="313">
                  <c:v>500</c:v>
                </c:pt>
                <c:pt idx="314">
                  <c:v>500</c:v>
                </c:pt>
                <c:pt idx="315">
                  <c:v>500</c:v>
                </c:pt>
                <c:pt idx="316">
                  <c:v>500</c:v>
                </c:pt>
                <c:pt idx="317">
                  <c:v>500</c:v>
                </c:pt>
                <c:pt idx="318">
                  <c:v>500</c:v>
                </c:pt>
                <c:pt idx="319">
                  <c:v>500</c:v>
                </c:pt>
                <c:pt idx="320">
                  <c:v>500</c:v>
                </c:pt>
                <c:pt idx="321">
                  <c:v>500</c:v>
                </c:pt>
                <c:pt idx="322">
                  <c:v>500</c:v>
                </c:pt>
                <c:pt idx="323">
                  <c:v>500</c:v>
                </c:pt>
                <c:pt idx="324">
                  <c:v>500</c:v>
                </c:pt>
                <c:pt idx="325">
                  <c:v>500</c:v>
                </c:pt>
                <c:pt idx="326">
                  <c:v>500</c:v>
                </c:pt>
                <c:pt idx="327">
                  <c:v>450</c:v>
                </c:pt>
                <c:pt idx="328">
                  <c:v>450</c:v>
                </c:pt>
                <c:pt idx="329">
                  <c:v>450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extLst xmlns:c15="http://schemas.microsoft.com/office/drawing/2012/chart"/>
            </c:numRef>
          </c:yVal>
          <c:smooth val="0"/>
          <c:extLst xmlns:c15="http://schemas.microsoft.com/office/drawing/2012/chart">
            <c:ext xmlns:c16="http://schemas.microsoft.com/office/drawing/2014/chart" uri="{C3380CC4-5D6E-409C-BE32-E72D297353CC}">
              <c16:uniqueId val="{00000000-AC0F-4458-AA43-C1F24ADB10BC}"/>
            </c:ext>
          </c:extLst>
        </c:ser>
        <c:dLbls>
          <c:showLegendKey val="0"/>
          <c:showVal val="0"/>
          <c:showCatName val="0"/>
          <c:showSerName val="0"/>
          <c:showPercent val="0"/>
          <c:showBubbleSize val="0"/>
        </c:dLbls>
        <c:axId val="1821456255"/>
        <c:axId val="1658684287"/>
        <c:extLst>
          <c:ext xmlns:c15="http://schemas.microsoft.com/office/drawing/2012/chart" uri="{02D57815-91ED-43cb-92C2-25804820EDAC}">
            <c15:filteredScatterSeries>
              <c15:ser>
                <c:idx val="0"/>
                <c:order val="0"/>
                <c:tx>
                  <c:v>Sub-daily flows (scheduled)</c:v>
                </c:tx>
                <c:spPr>
                  <a:ln w="12700" cap="rnd">
                    <a:solidFill>
                      <a:schemeClr val="tx1"/>
                    </a:solidFill>
                    <a:round/>
                  </a:ln>
                  <a:effectLst/>
                </c:spPr>
                <c:marker>
                  <c:symbol val="none"/>
                </c:marker>
                <c:xVal>
                  <c:numRef>
                    <c:extLst>
                      <c:ext uri="{02D57815-91ED-43cb-92C2-25804820EDAC}">
                        <c15:formulaRef>
                          <c15:sqref>'[KD_N-W-W_SubDailyFlowScheduler_Flow workgroup adjustments_3-5-25 (1).xlsx]Flow schedule'!$H$4:$H$1623</c15:sqref>
                        </c15:formulaRef>
                      </c:ext>
                    </c:extLst>
                    <c:numCache>
                      <c:formatCode>m/d/yyyy</c:formatCode>
                      <c:ptCount val="1620"/>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formatCode="m/d/yy\ h:mm;@">
                        <c:v>45581</c:v>
                      </c:pt>
                      <c:pt idx="16" formatCode="m/d/yy\ h:mm;@">
                        <c:v>45581.083333333336</c:v>
                      </c:pt>
                      <c:pt idx="17" formatCode="m/d/yy\ h:mm;@">
                        <c:v>45581.166666666664</c:v>
                      </c:pt>
                      <c:pt idx="18" formatCode="m/d/yy\ h:mm;@">
                        <c:v>45581.25</c:v>
                      </c:pt>
                      <c:pt idx="19" formatCode="m/d/yy\ h:mm;@">
                        <c:v>45581.333333333336</c:v>
                      </c:pt>
                      <c:pt idx="20" formatCode="m/d/yy\ h:mm;@">
                        <c:v>45581.416666666664</c:v>
                      </c:pt>
                      <c:pt idx="21" formatCode="m/d/yy\ h:mm;@">
                        <c:v>45581.5</c:v>
                      </c:pt>
                      <c:pt idx="22" formatCode="m/d/yy\ h:mm;@">
                        <c:v>45581.583333333336</c:v>
                      </c:pt>
                      <c:pt idx="23" formatCode="m/d/yy\ h:mm;@">
                        <c:v>45581.666666666664</c:v>
                      </c:pt>
                      <c:pt idx="24" formatCode="m/d/yy\ h:mm;@">
                        <c:v>45581.75</c:v>
                      </c:pt>
                      <c:pt idx="25" formatCode="m/d/yy\ h:mm;@">
                        <c:v>45581.833333333336</c:v>
                      </c:pt>
                      <c:pt idx="26" formatCode="m/d/yy\ h:mm;@">
                        <c:v>45581.916666666664</c:v>
                      </c:pt>
                      <c:pt idx="27">
                        <c:v>45582</c:v>
                      </c:pt>
                      <c:pt idx="28">
                        <c:v>45583</c:v>
                      </c:pt>
                      <c:pt idx="29">
                        <c:v>45584</c:v>
                      </c:pt>
                      <c:pt idx="30">
                        <c:v>45585</c:v>
                      </c:pt>
                      <c:pt idx="31">
                        <c:v>45586</c:v>
                      </c:pt>
                      <c:pt idx="32">
                        <c:v>45587</c:v>
                      </c:pt>
                      <c:pt idx="33">
                        <c:v>45588</c:v>
                      </c:pt>
                      <c:pt idx="34">
                        <c:v>45589</c:v>
                      </c:pt>
                      <c:pt idx="35">
                        <c:v>45590</c:v>
                      </c:pt>
                      <c:pt idx="36">
                        <c:v>45591</c:v>
                      </c:pt>
                      <c:pt idx="37">
                        <c:v>45592</c:v>
                      </c:pt>
                      <c:pt idx="38">
                        <c:v>45593</c:v>
                      </c:pt>
                      <c:pt idx="39">
                        <c:v>45594</c:v>
                      </c:pt>
                      <c:pt idx="40">
                        <c:v>45595</c:v>
                      </c:pt>
                      <c:pt idx="41">
                        <c:v>45596</c:v>
                      </c:pt>
                      <c:pt idx="42">
                        <c:v>45597</c:v>
                      </c:pt>
                      <c:pt idx="43">
                        <c:v>45598</c:v>
                      </c:pt>
                      <c:pt idx="44">
                        <c:v>45599</c:v>
                      </c:pt>
                      <c:pt idx="45">
                        <c:v>45600</c:v>
                      </c:pt>
                      <c:pt idx="46">
                        <c:v>45601</c:v>
                      </c:pt>
                      <c:pt idx="47">
                        <c:v>45602</c:v>
                      </c:pt>
                      <c:pt idx="48">
                        <c:v>45603</c:v>
                      </c:pt>
                      <c:pt idx="49">
                        <c:v>45604</c:v>
                      </c:pt>
                      <c:pt idx="50">
                        <c:v>45605</c:v>
                      </c:pt>
                      <c:pt idx="51">
                        <c:v>45606</c:v>
                      </c:pt>
                      <c:pt idx="52">
                        <c:v>45607</c:v>
                      </c:pt>
                      <c:pt idx="53">
                        <c:v>45608</c:v>
                      </c:pt>
                      <c:pt idx="54">
                        <c:v>45609</c:v>
                      </c:pt>
                      <c:pt idx="55">
                        <c:v>45610</c:v>
                      </c:pt>
                      <c:pt idx="56">
                        <c:v>45611</c:v>
                      </c:pt>
                      <c:pt idx="57">
                        <c:v>45612</c:v>
                      </c:pt>
                      <c:pt idx="58">
                        <c:v>45613</c:v>
                      </c:pt>
                      <c:pt idx="59">
                        <c:v>45614</c:v>
                      </c:pt>
                      <c:pt idx="60">
                        <c:v>45615</c:v>
                      </c:pt>
                      <c:pt idx="61">
                        <c:v>45616</c:v>
                      </c:pt>
                      <c:pt idx="62">
                        <c:v>45617</c:v>
                      </c:pt>
                      <c:pt idx="63">
                        <c:v>45618</c:v>
                      </c:pt>
                      <c:pt idx="64">
                        <c:v>45619</c:v>
                      </c:pt>
                      <c:pt idx="65">
                        <c:v>45620</c:v>
                      </c:pt>
                      <c:pt idx="66">
                        <c:v>45621</c:v>
                      </c:pt>
                      <c:pt idx="67">
                        <c:v>45622</c:v>
                      </c:pt>
                      <c:pt idx="68">
                        <c:v>45623</c:v>
                      </c:pt>
                      <c:pt idx="69">
                        <c:v>45624</c:v>
                      </c:pt>
                      <c:pt idx="70">
                        <c:v>45625</c:v>
                      </c:pt>
                      <c:pt idx="71">
                        <c:v>45626</c:v>
                      </c:pt>
                      <c:pt idx="72">
                        <c:v>45627</c:v>
                      </c:pt>
                      <c:pt idx="73">
                        <c:v>45628</c:v>
                      </c:pt>
                      <c:pt idx="74">
                        <c:v>45629</c:v>
                      </c:pt>
                      <c:pt idx="75">
                        <c:v>45630</c:v>
                      </c:pt>
                      <c:pt idx="76">
                        <c:v>45631</c:v>
                      </c:pt>
                      <c:pt idx="77">
                        <c:v>45632</c:v>
                      </c:pt>
                      <c:pt idx="78">
                        <c:v>45633</c:v>
                      </c:pt>
                      <c:pt idx="79">
                        <c:v>45634</c:v>
                      </c:pt>
                      <c:pt idx="80">
                        <c:v>45635</c:v>
                      </c:pt>
                      <c:pt idx="81">
                        <c:v>45636</c:v>
                      </c:pt>
                      <c:pt idx="82">
                        <c:v>45637</c:v>
                      </c:pt>
                      <c:pt idx="83">
                        <c:v>45638</c:v>
                      </c:pt>
                      <c:pt idx="84">
                        <c:v>45639</c:v>
                      </c:pt>
                      <c:pt idx="85">
                        <c:v>45640</c:v>
                      </c:pt>
                      <c:pt idx="86">
                        <c:v>45641</c:v>
                      </c:pt>
                      <c:pt idx="87">
                        <c:v>45642</c:v>
                      </c:pt>
                      <c:pt idx="88">
                        <c:v>45643</c:v>
                      </c:pt>
                      <c:pt idx="89">
                        <c:v>45644</c:v>
                      </c:pt>
                      <c:pt idx="90">
                        <c:v>45645</c:v>
                      </c:pt>
                      <c:pt idx="91">
                        <c:v>45646</c:v>
                      </c:pt>
                      <c:pt idx="92">
                        <c:v>45647</c:v>
                      </c:pt>
                      <c:pt idx="93">
                        <c:v>45648</c:v>
                      </c:pt>
                      <c:pt idx="94">
                        <c:v>45649</c:v>
                      </c:pt>
                      <c:pt idx="95">
                        <c:v>45650</c:v>
                      </c:pt>
                      <c:pt idx="96">
                        <c:v>45651</c:v>
                      </c:pt>
                      <c:pt idx="97">
                        <c:v>45652</c:v>
                      </c:pt>
                      <c:pt idx="98">
                        <c:v>45653</c:v>
                      </c:pt>
                      <c:pt idx="99">
                        <c:v>45654</c:v>
                      </c:pt>
                      <c:pt idx="100">
                        <c:v>45655</c:v>
                      </c:pt>
                      <c:pt idx="101">
                        <c:v>45656</c:v>
                      </c:pt>
                      <c:pt idx="102">
                        <c:v>45657</c:v>
                      </c:pt>
                      <c:pt idx="103">
                        <c:v>45658</c:v>
                      </c:pt>
                      <c:pt idx="104">
                        <c:v>45659</c:v>
                      </c:pt>
                      <c:pt idx="105">
                        <c:v>45660</c:v>
                      </c:pt>
                      <c:pt idx="106">
                        <c:v>45661</c:v>
                      </c:pt>
                      <c:pt idx="107">
                        <c:v>45662</c:v>
                      </c:pt>
                      <c:pt idx="108">
                        <c:v>45663</c:v>
                      </c:pt>
                      <c:pt idx="109">
                        <c:v>45664</c:v>
                      </c:pt>
                      <c:pt idx="110">
                        <c:v>45665</c:v>
                      </c:pt>
                      <c:pt idx="111">
                        <c:v>45666</c:v>
                      </c:pt>
                      <c:pt idx="112">
                        <c:v>45667</c:v>
                      </c:pt>
                      <c:pt idx="113">
                        <c:v>45668</c:v>
                      </c:pt>
                      <c:pt idx="114">
                        <c:v>45669</c:v>
                      </c:pt>
                      <c:pt idx="115">
                        <c:v>45670</c:v>
                      </c:pt>
                      <c:pt idx="116">
                        <c:v>45671</c:v>
                      </c:pt>
                      <c:pt idx="117">
                        <c:v>45672</c:v>
                      </c:pt>
                      <c:pt idx="118">
                        <c:v>45673</c:v>
                      </c:pt>
                      <c:pt idx="119">
                        <c:v>45674</c:v>
                      </c:pt>
                      <c:pt idx="120">
                        <c:v>45675</c:v>
                      </c:pt>
                      <c:pt idx="121">
                        <c:v>45676</c:v>
                      </c:pt>
                      <c:pt idx="122">
                        <c:v>45677</c:v>
                      </c:pt>
                      <c:pt idx="123">
                        <c:v>45678</c:v>
                      </c:pt>
                      <c:pt idx="124">
                        <c:v>45679</c:v>
                      </c:pt>
                      <c:pt idx="125">
                        <c:v>45680</c:v>
                      </c:pt>
                      <c:pt idx="126">
                        <c:v>45681</c:v>
                      </c:pt>
                      <c:pt idx="127">
                        <c:v>45682</c:v>
                      </c:pt>
                      <c:pt idx="128">
                        <c:v>45683</c:v>
                      </c:pt>
                      <c:pt idx="129">
                        <c:v>45684</c:v>
                      </c:pt>
                      <c:pt idx="130">
                        <c:v>45685</c:v>
                      </c:pt>
                      <c:pt idx="131">
                        <c:v>45686</c:v>
                      </c:pt>
                      <c:pt idx="132">
                        <c:v>45687</c:v>
                      </c:pt>
                      <c:pt idx="133">
                        <c:v>45688</c:v>
                      </c:pt>
                      <c:pt idx="134">
                        <c:v>45689</c:v>
                      </c:pt>
                      <c:pt idx="135">
                        <c:v>45690</c:v>
                      </c:pt>
                      <c:pt idx="136">
                        <c:v>45691</c:v>
                      </c:pt>
                      <c:pt idx="137">
                        <c:v>45692</c:v>
                      </c:pt>
                      <c:pt idx="138">
                        <c:v>45693</c:v>
                      </c:pt>
                      <c:pt idx="139">
                        <c:v>45694</c:v>
                      </c:pt>
                      <c:pt idx="140">
                        <c:v>45695</c:v>
                      </c:pt>
                      <c:pt idx="141">
                        <c:v>45696</c:v>
                      </c:pt>
                      <c:pt idx="142">
                        <c:v>45697</c:v>
                      </c:pt>
                      <c:pt idx="143">
                        <c:v>45698</c:v>
                      </c:pt>
                      <c:pt idx="144">
                        <c:v>45699</c:v>
                      </c:pt>
                      <c:pt idx="145">
                        <c:v>45700</c:v>
                      </c:pt>
                      <c:pt idx="146">
                        <c:v>45701</c:v>
                      </c:pt>
                      <c:pt idx="147">
                        <c:v>45702</c:v>
                      </c:pt>
                      <c:pt idx="148">
                        <c:v>45703</c:v>
                      </c:pt>
                      <c:pt idx="149">
                        <c:v>45704</c:v>
                      </c:pt>
                      <c:pt idx="150">
                        <c:v>45705</c:v>
                      </c:pt>
                      <c:pt idx="151">
                        <c:v>45706</c:v>
                      </c:pt>
                      <c:pt idx="152">
                        <c:v>45707</c:v>
                      </c:pt>
                      <c:pt idx="153">
                        <c:v>45708</c:v>
                      </c:pt>
                      <c:pt idx="154">
                        <c:v>45709</c:v>
                      </c:pt>
                      <c:pt idx="155">
                        <c:v>45710</c:v>
                      </c:pt>
                      <c:pt idx="156">
                        <c:v>45711</c:v>
                      </c:pt>
                      <c:pt idx="157">
                        <c:v>45712</c:v>
                      </c:pt>
                      <c:pt idx="158">
                        <c:v>45713</c:v>
                      </c:pt>
                      <c:pt idx="159">
                        <c:v>45714</c:v>
                      </c:pt>
                      <c:pt idx="160">
                        <c:v>45715</c:v>
                      </c:pt>
                      <c:pt idx="161">
                        <c:v>45716</c:v>
                      </c:pt>
                      <c:pt idx="162">
                        <c:v>45717</c:v>
                      </c:pt>
                      <c:pt idx="163">
                        <c:v>45718</c:v>
                      </c:pt>
                      <c:pt idx="164">
                        <c:v>45719</c:v>
                      </c:pt>
                      <c:pt idx="165">
                        <c:v>45720</c:v>
                      </c:pt>
                      <c:pt idx="166">
                        <c:v>45721</c:v>
                      </c:pt>
                      <c:pt idx="167">
                        <c:v>45722</c:v>
                      </c:pt>
                      <c:pt idx="168">
                        <c:v>45723</c:v>
                      </c:pt>
                      <c:pt idx="169">
                        <c:v>45724</c:v>
                      </c:pt>
                      <c:pt idx="170">
                        <c:v>45725</c:v>
                      </c:pt>
                      <c:pt idx="171">
                        <c:v>45726</c:v>
                      </c:pt>
                      <c:pt idx="172">
                        <c:v>45727</c:v>
                      </c:pt>
                      <c:pt idx="173">
                        <c:v>45728</c:v>
                      </c:pt>
                      <c:pt idx="174">
                        <c:v>45729</c:v>
                      </c:pt>
                      <c:pt idx="175">
                        <c:v>45730</c:v>
                      </c:pt>
                      <c:pt idx="176">
                        <c:v>45731</c:v>
                      </c:pt>
                      <c:pt idx="177">
                        <c:v>45732</c:v>
                      </c:pt>
                      <c:pt idx="178">
                        <c:v>45733</c:v>
                      </c:pt>
                      <c:pt idx="179">
                        <c:v>45734</c:v>
                      </c:pt>
                      <c:pt idx="180">
                        <c:v>45735</c:v>
                      </c:pt>
                      <c:pt idx="181">
                        <c:v>45736</c:v>
                      </c:pt>
                      <c:pt idx="182">
                        <c:v>45737</c:v>
                      </c:pt>
                      <c:pt idx="183">
                        <c:v>45738</c:v>
                      </c:pt>
                      <c:pt idx="184">
                        <c:v>45739</c:v>
                      </c:pt>
                      <c:pt idx="185">
                        <c:v>45740</c:v>
                      </c:pt>
                      <c:pt idx="186">
                        <c:v>45741</c:v>
                      </c:pt>
                      <c:pt idx="187">
                        <c:v>45742</c:v>
                      </c:pt>
                      <c:pt idx="188">
                        <c:v>45743</c:v>
                      </c:pt>
                      <c:pt idx="189">
                        <c:v>45744</c:v>
                      </c:pt>
                      <c:pt idx="190">
                        <c:v>45745</c:v>
                      </c:pt>
                      <c:pt idx="191">
                        <c:v>45746</c:v>
                      </c:pt>
                      <c:pt idx="192">
                        <c:v>45747</c:v>
                      </c:pt>
                      <c:pt idx="193">
                        <c:v>45748</c:v>
                      </c:pt>
                      <c:pt idx="194">
                        <c:v>45749</c:v>
                      </c:pt>
                      <c:pt idx="195">
                        <c:v>45750</c:v>
                      </c:pt>
                      <c:pt idx="196">
                        <c:v>45751</c:v>
                      </c:pt>
                      <c:pt idx="197">
                        <c:v>45752</c:v>
                      </c:pt>
                      <c:pt idx="198">
                        <c:v>45753</c:v>
                      </c:pt>
                      <c:pt idx="199">
                        <c:v>45754</c:v>
                      </c:pt>
                      <c:pt idx="200">
                        <c:v>45755</c:v>
                      </c:pt>
                      <c:pt idx="201">
                        <c:v>45756</c:v>
                      </c:pt>
                      <c:pt idx="202">
                        <c:v>45757</c:v>
                      </c:pt>
                      <c:pt idx="203">
                        <c:v>45758</c:v>
                      </c:pt>
                      <c:pt idx="204">
                        <c:v>45759</c:v>
                      </c:pt>
                      <c:pt idx="205">
                        <c:v>45760</c:v>
                      </c:pt>
                      <c:pt idx="206">
                        <c:v>45761</c:v>
                      </c:pt>
                      <c:pt idx="207" formatCode="m/d/yy\ h:mm;@">
                        <c:v>45761</c:v>
                      </c:pt>
                      <c:pt idx="208" formatCode="m/d/yy\ h:mm;@">
                        <c:v>45761.083333333336</c:v>
                      </c:pt>
                      <c:pt idx="209" formatCode="m/d/yy\ h:mm;@">
                        <c:v>45761.166666666664</c:v>
                      </c:pt>
                      <c:pt idx="210" formatCode="m/d/yy\ h:mm;@">
                        <c:v>45761.25</c:v>
                      </c:pt>
                      <c:pt idx="211" formatCode="m/d/yy\ h:mm;@">
                        <c:v>45761.333333333336</c:v>
                      </c:pt>
                      <c:pt idx="212" formatCode="m/d/yy\ h:mm;@">
                        <c:v>45761.416666666664</c:v>
                      </c:pt>
                      <c:pt idx="213" formatCode="m/d/yy\ h:mm;@">
                        <c:v>45761.5</c:v>
                      </c:pt>
                      <c:pt idx="214" formatCode="m/d/yy\ h:mm;@">
                        <c:v>45761.583333333336</c:v>
                      </c:pt>
                      <c:pt idx="215" formatCode="m/d/yy\ h:mm;@">
                        <c:v>45761.666666666664</c:v>
                      </c:pt>
                      <c:pt idx="216" formatCode="m/d/yy\ h:mm;@">
                        <c:v>45761.75</c:v>
                      </c:pt>
                      <c:pt idx="217" formatCode="m/d/yy\ h:mm;@">
                        <c:v>45761.833333333336</c:v>
                      </c:pt>
                      <c:pt idx="218" formatCode="m/d/yy\ h:mm;@">
                        <c:v>45761.916666666664</c:v>
                      </c:pt>
                      <c:pt idx="219" formatCode="m/d/yy\ h:mm;@">
                        <c:v>45762</c:v>
                      </c:pt>
                      <c:pt idx="220" formatCode="m/d/yy\ h:mm;@">
                        <c:v>45762.083333333336</c:v>
                      </c:pt>
                      <c:pt idx="221" formatCode="m/d/yy\ h:mm;@">
                        <c:v>45762.166666666664</c:v>
                      </c:pt>
                      <c:pt idx="222" formatCode="m/d/yy\ h:mm;@">
                        <c:v>45762.25</c:v>
                      </c:pt>
                      <c:pt idx="223" formatCode="m/d/yy\ h:mm;@">
                        <c:v>45762.333333333336</c:v>
                      </c:pt>
                      <c:pt idx="224" formatCode="m/d/yy\ h:mm;@">
                        <c:v>45762.416666666664</c:v>
                      </c:pt>
                      <c:pt idx="225" formatCode="m/d/yy\ h:mm;@">
                        <c:v>45762.5</c:v>
                      </c:pt>
                      <c:pt idx="226" formatCode="m/d/yy\ h:mm;@">
                        <c:v>45762.583333333336</c:v>
                      </c:pt>
                      <c:pt idx="227" formatCode="m/d/yy\ h:mm;@">
                        <c:v>45762.666666666664</c:v>
                      </c:pt>
                      <c:pt idx="228" formatCode="m/d/yy\ h:mm;@">
                        <c:v>45762.75</c:v>
                      </c:pt>
                      <c:pt idx="229" formatCode="m/d/yy\ h:mm;@">
                        <c:v>45762.833333333336</c:v>
                      </c:pt>
                      <c:pt idx="230" formatCode="m/d/yy\ h:mm;@">
                        <c:v>45762.916666666664</c:v>
                      </c:pt>
                      <c:pt idx="231" formatCode="m/d/yy\ h:mm;@">
                        <c:v>45763</c:v>
                      </c:pt>
                      <c:pt idx="232" formatCode="m/d/yy\ h:mm;@">
                        <c:v>45763.083333333336</c:v>
                      </c:pt>
                      <c:pt idx="233" formatCode="m/d/yy\ h:mm;@">
                        <c:v>45763.166666666664</c:v>
                      </c:pt>
                      <c:pt idx="234" formatCode="m/d/yy\ h:mm;@">
                        <c:v>45763.25</c:v>
                      </c:pt>
                      <c:pt idx="235" formatCode="m/d/yy\ h:mm;@">
                        <c:v>45763.333333333336</c:v>
                      </c:pt>
                      <c:pt idx="236" formatCode="m/d/yy\ h:mm;@">
                        <c:v>45763.416666666664</c:v>
                      </c:pt>
                      <c:pt idx="237" formatCode="m/d/yy\ h:mm;@">
                        <c:v>45763.5</c:v>
                      </c:pt>
                      <c:pt idx="238" formatCode="m/d/yy\ h:mm;@">
                        <c:v>45763.583333333336</c:v>
                      </c:pt>
                      <c:pt idx="239" formatCode="m/d/yy\ h:mm;@">
                        <c:v>45763.666666666664</c:v>
                      </c:pt>
                      <c:pt idx="240" formatCode="m/d/yy\ h:mm;@">
                        <c:v>45763.75</c:v>
                      </c:pt>
                      <c:pt idx="241" formatCode="m/d/yy\ h:mm;@">
                        <c:v>45763.833333333336</c:v>
                      </c:pt>
                      <c:pt idx="242" formatCode="m/d/yy\ h:mm;@">
                        <c:v>45763.916666666664</c:v>
                      </c:pt>
                      <c:pt idx="243" formatCode="m/d/yy\ h:mm;@">
                        <c:v>45764</c:v>
                      </c:pt>
                      <c:pt idx="244" formatCode="m/d/yy\ h:mm;@">
                        <c:v>45764.083333333336</c:v>
                      </c:pt>
                      <c:pt idx="245" formatCode="m/d/yy\ h:mm;@">
                        <c:v>45764.166666666664</c:v>
                      </c:pt>
                      <c:pt idx="246" formatCode="m/d/yy\ h:mm;@">
                        <c:v>45764.25</c:v>
                      </c:pt>
                      <c:pt idx="247" formatCode="m/d/yy\ h:mm;@">
                        <c:v>45764.333333333336</c:v>
                      </c:pt>
                      <c:pt idx="248" formatCode="m/d/yy\ h:mm;@">
                        <c:v>45764.416666666664</c:v>
                      </c:pt>
                      <c:pt idx="249" formatCode="m/d/yy\ h:mm;@">
                        <c:v>45764.5</c:v>
                      </c:pt>
                      <c:pt idx="250" formatCode="m/d/yy\ h:mm;@">
                        <c:v>45764.583333333336</c:v>
                      </c:pt>
                      <c:pt idx="251" formatCode="m/d/yy\ h:mm;@">
                        <c:v>45764.666666666664</c:v>
                      </c:pt>
                      <c:pt idx="252" formatCode="m/d/yy\ h:mm;@">
                        <c:v>45764.75</c:v>
                      </c:pt>
                      <c:pt idx="253" formatCode="m/d/yy\ h:mm;@">
                        <c:v>45764.833333333336</c:v>
                      </c:pt>
                      <c:pt idx="254" formatCode="m/d/yy\ h:mm;@">
                        <c:v>45764.916666666664</c:v>
                      </c:pt>
                      <c:pt idx="255" formatCode="m/d/yy\ h:mm;@">
                        <c:v>45765</c:v>
                      </c:pt>
                      <c:pt idx="256" formatCode="m/d/yy\ h:mm;@">
                        <c:v>45765.083333333336</c:v>
                      </c:pt>
                      <c:pt idx="257" formatCode="m/d/yy\ h:mm;@">
                        <c:v>45765.166666666664</c:v>
                      </c:pt>
                      <c:pt idx="258" formatCode="m/d/yy\ h:mm;@">
                        <c:v>45765.25</c:v>
                      </c:pt>
                      <c:pt idx="259" formatCode="m/d/yy\ h:mm;@">
                        <c:v>45765.333333333336</c:v>
                      </c:pt>
                      <c:pt idx="260" formatCode="m/d/yy\ h:mm;@">
                        <c:v>45765.416666666664</c:v>
                      </c:pt>
                      <c:pt idx="261" formatCode="m/d/yy\ h:mm;@">
                        <c:v>45765.5</c:v>
                      </c:pt>
                      <c:pt idx="262" formatCode="m/d/yy\ h:mm;@">
                        <c:v>45765.583333333336</c:v>
                      </c:pt>
                      <c:pt idx="263" formatCode="m/d/yy\ h:mm;@">
                        <c:v>45765.666666666664</c:v>
                      </c:pt>
                      <c:pt idx="264" formatCode="m/d/yy\ h:mm;@">
                        <c:v>45765.75</c:v>
                      </c:pt>
                      <c:pt idx="265" formatCode="m/d/yy\ h:mm;@">
                        <c:v>45765.833333333336</c:v>
                      </c:pt>
                      <c:pt idx="266" formatCode="m/d/yy\ h:mm;@">
                        <c:v>45765.916666666664</c:v>
                      </c:pt>
                      <c:pt idx="267" formatCode="m/d/yy\ h:mm;@">
                        <c:v>45766</c:v>
                      </c:pt>
                      <c:pt idx="268" formatCode="m/d/yy\ h:mm;@">
                        <c:v>45766.083333333336</c:v>
                      </c:pt>
                      <c:pt idx="269" formatCode="m/d/yy\ h:mm;@">
                        <c:v>45766.166666666664</c:v>
                      </c:pt>
                      <c:pt idx="270" formatCode="m/d/yy\ h:mm;@">
                        <c:v>45766.25</c:v>
                      </c:pt>
                      <c:pt idx="271" formatCode="m/d/yy\ h:mm;@">
                        <c:v>45766.333333333336</c:v>
                      </c:pt>
                      <c:pt idx="272" formatCode="m/d/yy\ h:mm;@">
                        <c:v>45766.416666666664</c:v>
                      </c:pt>
                      <c:pt idx="273" formatCode="m/d/yy\ h:mm;@">
                        <c:v>45766.5</c:v>
                      </c:pt>
                      <c:pt idx="274" formatCode="m/d/yy\ h:mm;@">
                        <c:v>45766.583333333336</c:v>
                      </c:pt>
                      <c:pt idx="275" formatCode="m/d/yy\ h:mm;@">
                        <c:v>45766.666666666664</c:v>
                      </c:pt>
                      <c:pt idx="276" formatCode="m/d/yy\ h:mm;@">
                        <c:v>45766.75</c:v>
                      </c:pt>
                      <c:pt idx="277" formatCode="m/d/yy\ h:mm;@">
                        <c:v>45766.833333333336</c:v>
                      </c:pt>
                      <c:pt idx="278" formatCode="m/d/yy\ h:mm;@">
                        <c:v>45766.916666666664</c:v>
                      </c:pt>
                      <c:pt idx="279" formatCode="m/d/yy\ h:mm;@">
                        <c:v>45767</c:v>
                      </c:pt>
                      <c:pt idx="280" formatCode="m/d/yy\ h:mm;@">
                        <c:v>45767.083333333336</c:v>
                      </c:pt>
                      <c:pt idx="281" formatCode="m/d/yy\ h:mm;@">
                        <c:v>45767.166666666664</c:v>
                      </c:pt>
                      <c:pt idx="282" formatCode="m/d/yy\ h:mm;@">
                        <c:v>45767.25</c:v>
                      </c:pt>
                      <c:pt idx="283" formatCode="m/d/yy\ h:mm;@">
                        <c:v>45767.333333333336</c:v>
                      </c:pt>
                      <c:pt idx="284" formatCode="m/d/yy\ h:mm;@">
                        <c:v>45767.416666666664</c:v>
                      </c:pt>
                      <c:pt idx="285" formatCode="m/d/yy\ h:mm;@">
                        <c:v>45767.5</c:v>
                      </c:pt>
                      <c:pt idx="286" formatCode="m/d/yy\ h:mm;@">
                        <c:v>45767.583333333336</c:v>
                      </c:pt>
                      <c:pt idx="287" formatCode="m/d/yy\ h:mm;@">
                        <c:v>45767.666666666664</c:v>
                      </c:pt>
                      <c:pt idx="288" formatCode="m/d/yy\ h:mm;@">
                        <c:v>45767.75</c:v>
                      </c:pt>
                      <c:pt idx="289" formatCode="m/d/yy\ h:mm;@">
                        <c:v>45767.833333333336</c:v>
                      </c:pt>
                      <c:pt idx="290" formatCode="m/d/yy\ h:mm;@">
                        <c:v>45767.916666666664</c:v>
                      </c:pt>
                      <c:pt idx="291" formatCode="m/d/yy\ h:mm;@">
                        <c:v>45768</c:v>
                      </c:pt>
                      <c:pt idx="292" formatCode="m/d/yy\ h:mm;@">
                        <c:v>45768.083333333336</c:v>
                      </c:pt>
                      <c:pt idx="293" formatCode="m/d/yy\ h:mm;@">
                        <c:v>45768.166666666664</c:v>
                      </c:pt>
                      <c:pt idx="294" formatCode="m/d/yy\ h:mm;@">
                        <c:v>45768.25</c:v>
                      </c:pt>
                      <c:pt idx="295" formatCode="m/d/yy\ h:mm;@">
                        <c:v>45768.333333333336</c:v>
                      </c:pt>
                      <c:pt idx="296" formatCode="m/d/yy\ h:mm;@">
                        <c:v>45768.416666666664</c:v>
                      </c:pt>
                      <c:pt idx="297" formatCode="m/d/yy\ h:mm;@">
                        <c:v>45768.5</c:v>
                      </c:pt>
                      <c:pt idx="298" formatCode="m/d/yy\ h:mm;@">
                        <c:v>45768.583333333336</c:v>
                      </c:pt>
                      <c:pt idx="299" formatCode="m/d/yy\ h:mm;@">
                        <c:v>45768.666666666664</c:v>
                      </c:pt>
                      <c:pt idx="300" formatCode="m/d/yy\ h:mm;@">
                        <c:v>45768.75</c:v>
                      </c:pt>
                      <c:pt idx="301" formatCode="m/d/yy\ h:mm;@">
                        <c:v>45768.833333333336</c:v>
                      </c:pt>
                      <c:pt idx="302" formatCode="m/d/yy\ h:mm;@">
                        <c:v>45768.916666666664</c:v>
                      </c:pt>
                      <c:pt idx="303" formatCode="m/d/yy\ h:mm;@">
                        <c:v>45769</c:v>
                      </c:pt>
                      <c:pt idx="304" formatCode="m/d/yy\ h:mm;@">
                        <c:v>45769.083333333336</c:v>
                      </c:pt>
                      <c:pt idx="305" formatCode="m/d/yy\ h:mm;@">
                        <c:v>45769.166666666664</c:v>
                      </c:pt>
                      <c:pt idx="306" formatCode="m/d/yy\ h:mm;@">
                        <c:v>45769.25</c:v>
                      </c:pt>
                      <c:pt idx="307" formatCode="m/d/yy\ h:mm;@">
                        <c:v>45769.333333333336</c:v>
                      </c:pt>
                      <c:pt idx="308" formatCode="m/d/yy\ h:mm;@">
                        <c:v>45769.416666666664</c:v>
                      </c:pt>
                      <c:pt idx="309" formatCode="m/d/yy\ h:mm;@">
                        <c:v>45769.5</c:v>
                      </c:pt>
                      <c:pt idx="310" formatCode="m/d/yy\ h:mm;@">
                        <c:v>45769.583333333336</c:v>
                      </c:pt>
                      <c:pt idx="311" formatCode="m/d/yy\ h:mm;@">
                        <c:v>45769.666666666664</c:v>
                      </c:pt>
                      <c:pt idx="312" formatCode="m/d/yy\ h:mm;@">
                        <c:v>45769.75</c:v>
                      </c:pt>
                      <c:pt idx="313" formatCode="m/d/yy\ h:mm;@">
                        <c:v>45769.833333333336</c:v>
                      </c:pt>
                      <c:pt idx="314" formatCode="m/d/yy\ h:mm;@">
                        <c:v>45769.916666666664</c:v>
                      </c:pt>
                      <c:pt idx="315" formatCode="m/d/yy\ h:mm;@">
                        <c:v>45770</c:v>
                      </c:pt>
                      <c:pt idx="316" formatCode="m/d/yy\ h:mm;@">
                        <c:v>45770.083333333336</c:v>
                      </c:pt>
                      <c:pt idx="317" formatCode="m/d/yy\ h:mm;@">
                        <c:v>45770.166666666664</c:v>
                      </c:pt>
                      <c:pt idx="318" formatCode="m/d/yy\ h:mm;@">
                        <c:v>45770.25</c:v>
                      </c:pt>
                      <c:pt idx="319" formatCode="m/d/yy\ h:mm;@">
                        <c:v>45770.333333333336</c:v>
                      </c:pt>
                      <c:pt idx="320" formatCode="m/d/yy\ h:mm;@">
                        <c:v>45770.416666666664</c:v>
                      </c:pt>
                      <c:pt idx="321" formatCode="m/d/yy\ h:mm;@">
                        <c:v>45770.5</c:v>
                      </c:pt>
                      <c:pt idx="322" formatCode="m/d/yy\ h:mm;@">
                        <c:v>45770.583333333336</c:v>
                      </c:pt>
                      <c:pt idx="323" formatCode="m/d/yy\ h:mm;@">
                        <c:v>45770.666666666664</c:v>
                      </c:pt>
                      <c:pt idx="324" formatCode="m/d/yy\ h:mm;@">
                        <c:v>45770.75</c:v>
                      </c:pt>
                      <c:pt idx="325" formatCode="m/d/yy\ h:mm;@">
                        <c:v>45770.833333333336</c:v>
                      </c:pt>
                      <c:pt idx="326" formatCode="m/d/yy\ h:mm;@">
                        <c:v>45770.916666666664</c:v>
                      </c:pt>
                      <c:pt idx="327" formatCode="m/d/yy\ h:mm;@">
                        <c:v>45771</c:v>
                      </c:pt>
                      <c:pt idx="328" formatCode="m/d/yy\ h:mm;@">
                        <c:v>45771.083333333336</c:v>
                      </c:pt>
                      <c:pt idx="329" formatCode="m/d/yy\ h:mm;@">
                        <c:v>45771.166666666664</c:v>
                      </c:pt>
                      <c:pt idx="330" formatCode="m/d/yy\ h:mm;@">
                        <c:v>45771.25</c:v>
                      </c:pt>
                      <c:pt idx="331" formatCode="m/d/yy\ h:mm;@">
                        <c:v>45771.333333333336</c:v>
                      </c:pt>
                      <c:pt idx="332" formatCode="m/d/yy\ h:mm;@">
                        <c:v>45771.416666666664</c:v>
                      </c:pt>
                      <c:pt idx="333" formatCode="m/d/yy\ h:mm;@">
                        <c:v>45771.5</c:v>
                      </c:pt>
                      <c:pt idx="334" formatCode="m/d/yy\ h:mm;@">
                        <c:v>45771.583333333336</c:v>
                      </c:pt>
                      <c:pt idx="335" formatCode="m/d/yy\ h:mm;@">
                        <c:v>45771.666666666664</c:v>
                      </c:pt>
                      <c:pt idx="336" formatCode="m/d/yy\ h:mm;@">
                        <c:v>45771.75</c:v>
                      </c:pt>
                      <c:pt idx="337" formatCode="m/d/yy\ h:mm;@">
                        <c:v>45771.833333333336</c:v>
                      </c:pt>
                      <c:pt idx="338" formatCode="m/d/yy\ h:mm;@">
                        <c:v>45771.916666666664</c:v>
                      </c:pt>
                      <c:pt idx="339" formatCode="m/d/yy\ h:mm;@">
                        <c:v>45772</c:v>
                      </c:pt>
                      <c:pt idx="340" formatCode="m/d/yy\ h:mm;@">
                        <c:v>45772.083333333336</c:v>
                      </c:pt>
                      <c:pt idx="341" formatCode="m/d/yy\ h:mm;@">
                        <c:v>45772.166666666664</c:v>
                      </c:pt>
                      <c:pt idx="342" formatCode="m/d/yy\ h:mm;@">
                        <c:v>45772.25</c:v>
                      </c:pt>
                      <c:pt idx="343" formatCode="m/d/yy\ h:mm;@">
                        <c:v>45772.333333333336</c:v>
                      </c:pt>
                      <c:pt idx="344" formatCode="m/d/yy\ h:mm;@">
                        <c:v>45772.416666666664</c:v>
                      </c:pt>
                      <c:pt idx="345" formatCode="m/d/yy\ h:mm;@">
                        <c:v>45772.5</c:v>
                      </c:pt>
                      <c:pt idx="346" formatCode="m/d/yy\ h:mm;@">
                        <c:v>45772.583333333336</c:v>
                      </c:pt>
                      <c:pt idx="347" formatCode="m/d/yy\ h:mm;@">
                        <c:v>45772.666666666664</c:v>
                      </c:pt>
                      <c:pt idx="348" formatCode="m/d/yy\ h:mm;@">
                        <c:v>45772.75</c:v>
                      </c:pt>
                      <c:pt idx="349" formatCode="m/d/yy\ h:mm;@">
                        <c:v>45772.833333333336</c:v>
                      </c:pt>
                      <c:pt idx="350" formatCode="m/d/yy\ h:mm;@">
                        <c:v>45772.916666666664</c:v>
                      </c:pt>
                      <c:pt idx="351" formatCode="m/d/yy\ h:mm;@">
                        <c:v>45773</c:v>
                      </c:pt>
                      <c:pt idx="352" formatCode="m/d/yy\ h:mm;@">
                        <c:v>45773.083333333336</c:v>
                      </c:pt>
                      <c:pt idx="353" formatCode="m/d/yy\ h:mm;@">
                        <c:v>45773.166666666664</c:v>
                      </c:pt>
                      <c:pt idx="354" formatCode="m/d/yy\ h:mm;@">
                        <c:v>45773.25</c:v>
                      </c:pt>
                      <c:pt idx="355" formatCode="m/d/yy\ h:mm;@">
                        <c:v>45773.333333333336</c:v>
                      </c:pt>
                      <c:pt idx="356" formatCode="m/d/yy\ h:mm;@">
                        <c:v>45773.416666666664</c:v>
                      </c:pt>
                      <c:pt idx="357" formatCode="m/d/yy\ h:mm;@">
                        <c:v>45773.5</c:v>
                      </c:pt>
                      <c:pt idx="358" formatCode="m/d/yy\ h:mm;@">
                        <c:v>45773.583333333336</c:v>
                      </c:pt>
                      <c:pt idx="359" formatCode="m/d/yy\ h:mm;@">
                        <c:v>45773.666666666664</c:v>
                      </c:pt>
                      <c:pt idx="360" formatCode="m/d/yy\ h:mm;@">
                        <c:v>45773.75</c:v>
                      </c:pt>
                      <c:pt idx="361" formatCode="m/d/yy\ h:mm;@">
                        <c:v>45773.833333333336</c:v>
                      </c:pt>
                      <c:pt idx="362" formatCode="m/d/yy\ h:mm;@">
                        <c:v>45773.916666666664</c:v>
                      </c:pt>
                      <c:pt idx="363" formatCode="m/d/yy\ h:mm;@">
                        <c:v>45774</c:v>
                      </c:pt>
                      <c:pt idx="364" formatCode="m/d/yy\ h:mm;@">
                        <c:v>45774.083333333336</c:v>
                      </c:pt>
                      <c:pt idx="365" formatCode="m/d/yy\ h:mm;@">
                        <c:v>45774.166666666664</c:v>
                      </c:pt>
                      <c:pt idx="366" formatCode="m/d/yy\ h:mm;@">
                        <c:v>45774.25</c:v>
                      </c:pt>
                      <c:pt idx="367" formatCode="m/d/yy\ h:mm;@">
                        <c:v>45774.333333333336</c:v>
                      </c:pt>
                      <c:pt idx="368" formatCode="m/d/yy\ h:mm;@">
                        <c:v>45774.416666666664</c:v>
                      </c:pt>
                      <c:pt idx="369" formatCode="m/d/yy\ h:mm;@">
                        <c:v>45774.5</c:v>
                      </c:pt>
                      <c:pt idx="370" formatCode="m/d/yy\ h:mm;@">
                        <c:v>45774.583333333336</c:v>
                      </c:pt>
                      <c:pt idx="371" formatCode="m/d/yy\ h:mm;@">
                        <c:v>45774.666666666664</c:v>
                      </c:pt>
                      <c:pt idx="372" formatCode="m/d/yy\ h:mm;@">
                        <c:v>45774.75</c:v>
                      </c:pt>
                      <c:pt idx="373" formatCode="m/d/yy\ h:mm;@">
                        <c:v>45774.833333333336</c:v>
                      </c:pt>
                      <c:pt idx="374" formatCode="m/d/yy\ h:mm;@">
                        <c:v>45774.916666666664</c:v>
                      </c:pt>
                      <c:pt idx="375" formatCode="m/d/yy\ h:mm;@">
                        <c:v>45775</c:v>
                      </c:pt>
                      <c:pt idx="376" formatCode="m/d/yy\ h:mm;@">
                        <c:v>45775.083333333336</c:v>
                      </c:pt>
                      <c:pt idx="377" formatCode="m/d/yy\ h:mm;@">
                        <c:v>45775.166666666664</c:v>
                      </c:pt>
                      <c:pt idx="378" formatCode="m/d/yy\ h:mm;@">
                        <c:v>45775.25</c:v>
                      </c:pt>
                      <c:pt idx="379" formatCode="m/d/yy\ h:mm;@">
                        <c:v>45775.333333333336</c:v>
                      </c:pt>
                      <c:pt idx="380" formatCode="m/d/yy\ h:mm;@">
                        <c:v>45775.416666666664</c:v>
                      </c:pt>
                      <c:pt idx="381" formatCode="m/d/yy\ h:mm;@">
                        <c:v>45775.5</c:v>
                      </c:pt>
                      <c:pt idx="382" formatCode="m/d/yy\ h:mm;@">
                        <c:v>45775.583333333336</c:v>
                      </c:pt>
                      <c:pt idx="383" formatCode="m/d/yy\ h:mm;@">
                        <c:v>45775.666666666664</c:v>
                      </c:pt>
                      <c:pt idx="384" formatCode="m/d/yy\ h:mm;@">
                        <c:v>45775.75</c:v>
                      </c:pt>
                      <c:pt idx="385" formatCode="m/d/yy\ h:mm;@">
                        <c:v>45775.833333333336</c:v>
                      </c:pt>
                      <c:pt idx="386" formatCode="m/d/yy\ h:mm;@">
                        <c:v>45775.916666666664</c:v>
                      </c:pt>
                      <c:pt idx="387" formatCode="m/d/yy\ h:mm;@">
                        <c:v>45776</c:v>
                      </c:pt>
                      <c:pt idx="388" formatCode="m/d/yy\ h:mm;@">
                        <c:v>45776.083333333336</c:v>
                      </c:pt>
                      <c:pt idx="389" formatCode="m/d/yy\ h:mm;@">
                        <c:v>45776.166666666664</c:v>
                      </c:pt>
                      <c:pt idx="390" formatCode="m/d/yy\ h:mm;@">
                        <c:v>45776.25</c:v>
                      </c:pt>
                      <c:pt idx="391" formatCode="m/d/yy\ h:mm;@">
                        <c:v>45776.333333333336</c:v>
                      </c:pt>
                      <c:pt idx="392" formatCode="m/d/yy\ h:mm;@">
                        <c:v>45776.416666666664</c:v>
                      </c:pt>
                      <c:pt idx="393" formatCode="m/d/yy\ h:mm;@">
                        <c:v>45776.5</c:v>
                      </c:pt>
                      <c:pt idx="394" formatCode="m/d/yy\ h:mm;@">
                        <c:v>45776.583333333336</c:v>
                      </c:pt>
                      <c:pt idx="395" formatCode="m/d/yy\ h:mm;@">
                        <c:v>45776.666666666664</c:v>
                      </c:pt>
                      <c:pt idx="396" formatCode="m/d/yy\ h:mm;@">
                        <c:v>45776.75</c:v>
                      </c:pt>
                      <c:pt idx="397" formatCode="m/d/yy\ h:mm;@">
                        <c:v>45776.833333333336</c:v>
                      </c:pt>
                      <c:pt idx="398" formatCode="m/d/yy\ h:mm;@">
                        <c:v>45776.916666666664</c:v>
                      </c:pt>
                      <c:pt idx="399" formatCode="m/d/yy\ h:mm;@">
                        <c:v>45777</c:v>
                      </c:pt>
                      <c:pt idx="400" formatCode="m/d/yy\ h:mm;@">
                        <c:v>45777.083333333336</c:v>
                      </c:pt>
                      <c:pt idx="401" formatCode="m/d/yy\ h:mm;@">
                        <c:v>45777.166666666664</c:v>
                      </c:pt>
                      <c:pt idx="402" formatCode="m/d/yy\ h:mm;@">
                        <c:v>45777.25</c:v>
                      </c:pt>
                      <c:pt idx="403" formatCode="m/d/yy\ h:mm;@">
                        <c:v>45777.333333333336</c:v>
                      </c:pt>
                      <c:pt idx="404" formatCode="m/d/yy\ h:mm;@">
                        <c:v>45777.416666666664</c:v>
                      </c:pt>
                      <c:pt idx="405" formatCode="m/d/yy\ h:mm;@">
                        <c:v>45777.5</c:v>
                      </c:pt>
                      <c:pt idx="406" formatCode="m/d/yy\ h:mm;@">
                        <c:v>45777.583333333336</c:v>
                      </c:pt>
                      <c:pt idx="407" formatCode="m/d/yy\ h:mm;@">
                        <c:v>45777.666666666664</c:v>
                      </c:pt>
                      <c:pt idx="408" formatCode="m/d/yy\ h:mm;@">
                        <c:v>45777.75</c:v>
                      </c:pt>
                      <c:pt idx="409" formatCode="m/d/yy\ h:mm;@">
                        <c:v>45777.833333333336</c:v>
                      </c:pt>
                      <c:pt idx="410" formatCode="m/d/yy\ h:mm;@">
                        <c:v>45777.916666666664</c:v>
                      </c:pt>
                      <c:pt idx="411" formatCode="m/d/yy\ h:mm;@">
                        <c:v>45778</c:v>
                      </c:pt>
                      <c:pt idx="412" formatCode="m/d/yy\ h:mm;@">
                        <c:v>45778.083333333336</c:v>
                      </c:pt>
                      <c:pt idx="413" formatCode="m/d/yy\ h:mm;@">
                        <c:v>45778.166666666664</c:v>
                      </c:pt>
                      <c:pt idx="414" formatCode="m/d/yy\ h:mm;@">
                        <c:v>45778.25</c:v>
                      </c:pt>
                      <c:pt idx="415" formatCode="m/d/yy\ h:mm;@">
                        <c:v>45778.333333333336</c:v>
                      </c:pt>
                      <c:pt idx="416" formatCode="m/d/yy\ h:mm;@">
                        <c:v>45778.416666666664</c:v>
                      </c:pt>
                      <c:pt idx="417" formatCode="m/d/yy\ h:mm;@">
                        <c:v>45778.5</c:v>
                      </c:pt>
                      <c:pt idx="418" formatCode="m/d/yy\ h:mm;@">
                        <c:v>45778.583333333336</c:v>
                      </c:pt>
                      <c:pt idx="419" formatCode="m/d/yy\ h:mm;@">
                        <c:v>45778.666666666664</c:v>
                      </c:pt>
                      <c:pt idx="420" formatCode="m/d/yy\ h:mm;@">
                        <c:v>45778.75</c:v>
                      </c:pt>
                      <c:pt idx="421" formatCode="m/d/yy\ h:mm;@">
                        <c:v>45778.833333333336</c:v>
                      </c:pt>
                      <c:pt idx="422" formatCode="m/d/yy\ h:mm;@">
                        <c:v>45778.916666666664</c:v>
                      </c:pt>
                      <c:pt idx="423" formatCode="m/d/yy\ h:mm;@">
                        <c:v>45779</c:v>
                      </c:pt>
                      <c:pt idx="424" formatCode="m/d/yy\ h:mm;@">
                        <c:v>45779.083333333336</c:v>
                      </c:pt>
                      <c:pt idx="425" formatCode="m/d/yy\ h:mm;@">
                        <c:v>45779.166666666664</c:v>
                      </c:pt>
                      <c:pt idx="426" formatCode="m/d/yy\ h:mm;@">
                        <c:v>45779.25</c:v>
                      </c:pt>
                      <c:pt idx="427" formatCode="m/d/yy\ h:mm;@">
                        <c:v>45779.333333333336</c:v>
                      </c:pt>
                      <c:pt idx="428" formatCode="m/d/yy\ h:mm;@">
                        <c:v>45779.416666666664</c:v>
                      </c:pt>
                      <c:pt idx="429" formatCode="m/d/yy\ h:mm;@">
                        <c:v>45779.5</c:v>
                      </c:pt>
                      <c:pt idx="430" formatCode="m/d/yy\ h:mm;@">
                        <c:v>45779.583333333336</c:v>
                      </c:pt>
                      <c:pt idx="431" formatCode="m/d/yy\ h:mm;@">
                        <c:v>45779.666666666664</c:v>
                      </c:pt>
                      <c:pt idx="432" formatCode="m/d/yy\ h:mm;@">
                        <c:v>45779.75</c:v>
                      </c:pt>
                      <c:pt idx="433" formatCode="m/d/yy\ h:mm;@">
                        <c:v>45779.833333333336</c:v>
                      </c:pt>
                      <c:pt idx="434" formatCode="m/d/yy\ h:mm;@">
                        <c:v>45779.916666666664</c:v>
                      </c:pt>
                      <c:pt idx="435" formatCode="m/d/yy\ h:mm;@">
                        <c:v>45780</c:v>
                      </c:pt>
                      <c:pt idx="436" formatCode="m/d/yy\ h:mm;@">
                        <c:v>45780.083333333336</c:v>
                      </c:pt>
                      <c:pt idx="437" formatCode="m/d/yy\ h:mm;@">
                        <c:v>45780.166666666664</c:v>
                      </c:pt>
                      <c:pt idx="438" formatCode="m/d/yy\ h:mm;@">
                        <c:v>45780.25</c:v>
                      </c:pt>
                      <c:pt idx="439" formatCode="m/d/yy\ h:mm;@">
                        <c:v>45780.333333333336</c:v>
                      </c:pt>
                      <c:pt idx="440" formatCode="m/d/yy\ h:mm;@">
                        <c:v>45780.416666666664</c:v>
                      </c:pt>
                      <c:pt idx="441" formatCode="m/d/yy\ h:mm;@">
                        <c:v>45780.5</c:v>
                      </c:pt>
                      <c:pt idx="442" formatCode="m/d/yy\ h:mm;@">
                        <c:v>45780.583333333336</c:v>
                      </c:pt>
                      <c:pt idx="443" formatCode="m/d/yy\ h:mm;@">
                        <c:v>45780.666666666664</c:v>
                      </c:pt>
                      <c:pt idx="444" formatCode="m/d/yy\ h:mm;@">
                        <c:v>45780.75</c:v>
                      </c:pt>
                      <c:pt idx="445" formatCode="m/d/yy\ h:mm;@">
                        <c:v>45780.833333333336</c:v>
                      </c:pt>
                      <c:pt idx="446" formatCode="m/d/yy\ h:mm;@">
                        <c:v>45780.916666666664</c:v>
                      </c:pt>
                      <c:pt idx="447" formatCode="m/d/yy\ h:mm;@">
                        <c:v>45781</c:v>
                      </c:pt>
                      <c:pt idx="448" formatCode="m/d/yy\ h:mm;@">
                        <c:v>45781.083333333336</c:v>
                      </c:pt>
                      <c:pt idx="449" formatCode="m/d/yy\ h:mm;@">
                        <c:v>45781.166666666664</c:v>
                      </c:pt>
                      <c:pt idx="450" formatCode="m/d/yy\ h:mm;@">
                        <c:v>45781.25</c:v>
                      </c:pt>
                      <c:pt idx="451" formatCode="m/d/yy\ h:mm;@">
                        <c:v>45781.333333333336</c:v>
                      </c:pt>
                      <c:pt idx="452" formatCode="m/d/yy\ h:mm;@">
                        <c:v>45781.416666666664</c:v>
                      </c:pt>
                      <c:pt idx="453" formatCode="m/d/yy\ h:mm;@">
                        <c:v>45781.5</c:v>
                      </c:pt>
                      <c:pt idx="454" formatCode="m/d/yy\ h:mm;@">
                        <c:v>45781.583333333336</c:v>
                      </c:pt>
                      <c:pt idx="455" formatCode="m/d/yy\ h:mm;@">
                        <c:v>45781.666666666664</c:v>
                      </c:pt>
                      <c:pt idx="456" formatCode="m/d/yy\ h:mm;@">
                        <c:v>45781.75</c:v>
                      </c:pt>
                      <c:pt idx="457" formatCode="m/d/yy\ h:mm;@">
                        <c:v>45781.833333333336</c:v>
                      </c:pt>
                      <c:pt idx="458" formatCode="m/d/yy\ h:mm;@">
                        <c:v>45781.916666666664</c:v>
                      </c:pt>
                      <c:pt idx="459" formatCode="m/d/yy\ h:mm;@">
                        <c:v>45782</c:v>
                      </c:pt>
                      <c:pt idx="460" formatCode="m/d/yy\ h:mm;@">
                        <c:v>45782.083333333336</c:v>
                      </c:pt>
                      <c:pt idx="461" formatCode="m/d/yy\ h:mm;@">
                        <c:v>45782.166666666664</c:v>
                      </c:pt>
                      <c:pt idx="462" formatCode="m/d/yy\ h:mm;@">
                        <c:v>45782.25</c:v>
                      </c:pt>
                      <c:pt idx="463" formatCode="m/d/yy\ h:mm;@">
                        <c:v>45782.333333333336</c:v>
                      </c:pt>
                      <c:pt idx="464" formatCode="m/d/yy\ h:mm;@">
                        <c:v>45782.416666666664</c:v>
                      </c:pt>
                      <c:pt idx="465" formatCode="m/d/yy\ h:mm;@">
                        <c:v>45782.5</c:v>
                      </c:pt>
                      <c:pt idx="466" formatCode="m/d/yy\ h:mm;@">
                        <c:v>45782.583333333336</c:v>
                      </c:pt>
                      <c:pt idx="467" formatCode="m/d/yy\ h:mm;@">
                        <c:v>45782.666666666664</c:v>
                      </c:pt>
                      <c:pt idx="468" formatCode="m/d/yy\ h:mm;@">
                        <c:v>45782.75</c:v>
                      </c:pt>
                      <c:pt idx="469" formatCode="m/d/yy\ h:mm;@">
                        <c:v>45782.833333333336</c:v>
                      </c:pt>
                      <c:pt idx="470" formatCode="m/d/yy\ h:mm;@">
                        <c:v>45782.916666666664</c:v>
                      </c:pt>
                      <c:pt idx="471" formatCode="m/d/yy\ h:mm;@">
                        <c:v>45783</c:v>
                      </c:pt>
                      <c:pt idx="472" formatCode="m/d/yy\ h:mm;@">
                        <c:v>45783.083333333336</c:v>
                      </c:pt>
                      <c:pt idx="473" formatCode="m/d/yy\ h:mm;@">
                        <c:v>45783.166666666664</c:v>
                      </c:pt>
                      <c:pt idx="474" formatCode="m/d/yy\ h:mm;@">
                        <c:v>45783.25</c:v>
                      </c:pt>
                      <c:pt idx="475" formatCode="m/d/yy\ h:mm;@">
                        <c:v>45783.333333333336</c:v>
                      </c:pt>
                      <c:pt idx="476" formatCode="m/d/yy\ h:mm;@">
                        <c:v>45783.416666666664</c:v>
                      </c:pt>
                      <c:pt idx="477" formatCode="m/d/yy\ h:mm;@">
                        <c:v>45783.5</c:v>
                      </c:pt>
                      <c:pt idx="478" formatCode="m/d/yy\ h:mm;@">
                        <c:v>45783.583333333336</c:v>
                      </c:pt>
                      <c:pt idx="479" formatCode="m/d/yy\ h:mm;@">
                        <c:v>45783.666666666664</c:v>
                      </c:pt>
                      <c:pt idx="480" formatCode="m/d/yy\ h:mm;@">
                        <c:v>45783.75</c:v>
                      </c:pt>
                      <c:pt idx="481" formatCode="m/d/yy\ h:mm;@">
                        <c:v>45783.833333333336</c:v>
                      </c:pt>
                      <c:pt idx="482" formatCode="m/d/yy\ h:mm;@">
                        <c:v>45783.916666666664</c:v>
                      </c:pt>
                      <c:pt idx="483" formatCode="m/d/yy\ h:mm;@">
                        <c:v>45784</c:v>
                      </c:pt>
                      <c:pt idx="484" formatCode="m/d/yy\ h:mm;@">
                        <c:v>45784.083333333336</c:v>
                      </c:pt>
                      <c:pt idx="485" formatCode="m/d/yy\ h:mm;@">
                        <c:v>45784.166666666664</c:v>
                      </c:pt>
                      <c:pt idx="486" formatCode="m/d/yy\ h:mm;@">
                        <c:v>45784.25</c:v>
                      </c:pt>
                      <c:pt idx="487" formatCode="m/d/yy\ h:mm;@">
                        <c:v>45784.333333333336</c:v>
                      </c:pt>
                      <c:pt idx="488" formatCode="m/d/yy\ h:mm;@">
                        <c:v>45784.416666666664</c:v>
                      </c:pt>
                      <c:pt idx="489" formatCode="m/d/yy\ h:mm;@">
                        <c:v>45784.5</c:v>
                      </c:pt>
                      <c:pt idx="490" formatCode="m/d/yy\ h:mm;@">
                        <c:v>45784.583333333336</c:v>
                      </c:pt>
                      <c:pt idx="491" formatCode="m/d/yy\ h:mm;@">
                        <c:v>45784.666666666664</c:v>
                      </c:pt>
                      <c:pt idx="492" formatCode="m/d/yy\ h:mm;@">
                        <c:v>45784.75</c:v>
                      </c:pt>
                      <c:pt idx="493" formatCode="m/d/yy\ h:mm;@">
                        <c:v>45784.833333333336</c:v>
                      </c:pt>
                      <c:pt idx="494" formatCode="m/d/yy\ h:mm;@">
                        <c:v>45784.916666666664</c:v>
                      </c:pt>
                      <c:pt idx="495" formatCode="m/d/yy\ h:mm;@">
                        <c:v>45785</c:v>
                      </c:pt>
                      <c:pt idx="496" formatCode="m/d/yy\ h:mm;@">
                        <c:v>45785.083333333336</c:v>
                      </c:pt>
                      <c:pt idx="497" formatCode="m/d/yy\ h:mm;@">
                        <c:v>45785.166666666664</c:v>
                      </c:pt>
                      <c:pt idx="498" formatCode="m/d/yy\ h:mm;@">
                        <c:v>45785.25</c:v>
                      </c:pt>
                      <c:pt idx="499" formatCode="m/d/yy\ h:mm;@">
                        <c:v>45785.333333333336</c:v>
                      </c:pt>
                      <c:pt idx="500" formatCode="m/d/yy\ h:mm;@">
                        <c:v>45785.416666666664</c:v>
                      </c:pt>
                      <c:pt idx="501" formatCode="m/d/yy\ h:mm;@">
                        <c:v>45785.5</c:v>
                      </c:pt>
                      <c:pt idx="502" formatCode="m/d/yy\ h:mm;@">
                        <c:v>45785.583333333336</c:v>
                      </c:pt>
                      <c:pt idx="503" formatCode="m/d/yy\ h:mm;@">
                        <c:v>45785.666666666664</c:v>
                      </c:pt>
                      <c:pt idx="504" formatCode="m/d/yy\ h:mm;@">
                        <c:v>45785.75</c:v>
                      </c:pt>
                      <c:pt idx="505" formatCode="m/d/yy\ h:mm;@">
                        <c:v>45785.833333333336</c:v>
                      </c:pt>
                      <c:pt idx="506" formatCode="m/d/yy\ h:mm;@">
                        <c:v>45785.916666666664</c:v>
                      </c:pt>
                      <c:pt idx="507" formatCode="m/d/yy\ h:mm;@">
                        <c:v>45786</c:v>
                      </c:pt>
                      <c:pt idx="508" formatCode="m/d/yy\ h:mm;@">
                        <c:v>45786.083333333336</c:v>
                      </c:pt>
                      <c:pt idx="509" formatCode="m/d/yy\ h:mm;@">
                        <c:v>45786.166666666664</c:v>
                      </c:pt>
                      <c:pt idx="510" formatCode="m/d/yy\ h:mm;@">
                        <c:v>45786.25</c:v>
                      </c:pt>
                      <c:pt idx="511" formatCode="m/d/yy\ h:mm;@">
                        <c:v>45786.333333333336</c:v>
                      </c:pt>
                      <c:pt idx="512" formatCode="m/d/yy\ h:mm;@">
                        <c:v>45786.416666666664</c:v>
                      </c:pt>
                      <c:pt idx="513" formatCode="m/d/yy\ h:mm;@">
                        <c:v>45786.5</c:v>
                      </c:pt>
                      <c:pt idx="514" formatCode="m/d/yy\ h:mm;@">
                        <c:v>45786.583333333336</c:v>
                      </c:pt>
                      <c:pt idx="515" formatCode="m/d/yy\ h:mm;@">
                        <c:v>45786.666666666664</c:v>
                      </c:pt>
                      <c:pt idx="516" formatCode="m/d/yy\ h:mm;@">
                        <c:v>45786.75</c:v>
                      </c:pt>
                      <c:pt idx="517" formatCode="m/d/yy\ h:mm;@">
                        <c:v>45786.833333333336</c:v>
                      </c:pt>
                      <c:pt idx="518" formatCode="m/d/yy\ h:mm;@">
                        <c:v>45786.916666666664</c:v>
                      </c:pt>
                      <c:pt idx="519" formatCode="m/d/yy\ h:mm;@">
                        <c:v>45787</c:v>
                      </c:pt>
                      <c:pt idx="520" formatCode="m/d/yy\ h:mm;@">
                        <c:v>45787.083333333336</c:v>
                      </c:pt>
                      <c:pt idx="521" formatCode="m/d/yy\ h:mm;@">
                        <c:v>45787.166666666664</c:v>
                      </c:pt>
                      <c:pt idx="522" formatCode="m/d/yy\ h:mm;@">
                        <c:v>45787.25</c:v>
                      </c:pt>
                      <c:pt idx="523" formatCode="m/d/yy\ h:mm;@">
                        <c:v>45787.333333333336</c:v>
                      </c:pt>
                      <c:pt idx="524" formatCode="m/d/yy\ h:mm;@">
                        <c:v>45787.416666666664</c:v>
                      </c:pt>
                      <c:pt idx="525" formatCode="m/d/yy\ h:mm;@">
                        <c:v>45787.5</c:v>
                      </c:pt>
                      <c:pt idx="526" formatCode="m/d/yy\ h:mm;@">
                        <c:v>45787.583333333336</c:v>
                      </c:pt>
                      <c:pt idx="527" formatCode="m/d/yy\ h:mm;@">
                        <c:v>45787.666666666664</c:v>
                      </c:pt>
                      <c:pt idx="528" formatCode="m/d/yy\ h:mm;@">
                        <c:v>45787.75</c:v>
                      </c:pt>
                      <c:pt idx="529" formatCode="m/d/yy\ h:mm;@">
                        <c:v>45787.833333333336</c:v>
                      </c:pt>
                      <c:pt idx="530" formatCode="m/d/yy\ h:mm;@">
                        <c:v>45787.916666666664</c:v>
                      </c:pt>
                      <c:pt idx="531" formatCode="m/d/yy\ h:mm;@">
                        <c:v>45788</c:v>
                      </c:pt>
                      <c:pt idx="532" formatCode="m/d/yy\ h:mm;@">
                        <c:v>45788.083333333336</c:v>
                      </c:pt>
                      <c:pt idx="533" formatCode="m/d/yy\ h:mm;@">
                        <c:v>45788.166666666664</c:v>
                      </c:pt>
                      <c:pt idx="534" formatCode="m/d/yy\ h:mm;@">
                        <c:v>45788.25</c:v>
                      </c:pt>
                      <c:pt idx="535" formatCode="m/d/yy\ h:mm;@">
                        <c:v>45788.333333333336</c:v>
                      </c:pt>
                      <c:pt idx="536" formatCode="m/d/yy\ h:mm;@">
                        <c:v>45788.416666666664</c:v>
                      </c:pt>
                      <c:pt idx="537" formatCode="m/d/yy\ h:mm;@">
                        <c:v>45788.5</c:v>
                      </c:pt>
                      <c:pt idx="538" formatCode="m/d/yy\ h:mm;@">
                        <c:v>45788.583333333336</c:v>
                      </c:pt>
                      <c:pt idx="539" formatCode="m/d/yy\ h:mm;@">
                        <c:v>45788.666666666664</c:v>
                      </c:pt>
                      <c:pt idx="540" formatCode="m/d/yy\ h:mm;@">
                        <c:v>45788.75</c:v>
                      </c:pt>
                      <c:pt idx="541" formatCode="m/d/yy\ h:mm;@">
                        <c:v>45788.833333333336</c:v>
                      </c:pt>
                      <c:pt idx="542" formatCode="m/d/yy\ h:mm;@">
                        <c:v>45788.916666666664</c:v>
                      </c:pt>
                      <c:pt idx="543" formatCode="m/d/yy\ h:mm;@">
                        <c:v>45789</c:v>
                      </c:pt>
                      <c:pt idx="544" formatCode="m/d/yy\ h:mm;@">
                        <c:v>45789.083333333336</c:v>
                      </c:pt>
                      <c:pt idx="545" formatCode="m/d/yy\ h:mm;@">
                        <c:v>45789.166666666664</c:v>
                      </c:pt>
                      <c:pt idx="546" formatCode="m/d/yy\ h:mm;@">
                        <c:v>45789.25</c:v>
                      </c:pt>
                      <c:pt idx="547" formatCode="m/d/yy\ h:mm;@">
                        <c:v>45789.333333333336</c:v>
                      </c:pt>
                      <c:pt idx="548" formatCode="m/d/yy\ h:mm;@">
                        <c:v>45789.416666666664</c:v>
                      </c:pt>
                      <c:pt idx="549" formatCode="m/d/yy\ h:mm;@">
                        <c:v>45789.5</c:v>
                      </c:pt>
                      <c:pt idx="550" formatCode="m/d/yy\ h:mm;@">
                        <c:v>45789.583333333336</c:v>
                      </c:pt>
                      <c:pt idx="551" formatCode="m/d/yy\ h:mm;@">
                        <c:v>45789.666666666664</c:v>
                      </c:pt>
                      <c:pt idx="552" formatCode="m/d/yy\ h:mm;@">
                        <c:v>45789.75</c:v>
                      </c:pt>
                      <c:pt idx="553" formatCode="m/d/yy\ h:mm;@">
                        <c:v>45789.833333333336</c:v>
                      </c:pt>
                      <c:pt idx="554" formatCode="m/d/yy\ h:mm;@">
                        <c:v>45789.916666666664</c:v>
                      </c:pt>
                      <c:pt idx="555" formatCode="m/d/yy\ h:mm;@">
                        <c:v>45790</c:v>
                      </c:pt>
                      <c:pt idx="556" formatCode="m/d/yy\ h:mm;@">
                        <c:v>45790.083333333336</c:v>
                      </c:pt>
                      <c:pt idx="557" formatCode="m/d/yy\ h:mm;@">
                        <c:v>45790.166666666664</c:v>
                      </c:pt>
                      <c:pt idx="558" formatCode="m/d/yy\ h:mm;@">
                        <c:v>45790.25</c:v>
                      </c:pt>
                      <c:pt idx="559" formatCode="m/d/yy\ h:mm;@">
                        <c:v>45790.333333333336</c:v>
                      </c:pt>
                      <c:pt idx="560" formatCode="m/d/yy\ h:mm;@">
                        <c:v>45790.416666666664</c:v>
                      </c:pt>
                      <c:pt idx="561" formatCode="m/d/yy\ h:mm;@">
                        <c:v>45790.5</c:v>
                      </c:pt>
                      <c:pt idx="562" formatCode="m/d/yy\ h:mm;@">
                        <c:v>45790.583333333336</c:v>
                      </c:pt>
                      <c:pt idx="563" formatCode="m/d/yy\ h:mm;@">
                        <c:v>45790.666666666664</c:v>
                      </c:pt>
                      <c:pt idx="564" formatCode="m/d/yy\ h:mm;@">
                        <c:v>45790.75</c:v>
                      </c:pt>
                      <c:pt idx="565" formatCode="m/d/yy\ h:mm;@">
                        <c:v>45790.833333333336</c:v>
                      </c:pt>
                      <c:pt idx="566" formatCode="m/d/yy\ h:mm;@">
                        <c:v>45790.916666666664</c:v>
                      </c:pt>
                      <c:pt idx="567" formatCode="m/d/yy\ h:mm;@">
                        <c:v>45791</c:v>
                      </c:pt>
                      <c:pt idx="568" formatCode="m/d/yy\ h:mm;@">
                        <c:v>45791.083333333336</c:v>
                      </c:pt>
                      <c:pt idx="569" formatCode="m/d/yy\ h:mm;@">
                        <c:v>45791.166666666664</c:v>
                      </c:pt>
                      <c:pt idx="570" formatCode="m/d/yy\ h:mm;@">
                        <c:v>45791.25</c:v>
                      </c:pt>
                      <c:pt idx="571" formatCode="m/d/yy\ h:mm;@">
                        <c:v>45791.333333333336</c:v>
                      </c:pt>
                      <c:pt idx="572" formatCode="m/d/yy\ h:mm;@">
                        <c:v>45791.416666666664</c:v>
                      </c:pt>
                      <c:pt idx="573" formatCode="m/d/yy\ h:mm;@">
                        <c:v>45791.5</c:v>
                      </c:pt>
                      <c:pt idx="574" formatCode="m/d/yy\ h:mm;@">
                        <c:v>45791.583333333336</c:v>
                      </c:pt>
                      <c:pt idx="575" formatCode="m/d/yy\ h:mm;@">
                        <c:v>45791.666666666664</c:v>
                      </c:pt>
                      <c:pt idx="576" formatCode="m/d/yy\ h:mm;@">
                        <c:v>45791.75</c:v>
                      </c:pt>
                      <c:pt idx="577" formatCode="m/d/yy\ h:mm;@">
                        <c:v>45791.833333333336</c:v>
                      </c:pt>
                      <c:pt idx="578" formatCode="m/d/yy\ h:mm;@">
                        <c:v>45791.916666666664</c:v>
                      </c:pt>
                      <c:pt idx="579" formatCode="m/d/yy\ h:mm;@">
                        <c:v>45792</c:v>
                      </c:pt>
                      <c:pt idx="580" formatCode="m/d/yy\ h:mm;@">
                        <c:v>45792.083333333336</c:v>
                      </c:pt>
                      <c:pt idx="581" formatCode="m/d/yy\ h:mm;@">
                        <c:v>45792.166666666664</c:v>
                      </c:pt>
                      <c:pt idx="582" formatCode="m/d/yy\ h:mm;@">
                        <c:v>45792.25</c:v>
                      </c:pt>
                      <c:pt idx="583" formatCode="m/d/yy\ h:mm;@">
                        <c:v>45792.333333333336</c:v>
                      </c:pt>
                      <c:pt idx="584" formatCode="m/d/yy\ h:mm;@">
                        <c:v>45792.416666666664</c:v>
                      </c:pt>
                      <c:pt idx="585" formatCode="m/d/yy\ h:mm;@">
                        <c:v>45792.5</c:v>
                      </c:pt>
                      <c:pt idx="586" formatCode="m/d/yy\ h:mm;@">
                        <c:v>45792.583333333336</c:v>
                      </c:pt>
                      <c:pt idx="587" formatCode="m/d/yy\ h:mm;@">
                        <c:v>45792.666666666664</c:v>
                      </c:pt>
                      <c:pt idx="588" formatCode="m/d/yy\ h:mm;@">
                        <c:v>45792.75</c:v>
                      </c:pt>
                      <c:pt idx="589" formatCode="m/d/yy\ h:mm;@">
                        <c:v>45792.833333333336</c:v>
                      </c:pt>
                      <c:pt idx="590" formatCode="m/d/yy\ h:mm;@">
                        <c:v>45792.916666666664</c:v>
                      </c:pt>
                      <c:pt idx="591" formatCode="m/d/yy\ h:mm;@">
                        <c:v>45793</c:v>
                      </c:pt>
                      <c:pt idx="592" formatCode="m/d/yy\ h:mm;@">
                        <c:v>45793.083333333336</c:v>
                      </c:pt>
                      <c:pt idx="593" formatCode="m/d/yy\ h:mm;@">
                        <c:v>45793.166666666664</c:v>
                      </c:pt>
                      <c:pt idx="594" formatCode="m/d/yy\ h:mm;@">
                        <c:v>45793.25</c:v>
                      </c:pt>
                      <c:pt idx="595" formatCode="m/d/yy\ h:mm;@">
                        <c:v>45793.333333333336</c:v>
                      </c:pt>
                      <c:pt idx="596" formatCode="m/d/yy\ h:mm;@">
                        <c:v>45793.416666666664</c:v>
                      </c:pt>
                      <c:pt idx="597" formatCode="m/d/yy\ h:mm;@">
                        <c:v>45793.5</c:v>
                      </c:pt>
                      <c:pt idx="598" formatCode="m/d/yy\ h:mm;@">
                        <c:v>45793.583333333336</c:v>
                      </c:pt>
                      <c:pt idx="599" formatCode="m/d/yy\ h:mm;@">
                        <c:v>45793.666666666664</c:v>
                      </c:pt>
                      <c:pt idx="600" formatCode="m/d/yy\ h:mm;@">
                        <c:v>45793.75</c:v>
                      </c:pt>
                      <c:pt idx="601" formatCode="m/d/yy\ h:mm;@">
                        <c:v>45793.833333333336</c:v>
                      </c:pt>
                      <c:pt idx="602" formatCode="m/d/yy\ h:mm;@">
                        <c:v>45793.916666666664</c:v>
                      </c:pt>
                      <c:pt idx="603" formatCode="m/d/yy\ h:mm;@">
                        <c:v>45794</c:v>
                      </c:pt>
                      <c:pt idx="604" formatCode="m/d/yy\ h:mm;@">
                        <c:v>45794.083333333336</c:v>
                      </c:pt>
                      <c:pt idx="605" formatCode="m/d/yy\ h:mm;@">
                        <c:v>45794.166666666664</c:v>
                      </c:pt>
                      <c:pt idx="606" formatCode="m/d/yy\ h:mm;@">
                        <c:v>45794.25</c:v>
                      </c:pt>
                      <c:pt idx="607" formatCode="m/d/yy\ h:mm;@">
                        <c:v>45794.333333333336</c:v>
                      </c:pt>
                      <c:pt idx="608" formatCode="m/d/yy\ h:mm;@">
                        <c:v>45794.416666666664</c:v>
                      </c:pt>
                      <c:pt idx="609" formatCode="m/d/yy\ h:mm;@">
                        <c:v>45794.5</c:v>
                      </c:pt>
                      <c:pt idx="610" formatCode="m/d/yy\ h:mm;@">
                        <c:v>45794.583333333336</c:v>
                      </c:pt>
                      <c:pt idx="611" formatCode="m/d/yy\ h:mm;@">
                        <c:v>45794.666666666664</c:v>
                      </c:pt>
                      <c:pt idx="612" formatCode="m/d/yy\ h:mm;@">
                        <c:v>45794.75</c:v>
                      </c:pt>
                      <c:pt idx="613" formatCode="m/d/yy\ h:mm;@">
                        <c:v>45794.833333333336</c:v>
                      </c:pt>
                      <c:pt idx="614" formatCode="m/d/yy\ h:mm;@">
                        <c:v>45794.916666666664</c:v>
                      </c:pt>
                      <c:pt idx="615" formatCode="m/d/yy\ h:mm;@">
                        <c:v>45795</c:v>
                      </c:pt>
                      <c:pt idx="616" formatCode="m/d/yy\ h:mm;@">
                        <c:v>45795.083333333336</c:v>
                      </c:pt>
                      <c:pt idx="617" formatCode="m/d/yy\ h:mm;@">
                        <c:v>45795.166666666664</c:v>
                      </c:pt>
                      <c:pt idx="618" formatCode="m/d/yy\ h:mm;@">
                        <c:v>45795.25</c:v>
                      </c:pt>
                      <c:pt idx="619" formatCode="m/d/yy\ h:mm;@">
                        <c:v>45795.333333333336</c:v>
                      </c:pt>
                      <c:pt idx="620" formatCode="m/d/yy\ h:mm;@">
                        <c:v>45795.416666666664</c:v>
                      </c:pt>
                      <c:pt idx="621" formatCode="m/d/yy\ h:mm;@">
                        <c:v>45795.5</c:v>
                      </c:pt>
                      <c:pt idx="622" formatCode="m/d/yy\ h:mm;@">
                        <c:v>45795.583333333336</c:v>
                      </c:pt>
                      <c:pt idx="623" formatCode="m/d/yy\ h:mm;@">
                        <c:v>45795.666666666664</c:v>
                      </c:pt>
                      <c:pt idx="624" formatCode="m/d/yy\ h:mm;@">
                        <c:v>45795.75</c:v>
                      </c:pt>
                      <c:pt idx="625" formatCode="m/d/yy\ h:mm;@">
                        <c:v>45795.833333333336</c:v>
                      </c:pt>
                      <c:pt idx="626" formatCode="m/d/yy\ h:mm;@">
                        <c:v>45795.916666666664</c:v>
                      </c:pt>
                      <c:pt idx="627" formatCode="m/d/yy\ h:mm;@">
                        <c:v>45796</c:v>
                      </c:pt>
                      <c:pt idx="628" formatCode="m/d/yy\ h:mm;@">
                        <c:v>45796.083333333336</c:v>
                      </c:pt>
                      <c:pt idx="629" formatCode="m/d/yy\ h:mm;@">
                        <c:v>45796.166666666664</c:v>
                      </c:pt>
                      <c:pt idx="630" formatCode="m/d/yy\ h:mm;@">
                        <c:v>45796.25</c:v>
                      </c:pt>
                      <c:pt idx="631" formatCode="m/d/yy\ h:mm;@">
                        <c:v>45796.333333333336</c:v>
                      </c:pt>
                      <c:pt idx="632" formatCode="m/d/yy\ h:mm;@">
                        <c:v>45796.416666666664</c:v>
                      </c:pt>
                      <c:pt idx="633" formatCode="m/d/yy\ h:mm;@">
                        <c:v>45796.5</c:v>
                      </c:pt>
                      <c:pt idx="634" formatCode="m/d/yy\ h:mm;@">
                        <c:v>45796.583333333336</c:v>
                      </c:pt>
                      <c:pt idx="635" formatCode="m/d/yy\ h:mm;@">
                        <c:v>45796.666666666664</c:v>
                      </c:pt>
                      <c:pt idx="636" formatCode="m/d/yy\ h:mm;@">
                        <c:v>45796.75</c:v>
                      </c:pt>
                      <c:pt idx="637" formatCode="m/d/yy\ h:mm;@">
                        <c:v>45796.833333333336</c:v>
                      </c:pt>
                      <c:pt idx="638" formatCode="m/d/yy\ h:mm;@">
                        <c:v>45796.916666666664</c:v>
                      </c:pt>
                      <c:pt idx="639" formatCode="m/d/yy\ h:mm;@">
                        <c:v>45797</c:v>
                      </c:pt>
                      <c:pt idx="640" formatCode="m/d/yy\ h:mm;@">
                        <c:v>45797.083333333336</c:v>
                      </c:pt>
                      <c:pt idx="641" formatCode="m/d/yy\ h:mm;@">
                        <c:v>45797.166666666664</c:v>
                      </c:pt>
                      <c:pt idx="642" formatCode="m/d/yy\ h:mm;@">
                        <c:v>45797.25</c:v>
                      </c:pt>
                      <c:pt idx="643" formatCode="m/d/yy\ h:mm;@">
                        <c:v>45797.333333333336</c:v>
                      </c:pt>
                      <c:pt idx="644" formatCode="m/d/yy\ h:mm;@">
                        <c:v>45797.416666666664</c:v>
                      </c:pt>
                      <c:pt idx="645" formatCode="m/d/yy\ h:mm;@">
                        <c:v>45797.5</c:v>
                      </c:pt>
                      <c:pt idx="646" formatCode="m/d/yy\ h:mm;@">
                        <c:v>45797.583333333336</c:v>
                      </c:pt>
                      <c:pt idx="647" formatCode="m/d/yy\ h:mm;@">
                        <c:v>45797.666666666664</c:v>
                      </c:pt>
                      <c:pt idx="648" formatCode="m/d/yy\ h:mm;@">
                        <c:v>45797.75</c:v>
                      </c:pt>
                      <c:pt idx="649" formatCode="m/d/yy\ h:mm;@">
                        <c:v>45797.833333333336</c:v>
                      </c:pt>
                      <c:pt idx="650" formatCode="m/d/yy\ h:mm;@">
                        <c:v>45797.916666666664</c:v>
                      </c:pt>
                      <c:pt idx="651" formatCode="m/d/yy\ h:mm;@">
                        <c:v>45798</c:v>
                      </c:pt>
                      <c:pt idx="652" formatCode="m/d/yy\ h:mm;@">
                        <c:v>45798.083333333336</c:v>
                      </c:pt>
                      <c:pt idx="653" formatCode="m/d/yy\ h:mm;@">
                        <c:v>45798.166666666664</c:v>
                      </c:pt>
                      <c:pt idx="654" formatCode="m/d/yy\ h:mm;@">
                        <c:v>45798.25</c:v>
                      </c:pt>
                      <c:pt idx="655" formatCode="m/d/yy\ h:mm;@">
                        <c:v>45798.333333333336</c:v>
                      </c:pt>
                      <c:pt idx="656" formatCode="m/d/yy\ h:mm;@">
                        <c:v>45798.416666666664</c:v>
                      </c:pt>
                      <c:pt idx="657" formatCode="m/d/yy\ h:mm;@">
                        <c:v>45798.5</c:v>
                      </c:pt>
                      <c:pt idx="658" formatCode="m/d/yy\ h:mm;@">
                        <c:v>45798.583333333336</c:v>
                      </c:pt>
                      <c:pt idx="659" formatCode="m/d/yy\ h:mm;@">
                        <c:v>45798.666666666664</c:v>
                      </c:pt>
                      <c:pt idx="660" formatCode="m/d/yy\ h:mm;@">
                        <c:v>45798.75</c:v>
                      </c:pt>
                      <c:pt idx="661" formatCode="m/d/yy\ h:mm;@">
                        <c:v>45798.833333333336</c:v>
                      </c:pt>
                      <c:pt idx="662" formatCode="m/d/yy\ h:mm;@">
                        <c:v>45798.916666666664</c:v>
                      </c:pt>
                      <c:pt idx="663" formatCode="m/d/yy\ h:mm;@">
                        <c:v>45799</c:v>
                      </c:pt>
                      <c:pt idx="664" formatCode="m/d/yy\ h:mm;@">
                        <c:v>45799.083333333336</c:v>
                      </c:pt>
                      <c:pt idx="665" formatCode="m/d/yy\ h:mm;@">
                        <c:v>45799.166666666664</c:v>
                      </c:pt>
                      <c:pt idx="666" formatCode="m/d/yy\ h:mm;@">
                        <c:v>45799.25</c:v>
                      </c:pt>
                      <c:pt idx="667" formatCode="m/d/yy\ h:mm;@">
                        <c:v>45799.333333333336</c:v>
                      </c:pt>
                      <c:pt idx="668" formatCode="m/d/yy\ h:mm;@">
                        <c:v>45799.416666666664</c:v>
                      </c:pt>
                      <c:pt idx="669" formatCode="m/d/yy\ h:mm;@">
                        <c:v>45799.5</c:v>
                      </c:pt>
                      <c:pt idx="670" formatCode="m/d/yy\ h:mm;@">
                        <c:v>45799.583333333336</c:v>
                      </c:pt>
                      <c:pt idx="671" formatCode="m/d/yy\ h:mm;@">
                        <c:v>45799.666666666664</c:v>
                      </c:pt>
                      <c:pt idx="672" formatCode="m/d/yy\ h:mm;@">
                        <c:v>45799.75</c:v>
                      </c:pt>
                      <c:pt idx="673" formatCode="m/d/yy\ h:mm;@">
                        <c:v>45799.833333333336</c:v>
                      </c:pt>
                      <c:pt idx="674" formatCode="m/d/yy\ h:mm;@">
                        <c:v>45799.916666666664</c:v>
                      </c:pt>
                      <c:pt idx="675" formatCode="m/d/yy\ h:mm;@">
                        <c:v>45800</c:v>
                      </c:pt>
                      <c:pt idx="676" formatCode="m/d/yy\ h:mm;@">
                        <c:v>45800.083333333336</c:v>
                      </c:pt>
                      <c:pt idx="677" formatCode="m/d/yy\ h:mm;@">
                        <c:v>45800.166666666664</c:v>
                      </c:pt>
                      <c:pt idx="678" formatCode="m/d/yy\ h:mm;@">
                        <c:v>45800.25</c:v>
                      </c:pt>
                      <c:pt idx="679" formatCode="m/d/yy\ h:mm;@">
                        <c:v>45800.333333333336</c:v>
                      </c:pt>
                      <c:pt idx="680" formatCode="m/d/yy\ h:mm;@">
                        <c:v>45800.416666666664</c:v>
                      </c:pt>
                      <c:pt idx="681" formatCode="m/d/yy\ h:mm;@">
                        <c:v>45800.5</c:v>
                      </c:pt>
                      <c:pt idx="682" formatCode="m/d/yy\ h:mm;@">
                        <c:v>45800.583333333336</c:v>
                      </c:pt>
                      <c:pt idx="683" formatCode="m/d/yy\ h:mm;@">
                        <c:v>45800.666666666664</c:v>
                      </c:pt>
                      <c:pt idx="684" formatCode="m/d/yy\ h:mm;@">
                        <c:v>45800.75</c:v>
                      </c:pt>
                      <c:pt idx="685" formatCode="m/d/yy\ h:mm;@">
                        <c:v>45800.833333333336</c:v>
                      </c:pt>
                      <c:pt idx="686" formatCode="m/d/yy\ h:mm;@">
                        <c:v>45800.916666666664</c:v>
                      </c:pt>
                      <c:pt idx="687" formatCode="m/d/yy\ h:mm;@">
                        <c:v>45801</c:v>
                      </c:pt>
                      <c:pt idx="688" formatCode="m/d/yy\ h:mm;@">
                        <c:v>45801.083333333336</c:v>
                      </c:pt>
                      <c:pt idx="689" formatCode="m/d/yy\ h:mm;@">
                        <c:v>45801.166666666664</c:v>
                      </c:pt>
                      <c:pt idx="690" formatCode="m/d/yy\ h:mm;@">
                        <c:v>45801.25</c:v>
                      </c:pt>
                      <c:pt idx="691" formatCode="m/d/yy\ h:mm;@">
                        <c:v>45801.333333333336</c:v>
                      </c:pt>
                      <c:pt idx="692" formatCode="m/d/yy\ h:mm;@">
                        <c:v>45801.416666666664</c:v>
                      </c:pt>
                      <c:pt idx="693" formatCode="m/d/yy\ h:mm;@">
                        <c:v>45801.5</c:v>
                      </c:pt>
                      <c:pt idx="694" formatCode="m/d/yy\ h:mm;@">
                        <c:v>45801.583333333336</c:v>
                      </c:pt>
                      <c:pt idx="695" formatCode="m/d/yy\ h:mm;@">
                        <c:v>45801.666666666664</c:v>
                      </c:pt>
                      <c:pt idx="696" formatCode="m/d/yy\ h:mm;@">
                        <c:v>45801.75</c:v>
                      </c:pt>
                      <c:pt idx="697" formatCode="m/d/yy\ h:mm;@">
                        <c:v>45801.833333333336</c:v>
                      </c:pt>
                      <c:pt idx="698" formatCode="m/d/yy\ h:mm;@">
                        <c:v>45801.916666666664</c:v>
                      </c:pt>
                      <c:pt idx="699" formatCode="m/d/yy\ h:mm;@">
                        <c:v>45802</c:v>
                      </c:pt>
                      <c:pt idx="700" formatCode="m/d/yy\ h:mm;@">
                        <c:v>45802.083333333336</c:v>
                      </c:pt>
                      <c:pt idx="701" formatCode="m/d/yy\ h:mm;@">
                        <c:v>45802.166666666664</c:v>
                      </c:pt>
                      <c:pt idx="702" formatCode="m/d/yy\ h:mm;@">
                        <c:v>45802.25</c:v>
                      </c:pt>
                      <c:pt idx="703" formatCode="m/d/yy\ h:mm;@">
                        <c:v>45802.333333333336</c:v>
                      </c:pt>
                      <c:pt idx="704" formatCode="m/d/yy\ h:mm;@">
                        <c:v>45802.416666666664</c:v>
                      </c:pt>
                      <c:pt idx="705" formatCode="m/d/yy\ h:mm;@">
                        <c:v>45802.5</c:v>
                      </c:pt>
                      <c:pt idx="706" formatCode="m/d/yy\ h:mm;@">
                        <c:v>45802.583333333336</c:v>
                      </c:pt>
                      <c:pt idx="707" formatCode="m/d/yy\ h:mm;@">
                        <c:v>45802.666666666664</c:v>
                      </c:pt>
                      <c:pt idx="708" formatCode="m/d/yy\ h:mm;@">
                        <c:v>45802.75</c:v>
                      </c:pt>
                      <c:pt idx="709" formatCode="m/d/yy\ h:mm;@">
                        <c:v>45802.833333333336</c:v>
                      </c:pt>
                      <c:pt idx="710" formatCode="m/d/yy\ h:mm;@">
                        <c:v>45802.916666666664</c:v>
                      </c:pt>
                      <c:pt idx="711" formatCode="m/d/yy\ h:mm;@">
                        <c:v>45803</c:v>
                      </c:pt>
                      <c:pt idx="712" formatCode="m/d/yy\ h:mm;@">
                        <c:v>45803.083333333336</c:v>
                      </c:pt>
                      <c:pt idx="713" formatCode="m/d/yy\ h:mm;@">
                        <c:v>45803.166666666664</c:v>
                      </c:pt>
                      <c:pt idx="714" formatCode="m/d/yy\ h:mm;@">
                        <c:v>45803.25</c:v>
                      </c:pt>
                      <c:pt idx="715" formatCode="m/d/yy\ h:mm;@">
                        <c:v>45803.333333333336</c:v>
                      </c:pt>
                      <c:pt idx="716" formatCode="m/d/yy\ h:mm;@">
                        <c:v>45803.416666666664</c:v>
                      </c:pt>
                      <c:pt idx="717" formatCode="m/d/yy\ h:mm;@">
                        <c:v>45803.5</c:v>
                      </c:pt>
                      <c:pt idx="718" formatCode="m/d/yy\ h:mm;@">
                        <c:v>45803.583333333336</c:v>
                      </c:pt>
                      <c:pt idx="719" formatCode="m/d/yy\ h:mm;@">
                        <c:v>45803.666666666664</c:v>
                      </c:pt>
                      <c:pt idx="720" formatCode="m/d/yy\ h:mm;@">
                        <c:v>45803.75</c:v>
                      </c:pt>
                      <c:pt idx="721" formatCode="m/d/yy\ h:mm;@">
                        <c:v>45803.833333333336</c:v>
                      </c:pt>
                      <c:pt idx="722" formatCode="m/d/yy\ h:mm;@">
                        <c:v>45803.916666666664</c:v>
                      </c:pt>
                      <c:pt idx="723" formatCode="m/d/yy\ h:mm;@">
                        <c:v>45804</c:v>
                      </c:pt>
                      <c:pt idx="724" formatCode="m/d/yy\ h:mm;@">
                        <c:v>45804.083333333336</c:v>
                      </c:pt>
                      <c:pt idx="725" formatCode="m/d/yy\ h:mm;@">
                        <c:v>45804.166666666664</c:v>
                      </c:pt>
                      <c:pt idx="726" formatCode="m/d/yy\ h:mm;@">
                        <c:v>45804.25</c:v>
                      </c:pt>
                      <c:pt idx="727" formatCode="m/d/yy\ h:mm;@">
                        <c:v>45804.333333333336</c:v>
                      </c:pt>
                      <c:pt idx="728" formatCode="m/d/yy\ h:mm;@">
                        <c:v>45804.416666666664</c:v>
                      </c:pt>
                      <c:pt idx="729" formatCode="m/d/yy\ h:mm;@">
                        <c:v>45804.5</c:v>
                      </c:pt>
                      <c:pt idx="730" formatCode="m/d/yy\ h:mm;@">
                        <c:v>45804.583333333336</c:v>
                      </c:pt>
                      <c:pt idx="731" formatCode="m/d/yy\ h:mm;@">
                        <c:v>45804.666666666664</c:v>
                      </c:pt>
                      <c:pt idx="732" formatCode="m/d/yy\ h:mm;@">
                        <c:v>45804.75</c:v>
                      </c:pt>
                      <c:pt idx="733" formatCode="m/d/yy\ h:mm;@">
                        <c:v>45804.833333333336</c:v>
                      </c:pt>
                      <c:pt idx="734" formatCode="m/d/yy\ h:mm;@">
                        <c:v>45804.916666666664</c:v>
                      </c:pt>
                      <c:pt idx="735" formatCode="m/d/yy\ h:mm;@">
                        <c:v>45805</c:v>
                      </c:pt>
                      <c:pt idx="736" formatCode="m/d/yy\ h:mm;@">
                        <c:v>45805.083333333336</c:v>
                      </c:pt>
                      <c:pt idx="737" formatCode="m/d/yy\ h:mm;@">
                        <c:v>45805.166666666664</c:v>
                      </c:pt>
                      <c:pt idx="738" formatCode="m/d/yy\ h:mm;@">
                        <c:v>45805.25</c:v>
                      </c:pt>
                      <c:pt idx="739" formatCode="m/d/yy\ h:mm;@">
                        <c:v>45805.333333333336</c:v>
                      </c:pt>
                      <c:pt idx="740" formatCode="m/d/yy\ h:mm;@">
                        <c:v>45805.416666666664</c:v>
                      </c:pt>
                      <c:pt idx="741" formatCode="m/d/yy\ h:mm;@">
                        <c:v>45805.5</c:v>
                      </c:pt>
                      <c:pt idx="742" formatCode="m/d/yy\ h:mm;@">
                        <c:v>45805.583333333336</c:v>
                      </c:pt>
                      <c:pt idx="743" formatCode="m/d/yy\ h:mm;@">
                        <c:v>45805.666666666664</c:v>
                      </c:pt>
                      <c:pt idx="744" formatCode="m/d/yy\ h:mm;@">
                        <c:v>45805.75</c:v>
                      </c:pt>
                      <c:pt idx="745" formatCode="m/d/yy\ h:mm;@">
                        <c:v>45805.833333333336</c:v>
                      </c:pt>
                      <c:pt idx="746" formatCode="m/d/yy\ h:mm;@">
                        <c:v>45805.916666666664</c:v>
                      </c:pt>
                      <c:pt idx="747" formatCode="m/d/yy\ h:mm;@">
                        <c:v>45806</c:v>
                      </c:pt>
                      <c:pt idx="748" formatCode="m/d/yy\ h:mm;@">
                        <c:v>45806.083333333336</c:v>
                      </c:pt>
                      <c:pt idx="749" formatCode="m/d/yy\ h:mm;@">
                        <c:v>45806.166666666664</c:v>
                      </c:pt>
                      <c:pt idx="750" formatCode="m/d/yy\ h:mm;@">
                        <c:v>45806.25</c:v>
                      </c:pt>
                      <c:pt idx="751" formatCode="m/d/yy\ h:mm;@">
                        <c:v>45806.333333333336</c:v>
                      </c:pt>
                      <c:pt idx="752" formatCode="m/d/yy\ h:mm;@">
                        <c:v>45806.416666666664</c:v>
                      </c:pt>
                      <c:pt idx="753" formatCode="m/d/yy\ h:mm;@">
                        <c:v>45806.5</c:v>
                      </c:pt>
                      <c:pt idx="754" formatCode="m/d/yy\ h:mm;@">
                        <c:v>45806.583333333336</c:v>
                      </c:pt>
                      <c:pt idx="755" formatCode="m/d/yy\ h:mm;@">
                        <c:v>45806.666666666664</c:v>
                      </c:pt>
                      <c:pt idx="756" formatCode="m/d/yy\ h:mm;@">
                        <c:v>45806.75</c:v>
                      </c:pt>
                      <c:pt idx="757" formatCode="m/d/yy\ h:mm;@">
                        <c:v>45806.833333333336</c:v>
                      </c:pt>
                      <c:pt idx="758" formatCode="m/d/yy\ h:mm;@">
                        <c:v>45806.916666666664</c:v>
                      </c:pt>
                      <c:pt idx="759" formatCode="m/d/yy\ h:mm;@">
                        <c:v>45807</c:v>
                      </c:pt>
                      <c:pt idx="760" formatCode="m/d/yy\ h:mm;@">
                        <c:v>45807.083333333336</c:v>
                      </c:pt>
                      <c:pt idx="761" formatCode="m/d/yy\ h:mm;@">
                        <c:v>45807.166666666664</c:v>
                      </c:pt>
                      <c:pt idx="762" formatCode="m/d/yy\ h:mm;@">
                        <c:v>45807.25</c:v>
                      </c:pt>
                      <c:pt idx="763" formatCode="m/d/yy\ h:mm;@">
                        <c:v>45807.333333333336</c:v>
                      </c:pt>
                      <c:pt idx="764" formatCode="m/d/yy\ h:mm;@">
                        <c:v>45807.416666666664</c:v>
                      </c:pt>
                      <c:pt idx="765" formatCode="m/d/yy\ h:mm;@">
                        <c:v>45807.5</c:v>
                      </c:pt>
                      <c:pt idx="766" formatCode="m/d/yy\ h:mm;@">
                        <c:v>45807.583333333336</c:v>
                      </c:pt>
                      <c:pt idx="767" formatCode="m/d/yy\ h:mm;@">
                        <c:v>45807.666666666664</c:v>
                      </c:pt>
                      <c:pt idx="768" formatCode="m/d/yy\ h:mm;@">
                        <c:v>45807.75</c:v>
                      </c:pt>
                      <c:pt idx="769" formatCode="m/d/yy\ h:mm;@">
                        <c:v>45807.833333333336</c:v>
                      </c:pt>
                      <c:pt idx="770" formatCode="m/d/yy\ h:mm;@">
                        <c:v>45807.916666666664</c:v>
                      </c:pt>
                      <c:pt idx="771" formatCode="m/d/yy\ h:mm;@">
                        <c:v>45808</c:v>
                      </c:pt>
                      <c:pt idx="772" formatCode="m/d/yy\ h:mm;@">
                        <c:v>45808.083333333336</c:v>
                      </c:pt>
                      <c:pt idx="773" formatCode="m/d/yy\ h:mm;@">
                        <c:v>45808.166666666664</c:v>
                      </c:pt>
                      <c:pt idx="774" formatCode="m/d/yy\ h:mm;@">
                        <c:v>45808.25</c:v>
                      </c:pt>
                      <c:pt idx="775" formatCode="m/d/yy\ h:mm;@">
                        <c:v>45808.333333333336</c:v>
                      </c:pt>
                      <c:pt idx="776" formatCode="m/d/yy\ h:mm;@">
                        <c:v>45808.416666666664</c:v>
                      </c:pt>
                      <c:pt idx="777" formatCode="m/d/yy\ h:mm;@">
                        <c:v>45808.5</c:v>
                      </c:pt>
                      <c:pt idx="778" formatCode="m/d/yy\ h:mm;@">
                        <c:v>45808.583333333336</c:v>
                      </c:pt>
                      <c:pt idx="779" formatCode="m/d/yy\ h:mm;@">
                        <c:v>45808.666666666664</c:v>
                      </c:pt>
                      <c:pt idx="780" formatCode="m/d/yy\ h:mm;@">
                        <c:v>45808.75</c:v>
                      </c:pt>
                      <c:pt idx="781" formatCode="m/d/yy\ h:mm;@">
                        <c:v>45808.833333333336</c:v>
                      </c:pt>
                      <c:pt idx="782" formatCode="m/d/yy\ h:mm;@">
                        <c:v>45808.916666666664</c:v>
                      </c:pt>
                      <c:pt idx="783" formatCode="m/d/yy\ h:mm;@">
                        <c:v>45809</c:v>
                      </c:pt>
                      <c:pt idx="784" formatCode="m/d/yy\ h:mm;@">
                        <c:v>45809.083333333336</c:v>
                      </c:pt>
                      <c:pt idx="785" formatCode="m/d/yy\ h:mm;@">
                        <c:v>45809.166666666664</c:v>
                      </c:pt>
                      <c:pt idx="786" formatCode="m/d/yy\ h:mm;@">
                        <c:v>45809.25</c:v>
                      </c:pt>
                      <c:pt idx="787" formatCode="m/d/yy\ h:mm;@">
                        <c:v>45809.333333333336</c:v>
                      </c:pt>
                      <c:pt idx="788" formatCode="m/d/yy\ h:mm;@">
                        <c:v>45809.416666666664</c:v>
                      </c:pt>
                      <c:pt idx="789" formatCode="m/d/yy\ h:mm;@">
                        <c:v>45809.5</c:v>
                      </c:pt>
                      <c:pt idx="790" formatCode="m/d/yy\ h:mm;@">
                        <c:v>45809.583333333336</c:v>
                      </c:pt>
                      <c:pt idx="791" formatCode="m/d/yy\ h:mm;@">
                        <c:v>45809.666666666664</c:v>
                      </c:pt>
                      <c:pt idx="792" formatCode="m/d/yy\ h:mm;@">
                        <c:v>45809.75</c:v>
                      </c:pt>
                      <c:pt idx="793" formatCode="m/d/yy\ h:mm;@">
                        <c:v>45809.833333333336</c:v>
                      </c:pt>
                      <c:pt idx="794" formatCode="m/d/yy\ h:mm;@">
                        <c:v>45809.916666666664</c:v>
                      </c:pt>
                      <c:pt idx="795" formatCode="m/d/yy\ h:mm;@">
                        <c:v>45810</c:v>
                      </c:pt>
                      <c:pt idx="796" formatCode="m/d/yy\ h:mm;@">
                        <c:v>45810.083333333336</c:v>
                      </c:pt>
                      <c:pt idx="797" formatCode="m/d/yy\ h:mm;@">
                        <c:v>45810.166666666664</c:v>
                      </c:pt>
                      <c:pt idx="798" formatCode="m/d/yy\ h:mm;@">
                        <c:v>45810.25</c:v>
                      </c:pt>
                      <c:pt idx="799" formatCode="m/d/yy\ h:mm;@">
                        <c:v>45810.333333333336</c:v>
                      </c:pt>
                      <c:pt idx="800" formatCode="m/d/yy\ h:mm;@">
                        <c:v>45810.416666666664</c:v>
                      </c:pt>
                      <c:pt idx="801" formatCode="m/d/yy\ h:mm;@">
                        <c:v>45810.5</c:v>
                      </c:pt>
                      <c:pt idx="802" formatCode="m/d/yy\ h:mm;@">
                        <c:v>45810.583333333336</c:v>
                      </c:pt>
                      <c:pt idx="803" formatCode="m/d/yy\ h:mm;@">
                        <c:v>45810.666666666664</c:v>
                      </c:pt>
                      <c:pt idx="804" formatCode="m/d/yy\ h:mm;@">
                        <c:v>45810.75</c:v>
                      </c:pt>
                      <c:pt idx="805" formatCode="m/d/yy\ h:mm;@">
                        <c:v>45810.833333333336</c:v>
                      </c:pt>
                      <c:pt idx="806" formatCode="m/d/yy\ h:mm;@">
                        <c:v>45810.916666666664</c:v>
                      </c:pt>
                      <c:pt idx="807" formatCode="m/d/yy\ h:mm;@">
                        <c:v>45811</c:v>
                      </c:pt>
                      <c:pt idx="808" formatCode="m/d/yy\ h:mm;@">
                        <c:v>45811.083333333336</c:v>
                      </c:pt>
                      <c:pt idx="809" formatCode="m/d/yy\ h:mm;@">
                        <c:v>45811.166666666664</c:v>
                      </c:pt>
                      <c:pt idx="810" formatCode="m/d/yy\ h:mm;@">
                        <c:v>45811.25</c:v>
                      </c:pt>
                      <c:pt idx="811" formatCode="m/d/yy\ h:mm;@">
                        <c:v>45811.333333333336</c:v>
                      </c:pt>
                      <c:pt idx="812" formatCode="m/d/yy\ h:mm;@">
                        <c:v>45811.416666666664</c:v>
                      </c:pt>
                      <c:pt idx="813" formatCode="m/d/yy\ h:mm;@">
                        <c:v>45811.5</c:v>
                      </c:pt>
                      <c:pt idx="814" formatCode="m/d/yy\ h:mm;@">
                        <c:v>45811.583333333336</c:v>
                      </c:pt>
                      <c:pt idx="815" formatCode="m/d/yy\ h:mm;@">
                        <c:v>45811.666666666664</c:v>
                      </c:pt>
                      <c:pt idx="816" formatCode="m/d/yy\ h:mm;@">
                        <c:v>45811.75</c:v>
                      </c:pt>
                      <c:pt idx="817" formatCode="m/d/yy\ h:mm;@">
                        <c:v>45811.833333333336</c:v>
                      </c:pt>
                      <c:pt idx="818" formatCode="m/d/yy\ h:mm;@">
                        <c:v>45811.916666666664</c:v>
                      </c:pt>
                      <c:pt idx="819" formatCode="m/d/yy\ h:mm;@">
                        <c:v>45812</c:v>
                      </c:pt>
                      <c:pt idx="820" formatCode="m/d/yy\ h:mm;@">
                        <c:v>45812.083333333336</c:v>
                      </c:pt>
                      <c:pt idx="821" formatCode="m/d/yy\ h:mm;@">
                        <c:v>45812.166666666664</c:v>
                      </c:pt>
                      <c:pt idx="822" formatCode="m/d/yy\ h:mm;@">
                        <c:v>45812.25</c:v>
                      </c:pt>
                      <c:pt idx="823" formatCode="m/d/yy\ h:mm;@">
                        <c:v>45812.333333333336</c:v>
                      </c:pt>
                      <c:pt idx="824" formatCode="m/d/yy\ h:mm;@">
                        <c:v>45812.416666666664</c:v>
                      </c:pt>
                      <c:pt idx="825" formatCode="m/d/yy\ h:mm;@">
                        <c:v>45812.5</c:v>
                      </c:pt>
                      <c:pt idx="826" formatCode="m/d/yy\ h:mm;@">
                        <c:v>45812.583333333336</c:v>
                      </c:pt>
                      <c:pt idx="827" formatCode="m/d/yy\ h:mm;@">
                        <c:v>45812.666666666664</c:v>
                      </c:pt>
                      <c:pt idx="828" formatCode="m/d/yy\ h:mm;@">
                        <c:v>45812.75</c:v>
                      </c:pt>
                      <c:pt idx="829" formatCode="m/d/yy\ h:mm;@">
                        <c:v>45812.833333333336</c:v>
                      </c:pt>
                      <c:pt idx="830" formatCode="m/d/yy\ h:mm;@">
                        <c:v>45812.916666666664</c:v>
                      </c:pt>
                      <c:pt idx="831" formatCode="m/d/yy\ h:mm;@">
                        <c:v>45813</c:v>
                      </c:pt>
                      <c:pt idx="832" formatCode="m/d/yy\ h:mm;@">
                        <c:v>45813.083333333336</c:v>
                      </c:pt>
                      <c:pt idx="833" formatCode="m/d/yy\ h:mm;@">
                        <c:v>45813.166666666664</c:v>
                      </c:pt>
                      <c:pt idx="834" formatCode="m/d/yy\ h:mm;@">
                        <c:v>45813.25</c:v>
                      </c:pt>
                      <c:pt idx="835" formatCode="m/d/yy\ h:mm;@">
                        <c:v>45813.333333333336</c:v>
                      </c:pt>
                      <c:pt idx="836" formatCode="m/d/yy\ h:mm;@">
                        <c:v>45813.416666666664</c:v>
                      </c:pt>
                      <c:pt idx="837" formatCode="m/d/yy\ h:mm;@">
                        <c:v>45813.5</c:v>
                      </c:pt>
                      <c:pt idx="838" formatCode="m/d/yy\ h:mm;@">
                        <c:v>45813.583333333336</c:v>
                      </c:pt>
                      <c:pt idx="839" formatCode="m/d/yy\ h:mm;@">
                        <c:v>45813.666666666664</c:v>
                      </c:pt>
                      <c:pt idx="840" formatCode="m/d/yy\ h:mm;@">
                        <c:v>45813.75</c:v>
                      </c:pt>
                      <c:pt idx="841" formatCode="m/d/yy\ h:mm;@">
                        <c:v>45813.833333333336</c:v>
                      </c:pt>
                      <c:pt idx="842" formatCode="m/d/yy\ h:mm;@">
                        <c:v>45813.916666666664</c:v>
                      </c:pt>
                      <c:pt idx="843" formatCode="m/d/yy\ h:mm;@">
                        <c:v>45814</c:v>
                      </c:pt>
                      <c:pt idx="844" formatCode="m/d/yy\ h:mm;@">
                        <c:v>45814.083333333336</c:v>
                      </c:pt>
                      <c:pt idx="845" formatCode="m/d/yy\ h:mm;@">
                        <c:v>45814.166666666664</c:v>
                      </c:pt>
                      <c:pt idx="846" formatCode="m/d/yy\ h:mm;@">
                        <c:v>45814.25</c:v>
                      </c:pt>
                      <c:pt idx="847" formatCode="m/d/yy\ h:mm;@">
                        <c:v>45814.333333333336</c:v>
                      </c:pt>
                      <c:pt idx="848" formatCode="m/d/yy\ h:mm;@">
                        <c:v>45814.416666666664</c:v>
                      </c:pt>
                      <c:pt idx="849" formatCode="m/d/yy\ h:mm;@">
                        <c:v>45814.5</c:v>
                      </c:pt>
                      <c:pt idx="850" formatCode="m/d/yy\ h:mm;@">
                        <c:v>45814.583333333336</c:v>
                      </c:pt>
                      <c:pt idx="851" formatCode="m/d/yy\ h:mm;@">
                        <c:v>45814.666666666664</c:v>
                      </c:pt>
                      <c:pt idx="852" formatCode="m/d/yy\ h:mm;@">
                        <c:v>45814.75</c:v>
                      </c:pt>
                      <c:pt idx="853" formatCode="m/d/yy\ h:mm;@">
                        <c:v>45814.833333333336</c:v>
                      </c:pt>
                      <c:pt idx="854" formatCode="m/d/yy\ h:mm;@">
                        <c:v>45814.916666666664</c:v>
                      </c:pt>
                      <c:pt idx="855" formatCode="m/d/yy\ h:mm;@">
                        <c:v>45815</c:v>
                      </c:pt>
                      <c:pt idx="856" formatCode="m/d/yy\ h:mm;@">
                        <c:v>45815.083333333336</c:v>
                      </c:pt>
                      <c:pt idx="857" formatCode="m/d/yy\ h:mm;@">
                        <c:v>45815.166666666664</c:v>
                      </c:pt>
                      <c:pt idx="858" formatCode="m/d/yy\ h:mm;@">
                        <c:v>45815.25</c:v>
                      </c:pt>
                      <c:pt idx="859" formatCode="m/d/yy\ h:mm;@">
                        <c:v>45815.333333333336</c:v>
                      </c:pt>
                      <c:pt idx="860" formatCode="m/d/yy\ h:mm;@">
                        <c:v>45815.416666666664</c:v>
                      </c:pt>
                      <c:pt idx="861" formatCode="m/d/yy\ h:mm;@">
                        <c:v>45815.5</c:v>
                      </c:pt>
                      <c:pt idx="862" formatCode="m/d/yy\ h:mm;@">
                        <c:v>45815.583333333336</c:v>
                      </c:pt>
                      <c:pt idx="863" formatCode="m/d/yy\ h:mm;@">
                        <c:v>45815.666666666664</c:v>
                      </c:pt>
                      <c:pt idx="864" formatCode="m/d/yy\ h:mm;@">
                        <c:v>45815.75</c:v>
                      </c:pt>
                      <c:pt idx="865" formatCode="m/d/yy\ h:mm;@">
                        <c:v>45815.833333333336</c:v>
                      </c:pt>
                      <c:pt idx="866" formatCode="m/d/yy\ h:mm;@">
                        <c:v>45815.916666666664</c:v>
                      </c:pt>
                      <c:pt idx="867" formatCode="m/d/yy\ h:mm;@">
                        <c:v>45816</c:v>
                      </c:pt>
                      <c:pt idx="868" formatCode="m/d/yy\ h:mm;@">
                        <c:v>45816.083333333336</c:v>
                      </c:pt>
                      <c:pt idx="869" formatCode="m/d/yy\ h:mm;@">
                        <c:v>45816.166666666664</c:v>
                      </c:pt>
                      <c:pt idx="870" formatCode="m/d/yy\ h:mm;@">
                        <c:v>45816.25</c:v>
                      </c:pt>
                      <c:pt idx="871" formatCode="m/d/yy\ h:mm;@">
                        <c:v>45816.333333333336</c:v>
                      </c:pt>
                      <c:pt idx="872" formatCode="m/d/yy\ h:mm;@">
                        <c:v>45816.416666666664</c:v>
                      </c:pt>
                      <c:pt idx="873" formatCode="m/d/yy\ h:mm;@">
                        <c:v>45816.5</c:v>
                      </c:pt>
                      <c:pt idx="874" formatCode="m/d/yy\ h:mm;@">
                        <c:v>45816.583333333336</c:v>
                      </c:pt>
                      <c:pt idx="875" formatCode="m/d/yy\ h:mm;@">
                        <c:v>45816.666666666664</c:v>
                      </c:pt>
                      <c:pt idx="876" formatCode="m/d/yy\ h:mm;@">
                        <c:v>45816.75</c:v>
                      </c:pt>
                      <c:pt idx="877" formatCode="m/d/yy\ h:mm;@">
                        <c:v>45816.833333333336</c:v>
                      </c:pt>
                      <c:pt idx="878" formatCode="m/d/yy\ h:mm;@">
                        <c:v>45816.916666666664</c:v>
                      </c:pt>
                      <c:pt idx="879" formatCode="m/d/yy\ h:mm;@">
                        <c:v>45817</c:v>
                      </c:pt>
                      <c:pt idx="880" formatCode="m/d/yy\ h:mm;@">
                        <c:v>45817.083333333336</c:v>
                      </c:pt>
                      <c:pt idx="881" formatCode="m/d/yy\ h:mm;@">
                        <c:v>45817.166666666664</c:v>
                      </c:pt>
                      <c:pt idx="882" formatCode="m/d/yy\ h:mm;@">
                        <c:v>45817.25</c:v>
                      </c:pt>
                      <c:pt idx="883" formatCode="m/d/yy\ h:mm;@">
                        <c:v>45817.333333333336</c:v>
                      </c:pt>
                      <c:pt idx="884" formatCode="m/d/yy\ h:mm;@">
                        <c:v>45817.416666666664</c:v>
                      </c:pt>
                      <c:pt idx="885" formatCode="m/d/yy\ h:mm;@">
                        <c:v>45817.5</c:v>
                      </c:pt>
                      <c:pt idx="886" formatCode="m/d/yy\ h:mm;@">
                        <c:v>45817.583333333336</c:v>
                      </c:pt>
                      <c:pt idx="887" formatCode="m/d/yy\ h:mm;@">
                        <c:v>45817.666666666664</c:v>
                      </c:pt>
                      <c:pt idx="888" formatCode="m/d/yy\ h:mm;@">
                        <c:v>45817.75</c:v>
                      </c:pt>
                      <c:pt idx="889" formatCode="m/d/yy\ h:mm;@">
                        <c:v>45817.833333333336</c:v>
                      </c:pt>
                      <c:pt idx="890" formatCode="m/d/yy\ h:mm;@">
                        <c:v>45817.916666666664</c:v>
                      </c:pt>
                      <c:pt idx="891" formatCode="m/d/yy\ h:mm;@">
                        <c:v>45818</c:v>
                      </c:pt>
                      <c:pt idx="892" formatCode="m/d/yy\ h:mm;@">
                        <c:v>45818.083333333336</c:v>
                      </c:pt>
                      <c:pt idx="893" formatCode="m/d/yy\ h:mm;@">
                        <c:v>45818.166666666664</c:v>
                      </c:pt>
                      <c:pt idx="894" formatCode="m/d/yy\ h:mm;@">
                        <c:v>45818.25</c:v>
                      </c:pt>
                      <c:pt idx="895" formatCode="m/d/yy\ h:mm;@">
                        <c:v>45818.333333333336</c:v>
                      </c:pt>
                      <c:pt idx="896" formatCode="m/d/yy\ h:mm;@">
                        <c:v>45818.416666666664</c:v>
                      </c:pt>
                      <c:pt idx="897" formatCode="m/d/yy\ h:mm;@">
                        <c:v>45818.5</c:v>
                      </c:pt>
                      <c:pt idx="898" formatCode="m/d/yy\ h:mm;@">
                        <c:v>45818.583333333336</c:v>
                      </c:pt>
                      <c:pt idx="899" formatCode="m/d/yy\ h:mm;@">
                        <c:v>45818.666666666664</c:v>
                      </c:pt>
                      <c:pt idx="900" formatCode="m/d/yy\ h:mm;@">
                        <c:v>45818.75</c:v>
                      </c:pt>
                      <c:pt idx="901" formatCode="m/d/yy\ h:mm;@">
                        <c:v>45818.833333333336</c:v>
                      </c:pt>
                      <c:pt idx="902" formatCode="m/d/yy\ h:mm;@">
                        <c:v>45818.916666666664</c:v>
                      </c:pt>
                      <c:pt idx="903" formatCode="m/d/yy\ h:mm;@">
                        <c:v>45819</c:v>
                      </c:pt>
                      <c:pt idx="904" formatCode="m/d/yy\ h:mm;@">
                        <c:v>45819.083333333336</c:v>
                      </c:pt>
                      <c:pt idx="905" formatCode="m/d/yy\ h:mm;@">
                        <c:v>45819.166666666664</c:v>
                      </c:pt>
                      <c:pt idx="906" formatCode="m/d/yy\ h:mm;@">
                        <c:v>45819.25</c:v>
                      </c:pt>
                      <c:pt idx="907" formatCode="m/d/yy\ h:mm;@">
                        <c:v>45819.333333333336</c:v>
                      </c:pt>
                      <c:pt idx="908" formatCode="m/d/yy\ h:mm;@">
                        <c:v>45819.416666666664</c:v>
                      </c:pt>
                      <c:pt idx="909" formatCode="m/d/yy\ h:mm;@">
                        <c:v>45819.5</c:v>
                      </c:pt>
                      <c:pt idx="910" formatCode="m/d/yy\ h:mm;@">
                        <c:v>45819.583333333336</c:v>
                      </c:pt>
                      <c:pt idx="911" formatCode="m/d/yy\ h:mm;@">
                        <c:v>45819.666666666664</c:v>
                      </c:pt>
                      <c:pt idx="912" formatCode="m/d/yy\ h:mm;@">
                        <c:v>45819.75</c:v>
                      </c:pt>
                      <c:pt idx="913" formatCode="m/d/yy\ h:mm;@">
                        <c:v>45819.833333333336</c:v>
                      </c:pt>
                      <c:pt idx="914" formatCode="m/d/yy\ h:mm;@">
                        <c:v>45819.916666666664</c:v>
                      </c:pt>
                      <c:pt idx="915" formatCode="m/d/yy\ h:mm;@">
                        <c:v>45820</c:v>
                      </c:pt>
                      <c:pt idx="916" formatCode="m/d/yy\ h:mm;@">
                        <c:v>45820.083333333336</c:v>
                      </c:pt>
                      <c:pt idx="917" formatCode="m/d/yy\ h:mm;@">
                        <c:v>45820.166666666664</c:v>
                      </c:pt>
                      <c:pt idx="918" formatCode="m/d/yy\ h:mm;@">
                        <c:v>45820.25</c:v>
                      </c:pt>
                      <c:pt idx="919" formatCode="m/d/yy\ h:mm;@">
                        <c:v>45820.333333333336</c:v>
                      </c:pt>
                      <c:pt idx="920" formatCode="m/d/yy\ h:mm;@">
                        <c:v>45820.416666666664</c:v>
                      </c:pt>
                      <c:pt idx="921" formatCode="m/d/yy\ h:mm;@">
                        <c:v>45820.5</c:v>
                      </c:pt>
                      <c:pt idx="922" formatCode="m/d/yy\ h:mm;@">
                        <c:v>45820.583333333336</c:v>
                      </c:pt>
                      <c:pt idx="923" formatCode="m/d/yy\ h:mm;@">
                        <c:v>45820.666666666664</c:v>
                      </c:pt>
                      <c:pt idx="924" formatCode="m/d/yy\ h:mm;@">
                        <c:v>45820.75</c:v>
                      </c:pt>
                      <c:pt idx="925" formatCode="m/d/yy\ h:mm;@">
                        <c:v>45820.833333333336</c:v>
                      </c:pt>
                      <c:pt idx="926" formatCode="m/d/yy\ h:mm;@">
                        <c:v>45820.916666666664</c:v>
                      </c:pt>
                      <c:pt idx="927" formatCode="m/d/yy\ h:mm;@">
                        <c:v>45821</c:v>
                      </c:pt>
                      <c:pt idx="928" formatCode="m/d/yy\ h:mm;@">
                        <c:v>45821.083333333336</c:v>
                      </c:pt>
                      <c:pt idx="929" formatCode="m/d/yy\ h:mm;@">
                        <c:v>45821.166666666664</c:v>
                      </c:pt>
                      <c:pt idx="930" formatCode="m/d/yy\ h:mm;@">
                        <c:v>45821.25</c:v>
                      </c:pt>
                      <c:pt idx="931" formatCode="m/d/yy\ h:mm;@">
                        <c:v>45821.333333333336</c:v>
                      </c:pt>
                      <c:pt idx="932" formatCode="m/d/yy\ h:mm;@">
                        <c:v>45821.416666666664</c:v>
                      </c:pt>
                      <c:pt idx="933" formatCode="m/d/yy\ h:mm;@">
                        <c:v>45821.5</c:v>
                      </c:pt>
                      <c:pt idx="934" formatCode="m/d/yy\ h:mm;@">
                        <c:v>45821.583333333336</c:v>
                      </c:pt>
                      <c:pt idx="935" formatCode="m/d/yy\ h:mm;@">
                        <c:v>45821.666666666664</c:v>
                      </c:pt>
                      <c:pt idx="936" formatCode="m/d/yy\ h:mm;@">
                        <c:v>45821.75</c:v>
                      </c:pt>
                      <c:pt idx="937" formatCode="m/d/yy\ h:mm;@">
                        <c:v>45821.833333333336</c:v>
                      </c:pt>
                      <c:pt idx="938" formatCode="m/d/yy\ h:mm;@">
                        <c:v>45821.916666666664</c:v>
                      </c:pt>
                      <c:pt idx="939" formatCode="m/d/yy\ h:mm;@">
                        <c:v>45822</c:v>
                      </c:pt>
                      <c:pt idx="940" formatCode="m/d/yy\ h:mm;@">
                        <c:v>45822.083333333336</c:v>
                      </c:pt>
                      <c:pt idx="941" formatCode="m/d/yy\ h:mm;@">
                        <c:v>45822.166666666664</c:v>
                      </c:pt>
                      <c:pt idx="942" formatCode="m/d/yy\ h:mm;@">
                        <c:v>45822.25</c:v>
                      </c:pt>
                      <c:pt idx="943" formatCode="m/d/yy\ h:mm;@">
                        <c:v>45822.333333333336</c:v>
                      </c:pt>
                      <c:pt idx="944" formatCode="m/d/yy\ h:mm;@">
                        <c:v>45822.416666666664</c:v>
                      </c:pt>
                      <c:pt idx="945" formatCode="m/d/yy\ h:mm;@">
                        <c:v>45822.5</c:v>
                      </c:pt>
                      <c:pt idx="946" formatCode="m/d/yy\ h:mm;@">
                        <c:v>45822.583333333336</c:v>
                      </c:pt>
                      <c:pt idx="947" formatCode="m/d/yy\ h:mm;@">
                        <c:v>45822.666666666664</c:v>
                      </c:pt>
                      <c:pt idx="948" formatCode="m/d/yy\ h:mm;@">
                        <c:v>45822.75</c:v>
                      </c:pt>
                      <c:pt idx="949" formatCode="m/d/yy\ h:mm;@">
                        <c:v>45822.833333333336</c:v>
                      </c:pt>
                      <c:pt idx="950" formatCode="m/d/yy\ h:mm;@">
                        <c:v>45822.916666666664</c:v>
                      </c:pt>
                      <c:pt idx="951" formatCode="m/d/yy\ h:mm;@">
                        <c:v>45823</c:v>
                      </c:pt>
                      <c:pt idx="952" formatCode="m/d/yy\ h:mm;@">
                        <c:v>45823.083333333336</c:v>
                      </c:pt>
                      <c:pt idx="953" formatCode="m/d/yy\ h:mm;@">
                        <c:v>45823.166666666664</c:v>
                      </c:pt>
                      <c:pt idx="954" formatCode="m/d/yy\ h:mm;@">
                        <c:v>45823.25</c:v>
                      </c:pt>
                      <c:pt idx="955" formatCode="m/d/yy\ h:mm;@">
                        <c:v>45823.333333333336</c:v>
                      </c:pt>
                      <c:pt idx="956" formatCode="m/d/yy\ h:mm;@">
                        <c:v>45823.416666666664</c:v>
                      </c:pt>
                      <c:pt idx="957" formatCode="m/d/yy\ h:mm;@">
                        <c:v>45823.5</c:v>
                      </c:pt>
                      <c:pt idx="958" formatCode="m/d/yy\ h:mm;@">
                        <c:v>45823.583333333336</c:v>
                      </c:pt>
                      <c:pt idx="959" formatCode="m/d/yy\ h:mm;@">
                        <c:v>45823.666666666664</c:v>
                      </c:pt>
                      <c:pt idx="960" formatCode="m/d/yy\ h:mm;@">
                        <c:v>45823.75</c:v>
                      </c:pt>
                      <c:pt idx="961" formatCode="m/d/yy\ h:mm;@">
                        <c:v>45823.833333333336</c:v>
                      </c:pt>
                      <c:pt idx="962" formatCode="m/d/yy\ h:mm;@">
                        <c:v>45823.916666666664</c:v>
                      </c:pt>
                      <c:pt idx="963" formatCode="m/d/yy\ h:mm;@">
                        <c:v>45824</c:v>
                      </c:pt>
                      <c:pt idx="964" formatCode="m/d/yy\ h:mm;@">
                        <c:v>45824.083333333336</c:v>
                      </c:pt>
                      <c:pt idx="965" formatCode="m/d/yy\ h:mm;@">
                        <c:v>45824.166666666664</c:v>
                      </c:pt>
                      <c:pt idx="966" formatCode="m/d/yy\ h:mm;@">
                        <c:v>45824.25</c:v>
                      </c:pt>
                      <c:pt idx="967" formatCode="m/d/yy\ h:mm;@">
                        <c:v>45824.333333333336</c:v>
                      </c:pt>
                      <c:pt idx="968" formatCode="m/d/yy\ h:mm;@">
                        <c:v>45824.416666666664</c:v>
                      </c:pt>
                      <c:pt idx="969" formatCode="m/d/yy\ h:mm;@">
                        <c:v>45824.5</c:v>
                      </c:pt>
                      <c:pt idx="970" formatCode="m/d/yy\ h:mm;@">
                        <c:v>45824.583333333336</c:v>
                      </c:pt>
                      <c:pt idx="971" formatCode="m/d/yy\ h:mm;@">
                        <c:v>45824.666666666664</c:v>
                      </c:pt>
                      <c:pt idx="972" formatCode="m/d/yy\ h:mm;@">
                        <c:v>45824.75</c:v>
                      </c:pt>
                      <c:pt idx="973" formatCode="m/d/yy\ h:mm;@">
                        <c:v>45824.833333333336</c:v>
                      </c:pt>
                      <c:pt idx="974" formatCode="m/d/yy\ h:mm;@">
                        <c:v>45824.916666666664</c:v>
                      </c:pt>
                      <c:pt idx="975" formatCode="m/d/yy\ h:mm;@">
                        <c:v>45825</c:v>
                      </c:pt>
                      <c:pt idx="976" formatCode="m/d/yy\ h:mm;@">
                        <c:v>45825.083333333336</c:v>
                      </c:pt>
                      <c:pt idx="977" formatCode="m/d/yy\ h:mm;@">
                        <c:v>45825.166666666664</c:v>
                      </c:pt>
                      <c:pt idx="978" formatCode="m/d/yy\ h:mm;@">
                        <c:v>45825.25</c:v>
                      </c:pt>
                      <c:pt idx="979" formatCode="m/d/yy\ h:mm;@">
                        <c:v>45825.333333333336</c:v>
                      </c:pt>
                      <c:pt idx="980" formatCode="m/d/yy\ h:mm;@">
                        <c:v>45825.416666666664</c:v>
                      </c:pt>
                      <c:pt idx="981" formatCode="m/d/yy\ h:mm;@">
                        <c:v>45825.5</c:v>
                      </c:pt>
                      <c:pt idx="982" formatCode="m/d/yy\ h:mm;@">
                        <c:v>45825.583333333336</c:v>
                      </c:pt>
                      <c:pt idx="983" formatCode="m/d/yy\ h:mm;@">
                        <c:v>45825.666666666664</c:v>
                      </c:pt>
                      <c:pt idx="984" formatCode="m/d/yy\ h:mm;@">
                        <c:v>45825.75</c:v>
                      </c:pt>
                      <c:pt idx="985" formatCode="m/d/yy\ h:mm;@">
                        <c:v>45825.833333333336</c:v>
                      </c:pt>
                      <c:pt idx="986" formatCode="m/d/yy\ h:mm;@">
                        <c:v>45825.916666666664</c:v>
                      </c:pt>
                      <c:pt idx="987" formatCode="m/d/yy\ h:mm;@">
                        <c:v>45826</c:v>
                      </c:pt>
                      <c:pt idx="988" formatCode="m/d/yy\ h:mm;@">
                        <c:v>45826.083333333336</c:v>
                      </c:pt>
                      <c:pt idx="989" formatCode="m/d/yy\ h:mm;@">
                        <c:v>45826.166666666664</c:v>
                      </c:pt>
                      <c:pt idx="990" formatCode="m/d/yy\ h:mm;@">
                        <c:v>45826.25</c:v>
                      </c:pt>
                      <c:pt idx="991" formatCode="m/d/yy\ h:mm;@">
                        <c:v>45826.333333333336</c:v>
                      </c:pt>
                      <c:pt idx="992" formatCode="m/d/yy\ h:mm;@">
                        <c:v>45826.416666666664</c:v>
                      </c:pt>
                      <c:pt idx="993" formatCode="m/d/yy\ h:mm;@">
                        <c:v>45826.5</c:v>
                      </c:pt>
                      <c:pt idx="994" formatCode="m/d/yy\ h:mm;@">
                        <c:v>45826.583333333336</c:v>
                      </c:pt>
                      <c:pt idx="995" formatCode="m/d/yy\ h:mm;@">
                        <c:v>45826.666666666664</c:v>
                      </c:pt>
                      <c:pt idx="996" formatCode="m/d/yy\ h:mm;@">
                        <c:v>45826.75</c:v>
                      </c:pt>
                      <c:pt idx="997" formatCode="m/d/yy\ h:mm;@">
                        <c:v>45826.833333333336</c:v>
                      </c:pt>
                      <c:pt idx="998" formatCode="m/d/yy\ h:mm;@">
                        <c:v>45826.916666666664</c:v>
                      </c:pt>
                      <c:pt idx="999" formatCode="m/d/yy\ h:mm;@">
                        <c:v>45827</c:v>
                      </c:pt>
                      <c:pt idx="1000" formatCode="m/d/yy\ h:mm;@">
                        <c:v>45827.083333333336</c:v>
                      </c:pt>
                      <c:pt idx="1001" formatCode="m/d/yy\ h:mm;@">
                        <c:v>45827.166666666664</c:v>
                      </c:pt>
                      <c:pt idx="1002" formatCode="m/d/yy\ h:mm;@">
                        <c:v>45827.25</c:v>
                      </c:pt>
                      <c:pt idx="1003" formatCode="m/d/yy\ h:mm;@">
                        <c:v>45827.333333333336</c:v>
                      </c:pt>
                      <c:pt idx="1004" formatCode="m/d/yy\ h:mm;@">
                        <c:v>45827.416666666664</c:v>
                      </c:pt>
                      <c:pt idx="1005" formatCode="m/d/yy\ h:mm;@">
                        <c:v>45827.5</c:v>
                      </c:pt>
                      <c:pt idx="1006" formatCode="m/d/yy\ h:mm;@">
                        <c:v>45827.583333333336</c:v>
                      </c:pt>
                      <c:pt idx="1007" formatCode="m/d/yy\ h:mm;@">
                        <c:v>45827.666666666664</c:v>
                      </c:pt>
                      <c:pt idx="1008" formatCode="m/d/yy\ h:mm;@">
                        <c:v>45827.75</c:v>
                      </c:pt>
                      <c:pt idx="1009" formatCode="m/d/yy\ h:mm;@">
                        <c:v>45827.833333333336</c:v>
                      </c:pt>
                      <c:pt idx="1010" formatCode="m/d/yy\ h:mm;@">
                        <c:v>45827.916666666664</c:v>
                      </c:pt>
                      <c:pt idx="1011" formatCode="m/d/yy\ h:mm;@">
                        <c:v>45828</c:v>
                      </c:pt>
                      <c:pt idx="1012" formatCode="m/d/yy\ h:mm;@">
                        <c:v>45828.083333333336</c:v>
                      </c:pt>
                      <c:pt idx="1013" formatCode="m/d/yy\ h:mm;@">
                        <c:v>45828.166666666664</c:v>
                      </c:pt>
                      <c:pt idx="1014" formatCode="m/d/yy\ h:mm;@">
                        <c:v>45828.25</c:v>
                      </c:pt>
                      <c:pt idx="1015" formatCode="m/d/yy\ h:mm;@">
                        <c:v>45828.333333333336</c:v>
                      </c:pt>
                      <c:pt idx="1016" formatCode="m/d/yy\ h:mm;@">
                        <c:v>45828.416666666664</c:v>
                      </c:pt>
                      <c:pt idx="1017" formatCode="m/d/yy\ h:mm;@">
                        <c:v>45828.5</c:v>
                      </c:pt>
                      <c:pt idx="1018" formatCode="m/d/yy\ h:mm;@">
                        <c:v>45828.583333333336</c:v>
                      </c:pt>
                      <c:pt idx="1019" formatCode="m/d/yy\ h:mm;@">
                        <c:v>45828.666666666664</c:v>
                      </c:pt>
                      <c:pt idx="1020" formatCode="m/d/yy\ h:mm;@">
                        <c:v>45828.75</c:v>
                      </c:pt>
                      <c:pt idx="1021" formatCode="m/d/yy\ h:mm;@">
                        <c:v>45828.833333333336</c:v>
                      </c:pt>
                      <c:pt idx="1022" formatCode="m/d/yy\ h:mm;@">
                        <c:v>45828.916666666664</c:v>
                      </c:pt>
                      <c:pt idx="1023" formatCode="m/d/yy\ h:mm;@">
                        <c:v>45829</c:v>
                      </c:pt>
                      <c:pt idx="1024" formatCode="m/d/yy\ h:mm;@">
                        <c:v>45829.083333333336</c:v>
                      </c:pt>
                      <c:pt idx="1025" formatCode="m/d/yy\ h:mm;@">
                        <c:v>45829.166666666664</c:v>
                      </c:pt>
                      <c:pt idx="1026" formatCode="m/d/yy\ h:mm;@">
                        <c:v>45829.25</c:v>
                      </c:pt>
                      <c:pt idx="1027" formatCode="m/d/yy\ h:mm;@">
                        <c:v>45829.333333333336</c:v>
                      </c:pt>
                      <c:pt idx="1028" formatCode="m/d/yy\ h:mm;@">
                        <c:v>45829.416666666664</c:v>
                      </c:pt>
                      <c:pt idx="1029" formatCode="m/d/yy\ h:mm;@">
                        <c:v>45829.5</c:v>
                      </c:pt>
                      <c:pt idx="1030" formatCode="m/d/yy\ h:mm;@">
                        <c:v>45829.583333333336</c:v>
                      </c:pt>
                      <c:pt idx="1031" formatCode="m/d/yy\ h:mm;@">
                        <c:v>45829.666666666664</c:v>
                      </c:pt>
                      <c:pt idx="1032" formatCode="m/d/yy\ h:mm;@">
                        <c:v>45829.75</c:v>
                      </c:pt>
                      <c:pt idx="1033" formatCode="m/d/yy\ h:mm;@">
                        <c:v>45829.833333333336</c:v>
                      </c:pt>
                      <c:pt idx="1034" formatCode="m/d/yy\ h:mm;@">
                        <c:v>45829.916666666664</c:v>
                      </c:pt>
                      <c:pt idx="1035" formatCode="m/d/yy\ h:mm;@">
                        <c:v>45830</c:v>
                      </c:pt>
                      <c:pt idx="1036" formatCode="m/d/yy\ h:mm;@">
                        <c:v>45830.083333333336</c:v>
                      </c:pt>
                      <c:pt idx="1037" formatCode="m/d/yy\ h:mm;@">
                        <c:v>45830.166666666664</c:v>
                      </c:pt>
                      <c:pt idx="1038" formatCode="m/d/yy\ h:mm;@">
                        <c:v>45830.25</c:v>
                      </c:pt>
                      <c:pt idx="1039" formatCode="m/d/yy\ h:mm;@">
                        <c:v>45830.333333333336</c:v>
                      </c:pt>
                      <c:pt idx="1040" formatCode="m/d/yy\ h:mm;@">
                        <c:v>45830.416666666664</c:v>
                      </c:pt>
                      <c:pt idx="1041" formatCode="m/d/yy\ h:mm;@">
                        <c:v>45830.5</c:v>
                      </c:pt>
                      <c:pt idx="1042" formatCode="m/d/yy\ h:mm;@">
                        <c:v>45830.583333333336</c:v>
                      </c:pt>
                      <c:pt idx="1043" formatCode="m/d/yy\ h:mm;@">
                        <c:v>45830.666666666664</c:v>
                      </c:pt>
                      <c:pt idx="1044" formatCode="m/d/yy\ h:mm;@">
                        <c:v>45830.75</c:v>
                      </c:pt>
                      <c:pt idx="1045" formatCode="m/d/yy\ h:mm;@">
                        <c:v>45830.833333333336</c:v>
                      </c:pt>
                      <c:pt idx="1046" formatCode="m/d/yy\ h:mm;@">
                        <c:v>45830.916666666664</c:v>
                      </c:pt>
                      <c:pt idx="1047" formatCode="m/d/yy\ h:mm;@">
                        <c:v>45831</c:v>
                      </c:pt>
                      <c:pt idx="1048" formatCode="m/d/yy\ h:mm;@">
                        <c:v>45831.083333333336</c:v>
                      </c:pt>
                      <c:pt idx="1049" formatCode="m/d/yy\ h:mm;@">
                        <c:v>45831.166666666664</c:v>
                      </c:pt>
                      <c:pt idx="1050" formatCode="m/d/yy\ h:mm;@">
                        <c:v>45831.25</c:v>
                      </c:pt>
                      <c:pt idx="1051" formatCode="m/d/yy\ h:mm;@">
                        <c:v>45831.333333333336</c:v>
                      </c:pt>
                      <c:pt idx="1052" formatCode="m/d/yy\ h:mm;@">
                        <c:v>45831.416666666664</c:v>
                      </c:pt>
                      <c:pt idx="1053" formatCode="m/d/yy\ h:mm;@">
                        <c:v>45831.5</c:v>
                      </c:pt>
                      <c:pt idx="1054" formatCode="m/d/yy\ h:mm;@">
                        <c:v>45831.583333333336</c:v>
                      </c:pt>
                      <c:pt idx="1055" formatCode="m/d/yy\ h:mm;@">
                        <c:v>45831.666666666664</c:v>
                      </c:pt>
                      <c:pt idx="1056" formatCode="m/d/yy\ h:mm;@">
                        <c:v>45831.75</c:v>
                      </c:pt>
                      <c:pt idx="1057" formatCode="m/d/yy\ h:mm;@">
                        <c:v>45831.833333333336</c:v>
                      </c:pt>
                      <c:pt idx="1058" formatCode="m/d/yy\ h:mm;@">
                        <c:v>45831.916666666664</c:v>
                      </c:pt>
                      <c:pt idx="1059" formatCode="m/d/yy\ h:mm;@">
                        <c:v>45832</c:v>
                      </c:pt>
                      <c:pt idx="1060" formatCode="m/d/yy\ h:mm;@">
                        <c:v>45832.083333333336</c:v>
                      </c:pt>
                      <c:pt idx="1061" formatCode="m/d/yy\ h:mm;@">
                        <c:v>45832.166666666664</c:v>
                      </c:pt>
                      <c:pt idx="1062" formatCode="m/d/yy\ h:mm;@">
                        <c:v>45832.25</c:v>
                      </c:pt>
                      <c:pt idx="1063" formatCode="m/d/yy\ h:mm;@">
                        <c:v>45832.333333333336</c:v>
                      </c:pt>
                      <c:pt idx="1064" formatCode="m/d/yy\ h:mm;@">
                        <c:v>45832.416666666664</c:v>
                      </c:pt>
                      <c:pt idx="1065" formatCode="m/d/yy\ h:mm;@">
                        <c:v>45832.5</c:v>
                      </c:pt>
                      <c:pt idx="1066" formatCode="m/d/yy\ h:mm;@">
                        <c:v>45832.583333333336</c:v>
                      </c:pt>
                      <c:pt idx="1067" formatCode="m/d/yy\ h:mm;@">
                        <c:v>45832.666666666664</c:v>
                      </c:pt>
                      <c:pt idx="1068" formatCode="m/d/yy\ h:mm;@">
                        <c:v>45832.75</c:v>
                      </c:pt>
                      <c:pt idx="1069" formatCode="m/d/yy\ h:mm;@">
                        <c:v>45832.833333333336</c:v>
                      </c:pt>
                      <c:pt idx="1070" formatCode="m/d/yy\ h:mm;@">
                        <c:v>45832.916666666664</c:v>
                      </c:pt>
                      <c:pt idx="1071" formatCode="m/d/yy\ h:mm;@">
                        <c:v>45833</c:v>
                      </c:pt>
                      <c:pt idx="1072" formatCode="m/d/yy\ h:mm;@">
                        <c:v>45833.083333333336</c:v>
                      </c:pt>
                      <c:pt idx="1073" formatCode="m/d/yy\ h:mm;@">
                        <c:v>45833.166666666664</c:v>
                      </c:pt>
                      <c:pt idx="1074" formatCode="m/d/yy\ h:mm;@">
                        <c:v>45833.25</c:v>
                      </c:pt>
                      <c:pt idx="1075" formatCode="m/d/yy\ h:mm;@">
                        <c:v>45833.333333333336</c:v>
                      </c:pt>
                      <c:pt idx="1076" formatCode="m/d/yy\ h:mm;@">
                        <c:v>45833.416666666664</c:v>
                      </c:pt>
                      <c:pt idx="1077" formatCode="m/d/yy\ h:mm;@">
                        <c:v>45833.5</c:v>
                      </c:pt>
                      <c:pt idx="1078" formatCode="m/d/yy\ h:mm;@">
                        <c:v>45833.583333333336</c:v>
                      </c:pt>
                      <c:pt idx="1079" formatCode="m/d/yy\ h:mm;@">
                        <c:v>45833.666666666664</c:v>
                      </c:pt>
                      <c:pt idx="1080" formatCode="m/d/yy\ h:mm;@">
                        <c:v>45833.75</c:v>
                      </c:pt>
                      <c:pt idx="1081" formatCode="m/d/yy\ h:mm;@">
                        <c:v>45833.833333333336</c:v>
                      </c:pt>
                      <c:pt idx="1082" formatCode="m/d/yy\ h:mm;@">
                        <c:v>45833.916666666664</c:v>
                      </c:pt>
                      <c:pt idx="1083" formatCode="m/d/yy\ h:mm;@">
                        <c:v>45834</c:v>
                      </c:pt>
                      <c:pt idx="1084" formatCode="m/d/yy\ h:mm;@">
                        <c:v>45834.083333333336</c:v>
                      </c:pt>
                      <c:pt idx="1085" formatCode="m/d/yy\ h:mm;@">
                        <c:v>45834.166666666664</c:v>
                      </c:pt>
                      <c:pt idx="1086" formatCode="m/d/yy\ h:mm;@">
                        <c:v>45834.25</c:v>
                      </c:pt>
                      <c:pt idx="1087" formatCode="m/d/yy\ h:mm;@">
                        <c:v>45834.333333333336</c:v>
                      </c:pt>
                      <c:pt idx="1088" formatCode="m/d/yy\ h:mm;@">
                        <c:v>45834.416666666664</c:v>
                      </c:pt>
                      <c:pt idx="1089" formatCode="m/d/yy\ h:mm;@">
                        <c:v>45834.5</c:v>
                      </c:pt>
                      <c:pt idx="1090" formatCode="m/d/yy\ h:mm;@">
                        <c:v>45834.583333333336</c:v>
                      </c:pt>
                      <c:pt idx="1091" formatCode="m/d/yy\ h:mm;@">
                        <c:v>45834.666666666664</c:v>
                      </c:pt>
                      <c:pt idx="1092" formatCode="m/d/yy\ h:mm;@">
                        <c:v>45834.75</c:v>
                      </c:pt>
                      <c:pt idx="1093" formatCode="m/d/yy\ h:mm;@">
                        <c:v>45834.833333333336</c:v>
                      </c:pt>
                      <c:pt idx="1094" formatCode="m/d/yy\ h:mm;@">
                        <c:v>45834.916666666664</c:v>
                      </c:pt>
                      <c:pt idx="1095" formatCode="m/d/yy\ h:mm;@">
                        <c:v>45835</c:v>
                      </c:pt>
                      <c:pt idx="1096" formatCode="m/d/yy\ h:mm;@">
                        <c:v>45835.083333333336</c:v>
                      </c:pt>
                      <c:pt idx="1097" formatCode="m/d/yy\ h:mm;@">
                        <c:v>45835.166666666664</c:v>
                      </c:pt>
                      <c:pt idx="1098" formatCode="m/d/yy\ h:mm;@">
                        <c:v>45835.25</c:v>
                      </c:pt>
                      <c:pt idx="1099" formatCode="m/d/yy\ h:mm;@">
                        <c:v>45835.333333333336</c:v>
                      </c:pt>
                      <c:pt idx="1100" formatCode="m/d/yy\ h:mm;@">
                        <c:v>45835.416666666664</c:v>
                      </c:pt>
                      <c:pt idx="1101" formatCode="m/d/yy\ h:mm;@">
                        <c:v>45835.5</c:v>
                      </c:pt>
                      <c:pt idx="1102" formatCode="m/d/yy\ h:mm;@">
                        <c:v>45835.583333333336</c:v>
                      </c:pt>
                      <c:pt idx="1103" formatCode="m/d/yy\ h:mm;@">
                        <c:v>45835.666666666664</c:v>
                      </c:pt>
                      <c:pt idx="1104" formatCode="m/d/yy\ h:mm;@">
                        <c:v>45835.75</c:v>
                      </c:pt>
                      <c:pt idx="1105" formatCode="m/d/yy\ h:mm;@">
                        <c:v>45835.833333333336</c:v>
                      </c:pt>
                      <c:pt idx="1106" formatCode="m/d/yy\ h:mm;@">
                        <c:v>45835.916666666664</c:v>
                      </c:pt>
                      <c:pt idx="1107" formatCode="m/d/yy\ h:mm;@">
                        <c:v>45836</c:v>
                      </c:pt>
                      <c:pt idx="1108" formatCode="m/d/yy\ h:mm;@">
                        <c:v>45836.083333333336</c:v>
                      </c:pt>
                      <c:pt idx="1109" formatCode="m/d/yy\ h:mm;@">
                        <c:v>45836.166666666664</c:v>
                      </c:pt>
                      <c:pt idx="1110" formatCode="m/d/yy\ h:mm;@">
                        <c:v>45836.25</c:v>
                      </c:pt>
                      <c:pt idx="1111" formatCode="m/d/yy\ h:mm;@">
                        <c:v>45836.333333333336</c:v>
                      </c:pt>
                      <c:pt idx="1112" formatCode="m/d/yy\ h:mm;@">
                        <c:v>45836.416666666664</c:v>
                      </c:pt>
                      <c:pt idx="1113" formatCode="m/d/yy\ h:mm;@">
                        <c:v>45836.5</c:v>
                      </c:pt>
                      <c:pt idx="1114" formatCode="m/d/yy\ h:mm;@">
                        <c:v>45836.583333333336</c:v>
                      </c:pt>
                      <c:pt idx="1115" formatCode="m/d/yy\ h:mm;@">
                        <c:v>45836.666666666664</c:v>
                      </c:pt>
                      <c:pt idx="1116" formatCode="m/d/yy\ h:mm;@">
                        <c:v>45836.75</c:v>
                      </c:pt>
                      <c:pt idx="1117" formatCode="m/d/yy\ h:mm;@">
                        <c:v>45836.833333333336</c:v>
                      </c:pt>
                      <c:pt idx="1118" formatCode="m/d/yy\ h:mm;@">
                        <c:v>45836.916666666664</c:v>
                      </c:pt>
                      <c:pt idx="1119" formatCode="m/d/yy\ h:mm;@">
                        <c:v>45837</c:v>
                      </c:pt>
                      <c:pt idx="1120" formatCode="m/d/yy\ h:mm;@">
                        <c:v>45837.083333333336</c:v>
                      </c:pt>
                      <c:pt idx="1121" formatCode="m/d/yy\ h:mm;@">
                        <c:v>45837.166666666664</c:v>
                      </c:pt>
                      <c:pt idx="1122" formatCode="m/d/yy\ h:mm;@">
                        <c:v>45837.25</c:v>
                      </c:pt>
                      <c:pt idx="1123" formatCode="m/d/yy\ h:mm;@">
                        <c:v>45837.333333333336</c:v>
                      </c:pt>
                      <c:pt idx="1124" formatCode="m/d/yy\ h:mm;@">
                        <c:v>45837.416666666664</c:v>
                      </c:pt>
                      <c:pt idx="1125" formatCode="m/d/yy\ h:mm;@">
                        <c:v>45837.5</c:v>
                      </c:pt>
                      <c:pt idx="1126" formatCode="m/d/yy\ h:mm;@">
                        <c:v>45837.583333333336</c:v>
                      </c:pt>
                      <c:pt idx="1127" formatCode="m/d/yy\ h:mm;@">
                        <c:v>45837.666666666664</c:v>
                      </c:pt>
                      <c:pt idx="1128" formatCode="m/d/yy\ h:mm;@">
                        <c:v>45837.75</c:v>
                      </c:pt>
                      <c:pt idx="1129" formatCode="m/d/yy\ h:mm;@">
                        <c:v>45837.833333333336</c:v>
                      </c:pt>
                      <c:pt idx="1130" formatCode="m/d/yy\ h:mm;@">
                        <c:v>45837.916666666664</c:v>
                      </c:pt>
                      <c:pt idx="1131" formatCode="m/d/yy\ h:mm;@">
                        <c:v>45838</c:v>
                      </c:pt>
                      <c:pt idx="1132" formatCode="m/d/yy\ h:mm;@">
                        <c:v>45838.083333333336</c:v>
                      </c:pt>
                      <c:pt idx="1133" formatCode="m/d/yy\ h:mm;@">
                        <c:v>45838.166666666664</c:v>
                      </c:pt>
                      <c:pt idx="1134" formatCode="m/d/yy\ h:mm;@">
                        <c:v>45838.25</c:v>
                      </c:pt>
                      <c:pt idx="1135" formatCode="m/d/yy\ h:mm;@">
                        <c:v>45838.333333333336</c:v>
                      </c:pt>
                      <c:pt idx="1136" formatCode="m/d/yy\ h:mm;@">
                        <c:v>45838.416666666664</c:v>
                      </c:pt>
                      <c:pt idx="1137" formatCode="m/d/yy\ h:mm;@">
                        <c:v>45838.5</c:v>
                      </c:pt>
                      <c:pt idx="1138" formatCode="m/d/yy\ h:mm;@">
                        <c:v>45838.583333333336</c:v>
                      </c:pt>
                      <c:pt idx="1139" formatCode="m/d/yy\ h:mm;@">
                        <c:v>45838.666666666664</c:v>
                      </c:pt>
                      <c:pt idx="1140" formatCode="m/d/yy\ h:mm;@">
                        <c:v>45838.75</c:v>
                      </c:pt>
                      <c:pt idx="1141" formatCode="m/d/yy\ h:mm;@">
                        <c:v>45838.833333333336</c:v>
                      </c:pt>
                      <c:pt idx="1142" formatCode="m/d/yy\ h:mm;@">
                        <c:v>45838.916666666664</c:v>
                      </c:pt>
                      <c:pt idx="1143" formatCode="m/d/yy\ h:mm;@">
                        <c:v>45839</c:v>
                      </c:pt>
                      <c:pt idx="1144" formatCode="m/d/yy\ h:mm;@">
                        <c:v>45839.083333333336</c:v>
                      </c:pt>
                      <c:pt idx="1145" formatCode="m/d/yy\ h:mm;@">
                        <c:v>45839.166666666664</c:v>
                      </c:pt>
                      <c:pt idx="1146" formatCode="m/d/yy\ h:mm;@">
                        <c:v>45839.25</c:v>
                      </c:pt>
                      <c:pt idx="1147" formatCode="m/d/yy\ h:mm;@">
                        <c:v>45839.333333333336</c:v>
                      </c:pt>
                      <c:pt idx="1148" formatCode="m/d/yy\ h:mm;@">
                        <c:v>45839.416666666664</c:v>
                      </c:pt>
                      <c:pt idx="1149" formatCode="m/d/yy\ h:mm;@">
                        <c:v>45839.5</c:v>
                      </c:pt>
                      <c:pt idx="1150" formatCode="m/d/yy\ h:mm;@">
                        <c:v>45839.583333333336</c:v>
                      </c:pt>
                      <c:pt idx="1151" formatCode="m/d/yy\ h:mm;@">
                        <c:v>45839.666666666664</c:v>
                      </c:pt>
                      <c:pt idx="1152" formatCode="m/d/yy\ h:mm;@">
                        <c:v>45839.75</c:v>
                      </c:pt>
                      <c:pt idx="1153" formatCode="m/d/yy\ h:mm;@">
                        <c:v>45839.833333333336</c:v>
                      </c:pt>
                      <c:pt idx="1154" formatCode="m/d/yy\ h:mm;@">
                        <c:v>45839.916666666664</c:v>
                      </c:pt>
                      <c:pt idx="1155" formatCode="m/d/yy\ h:mm;@">
                        <c:v>45840</c:v>
                      </c:pt>
                      <c:pt idx="1156" formatCode="m/d/yy\ h:mm;@">
                        <c:v>45840.083333333336</c:v>
                      </c:pt>
                      <c:pt idx="1157" formatCode="m/d/yy\ h:mm;@">
                        <c:v>45840.166666666664</c:v>
                      </c:pt>
                      <c:pt idx="1158" formatCode="m/d/yy\ h:mm;@">
                        <c:v>45840.25</c:v>
                      </c:pt>
                      <c:pt idx="1159" formatCode="m/d/yy\ h:mm;@">
                        <c:v>45840.333333333336</c:v>
                      </c:pt>
                      <c:pt idx="1160" formatCode="m/d/yy\ h:mm;@">
                        <c:v>45840.416666666664</c:v>
                      </c:pt>
                      <c:pt idx="1161" formatCode="m/d/yy\ h:mm;@">
                        <c:v>45840.5</c:v>
                      </c:pt>
                      <c:pt idx="1162" formatCode="m/d/yy\ h:mm;@">
                        <c:v>45840.583333333336</c:v>
                      </c:pt>
                      <c:pt idx="1163" formatCode="m/d/yy\ h:mm;@">
                        <c:v>45840.666666666664</c:v>
                      </c:pt>
                      <c:pt idx="1164" formatCode="m/d/yy\ h:mm;@">
                        <c:v>45840.75</c:v>
                      </c:pt>
                      <c:pt idx="1165" formatCode="m/d/yy\ h:mm;@">
                        <c:v>45840.833333333336</c:v>
                      </c:pt>
                      <c:pt idx="1166" formatCode="m/d/yy\ h:mm;@">
                        <c:v>45840.916666666664</c:v>
                      </c:pt>
                      <c:pt idx="1167" formatCode="m/d/yy\ h:mm;@">
                        <c:v>45841</c:v>
                      </c:pt>
                      <c:pt idx="1168" formatCode="m/d/yy\ h:mm;@">
                        <c:v>45841.083333333336</c:v>
                      </c:pt>
                      <c:pt idx="1169" formatCode="m/d/yy\ h:mm;@">
                        <c:v>45841.166666666664</c:v>
                      </c:pt>
                      <c:pt idx="1170" formatCode="m/d/yy\ h:mm;@">
                        <c:v>45841.25</c:v>
                      </c:pt>
                      <c:pt idx="1171" formatCode="m/d/yy\ h:mm;@">
                        <c:v>45841.333333333336</c:v>
                      </c:pt>
                      <c:pt idx="1172" formatCode="m/d/yy\ h:mm;@">
                        <c:v>45841.416666666664</c:v>
                      </c:pt>
                      <c:pt idx="1173" formatCode="m/d/yy\ h:mm;@">
                        <c:v>45841.5</c:v>
                      </c:pt>
                      <c:pt idx="1174" formatCode="m/d/yy\ h:mm;@">
                        <c:v>45841.583333333336</c:v>
                      </c:pt>
                      <c:pt idx="1175" formatCode="m/d/yy\ h:mm;@">
                        <c:v>45841.666666666664</c:v>
                      </c:pt>
                      <c:pt idx="1176" formatCode="m/d/yy\ h:mm;@">
                        <c:v>45841.75</c:v>
                      </c:pt>
                      <c:pt idx="1177" formatCode="m/d/yy\ h:mm;@">
                        <c:v>45841.833333333336</c:v>
                      </c:pt>
                      <c:pt idx="1178" formatCode="m/d/yy\ h:mm;@">
                        <c:v>45841.916666666664</c:v>
                      </c:pt>
                      <c:pt idx="1179" formatCode="m/d/yy\ h:mm;@">
                        <c:v>45842</c:v>
                      </c:pt>
                      <c:pt idx="1180" formatCode="m/d/yy\ h:mm;@">
                        <c:v>45842.083333333336</c:v>
                      </c:pt>
                      <c:pt idx="1181" formatCode="m/d/yy\ h:mm;@">
                        <c:v>45842.166666666664</c:v>
                      </c:pt>
                      <c:pt idx="1182" formatCode="m/d/yy\ h:mm;@">
                        <c:v>45842.25</c:v>
                      </c:pt>
                      <c:pt idx="1183" formatCode="m/d/yy\ h:mm;@">
                        <c:v>45842.333333333336</c:v>
                      </c:pt>
                      <c:pt idx="1184" formatCode="m/d/yy\ h:mm;@">
                        <c:v>45842.416666666664</c:v>
                      </c:pt>
                      <c:pt idx="1185" formatCode="m/d/yy\ h:mm;@">
                        <c:v>45842.5</c:v>
                      </c:pt>
                      <c:pt idx="1186" formatCode="m/d/yy\ h:mm;@">
                        <c:v>45842.583333333336</c:v>
                      </c:pt>
                      <c:pt idx="1187" formatCode="m/d/yy\ h:mm;@">
                        <c:v>45842.666666666664</c:v>
                      </c:pt>
                      <c:pt idx="1188" formatCode="m/d/yy\ h:mm;@">
                        <c:v>45842.75</c:v>
                      </c:pt>
                      <c:pt idx="1189" formatCode="m/d/yy\ h:mm;@">
                        <c:v>45842.833333333336</c:v>
                      </c:pt>
                      <c:pt idx="1190" formatCode="m/d/yy\ h:mm;@">
                        <c:v>45842.916666666664</c:v>
                      </c:pt>
                      <c:pt idx="1191" formatCode="m/d/yy\ h:mm;@">
                        <c:v>45843</c:v>
                      </c:pt>
                      <c:pt idx="1192" formatCode="m/d/yy\ h:mm;@">
                        <c:v>45843.083333333336</c:v>
                      </c:pt>
                      <c:pt idx="1193" formatCode="m/d/yy\ h:mm;@">
                        <c:v>45843.166666666664</c:v>
                      </c:pt>
                      <c:pt idx="1194" formatCode="m/d/yy\ h:mm;@">
                        <c:v>45843.25</c:v>
                      </c:pt>
                      <c:pt idx="1195" formatCode="m/d/yy\ h:mm;@">
                        <c:v>45843.333333333336</c:v>
                      </c:pt>
                      <c:pt idx="1196" formatCode="m/d/yy\ h:mm;@">
                        <c:v>45843.416666666664</c:v>
                      </c:pt>
                      <c:pt idx="1197" formatCode="m/d/yy\ h:mm;@">
                        <c:v>45843.5</c:v>
                      </c:pt>
                      <c:pt idx="1198" formatCode="m/d/yy\ h:mm;@">
                        <c:v>45843.583333333336</c:v>
                      </c:pt>
                      <c:pt idx="1199" formatCode="m/d/yy\ h:mm;@">
                        <c:v>45843.666666666664</c:v>
                      </c:pt>
                      <c:pt idx="1200" formatCode="m/d/yy\ h:mm;@">
                        <c:v>45843.75</c:v>
                      </c:pt>
                      <c:pt idx="1201" formatCode="m/d/yy\ h:mm;@">
                        <c:v>45843.833333333336</c:v>
                      </c:pt>
                      <c:pt idx="1202" formatCode="m/d/yy\ h:mm;@">
                        <c:v>45843.916666666664</c:v>
                      </c:pt>
                      <c:pt idx="1203" formatCode="m/d/yy\ h:mm;@">
                        <c:v>45844</c:v>
                      </c:pt>
                      <c:pt idx="1204" formatCode="m/d/yy\ h:mm;@">
                        <c:v>45844.083333333336</c:v>
                      </c:pt>
                      <c:pt idx="1205" formatCode="m/d/yy\ h:mm;@">
                        <c:v>45844.166666666664</c:v>
                      </c:pt>
                      <c:pt idx="1206" formatCode="m/d/yy\ h:mm;@">
                        <c:v>45844.25</c:v>
                      </c:pt>
                      <c:pt idx="1207" formatCode="m/d/yy\ h:mm;@">
                        <c:v>45844.333333333336</c:v>
                      </c:pt>
                      <c:pt idx="1208" formatCode="m/d/yy\ h:mm;@">
                        <c:v>45844.416666666664</c:v>
                      </c:pt>
                      <c:pt idx="1209" formatCode="m/d/yy\ h:mm;@">
                        <c:v>45844.5</c:v>
                      </c:pt>
                      <c:pt idx="1210" formatCode="m/d/yy\ h:mm;@">
                        <c:v>45844.583333333336</c:v>
                      </c:pt>
                      <c:pt idx="1211" formatCode="m/d/yy\ h:mm;@">
                        <c:v>45844.666666666664</c:v>
                      </c:pt>
                      <c:pt idx="1212" formatCode="m/d/yy\ h:mm;@">
                        <c:v>45844.75</c:v>
                      </c:pt>
                      <c:pt idx="1213" formatCode="m/d/yy\ h:mm;@">
                        <c:v>45844.833333333336</c:v>
                      </c:pt>
                      <c:pt idx="1214" formatCode="m/d/yy\ h:mm;@">
                        <c:v>45844.916666666664</c:v>
                      </c:pt>
                      <c:pt idx="1215" formatCode="m/d/yy\ h:mm;@">
                        <c:v>45845</c:v>
                      </c:pt>
                      <c:pt idx="1216" formatCode="m/d/yy\ h:mm;@">
                        <c:v>45845.083333333336</c:v>
                      </c:pt>
                      <c:pt idx="1217" formatCode="m/d/yy\ h:mm;@">
                        <c:v>45845.166666666664</c:v>
                      </c:pt>
                      <c:pt idx="1218" formatCode="m/d/yy\ h:mm;@">
                        <c:v>45845.25</c:v>
                      </c:pt>
                      <c:pt idx="1219" formatCode="m/d/yy\ h:mm;@">
                        <c:v>45845.333333333336</c:v>
                      </c:pt>
                      <c:pt idx="1220" formatCode="m/d/yy\ h:mm;@">
                        <c:v>45845.416666666664</c:v>
                      </c:pt>
                      <c:pt idx="1221" formatCode="m/d/yy\ h:mm;@">
                        <c:v>45845.5</c:v>
                      </c:pt>
                      <c:pt idx="1222" formatCode="m/d/yy\ h:mm;@">
                        <c:v>45845.583333333336</c:v>
                      </c:pt>
                      <c:pt idx="1223" formatCode="m/d/yy\ h:mm;@">
                        <c:v>45845.666666666664</c:v>
                      </c:pt>
                      <c:pt idx="1224" formatCode="m/d/yy\ h:mm;@">
                        <c:v>45845.75</c:v>
                      </c:pt>
                      <c:pt idx="1225" formatCode="m/d/yy\ h:mm;@">
                        <c:v>45845.833333333336</c:v>
                      </c:pt>
                      <c:pt idx="1226" formatCode="m/d/yy\ h:mm;@">
                        <c:v>45845.916666666664</c:v>
                      </c:pt>
                      <c:pt idx="1227" formatCode="m/d/yy\ h:mm;@">
                        <c:v>45846</c:v>
                      </c:pt>
                      <c:pt idx="1228" formatCode="m/d/yy\ h:mm;@">
                        <c:v>45846.083333333336</c:v>
                      </c:pt>
                      <c:pt idx="1229" formatCode="m/d/yy\ h:mm;@">
                        <c:v>45846.166666666664</c:v>
                      </c:pt>
                      <c:pt idx="1230" formatCode="m/d/yy\ h:mm;@">
                        <c:v>45846.25</c:v>
                      </c:pt>
                      <c:pt idx="1231" formatCode="m/d/yy\ h:mm;@">
                        <c:v>45846.333333333336</c:v>
                      </c:pt>
                      <c:pt idx="1232" formatCode="m/d/yy\ h:mm;@">
                        <c:v>45846.416666666664</c:v>
                      </c:pt>
                      <c:pt idx="1233" formatCode="m/d/yy\ h:mm;@">
                        <c:v>45846.5</c:v>
                      </c:pt>
                      <c:pt idx="1234" formatCode="m/d/yy\ h:mm;@">
                        <c:v>45846.583333333336</c:v>
                      </c:pt>
                      <c:pt idx="1235" formatCode="m/d/yy\ h:mm;@">
                        <c:v>45846.666666666664</c:v>
                      </c:pt>
                      <c:pt idx="1236" formatCode="m/d/yy\ h:mm;@">
                        <c:v>45846.75</c:v>
                      </c:pt>
                      <c:pt idx="1237" formatCode="m/d/yy\ h:mm;@">
                        <c:v>45846.833333333336</c:v>
                      </c:pt>
                      <c:pt idx="1238" formatCode="m/d/yy\ h:mm;@">
                        <c:v>45846.916666666664</c:v>
                      </c:pt>
                      <c:pt idx="1239" formatCode="m/d/yy\ h:mm;@">
                        <c:v>45847</c:v>
                      </c:pt>
                      <c:pt idx="1240" formatCode="m/d/yy\ h:mm;@">
                        <c:v>45847.083333333336</c:v>
                      </c:pt>
                      <c:pt idx="1241" formatCode="m/d/yy\ h:mm;@">
                        <c:v>45847.166666666664</c:v>
                      </c:pt>
                      <c:pt idx="1242" formatCode="m/d/yy\ h:mm;@">
                        <c:v>45847.25</c:v>
                      </c:pt>
                      <c:pt idx="1243" formatCode="m/d/yy\ h:mm;@">
                        <c:v>45847.333333333336</c:v>
                      </c:pt>
                      <c:pt idx="1244" formatCode="m/d/yy\ h:mm;@">
                        <c:v>45847.416666666664</c:v>
                      </c:pt>
                      <c:pt idx="1245" formatCode="m/d/yy\ h:mm;@">
                        <c:v>45847.5</c:v>
                      </c:pt>
                      <c:pt idx="1246" formatCode="m/d/yy\ h:mm;@">
                        <c:v>45847.583333333336</c:v>
                      </c:pt>
                      <c:pt idx="1247" formatCode="m/d/yy\ h:mm;@">
                        <c:v>45847.666666666664</c:v>
                      </c:pt>
                      <c:pt idx="1248" formatCode="m/d/yy\ h:mm;@">
                        <c:v>45847.75</c:v>
                      </c:pt>
                      <c:pt idx="1249" formatCode="m/d/yy\ h:mm;@">
                        <c:v>45847.833333333336</c:v>
                      </c:pt>
                      <c:pt idx="1250" formatCode="m/d/yy\ h:mm;@">
                        <c:v>45847.916666666664</c:v>
                      </c:pt>
                      <c:pt idx="1251" formatCode="m/d/yy\ h:mm;@">
                        <c:v>45848</c:v>
                      </c:pt>
                      <c:pt idx="1252" formatCode="m/d/yy\ h:mm;@">
                        <c:v>45848.083333333336</c:v>
                      </c:pt>
                      <c:pt idx="1253" formatCode="m/d/yy\ h:mm;@">
                        <c:v>45848.166666666664</c:v>
                      </c:pt>
                      <c:pt idx="1254" formatCode="m/d/yy\ h:mm;@">
                        <c:v>45848.25</c:v>
                      </c:pt>
                      <c:pt idx="1255" formatCode="m/d/yy\ h:mm;@">
                        <c:v>45848.333333333336</c:v>
                      </c:pt>
                      <c:pt idx="1256" formatCode="m/d/yy\ h:mm;@">
                        <c:v>45848.416666666664</c:v>
                      </c:pt>
                      <c:pt idx="1257" formatCode="m/d/yy\ h:mm;@">
                        <c:v>45848.5</c:v>
                      </c:pt>
                      <c:pt idx="1258" formatCode="m/d/yy\ h:mm;@">
                        <c:v>45848.583333333336</c:v>
                      </c:pt>
                      <c:pt idx="1259" formatCode="m/d/yy\ h:mm;@">
                        <c:v>45848.666666666664</c:v>
                      </c:pt>
                      <c:pt idx="1260" formatCode="m/d/yy\ h:mm;@">
                        <c:v>45848.75</c:v>
                      </c:pt>
                      <c:pt idx="1261" formatCode="m/d/yy\ h:mm;@">
                        <c:v>45848.833333333336</c:v>
                      </c:pt>
                      <c:pt idx="1262" formatCode="m/d/yy\ h:mm;@">
                        <c:v>45848.916666666664</c:v>
                      </c:pt>
                      <c:pt idx="1263" formatCode="m/d/yy\ h:mm;@">
                        <c:v>45849</c:v>
                      </c:pt>
                      <c:pt idx="1264" formatCode="m/d/yy\ h:mm;@">
                        <c:v>45849.083333333336</c:v>
                      </c:pt>
                      <c:pt idx="1265" formatCode="m/d/yy\ h:mm;@">
                        <c:v>45849.166666666664</c:v>
                      </c:pt>
                      <c:pt idx="1266" formatCode="m/d/yy\ h:mm;@">
                        <c:v>45849.25</c:v>
                      </c:pt>
                      <c:pt idx="1267" formatCode="m/d/yy\ h:mm;@">
                        <c:v>45849.333333333336</c:v>
                      </c:pt>
                      <c:pt idx="1268" formatCode="m/d/yy\ h:mm;@">
                        <c:v>45849.416666666664</c:v>
                      </c:pt>
                      <c:pt idx="1269" formatCode="m/d/yy\ h:mm;@">
                        <c:v>45849.5</c:v>
                      </c:pt>
                      <c:pt idx="1270" formatCode="m/d/yy\ h:mm;@">
                        <c:v>45849.583333333336</c:v>
                      </c:pt>
                      <c:pt idx="1271" formatCode="m/d/yy\ h:mm;@">
                        <c:v>45849.666666666664</c:v>
                      </c:pt>
                      <c:pt idx="1272" formatCode="m/d/yy\ h:mm;@">
                        <c:v>45849.75</c:v>
                      </c:pt>
                      <c:pt idx="1273" formatCode="m/d/yy\ h:mm;@">
                        <c:v>45849.833333333336</c:v>
                      </c:pt>
                      <c:pt idx="1274" formatCode="m/d/yy\ h:mm;@">
                        <c:v>45849.916666666664</c:v>
                      </c:pt>
                      <c:pt idx="1275" formatCode="m/d/yy\ h:mm;@">
                        <c:v>45850</c:v>
                      </c:pt>
                      <c:pt idx="1276" formatCode="m/d/yy\ h:mm;@">
                        <c:v>45850.083333333336</c:v>
                      </c:pt>
                      <c:pt idx="1277" formatCode="m/d/yy\ h:mm;@">
                        <c:v>45850.166666666664</c:v>
                      </c:pt>
                      <c:pt idx="1278" formatCode="m/d/yy\ h:mm;@">
                        <c:v>45850.25</c:v>
                      </c:pt>
                      <c:pt idx="1279" formatCode="m/d/yy\ h:mm;@">
                        <c:v>45850.333333333336</c:v>
                      </c:pt>
                      <c:pt idx="1280" formatCode="m/d/yy\ h:mm;@">
                        <c:v>45850.416666666664</c:v>
                      </c:pt>
                      <c:pt idx="1281" formatCode="m/d/yy\ h:mm;@">
                        <c:v>45850.5</c:v>
                      </c:pt>
                      <c:pt idx="1282" formatCode="m/d/yy\ h:mm;@">
                        <c:v>45850.583333333336</c:v>
                      </c:pt>
                      <c:pt idx="1283" formatCode="m/d/yy\ h:mm;@">
                        <c:v>45850.666666666664</c:v>
                      </c:pt>
                      <c:pt idx="1284" formatCode="m/d/yy\ h:mm;@">
                        <c:v>45850.75</c:v>
                      </c:pt>
                      <c:pt idx="1285" formatCode="m/d/yy\ h:mm;@">
                        <c:v>45850.833333333336</c:v>
                      </c:pt>
                      <c:pt idx="1286" formatCode="m/d/yy\ h:mm;@">
                        <c:v>45850.916666666664</c:v>
                      </c:pt>
                      <c:pt idx="1287" formatCode="m/d/yy\ h:mm;@">
                        <c:v>45851</c:v>
                      </c:pt>
                      <c:pt idx="1288" formatCode="m/d/yy\ h:mm;@">
                        <c:v>45851.083333333336</c:v>
                      </c:pt>
                      <c:pt idx="1289" formatCode="m/d/yy\ h:mm;@">
                        <c:v>45851.166666666664</c:v>
                      </c:pt>
                      <c:pt idx="1290" formatCode="m/d/yy\ h:mm;@">
                        <c:v>45851.25</c:v>
                      </c:pt>
                      <c:pt idx="1291" formatCode="m/d/yy\ h:mm;@">
                        <c:v>45851.333333333336</c:v>
                      </c:pt>
                      <c:pt idx="1292" formatCode="m/d/yy\ h:mm;@">
                        <c:v>45851.416666666664</c:v>
                      </c:pt>
                      <c:pt idx="1293" formatCode="m/d/yy\ h:mm;@">
                        <c:v>45851.5</c:v>
                      </c:pt>
                      <c:pt idx="1294" formatCode="m/d/yy\ h:mm;@">
                        <c:v>45851.583333333336</c:v>
                      </c:pt>
                      <c:pt idx="1295" formatCode="m/d/yy\ h:mm;@">
                        <c:v>45851.666666666664</c:v>
                      </c:pt>
                      <c:pt idx="1296" formatCode="m/d/yy\ h:mm;@">
                        <c:v>45851.75</c:v>
                      </c:pt>
                      <c:pt idx="1297" formatCode="m/d/yy\ h:mm;@">
                        <c:v>45851.833333333336</c:v>
                      </c:pt>
                      <c:pt idx="1298" formatCode="m/d/yy\ h:mm;@">
                        <c:v>45851.916666666664</c:v>
                      </c:pt>
                      <c:pt idx="1299" formatCode="m/d/yy\ h:mm;@">
                        <c:v>45852</c:v>
                      </c:pt>
                      <c:pt idx="1300" formatCode="m/d/yy\ h:mm;@">
                        <c:v>45852.083333333336</c:v>
                      </c:pt>
                      <c:pt idx="1301" formatCode="m/d/yy\ h:mm;@">
                        <c:v>45852.166666666664</c:v>
                      </c:pt>
                      <c:pt idx="1302" formatCode="m/d/yy\ h:mm;@">
                        <c:v>45852.25</c:v>
                      </c:pt>
                      <c:pt idx="1303" formatCode="m/d/yy\ h:mm;@">
                        <c:v>45852.333333333336</c:v>
                      </c:pt>
                      <c:pt idx="1304" formatCode="m/d/yy\ h:mm;@">
                        <c:v>45852.416666666664</c:v>
                      </c:pt>
                      <c:pt idx="1305" formatCode="m/d/yy\ h:mm;@">
                        <c:v>45852.5</c:v>
                      </c:pt>
                      <c:pt idx="1306" formatCode="m/d/yy\ h:mm;@">
                        <c:v>45852.583333333336</c:v>
                      </c:pt>
                      <c:pt idx="1307" formatCode="m/d/yy\ h:mm;@">
                        <c:v>45852.666666666664</c:v>
                      </c:pt>
                      <c:pt idx="1308" formatCode="m/d/yy\ h:mm;@">
                        <c:v>45852.75</c:v>
                      </c:pt>
                      <c:pt idx="1309" formatCode="m/d/yy\ h:mm;@">
                        <c:v>45852.833333333336</c:v>
                      </c:pt>
                      <c:pt idx="1310" formatCode="m/d/yy\ h:mm;@">
                        <c:v>45852.916666666664</c:v>
                      </c:pt>
                      <c:pt idx="1311" formatCode="m/d/yy\ h:mm;@">
                        <c:v>45853</c:v>
                      </c:pt>
                      <c:pt idx="1312" formatCode="m/d/yy\ h:mm;@">
                        <c:v>45853.083333333336</c:v>
                      </c:pt>
                      <c:pt idx="1313" formatCode="m/d/yy\ h:mm;@">
                        <c:v>45853.166666666664</c:v>
                      </c:pt>
                      <c:pt idx="1314" formatCode="m/d/yy\ h:mm;@">
                        <c:v>45853.25</c:v>
                      </c:pt>
                      <c:pt idx="1315" formatCode="m/d/yy\ h:mm;@">
                        <c:v>45853.333333333336</c:v>
                      </c:pt>
                      <c:pt idx="1316" formatCode="m/d/yy\ h:mm;@">
                        <c:v>45853.416666666664</c:v>
                      </c:pt>
                      <c:pt idx="1317" formatCode="m/d/yy\ h:mm;@">
                        <c:v>45853.5</c:v>
                      </c:pt>
                      <c:pt idx="1318" formatCode="m/d/yy\ h:mm;@">
                        <c:v>45853.583333333336</c:v>
                      </c:pt>
                      <c:pt idx="1319" formatCode="m/d/yy\ h:mm;@">
                        <c:v>45853.666666666664</c:v>
                      </c:pt>
                      <c:pt idx="1320" formatCode="m/d/yy\ h:mm;@">
                        <c:v>45853.75</c:v>
                      </c:pt>
                      <c:pt idx="1321" formatCode="m/d/yy\ h:mm;@">
                        <c:v>45853.833333333336</c:v>
                      </c:pt>
                      <c:pt idx="1322" formatCode="m/d/yy\ h:mm;@">
                        <c:v>45853.916666666664</c:v>
                      </c:pt>
                      <c:pt idx="1323" formatCode="m/d/yy\ h:mm;@">
                        <c:v>45854</c:v>
                      </c:pt>
                      <c:pt idx="1324" formatCode="m/d/yy\ h:mm;@">
                        <c:v>45854.083333333336</c:v>
                      </c:pt>
                      <c:pt idx="1325" formatCode="m/d/yy\ h:mm;@">
                        <c:v>45854.166666666664</c:v>
                      </c:pt>
                      <c:pt idx="1326" formatCode="m/d/yy\ h:mm;@">
                        <c:v>45854.25</c:v>
                      </c:pt>
                      <c:pt idx="1327" formatCode="m/d/yy\ h:mm;@">
                        <c:v>45854.333333333336</c:v>
                      </c:pt>
                      <c:pt idx="1328" formatCode="m/d/yy\ h:mm;@">
                        <c:v>45854.416666666664</c:v>
                      </c:pt>
                      <c:pt idx="1329" formatCode="m/d/yy\ h:mm;@">
                        <c:v>45854.5</c:v>
                      </c:pt>
                      <c:pt idx="1330" formatCode="m/d/yy\ h:mm;@">
                        <c:v>45854.583333333336</c:v>
                      </c:pt>
                      <c:pt idx="1331" formatCode="m/d/yy\ h:mm;@">
                        <c:v>45854.666666666664</c:v>
                      </c:pt>
                      <c:pt idx="1332" formatCode="m/d/yy\ h:mm;@">
                        <c:v>45854.75</c:v>
                      </c:pt>
                      <c:pt idx="1333" formatCode="m/d/yy\ h:mm;@">
                        <c:v>45854.833333333336</c:v>
                      </c:pt>
                      <c:pt idx="1334" formatCode="m/d/yy\ h:mm;@">
                        <c:v>45854.916666666664</c:v>
                      </c:pt>
                      <c:pt idx="1335" formatCode="m/d/yy\ h:mm;@">
                        <c:v>45855</c:v>
                      </c:pt>
                      <c:pt idx="1336" formatCode="m/d/yy\ h:mm;@">
                        <c:v>45855.083333333336</c:v>
                      </c:pt>
                      <c:pt idx="1337" formatCode="m/d/yy\ h:mm;@">
                        <c:v>45855.166666666664</c:v>
                      </c:pt>
                      <c:pt idx="1338" formatCode="m/d/yy\ h:mm;@">
                        <c:v>45855.25</c:v>
                      </c:pt>
                      <c:pt idx="1339" formatCode="m/d/yy\ h:mm;@">
                        <c:v>45855.333333333336</c:v>
                      </c:pt>
                      <c:pt idx="1340" formatCode="m/d/yy\ h:mm;@">
                        <c:v>45855.416666666664</c:v>
                      </c:pt>
                      <c:pt idx="1341" formatCode="m/d/yy\ h:mm;@">
                        <c:v>45855.5</c:v>
                      </c:pt>
                      <c:pt idx="1342" formatCode="m/d/yy\ h:mm;@">
                        <c:v>45855.583333333336</c:v>
                      </c:pt>
                      <c:pt idx="1343" formatCode="m/d/yy\ h:mm;@">
                        <c:v>45855.666666666664</c:v>
                      </c:pt>
                      <c:pt idx="1344" formatCode="m/d/yy\ h:mm;@">
                        <c:v>45855.75</c:v>
                      </c:pt>
                      <c:pt idx="1345" formatCode="m/d/yy\ h:mm;@">
                        <c:v>45855.833333333336</c:v>
                      </c:pt>
                      <c:pt idx="1346" formatCode="m/d/yy\ h:mm;@">
                        <c:v>45855.916666666664</c:v>
                      </c:pt>
                      <c:pt idx="1347" formatCode="m/d/yy\ h:mm;@">
                        <c:v>45856</c:v>
                      </c:pt>
                      <c:pt idx="1348" formatCode="m/d/yy\ h:mm;@">
                        <c:v>45856.083333333336</c:v>
                      </c:pt>
                      <c:pt idx="1349" formatCode="m/d/yy\ h:mm;@">
                        <c:v>45856.166666666664</c:v>
                      </c:pt>
                      <c:pt idx="1350" formatCode="m/d/yy\ h:mm;@">
                        <c:v>45856.25</c:v>
                      </c:pt>
                      <c:pt idx="1351" formatCode="m/d/yy\ h:mm;@">
                        <c:v>45856.333333333336</c:v>
                      </c:pt>
                      <c:pt idx="1352" formatCode="m/d/yy\ h:mm;@">
                        <c:v>45856.416666666664</c:v>
                      </c:pt>
                      <c:pt idx="1353" formatCode="m/d/yy\ h:mm;@">
                        <c:v>45856.5</c:v>
                      </c:pt>
                      <c:pt idx="1354" formatCode="m/d/yy\ h:mm;@">
                        <c:v>45856.583333333336</c:v>
                      </c:pt>
                      <c:pt idx="1355" formatCode="m/d/yy\ h:mm;@">
                        <c:v>45856.666666666664</c:v>
                      </c:pt>
                      <c:pt idx="1356" formatCode="m/d/yy\ h:mm;@">
                        <c:v>45856.75</c:v>
                      </c:pt>
                      <c:pt idx="1357" formatCode="m/d/yy\ h:mm;@">
                        <c:v>45856.833333333336</c:v>
                      </c:pt>
                      <c:pt idx="1358" formatCode="m/d/yy\ h:mm;@">
                        <c:v>45856.916666666664</c:v>
                      </c:pt>
                      <c:pt idx="1359" formatCode="m/d/yy\ h:mm;@">
                        <c:v>45857</c:v>
                      </c:pt>
                      <c:pt idx="1360" formatCode="m/d/yy\ h:mm;@">
                        <c:v>45857.083333333336</c:v>
                      </c:pt>
                      <c:pt idx="1361" formatCode="m/d/yy\ h:mm;@">
                        <c:v>45857.166666666664</c:v>
                      </c:pt>
                      <c:pt idx="1362" formatCode="m/d/yy\ h:mm;@">
                        <c:v>45857.25</c:v>
                      </c:pt>
                      <c:pt idx="1363" formatCode="m/d/yy\ h:mm;@">
                        <c:v>45857.333333333336</c:v>
                      </c:pt>
                      <c:pt idx="1364" formatCode="m/d/yy\ h:mm;@">
                        <c:v>45857.416666666664</c:v>
                      </c:pt>
                      <c:pt idx="1365" formatCode="m/d/yy\ h:mm;@">
                        <c:v>45857.5</c:v>
                      </c:pt>
                      <c:pt idx="1366" formatCode="m/d/yy\ h:mm;@">
                        <c:v>45857.583333333336</c:v>
                      </c:pt>
                      <c:pt idx="1367" formatCode="m/d/yy\ h:mm;@">
                        <c:v>45857.666666666664</c:v>
                      </c:pt>
                      <c:pt idx="1368" formatCode="m/d/yy\ h:mm;@">
                        <c:v>45857.75</c:v>
                      </c:pt>
                      <c:pt idx="1369" formatCode="m/d/yy\ h:mm;@">
                        <c:v>45857.833333333336</c:v>
                      </c:pt>
                      <c:pt idx="1370" formatCode="m/d/yy\ h:mm;@">
                        <c:v>45857.916666666664</c:v>
                      </c:pt>
                      <c:pt idx="1371" formatCode="m/d/yy\ h:mm;@">
                        <c:v>45858</c:v>
                      </c:pt>
                      <c:pt idx="1372" formatCode="m/d/yy\ h:mm;@">
                        <c:v>45858.083333333336</c:v>
                      </c:pt>
                      <c:pt idx="1373" formatCode="m/d/yy\ h:mm;@">
                        <c:v>45858.166666666664</c:v>
                      </c:pt>
                      <c:pt idx="1374" formatCode="m/d/yy\ h:mm;@">
                        <c:v>45858.25</c:v>
                      </c:pt>
                      <c:pt idx="1375" formatCode="m/d/yy\ h:mm;@">
                        <c:v>45858.333333333336</c:v>
                      </c:pt>
                      <c:pt idx="1376" formatCode="m/d/yy\ h:mm;@">
                        <c:v>45858.416666666664</c:v>
                      </c:pt>
                      <c:pt idx="1377" formatCode="m/d/yy\ h:mm;@">
                        <c:v>45858.5</c:v>
                      </c:pt>
                      <c:pt idx="1378" formatCode="m/d/yy\ h:mm;@">
                        <c:v>45858.583333333336</c:v>
                      </c:pt>
                      <c:pt idx="1379" formatCode="m/d/yy\ h:mm;@">
                        <c:v>45858.666666666664</c:v>
                      </c:pt>
                      <c:pt idx="1380" formatCode="m/d/yy\ h:mm;@">
                        <c:v>45858.75</c:v>
                      </c:pt>
                      <c:pt idx="1381" formatCode="m/d/yy\ h:mm;@">
                        <c:v>45858.833333333336</c:v>
                      </c:pt>
                      <c:pt idx="1382" formatCode="m/d/yy\ h:mm;@">
                        <c:v>45858.916666666664</c:v>
                      </c:pt>
                      <c:pt idx="1383" formatCode="m/d/yy\ h:mm;@">
                        <c:v>45859</c:v>
                      </c:pt>
                      <c:pt idx="1384" formatCode="m/d/yy\ h:mm;@">
                        <c:v>45859.083333333336</c:v>
                      </c:pt>
                      <c:pt idx="1385" formatCode="m/d/yy\ h:mm;@">
                        <c:v>45859.166666666664</c:v>
                      </c:pt>
                      <c:pt idx="1386" formatCode="m/d/yy\ h:mm;@">
                        <c:v>45859.25</c:v>
                      </c:pt>
                      <c:pt idx="1387" formatCode="m/d/yy\ h:mm;@">
                        <c:v>45859.333333333336</c:v>
                      </c:pt>
                      <c:pt idx="1388" formatCode="m/d/yy\ h:mm;@">
                        <c:v>45859.416666666664</c:v>
                      </c:pt>
                      <c:pt idx="1389" formatCode="m/d/yy\ h:mm;@">
                        <c:v>45859.5</c:v>
                      </c:pt>
                      <c:pt idx="1390" formatCode="m/d/yy\ h:mm;@">
                        <c:v>45859.583333333336</c:v>
                      </c:pt>
                      <c:pt idx="1391" formatCode="m/d/yy\ h:mm;@">
                        <c:v>45859.666666666664</c:v>
                      </c:pt>
                      <c:pt idx="1392" formatCode="m/d/yy\ h:mm;@">
                        <c:v>45859.75</c:v>
                      </c:pt>
                      <c:pt idx="1393" formatCode="m/d/yy\ h:mm;@">
                        <c:v>45859.833333333336</c:v>
                      </c:pt>
                      <c:pt idx="1394" formatCode="m/d/yy\ h:mm;@">
                        <c:v>45859.916666666664</c:v>
                      </c:pt>
                      <c:pt idx="1395" formatCode="m/d/yy\ h:mm;@">
                        <c:v>45860</c:v>
                      </c:pt>
                      <c:pt idx="1396" formatCode="m/d/yy\ h:mm;@">
                        <c:v>45860.083333333336</c:v>
                      </c:pt>
                      <c:pt idx="1397" formatCode="m/d/yy\ h:mm;@">
                        <c:v>45860.166666666664</c:v>
                      </c:pt>
                      <c:pt idx="1398" formatCode="m/d/yy\ h:mm;@">
                        <c:v>45860.25</c:v>
                      </c:pt>
                      <c:pt idx="1399" formatCode="m/d/yy\ h:mm;@">
                        <c:v>45860.333333333336</c:v>
                      </c:pt>
                      <c:pt idx="1400" formatCode="m/d/yy\ h:mm;@">
                        <c:v>45860.416666666664</c:v>
                      </c:pt>
                      <c:pt idx="1401" formatCode="m/d/yy\ h:mm;@">
                        <c:v>45860.5</c:v>
                      </c:pt>
                      <c:pt idx="1402" formatCode="m/d/yy\ h:mm;@">
                        <c:v>45860.583333333336</c:v>
                      </c:pt>
                      <c:pt idx="1403" formatCode="m/d/yy\ h:mm;@">
                        <c:v>45860.666666666664</c:v>
                      </c:pt>
                      <c:pt idx="1404" formatCode="m/d/yy\ h:mm;@">
                        <c:v>45860.75</c:v>
                      </c:pt>
                      <c:pt idx="1405" formatCode="m/d/yy\ h:mm;@">
                        <c:v>45860.833333333336</c:v>
                      </c:pt>
                      <c:pt idx="1406" formatCode="m/d/yy\ h:mm;@">
                        <c:v>45860.916666666664</c:v>
                      </c:pt>
                      <c:pt idx="1407" formatCode="m/d/yy\ h:mm;@">
                        <c:v>45861</c:v>
                      </c:pt>
                      <c:pt idx="1408" formatCode="m/d/yy\ h:mm;@">
                        <c:v>45861.083333333336</c:v>
                      </c:pt>
                      <c:pt idx="1409" formatCode="m/d/yy\ h:mm;@">
                        <c:v>45861.166666666664</c:v>
                      </c:pt>
                      <c:pt idx="1410" formatCode="m/d/yy\ h:mm;@">
                        <c:v>45861.25</c:v>
                      </c:pt>
                      <c:pt idx="1411" formatCode="m/d/yy\ h:mm;@">
                        <c:v>45861.333333333336</c:v>
                      </c:pt>
                      <c:pt idx="1412" formatCode="m/d/yy\ h:mm;@">
                        <c:v>45861.416666666664</c:v>
                      </c:pt>
                      <c:pt idx="1413" formatCode="m/d/yy\ h:mm;@">
                        <c:v>45861.5</c:v>
                      </c:pt>
                      <c:pt idx="1414" formatCode="m/d/yy\ h:mm;@">
                        <c:v>45861.583333333336</c:v>
                      </c:pt>
                      <c:pt idx="1415" formatCode="m/d/yy\ h:mm;@">
                        <c:v>45861.666666666664</c:v>
                      </c:pt>
                      <c:pt idx="1416" formatCode="m/d/yy\ h:mm;@">
                        <c:v>45861.75</c:v>
                      </c:pt>
                      <c:pt idx="1417" formatCode="m/d/yy\ h:mm;@">
                        <c:v>45861.833333333336</c:v>
                      </c:pt>
                      <c:pt idx="1418" formatCode="m/d/yy\ h:mm;@">
                        <c:v>45861.916666666664</c:v>
                      </c:pt>
                      <c:pt idx="1419" formatCode="m/d/yy\ h:mm;@">
                        <c:v>45862</c:v>
                      </c:pt>
                      <c:pt idx="1420" formatCode="m/d/yy\ h:mm;@">
                        <c:v>45862.083333333336</c:v>
                      </c:pt>
                      <c:pt idx="1421" formatCode="m/d/yy\ h:mm;@">
                        <c:v>45862.166666666664</c:v>
                      </c:pt>
                      <c:pt idx="1422" formatCode="m/d/yy\ h:mm;@">
                        <c:v>45862.25</c:v>
                      </c:pt>
                      <c:pt idx="1423" formatCode="m/d/yy\ h:mm;@">
                        <c:v>45862.333333333336</c:v>
                      </c:pt>
                      <c:pt idx="1424" formatCode="m/d/yy\ h:mm;@">
                        <c:v>45862.416666666664</c:v>
                      </c:pt>
                      <c:pt idx="1425" formatCode="m/d/yy\ h:mm;@">
                        <c:v>45862.5</c:v>
                      </c:pt>
                      <c:pt idx="1426" formatCode="m/d/yy\ h:mm;@">
                        <c:v>45862.583333333336</c:v>
                      </c:pt>
                      <c:pt idx="1427" formatCode="m/d/yy\ h:mm;@">
                        <c:v>45862.666666666664</c:v>
                      </c:pt>
                      <c:pt idx="1428" formatCode="m/d/yy\ h:mm;@">
                        <c:v>45862.75</c:v>
                      </c:pt>
                      <c:pt idx="1429" formatCode="m/d/yy\ h:mm;@">
                        <c:v>45862.833333333336</c:v>
                      </c:pt>
                      <c:pt idx="1430" formatCode="m/d/yy\ h:mm;@">
                        <c:v>45862.916666666664</c:v>
                      </c:pt>
                      <c:pt idx="1431" formatCode="m/d/yy\ h:mm;@">
                        <c:v>45863</c:v>
                      </c:pt>
                      <c:pt idx="1432" formatCode="m/d/yy\ h:mm;@">
                        <c:v>45863.083333333336</c:v>
                      </c:pt>
                      <c:pt idx="1433" formatCode="m/d/yy\ h:mm;@">
                        <c:v>45863.166666666664</c:v>
                      </c:pt>
                      <c:pt idx="1434" formatCode="m/d/yy\ h:mm;@">
                        <c:v>45863.25</c:v>
                      </c:pt>
                      <c:pt idx="1435" formatCode="m/d/yy\ h:mm;@">
                        <c:v>45863.333333333336</c:v>
                      </c:pt>
                      <c:pt idx="1436" formatCode="m/d/yy\ h:mm;@">
                        <c:v>45863.416666666664</c:v>
                      </c:pt>
                      <c:pt idx="1437" formatCode="m/d/yy\ h:mm;@">
                        <c:v>45863.5</c:v>
                      </c:pt>
                      <c:pt idx="1438" formatCode="m/d/yy\ h:mm;@">
                        <c:v>45863.583333333336</c:v>
                      </c:pt>
                      <c:pt idx="1439" formatCode="m/d/yy\ h:mm;@">
                        <c:v>45863.666666666664</c:v>
                      </c:pt>
                      <c:pt idx="1440" formatCode="m/d/yy\ h:mm;@">
                        <c:v>45863.75</c:v>
                      </c:pt>
                      <c:pt idx="1441" formatCode="m/d/yy\ h:mm;@">
                        <c:v>45863.833333333336</c:v>
                      </c:pt>
                      <c:pt idx="1442" formatCode="m/d/yy\ h:mm;@">
                        <c:v>45863.916666666664</c:v>
                      </c:pt>
                      <c:pt idx="1443" formatCode="m/d/yy\ h:mm;@">
                        <c:v>45864</c:v>
                      </c:pt>
                      <c:pt idx="1444" formatCode="m/d/yy\ h:mm;@">
                        <c:v>45864.083333333336</c:v>
                      </c:pt>
                      <c:pt idx="1445" formatCode="m/d/yy\ h:mm;@">
                        <c:v>45864.166666666664</c:v>
                      </c:pt>
                      <c:pt idx="1446" formatCode="m/d/yy\ h:mm;@">
                        <c:v>45864.25</c:v>
                      </c:pt>
                      <c:pt idx="1447" formatCode="m/d/yy\ h:mm;@">
                        <c:v>45864.333333333336</c:v>
                      </c:pt>
                      <c:pt idx="1448" formatCode="m/d/yy\ h:mm;@">
                        <c:v>45864.416666666664</c:v>
                      </c:pt>
                      <c:pt idx="1449" formatCode="m/d/yy\ h:mm;@">
                        <c:v>45864.5</c:v>
                      </c:pt>
                      <c:pt idx="1450" formatCode="m/d/yy\ h:mm;@">
                        <c:v>45864.583333333336</c:v>
                      </c:pt>
                      <c:pt idx="1451" formatCode="m/d/yy\ h:mm;@">
                        <c:v>45864.666666666664</c:v>
                      </c:pt>
                      <c:pt idx="1452" formatCode="m/d/yy\ h:mm;@">
                        <c:v>45864.75</c:v>
                      </c:pt>
                      <c:pt idx="1453" formatCode="m/d/yy\ h:mm;@">
                        <c:v>45864.833333333336</c:v>
                      </c:pt>
                      <c:pt idx="1454" formatCode="m/d/yy\ h:mm;@">
                        <c:v>45864.916666666664</c:v>
                      </c:pt>
                      <c:pt idx="1455" formatCode="m/d/yy\ h:mm;@">
                        <c:v>45865</c:v>
                      </c:pt>
                      <c:pt idx="1456" formatCode="m/d/yy\ h:mm;@">
                        <c:v>45865.083333333336</c:v>
                      </c:pt>
                      <c:pt idx="1457" formatCode="m/d/yy\ h:mm;@">
                        <c:v>45865.166666666664</c:v>
                      </c:pt>
                      <c:pt idx="1458" formatCode="m/d/yy\ h:mm;@">
                        <c:v>45865.25</c:v>
                      </c:pt>
                      <c:pt idx="1459" formatCode="m/d/yy\ h:mm;@">
                        <c:v>45865.333333333336</c:v>
                      </c:pt>
                      <c:pt idx="1460" formatCode="m/d/yy\ h:mm;@">
                        <c:v>45865.416666666664</c:v>
                      </c:pt>
                      <c:pt idx="1461" formatCode="m/d/yy\ h:mm;@">
                        <c:v>45865.5</c:v>
                      </c:pt>
                      <c:pt idx="1462" formatCode="m/d/yy\ h:mm;@">
                        <c:v>45865.583333333336</c:v>
                      </c:pt>
                      <c:pt idx="1463" formatCode="m/d/yy\ h:mm;@">
                        <c:v>45865.666666666664</c:v>
                      </c:pt>
                      <c:pt idx="1464" formatCode="m/d/yy\ h:mm;@">
                        <c:v>45865.75</c:v>
                      </c:pt>
                      <c:pt idx="1465" formatCode="m/d/yy\ h:mm;@">
                        <c:v>45865.833333333336</c:v>
                      </c:pt>
                      <c:pt idx="1466" formatCode="m/d/yy\ h:mm;@">
                        <c:v>45865.916666666664</c:v>
                      </c:pt>
                      <c:pt idx="1467" formatCode="m/d/yy\ h:mm;@">
                        <c:v>45866</c:v>
                      </c:pt>
                      <c:pt idx="1468" formatCode="m/d/yy\ h:mm;@">
                        <c:v>45866.083333333336</c:v>
                      </c:pt>
                      <c:pt idx="1469" formatCode="m/d/yy\ h:mm;@">
                        <c:v>45866.166666666664</c:v>
                      </c:pt>
                      <c:pt idx="1470" formatCode="m/d/yy\ h:mm;@">
                        <c:v>45866.25</c:v>
                      </c:pt>
                      <c:pt idx="1471" formatCode="m/d/yy\ h:mm;@">
                        <c:v>45866.333333333336</c:v>
                      </c:pt>
                      <c:pt idx="1472" formatCode="m/d/yy\ h:mm;@">
                        <c:v>45866.416666666664</c:v>
                      </c:pt>
                      <c:pt idx="1473" formatCode="m/d/yy\ h:mm;@">
                        <c:v>45866.5</c:v>
                      </c:pt>
                      <c:pt idx="1474" formatCode="m/d/yy\ h:mm;@">
                        <c:v>45866.583333333336</c:v>
                      </c:pt>
                      <c:pt idx="1475" formatCode="m/d/yy\ h:mm;@">
                        <c:v>45866.666666666664</c:v>
                      </c:pt>
                      <c:pt idx="1476" formatCode="m/d/yy\ h:mm;@">
                        <c:v>45866.75</c:v>
                      </c:pt>
                      <c:pt idx="1477" formatCode="m/d/yy\ h:mm;@">
                        <c:v>45866.833333333336</c:v>
                      </c:pt>
                      <c:pt idx="1478" formatCode="m/d/yy\ h:mm;@">
                        <c:v>45866.916666666664</c:v>
                      </c:pt>
                      <c:pt idx="1479" formatCode="m/d/yy\ h:mm;@">
                        <c:v>45867</c:v>
                      </c:pt>
                      <c:pt idx="1480" formatCode="m/d/yy\ h:mm;@">
                        <c:v>45867.083333333336</c:v>
                      </c:pt>
                      <c:pt idx="1481" formatCode="m/d/yy\ h:mm;@">
                        <c:v>45867.166666666664</c:v>
                      </c:pt>
                      <c:pt idx="1482" formatCode="m/d/yy\ h:mm;@">
                        <c:v>45867.25</c:v>
                      </c:pt>
                      <c:pt idx="1483" formatCode="m/d/yy\ h:mm;@">
                        <c:v>45867.333333333336</c:v>
                      </c:pt>
                      <c:pt idx="1484" formatCode="m/d/yy\ h:mm;@">
                        <c:v>45867.416666666664</c:v>
                      </c:pt>
                      <c:pt idx="1485" formatCode="m/d/yy\ h:mm;@">
                        <c:v>45867.5</c:v>
                      </c:pt>
                      <c:pt idx="1486" formatCode="m/d/yy\ h:mm;@">
                        <c:v>45867.583333333336</c:v>
                      </c:pt>
                      <c:pt idx="1487" formatCode="m/d/yy\ h:mm;@">
                        <c:v>45867.666666666664</c:v>
                      </c:pt>
                      <c:pt idx="1488" formatCode="m/d/yy\ h:mm;@">
                        <c:v>45867.75</c:v>
                      </c:pt>
                      <c:pt idx="1489" formatCode="m/d/yy\ h:mm;@">
                        <c:v>45867.833333333336</c:v>
                      </c:pt>
                      <c:pt idx="1490" formatCode="m/d/yy\ h:mm;@">
                        <c:v>45867.916666666664</c:v>
                      </c:pt>
                      <c:pt idx="1491" formatCode="m/d/yy\ h:mm;@">
                        <c:v>45868</c:v>
                      </c:pt>
                      <c:pt idx="1492" formatCode="m/d/yy\ h:mm;@">
                        <c:v>45868.083333333336</c:v>
                      </c:pt>
                      <c:pt idx="1493" formatCode="m/d/yy\ h:mm;@">
                        <c:v>45868.166666666664</c:v>
                      </c:pt>
                      <c:pt idx="1494" formatCode="m/d/yy\ h:mm;@">
                        <c:v>45868.25</c:v>
                      </c:pt>
                      <c:pt idx="1495" formatCode="m/d/yy\ h:mm;@">
                        <c:v>45868.333333333336</c:v>
                      </c:pt>
                      <c:pt idx="1496" formatCode="m/d/yy\ h:mm;@">
                        <c:v>45868.416666666664</c:v>
                      </c:pt>
                      <c:pt idx="1497" formatCode="m/d/yy\ h:mm;@">
                        <c:v>45868.5</c:v>
                      </c:pt>
                      <c:pt idx="1498" formatCode="m/d/yy\ h:mm;@">
                        <c:v>45868.583333333336</c:v>
                      </c:pt>
                      <c:pt idx="1499" formatCode="m/d/yy\ h:mm;@">
                        <c:v>45868.666666666664</c:v>
                      </c:pt>
                      <c:pt idx="1500" formatCode="m/d/yy\ h:mm;@">
                        <c:v>45868.75</c:v>
                      </c:pt>
                      <c:pt idx="1501" formatCode="m/d/yy\ h:mm;@">
                        <c:v>45868.833333333336</c:v>
                      </c:pt>
                      <c:pt idx="1502" formatCode="m/d/yy\ h:mm;@">
                        <c:v>45868.916666666664</c:v>
                      </c:pt>
                      <c:pt idx="1503" formatCode="m/d/yy\ h:mm;@">
                        <c:v>45869</c:v>
                      </c:pt>
                      <c:pt idx="1504" formatCode="m/d/yy\ h:mm;@">
                        <c:v>45869.083333333336</c:v>
                      </c:pt>
                      <c:pt idx="1505" formatCode="m/d/yy\ h:mm;@">
                        <c:v>45869.166666666664</c:v>
                      </c:pt>
                      <c:pt idx="1506" formatCode="m/d/yy\ h:mm;@">
                        <c:v>45869.25</c:v>
                      </c:pt>
                      <c:pt idx="1507" formatCode="m/d/yy\ h:mm;@">
                        <c:v>45869.333333333336</c:v>
                      </c:pt>
                      <c:pt idx="1508" formatCode="m/d/yy\ h:mm;@">
                        <c:v>45869.416666666664</c:v>
                      </c:pt>
                      <c:pt idx="1509" formatCode="m/d/yy\ h:mm;@">
                        <c:v>45869.5</c:v>
                      </c:pt>
                      <c:pt idx="1510" formatCode="m/d/yy\ h:mm;@">
                        <c:v>45869.583333333336</c:v>
                      </c:pt>
                      <c:pt idx="1511" formatCode="m/d/yy\ h:mm;@">
                        <c:v>45869.666666666664</c:v>
                      </c:pt>
                      <c:pt idx="1512" formatCode="m/d/yy\ h:mm;@">
                        <c:v>45869.75</c:v>
                      </c:pt>
                      <c:pt idx="1513" formatCode="m/d/yy\ h:mm;@">
                        <c:v>45869.833333333336</c:v>
                      </c:pt>
                      <c:pt idx="1514" formatCode="m/d/yy\ h:mm;@">
                        <c:v>45869.916666666664</c:v>
                      </c:pt>
                      <c:pt idx="1515" formatCode="m/d/yy\ h:mm;@">
                        <c:v>45870</c:v>
                      </c:pt>
                      <c:pt idx="1516" formatCode="m/d/yy\ h:mm;@">
                        <c:v>45870.083333333336</c:v>
                      </c:pt>
                      <c:pt idx="1517" formatCode="m/d/yy\ h:mm;@">
                        <c:v>45870.166666666664</c:v>
                      </c:pt>
                      <c:pt idx="1518" formatCode="m/d/yy\ h:mm;@">
                        <c:v>45870.25</c:v>
                      </c:pt>
                      <c:pt idx="1519" formatCode="m/d/yy\ h:mm;@">
                        <c:v>45870.333333333336</c:v>
                      </c:pt>
                      <c:pt idx="1520" formatCode="m/d/yy\ h:mm;@">
                        <c:v>45870.416666666664</c:v>
                      </c:pt>
                      <c:pt idx="1521" formatCode="m/d/yy\ h:mm;@">
                        <c:v>45870.5</c:v>
                      </c:pt>
                      <c:pt idx="1522" formatCode="m/d/yy\ h:mm;@">
                        <c:v>45870.583333333336</c:v>
                      </c:pt>
                      <c:pt idx="1523" formatCode="m/d/yy\ h:mm;@">
                        <c:v>45870.666666666664</c:v>
                      </c:pt>
                      <c:pt idx="1524" formatCode="m/d/yy\ h:mm;@">
                        <c:v>45870.75</c:v>
                      </c:pt>
                      <c:pt idx="1525" formatCode="m/d/yy\ h:mm;@">
                        <c:v>45870.833333333336</c:v>
                      </c:pt>
                      <c:pt idx="1526" formatCode="m/d/yy\ h:mm;@">
                        <c:v>45870.916666666664</c:v>
                      </c:pt>
                      <c:pt idx="1527" formatCode="m/d/yy\ h:mm;@">
                        <c:v>45871</c:v>
                      </c:pt>
                      <c:pt idx="1528" formatCode="m/d/yy\ h:mm;@">
                        <c:v>45871.083333333336</c:v>
                      </c:pt>
                      <c:pt idx="1529" formatCode="m/d/yy\ h:mm;@">
                        <c:v>45871.166666666664</c:v>
                      </c:pt>
                      <c:pt idx="1530" formatCode="m/d/yy\ h:mm;@">
                        <c:v>45871.25</c:v>
                      </c:pt>
                      <c:pt idx="1531" formatCode="m/d/yy\ h:mm;@">
                        <c:v>45871.333333333336</c:v>
                      </c:pt>
                      <c:pt idx="1532" formatCode="m/d/yy\ h:mm;@">
                        <c:v>45871.416666666664</c:v>
                      </c:pt>
                      <c:pt idx="1533" formatCode="m/d/yy\ h:mm;@">
                        <c:v>45871.5</c:v>
                      </c:pt>
                      <c:pt idx="1534" formatCode="m/d/yy\ h:mm;@">
                        <c:v>45871.583333333336</c:v>
                      </c:pt>
                      <c:pt idx="1535" formatCode="m/d/yy\ h:mm;@">
                        <c:v>45871.666666666664</c:v>
                      </c:pt>
                      <c:pt idx="1536" formatCode="m/d/yy\ h:mm;@">
                        <c:v>45871.75</c:v>
                      </c:pt>
                      <c:pt idx="1537" formatCode="m/d/yy\ h:mm;@">
                        <c:v>45871.833333333336</c:v>
                      </c:pt>
                      <c:pt idx="1538" formatCode="m/d/yy\ h:mm;@">
                        <c:v>45871.916666666664</c:v>
                      </c:pt>
                      <c:pt idx="1539" formatCode="m/d/yy\ h:mm;@">
                        <c:v>45872</c:v>
                      </c:pt>
                      <c:pt idx="1540" formatCode="m/d/yy\ h:mm;@">
                        <c:v>45872.083333333336</c:v>
                      </c:pt>
                      <c:pt idx="1541" formatCode="m/d/yy\ h:mm;@">
                        <c:v>45872.166666666664</c:v>
                      </c:pt>
                      <c:pt idx="1542" formatCode="m/d/yy\ h:mm;@">
                        <c:v>45872.25</c:v>
                      </c:pt>
                      <c:pt idx="1543" formatCode="m/d/yy\ h:mm;@">
                        <c:v>45872.333333333336</c:v>
                      </c:pt>
                      <c:pt idx="1544" formatCode="m/d/yy\ h:mm;@">
                        <c:v>45872.416666666664</c:v>
                      </c:pt>
                      <c:pt idx="1545" formatCode="m/d/yy\ h:mm;@">
                        <c:v>45872.5</c:v>
                      </c:pt>
                      <c:pt idx="1546" formatCode="m/d/yy\ h:mm;@">
                        <c:v>45872.583333333336</c:v>
                      </c:pt>
                      <c:pt idx="1547" formatCode="m/d/yy\ h:mm;@">
                        <c:v>45872.666666666664</c:v>
                      </c:pt>
                      <c:pt idx="1548" formatCode="m/d/yy\ h:mm;@">
                        <c:v>45872.75</c:v>
                      </c:pt>
                      <c:pt idx="1549" formatCode="m/d/yy\ h:mm;@">
                        <c:v>45872.833333333336</c:v>
                      </c:pt>
                      <c:pt idx="1550" formatCode="m/d/yy\ h:mm;@">
                        <c:v>45872.916666666664</c:v>
                      </c:pt>
                      <c:pt idx="1551" formatCode="m/d/yy\ h:mm;@">
                        <c:v>45873</c:v>
                      </c:pt>
                      <c:pt idx="1552" formatCode="m/d/yy\ h:mm;@">
                        <c:v>45873.083333333336</c:v>
                      </c:pt>
                      <c:pt idx="1553" formatCode="m/d/yy\ h:mm;@">
                        <c:v>45873.166666666664</c:v>
                      </c:pt>
                      <c:pt idx="1554" formatCode="m/d/yy\ h:mm;@">
                        <c:v>45873.25</c:v>
                      </c:pt>
                      <c:pt idx="1555" formatCode="m/d/yy\ h:mm;@">
                        <c:v>45873.333333333336</c:v>
                      </c:pt>
                      <c:pt idx="1556" formatCode="m/d/yy\ h:mm;@">
                        <c:v>45873.416666666664</c:v>
                      </c:pt>
                      <c:pt idx="1557" formatCode="m/d/yy\ h:mm;@">
                        <c:v>45873.5</c:v>
                      </c:pt>
                      <c:pt idx="1558" formatCode="m/d/yy\ h:mm;@">
                        <c:v>45873.583333333336</c:v>
                      </c:pt>
                      <c:pt idx="1559" formatCode="m/d/yy\ h:mm;@">
                        <c:v>45873.666666666664</c:v>
                      </c:pt>
                      <c:pt idx="1560" formatCode="m/d/yy\ h:mm;@">
                        <c:v>45873.75</c:v>
                      </c:pt>
                      <c:pt idx="1561" formatCode="m/d/yy\ h:mm;@">
                        <c:v>45873.833333333336</c:v>
                      </c:pt>
                      <c:pt idx="1562" formatCode="m/d/yy\ h:mm;@">
                        <c:v>45873.916666666664</c:v>
                      </c:pt>
                      <c:pt idx="1563">
                        <c:v>45874</c:v>
                      </c:pt>
                      <c:pt idx="1564">
                        <c:v>45875</c:v>
                      </c:pt>
                      <c:pt idx="1565">
                        <c:v>45876</c:v>
                      </c:pt>
                      <c:pt idx="1566">
                        <c:v>45877</c:v>
                      </c:pt>
                      <c:pt idx="1567">
                        <c:v>45878</c:v>
                      </c:pt>
                      <c:pt idx="1568">
                        <c:v>45879</c:v>
                      </c:pt>
                      <c:pt idx="1569">
                        <c:v>45880</c:v>
                      </c:pt>
                      <c:pt idx="1570">
                        <c:v>45881</c:v>
                      </c:pt>
                      <c:pt idx="1571">
                        <c:v>45882</c:v>
                      </c:pt>
                      <c:pt idx="1572">
                        <c:v>45883</c:v>
                      </c:pt>
                      <c:pt idx="1573">
                        <c:v>45884</c:v>
                      </c:pt>
                      <c:pt idx="1574">
                        <c:v>45885</c:v>
                      </c:pt>
                      <c:pt idx="1575">
                        <c:v>45886</c:v>
                      </c:pt>
                      <c:pt idx="1576">
                        <c:v>45887</c:v>
                      </c:pt>
                      <c:pt idx="1577">
                        <c:v>45888</c:v>
                      </c:pt>
                      <c:pt idx="1578">
                        <c:v>45889</c:v>
                      </c:pt>
                      <c:pt idx="1579">
                        <c:v>45890</c:v>
                      </c:pt>
                      <c:pt idx="1580">
                        <c:v>45891</c:v>
                      </c:pt>
                      <c:pt idx="1581">
                        <c:v>45892</c:v>
                      </c:pt>
                      <c:pt idx="1582">
                        <c:v>45893</c:v>
                      </c:pt>
                      <c:pt idx="1583">
                        <c:v>45894</c:v>
                      </c:pt>
                      <c:pt idx="1584">
                        <c:v>45895</c:v>
                      </c:pt>
                      <c:pt idx="1585">
                        <c:v>45896</c:v>
                      </c:pt>
                      <c:pt idx="1586">
                        <c:v>45897</c:v>
                      </c:pt>
                      <c:pt idx="1587">
                        <c:v>45898</c:v>
                      </c:pt>
                      <c:pt idx="1588">
                        <c:v>45899</c:v>
                      </c:pt>
                      <c:pt idx="1589">
                        <c:v>45900</c:v>
                      </c:pt>
                      <c:pt idx="1590">
                        <c:v>45901</c:v>
                      </c:pt>
                      <c:pt idx="1591">
                        <c:v>45902</c:v>
                      </c:pt>
                      <c:pt idx="1592">
                        <c:v>45903</c:v>
                      </c:pt>
                      <c:pt idx="1593">
                        <c:v>45904</c:v>
                      </c:pt>
                      <c:pt idx="1594">
                        <c:v>45905</c:v>
                      </c:pt>
                      <c:pt idx="1595">
                        <c:v>45906</c:v>
                      </c:pt>
                      <c:pt idx="1596">
                        <c:v>45907</c:v>
                      </c:pt>
                      <c:pt idx="1597">
                        <c:v>45908</c:v>
                      </c:pt>
                      <c:pt idx="1598">
                        <c:v>45909</c:v>
                      </c:pt>
                      <c:pt idx="1599">
                        <c:v>45910</c:v>
                      </c:pt>
                      <c:pt idx="1600">
                        <c:v>45911</c:v>
                      </c:pt>
                      <c:pt idx="1601">
                        <c:v>45912</c:v>
                      </c:pt>
                      <c:pt idx="1602">
                        <c:v>45913</c:v>
                      </c:pt>
                      <c:pt idx="1603">
                        <c:v>45914</c:v>
                      </c:pt>
                      <c:pt idx="1604">
                        <c:v>45915</c:v>
                      </c:pt>
                      <c:pt idx="1605">
                        <c:v>45916</c:v>
                      </c:pt>
                      <c:pt idx="1606">
                        <c:v>45917</c:v>
                      </c:pt>
                      <c:pt idx="1607">
                        <c:v>45918</c:v>
                      </c:pt>
                      <c:pt idx="1608">
                        <c:v>45919</c:v>
                      </c:pt>
                      <c:pt idx="1609">
                        <c:v>45920</c:v>
                      </c:pt>
                      <c:pt idx="1610">
                        <c:v>45921</c:v>
                      </c:pt>
                      <c:pt idx="1611">
                        <c:v>45922</c:v>
                      </c:pt>
                      <c:pt idx="1612">
                        <c:v>45923</c:v>
                      </c:pt>
                      <c:pt idx="1613">
                        <c:v>45924</c:v>
                      </c:pt>
                      <c:pt idx="1614">
                        <c:v>45925</c:v>
                      </c:pt>
                      <c:pt idx="1615">
                        <c:v>45926</c:v>
                      </c:pt>
                      <c:pt idx="1616">
                        <c:v>45927</c:v>
                      </c:pt>
                      <c:pt idx="1617">
                        <c:v>45928</c:v>
                      </c:pt>
                      <c:pt idx="1618">
                        <c:v>45929</c:v>
                      </c:pt>
                      <c:pt idx="1619">
                        <c:v>45930</c:v>
                      </c:pt>
                    </c:numCache>
                  </c:numRef>
                </c:xVal>
                <c:yVal>
                  <c:numRef>
                    <c:extLst>
                      <c:ext uri="{02D57815-91ED-43cb-92C2-25804820EDAC}">
                        <c15:formulaRef>
                          <c15:sqref>'[KD_N-W-W_SubDailyFlowScheduler_Flow workgroup adjustments_3-5-25 (1).xlsx]Flow schedule'!$I$4:$I$1623</c15:sqref>
                        </c15:formulaRef>
                      </c:ext>
                    </c:extLst>
                    <c:numCache>
                      <c:formatCode>0</c:formatCode>
                      <c:ptCount val="1620"/>
                      <c:pt idx="0">
                        <c:v>450</c:v>
                      </c:pt>
                      <c:pt idx="1">
                        <c:v>450</c:v>
                      </c:pt>
                      <c:pt idx="2">
                        <c:v>450</c:v>
                      </c:pt>
                      <c:pt idx="3">
                        <c:v>450</c:v>
                      </c:pt>
                      <c:pt idx="4">
                        <c:v>450</c:v>
                      </c:pt>
                      <c:pt idx="5">
                        <c:v>450</c:v>
                      </c:pt>
                      <c:pt idx="6">
                        <c:v>450</c:v>
                      </c:pt>
                      <c:pt idx="7">
                        <c:v>450</c:v>
                      </c:pt>
                      <c:pt idx="8">
                        <c:v>450</c:v>
                      </c:pt>
                      <c:pt idx="9">
                        <c:v>450</c:v>
                      </c:pt>
                      <c:pt idx="10">
                        <c:v>450</c:v>
                      </c:pt>
                      <c:pt idx="11">
                        <c:v>450</c:v>
                      </c:pt>
                      <c:pt idx="12">
                        <c:v>450</c:v>
                      </c:pt>
                      <c:pt idx="13">
                        <c:v>450</c:v>
                      </c:pt>
                      <c:pt idx="14">
                        <c:v>450</c:v>
                      </c:pt>
                      <c:pt idx="15">
                        <c:v>300</c:v>
                      </c:pt>
                      <c:pt idx="16">
                        <c:v>300</c:v>
                      </c:pt>
                      <c:pt idx="17">
                        <c:v>300</c:v>
                      </c:pt>
                      <c:pt idx="18">
                        <c:v>300</c:v>
                      </c:pt>
                      <c:pt idx="19">
                        <c:v>300</c:v>
                      </c:pt>
                      <c:pt idx="20">
                        <c:v>300</c:v>
                      </c:pt>
                      <c:pt idx="21">
                        <c:v>300</c:v>
                      </c:pt>
                      <c:pt idx="22">
                        <c:v>300</c:v>
                      </c:pt>
                      <c:pt idx="23">
                        <c:v>300</c:v>
                      </c:pt>
                      <c:pt idx="24">
                        <c:v>300</c:v>
                      </c:pt>
                      <c:pt idx="25">
                        <c:v>300</c:v>
                      </c:pt>
                      <c:pt idx="26">
                        <c:v>300</c:v>
                      </c:pt>
                      <c:pt idx="27">
                        <c:v>300</c:v>
                      </c:pt>
                      <c:pt idx="28">
                        <c:v>300</c:v>
                      </c:pt>
                      <c:pt idx="29">
                        <c:v>300</c:v>
                      </c:pt>
                      <c:pt idx="30">
                        <c:v>300</c:v>
                      </c:pt>
                      <c:pt idx="31">
                        <c:v>300</c:v>
                      </c:pt>
                      <c:pt idx="32">
                        <c:v>300</c:v>
                      </c:pt>
                      <c:pt idx="33">
                        <c:v>300</c:v>
                      </c:pt>
                      <c:pt idx="34">
                        <c:v>300</c:v>
                      </c:pt>
                      <c:pt idx="35">
                        <c:v>300</c:v>
                      </c:pt>
                      <c:pt idx="36">
                        <c:v>300</c:v>
                      </c:pt>
                      <c:pt idx="37">
                        <c:v>300</c:v>
                      </c:pt>
                      <c:pt idx="38">
                        <c:v>300</c:v>
                      </c:pt>
                      <c:pt idx="39">
                        <c:v>300</c:v>
                      </c:pt>
                      <c:pt idx="40">
                        <c:v>300</c:v>
                      </c:pt>
                      <c:pt idx="41">
                        <c:v>300</c:v>
                      </c:pt>
                      <c:pt idx="42">
                        <c:v>300</c:v>
                      </c:pt>
                      <c:pt idx="43">
                        <c:v>300</c:v>
                      </c:pt>
                      <c:pt idx="44">
                        <c:v>300</c:v>
                      </c:pt>
                      <c:pt idx="45">
                        <c:v>300</c:v>
                      </c:pt>
                      <c:pt idx="46">
                        <c:v>300</c:v>
                      </c:pt>
                      <c:pt idx="47">
                        <c:v>300</c:v>
                      </c:pt>
                      <c:pt idx="48">
                        <c:v>300</c:v>
                      </c:pt>
                      <c:pt idx="49">
                        <c:v>300</c:v>
                      </c:pt>
                      <c:pt idx="50">
                        <c:v>300</c:v>
                      </c:pt>
                      <c:pt idx="51">
                        <c:v>300</c:v>
                      </c:pt>
                      <c:pt idx="52">
                        <c:v>300</c:v>
                      </c:pt>
                      <c:pt idx="53">
                        <c:v>300</c:v>
                      </c:pt>
                      <c:pt idx="54">
                        <c:v>300</c:v>
                      </c:pt>
                      <c:pt idx="55">
                        <c:v>300</c:v>
                      </c:pt>
                      <c:pt idx="56">
                        <c:v>300</c:v>
                      </c:pt>
                      <c:pt idx="57">
                        <c:v>300</c:v>
                      </c:pt>
                      <c:pt idx="58">
                        <c:v>300</c:v>
                      </c:pt>
                      <c:pt idx="59">
                        <c:v>300</c:v>
                      </c:pt>
                      <c:pt idx="60">
                        <c:v>300</c:v>
                      </c:pt>
                      <c:pt idx="61">
                        <c:v>300</c:v>
                      </c:pt>
                      <c:pt idx="62">
                        <c:v>300</c:v>
                      </c:pt>
                      <c:pt idx="63">
                        <c:v>300</c:v>
                      </c:pt>
                      <c:pt idx="64">
                        <c:v>300</c:v>
                      </c:pt>
                      <c:pt idx="65">
                        <c:v>300</c:v>
                      </c:pt>
                      <c:pt idx="66">
                        <c:v>300</c:v>
                      </c:pt>
                      <c:pt idx="67">
                        <c:v>300</c:v>
                      </c:pt>
                      <c:pt idx="68">
                        <c:v>300</c:v>
                      </c:pt>
                      <c:pt idx="69">
                        <c:v>300</c:v>
                      </c:pt>
                      <c:pt idx="70">
                        <c:v>300</c:v>
                      </c:pt>
                      <c:pt idx="71">
                        <c:v>300</c:v>
                      </c:pt>
                      <c:pt idx="72">
                        <c:v>300</c:v>
                      </c:pt>
                      <c:pt idx="73">
                        <c:v>300</c:v>
                      </c:pt>
                      <c:pt idx="74">
                        <c:v>300</c:v>
                      </c:pt>
                      <c:pt idx="75">
                        <c:v>300</c:v>
                      </c:pt>
                      <c:pt idx="76">
                        <c:v>300</c:v>
                      </c:pt>
                      <c:pt idx="77">
                        <c:v>300</c:v>
                      </c:pt>
                      <c:pt idx="78">
                        <c:v>300</c:v>
                      </c:pt>
                      <c:pt idx="79">
                        <c:v>300</c:v>
                      </c:pt>
                      <c:pt idx="80">
                        <c:v>300</c:v>
                      </c:pt>
                      <c:pt idx="81">
                        <c:v>300</c:v>
                      </c:pt>
                      <c:pt idx="82">
                        <c:v>300</c:v>
                      </c:pt>
                      <c:pt idx="83">
                        <c:v>300</c:v>
                      </c:pt>
                      <c:pt idx="84">
                        <c:v>300</c:v>
                      </c:pt>
                      <c:pt idx="85">
                        <c:v>300</c:v>
                      </c:pt>
                      <c:pt idx="86">
                        <c:v>300</c:v>
                      </c:pt>
                      <c:pt idx="87">
                        <c:v>300</c:v>
                      </c:pt>
                      <c:pt idx="88">
                        <c:v>300</c:v>
                      </c:pt>
                      <c:pt idx="89">
                        <c:v>300</c:v>
                      </c:pt>
                      <c:pt idx="90">
                        <c:v>300</c:v>
                      </c:pt>
                      <c:pt idx="91">
                        <c:v>300</c:v>
                      </c:pt>
                      <c:pt idx="92">
                        <c:v>300</c:v>
                      </c:pt>
                      <c:pt idx="93">
                        <c:v>300</c:v>
                      </c:pt>
                      <c:pt idx="94">
                        <c:v>894</c:v>
                      </c:pt>
                      <c:pt idx="95">
                        <c:v>4675</c:v>
                      </c:pt>
                      <c:pt idx="96">
                        <c:v>5783.333333333333</c:v>
                      </c:pt>
                      <c:pt idx="97">
                        <c:v>4691.666666666667</c:v>
                      </c:pt>
                      <c:pt idx="98">
                        <c:v>3750</c:v>
                      </c:pt>
                      <c:pt idx="99">
                        <c:v>2975</c:v>
                      </c:pt>
                      <c:pt idx="100">
                        <c:v>2416.6666666666665</c:v>
                      </c:pt>
                      <c:pt idx="101">
                        <c:v>1983.3333333333333</c:v>
                      </c:pt>
                      <c:pt idx="102">
                        <c:v>1625</c:v>
                      </c:pt>
                      <c:pt idx="103">
                        <c:v>1375</c:v>
                      </c:pt>
                      <c:pt idx="104">
                        <c:v>1125</c:v>
                      </c:pt>
                      <c:pt idx="105">
                        <c:v>941.66666666666663</c:v>
                      </c:pt>
                      <c:pt idx="106">
                        <c:v>800</c:v>
                      </c:pt>
                      <c:pt idx="107">
                        <c:v>658.33333333333337</c:v>
                      </c:pt>
                      <c:pt idx="108">
                        <c:v>566.66666666666663</c:v>
                      </c:pt>
                      <c:pt idx="109">
                        <c:v>495.83333333333331</c:v>
                      </c:pt>
                      <c:pt idx="110">
                        <c:v>445.83333333333331</c:v>
                      </c:pt>
                      <c:pt idx="111">
                        <c:v>400</c:v>
                      </c:pt>
                      <c:pt idx="112">
                        <c:v>345.83333333333331</c:v>
                      </c:pt>
                      <c:pt idx="113">
                        <c:v>300</c:v>
                      </c:pt>
                      <c:pt idx="114">
                        <c:v>300</c:v>
                      </c:pt>
                      <c:pt idx="115">
                        <c:v>300</c:v>
                      </c:pt>
                      <c:pt idx="116">
                        <c:v>300</c:v>
                      </c:pt>
                      <c:pt idx="117">
                        <c:v>300</c:v>
                      </c:pt>
                      <c:pt idx="118">
                        <c:v>300</c:v>
                      </c:pt>
                      <c:pt idx="119">
                        <c:v>300</c:v>
                      </c:pt>
                      <c:pt idx="120">
                        <c:v>300</c:v>
                      </c:pt>
                      <c:pt idx="121">
                        <c:v>300</c:v>
                      </c:pt>
                      <c:pt idx="122">
                        <c:v>300</c:v>
                      </c:pt>
                      <c:pt idx="123">
                        <c:v>300</c:v>
                      </c:pt>
                      <c:pt idx="124">
                        <c:v>300</c:v>
                      </c:pt>
                      <c:pt idx="125">
                        <c:v>300</c:v>
                      </c:pt>
                      <c:pt idx="126">
                        <c:v>300</c:v>
                      </c:pt>
                      <c:pt idx="127">
                        <c:v>300</c:v>
                      </c:pt>
                      <c:pt idx="128">
                        <c:v>300</c:v>
                      </c:pt>
                      <c:pt idx="129">
                        <c:v>300</c:v>
                      </c:pt>
                      <c:pt idx="130">
                        <c:v>300</c:v>
                      </c:pt>
                      <c:pt idx="131">
                        <c:v>300</c:v>
                      </c:pt>
                      <c:pt idx="132">
                        <c:v>300</c:v>
                      </c:pt>
                      <c:pt idx="133">
                        <c:v>300</c:v>
                      </c:pt>
                      <c:pt idx="134">
                        <c:v>300</c:v>
                      </c:pt>
                      <c:pt idx="135">
                        <c:v>300</c:v>
                      </c:pt>
                      <c:pt idx="136">
                        <c:v>300</c:v>
                      </c:pt>
                      <c:pt idx="137">
                        <c:v>300</c:v>
                      </c:pt>
                      <c:pt idx="138">
                        <c:v>300</c:v>
                      </c:pt>
                      <c:pt idx="139">
                        <c:v>300</c:v>
                      </c:pt>
                      <c:pt idx="140">
                        <c:v>300</c:v>
                      </c:pt>
                      <c:pt idx="141">
                        <c:v>300</c:v>
                      </c:pt>
                      <c:pt idx="142">
                        <c:v>300</c:v>
                      </c:pt>
                      <c:pt idx="143">
                        <c:v>300</c:v>
                      </c:pt>
                      <c:pt idx="144">
                        <c:v>300</c:v>
                      </c:pt>
                      <c:pt idx="145">
                        <c:v>300</c:v>
                      </c:pt>
                      <c:pt idx="146">
                        <c:v>300</c:v>
                      </c:pt>
                      <c:pt idx="147">
                        <c:v>300</c:v>
                      </c:pt>
                      <c:pt idx="148">
                        <c:v>600</c:v>
                      </c:pt>
                      <c:pt idx="149">
                        <c:v>600</c:v>
                      </c:pt>
                      <c:pt idx="150">
                        <c:v>600</c:v>
                      </c:pt>
                      <c:pt idx="151">
                        <c:v>600</c:v>
                      </c:pt>
                      <c:pt idx="152">
                        <c:v>600</c:v>
                      </c:pt>
                      <c:pt idx="153">
                        <c:v>609.5</c:v>
                      </c:pt>
                      <c:pt idx="154">
                        <c:v>1049.1256766945876</c:v>
                      </c:pt>
                      <c:pt idx="155">
                        <c:v>887.77553094498421</c:v>
                      </c:pt>
                      <c:pt idx="156">
                        <c:v>761.00041642743861</c:v>
                      </c:pt>
                      <c:pt idx="157">
                        <c:v>697.61285916866586</c:v>
                      </c:pt>
                      <c:pt idx="158">
                        <c:v>690.69785292225424</c:v>
                      </c:pt>
                      <c:pt idx="159">
                        <c:v>671.68158574462245</c:v>
                      </c:pt>
                      <c:pt idx="160">
                        <c:v>674.56283834729379</c:v>
                      </c:pt>
                      <c:pt idx="161">
                        <c:v>674.56283834729379</c:v>
                      </c:pt>
                      <c:pt idx="162">
                        <c:v>665.34283001874508</c:v>
                      </c:pt>
                      <c:pt idx="163">
                        <c:v>652.66531856699055</c:v>
                      </c:pt>
                      <c:pt idx="164">
                        <c:v>649.20781544378474</c:v>
                      </c:pt>
                      <c:pt idx="165">
                        <c:v>656.12282169019636</c:v>
                      </c:pt>
                      <c:pt idx="166">
                        <c:v>665.34283001874508</c:v>
                      </c:pt>
                      <c:pt idx="167">
                        <c:v>697.03660864813151</c:v>
                      </c:pt>
                      <c:pt idx="168">
                        <c:v>697.03660864813151</c:v>
                      </c:pt>
                      <c:pt idx="169">
                        <c:v>671.68158574462245</c:v>
                      </c:pt>
                      <c:pt idx="170">
                        <c:v>646.32656284111317</c:v>
                      </c:pt>
                      <c:pt idx="171">
                        <c:v>703.37536437400877</c:v>
                      </c:pt>
                      <c:pt idx="172">
                        <c:v>720.66287999003771</c:v>
                      </c:pt>
                      <c:pt idx="173">
                        <c:v>727.57788623644933</c:v>
                      </c:pt>
                      <c:pt idx="174">
                        <c:v>710.29037062042039</c:v>
                      </c:pt>
                      <c:pt idx="175">
                        <c:v>687.24034979904843</c:v>
                      </c:pt>
                      <c:pt idx="176">
                        <c:v>1309.2805111757016</c:v>
                      </c:pt>
                      <c:pt idx="177">
                        <c:v>1316.6582926901438</c:v>
                      </c:pt>
                      <c:pt idx="178">
                        <c:v>1244.3560338486097</c:v>
                      </c:pt>
                      <c:pt idx="179">
                        <c:v>1267.9649346948249</c:v>
                      </c:pt>
                      <c:pt idx="180">
                        <c:v>1470.1161481905428</c:v>
                      </c:pt>
                      <c:pt idx="181">
                        <c:v>2660.8900846215242</c:v>
                      </c:pt>
                      <c:pt idx="182">
                        <c:v>2365.778824043834</c:v>
                      </c:pt>
                      <c:pt idx="183">
                        <c:v>2144.445378610566</c:v>
                      </c:pt>
                      <c:pt idx="184">
                        <c:v>1923.1119331772979</c:v>
                      </c:pt>
                      <c:pt idx="185">
                        <c:v>1908.3563701484136</c:v>
                      </c:pt>
                      <c:pt idx="186">
                        <c:v>1846.3830054270984</c:v>
                      </c:pt>
                      <c:pt idx="187">
                        <c:v>1766.702965071122</c:v>
                      </c:pt>
                      <c:pt idx="188">
                        <c:v>1694.4007062295877</c:v>
                      </c:pt>
                      <c:pt idx="189">
                        <c:v>1669.3162490804841</c:v>
                      </c:pt>
                      <c:pt idx="190">
                        <c:v>1605.8673280562807</c:v>
                      </c:pt>
                      <c:pt idx="191">
                        <c:v>1598.4895465418383</c:v>
                      </c:pt>
                      <c:pt idx="192">
                        <c:v>1591.1117650273959</c:v>
                      </c:pt>
                      <c:pt idx="193">
                        <c:v>1636.8540104169383</c:v>
                      </c:pt>
                      <c:pt idx="194">
                        <c:v>1734.2407264075759</c:v>
                      </c:pt>
                      <c:pt idx="195">
                        <c:v>1890.6496945137519</c:v>
                      </c:pt>
                      <c:pt idx="196">
                        <c:v>1908.3563701484136</c:v>
                      </c:pt>
                      <c:pt idx="197">
                        <c:v>1802.1163163404449</c:v>
                      </c:pt>
                      <c:pt idx="198">
                        <c:v>1726.8629448931338</c:v>
                      </c:pt>
                      <c:pt idx="199">
                        <c:v>1687.0229247151456</c:v>
                      </c:pt>
                      <c:pt idx="200">
                        <c:v>1710.6318255613608</c:v>
                      </c:pt>
                      <c:pt idx="201">
                        <c:v>1661.9384675660419</c:v>
                      </c:pt>
                      <c:pt idx="202">
                        <c:v>2218.2231937549882</c:v>
                      </c:pt>
                      <c:pt idx="203">
                        <c:v>3103.5569754880598</c:v>
                      </c:pt>
                      <c:pt idx="204">
                        <c:v>2646.1345215926399</c:v>
                      </c:pt>
                      <c:pt idx="205">
                        <c:v>2218.2231937549882</c:v>
                      </c:pt>
                      <c:pt idx="206">
                        <c:v>2011.6453113506052</c:v>
                      </c:pt>
                      <c:pt idx="207">
                        <c:v>2500</c:v>
                      </c:pt>
                      <c:pt idx="208">
                        <c:v>3000</c:v>
                      </c:pt>
                      <c:pt idx="209">
                        <c:v>3500</c:v>
                      </c:pt>
                      <c:pt idx="210">
                        <c:v>4000</c:v>
                      </c:pt>
                      <c:pt idx="211">
                        <c:v>4500</c:v>
                      </c:pt>
                      <c:pt idx="212">
                        <c:v>5000</c:v>
                      </c:pt>
                      <c:pt idx="213">
                        <c:v>5000</c:v>
                      </c:pt>
                      <c:pt idx="214">
                        <c:v>5000</c:v>
                      </c:pt>
                      <c:pt idx="215">
                        <c:v>5000</c:v>
                      </c:pt>
                      <c:pt idx="216">
                        <c:v>5000</c:v>
                      </c:pt>
                      <c:pt idx="217">
                        <c:v>5000</c:v>
                      </c:pt>
                      <c:pt idx="218">
                        <c:v>5500</c:v>
                      </c:pt>
                      <c:pt idx="219">
                        <c:v>6000</c:v>
                      </c:pt>
                      <c:pt idx="220">
                        <c:v>6500</c:v>
                      </c:pt>
                      <c:pt idx="221">
                        <c:v>7000</c:v>
                      </c:pt>
                      <c:pt idx="222">
                        <c:v>7500</c:v>
                      </c:pt>
                      <c:pt idx="223">
                        <c:v>8000</c:v>
                      </c:pt>
                      <c:pt idx="224">
                        <c:v>8000</c:v>
                      </c:pt>
                      <c:pt idx="225">
                        <c:v>8500</c:v>
                      </c:pt>
                      <c:pt idx="226">
                        <c:v>8500</c:v>
                      </c:pt>
                      <c:pt idx="227">
                        <c:v>8500</c:v>
                      </c:pt>
                      <c:pt idx="228">
                        <c:v>8500</c:v>
                      </c:pt>
                      <c:pt idx="229">
                        <c:v>8500</c:v>
                      </c:pt>
                      <c:pt idx="230">
                        <c:v>8250</c:v>
                      </c:pt>
                      <c:pt idx="231">
                        <c:v>8250</c:v>
                      </c:pt>
                      <c:pt idx="232">
                        <c:v>8000</c:v>
                      </c:pt>
                      <c:pt idx="233">
                        <c:v>8000</c:v>
                      </c:pt>
                      <c:pt idx="234">
                        <c:v>8000</c:v>
                      </c:pt>
                      <c:pt idx="235">
                        <c:v>8000</c:v>
                      </c:pt>
                      <c:pt idx="236">
                        <c:v>7750</c:v>
                      </c:pt>
                      <c:pt idx="237">
                        <c:v>7750</c:v>
                      </c:pt>
                      <c:pt idx="238">
                        <c:v>7700</c:v>
                      </c:pt>
                      <c:pt idx="239">
                        <c:v>7700</c:v>
                      </c:pt>
                      <c:pt idx="240">
                        <c:v>7500</c:v>
                      </c:pt>
                      <c:pt idx="241">
                        <c:v>7500</c:v>
                      </c:pt>
                      <c:pt idx="242">
                        <c:v>7500</c:v>
                      </c:pt>
                      <c:pt idx="243" formatCode="General">
                        <c:v>7500</c:v>
                      </c:pt>
                      <c:pt idx="244" formatCode="General">
                        <c:v>7400</c:v>
                      </c:pt>
                      <c:pt idx="245" formatCode="General">
                        <c:v>7300</c:v>
                      </c:pt>
                      <c:pt idx="246" formatCode="General">
                        <c:v>7200</c:v>
                      </c:pt>
                      <c:pt idx="247" formatCode="General">
                        <c:v>7100</c:v>
                      </c:pt>
                      <c:pt idx="248" formatCode="General">
                        <c:v>7000</c:v>
                      </c:pt>
                      <c:pt idx="249" formatCode="General">
                        <c:v>6900</c:v>
                      </c:pt>
                      <c:pt idx="250" formatCode="General">
                        <c:v>6800</c:v>
                      </c:pt>
                      <c:pt idx="251" formatCode="General">
                        <c:v>6700</c:v>
                      </c:pt>
                      <c:pt idx="252" formatCode="General">
                        <c:v>6600</c:v>
                      </c:pt>
                      <c:pt idx="253" formatCode="General">
                        <c:v>6500</c:v>
                      </c:pt>
                      <c:pt idx="254" formatCode="General">
                        <c:v>6400</c:v>
                      </c:pt>
                      <c:pt idx="255" formatCode="General">
                        <c:v>6300</c:v>
                      </c:pt>
                      <c:pt idx="256">
                        <c:v>6200</c:v>
                      </c:pt>
                      <c:pt idx="257">
                        <c:v>6100</c:v>
                      </c:pt>
                      <c:pt idx="258">
                        <c:v>6000</c:v>
                      </c:pt>
                      <c:pt idx="259">
                        <c:v>5900</c:v>
                      </c:pt>
                      <c:pt idx="260">
                        <c:v>5800</c:v>
                      </c:pt>
                      <c:pt idx="261">
                        <c:v>5700</c:v>
                      </c:pt>
                      <c:pt idx="262">
                        <c:v>5600</c:v>
                      </c:pt>
                      <c:pt idx="263">
                        <c:v>5500</c:v>
                      </c:pt>
                      <c:pt idx="264">
                        <c:v>5400</c:v>
                      </c:pt>
                      <c:pt idx="265">
                        <c:v>6000</c:v>
                      </c:pt>
                      <c:pt idx="266">
                        <c:v>6000</c:v>
                      </c:pt>
                      <c:pt idx="267">
                        <c:v>6000</c:v>
                      </c:pt>
                      <c:pt idx="268">
                        <c:v>6000</c:v>
                      </c:pt>
                      <c:pt idx="269">
                        <c:v>6000</c:v>
                      </c:pt>
                      <c:pt idx="270">
                        <c:v>6000</c:v>
                      </c:pt>
                      <c:pt idx="271">
                        <c:v>6000</c:v>
                      </c:pt>
                      <c:pt idx="272">
                        <c:v>6000</c:v>
                      </c:pt>
                      <c:pt idx="273">
                        <c:v>6000</c:v>
                      </c:pt>
                      <c:pt idx="274">
                        <c:v>6000</c:v>
                      </c:pt>
                      <c:pt idx="275">
                        <c:v>5800</c:v>
                      </c:pt>
                      <c:pt idx="276">
                        <c:v>5600</c:v>
                      </c:pt>
                      <c:pt idx="277">
                        <c:v>5400</c:v>
                      </c:pt>
                      <c:pt idx="278">
                        <c:v>5200</c:v>
                      </c:pt>
                      <c:pt idx="279">
                        <c:v>5000</c:v>
                      </c:pt>
                      <c:pt idx="280">
                        <c:v>4800</c:v>
                      </c:pt>
                      <c:pt idx="281">
                        <c:v>4600</c:v>
                      </c:pt>
                      <c:pt idx="282">
                        <c:v>4400</c:v>
                      </c:pt>
                      <c:pt idx="283">
                        <c:v>4200</c:v>
                      </c:pt>
                      <c:pt idx="284">
                        <c:v>4000</c:v>
                      </c:pt>
                      <c:pt idx="285">
                        <c:v>3900</c:v>
                      </c:pt>
                      <c:pt idx="286">
                        <c:v>3800</c:v>
                      </c:pt>
                      <c:pt idx="287">
                        <c:v>3700</c:v>
                      </c:pt>
                      <c:pt idx="288">
                        <c:v>3600</c:v>
                      </c:pt>
                      <c:pt idx="289">
                        <c:v>3600</c:v>
                      </c:pt>
                      <c:pt idx="290">
                        <c:v>3600</c:v>
                      </c:pt>
                      <c:pt idx="291">
                        <c:v>3800</c:v>
                      </c:pt>
                      <c:pt idx="292">
                        <c:v>3800</c:v>
                      </c:pt>
                      <c:pt idx="293">
                        <c:v>3800</c:v>
                      </c:pt>
                      <c:pt idx="294">
                        <c:v>3800</c:v>
                      </c:pt>
                      <c:pt idx="295">
                        <c:v>3800</c:v>
                      </c:pt>
                      <c:pt idx="296">
                        <c:v>3800</c:v>
                      </c:pt>
                      <c:pt idx="297">
                        <c:v>3800</c:v>
                      </c:pt>
                      <c:pt idx="298">
                        <c:v>3800</c:v>
                      </c:pt>
                      <c:pt idx="299">
                        <c:v>3800</c:v>
                      </c:pt>
                      <c:pt idx="300">
                        <c:v>3800</c:v>
                      </c:pt>
                      <c:pt idx="301">
                        <c:v>3800</c:v>
                      </c:pt>
                      <c:pt idx="302">
                        <c:v>3800</c:v>
                      </c:pt>
                      <c:pt idx="303">
                        <c:v>3700</c:v>
                      </c:pt>
                      <c:pt idx="304">
                        <c:v>3700</c:v>
                      </c:pt>
                      <c:pt idx="305">
                        <c:v>3700</c:v>
                      </c:pt>
                      <c:pt idx="306">
                        <c:v>3700</c:v>
                      </c:pt>
                      <c:pt idx="307">
                        <c:v>3700</c:v>
                      </c:pt>
                      <c:pt idx="308">
                        <c:v>3700</c:v>
                      </c:pt>
                      <c:pt idx="309">
                        <c:v>3700</c:v>
                      </c:pt>
                      <c:pt idx="310">
                        <c:v>3700</c:v>
                      </c:pt>
                      <c:pt idx="311">
                        <c:v>3700</c:v>
                      </c:pt>
                      <c:pt idx="312">
                        <c:v>3700</c:v>
                      </c:pt>
                      <c:pt idx="313">
                        <c:v>3700</c:v>
                      </c:pt>
                      <c:pt idx="314">
                        <c:v>3700</c:v>
                      </c:pt>
                      <c:pt idx="315">
                        <c:v>3600</c:v>
                      </c:pt>
                      <c:pt idx="316">
                        <c:v>3600</c:v>
                      </c:pt>
                      <c:pt idx="317">
                        <c:v>3600</c:v>
                      </c:pt>
                      <c:pt idx="318">
                        <c:v>3600</c:v>
                      </c:pt>
                      <c:pt idx="319">
                        <c:v>3600</c:v>
                      </c:pt>
                      <c:pt idx="320">
                        <c:v>3600</c:v>
                      </c:pt>
                      <c:pt idx="321">
                        <c:v>3600</c:v>
                      </c:pt>
                      <c:pt idx="322">
                        <c:v>3600</c:v>
                      </c:pt>
                      <c:pt idx="323">
                        <c:v>3600</c:v>
                      </c:pt>
                      <c:pt idx="324">
                        <c:v>3600</c:v>
                      </c:pt>
                      <c:pt idx="325">
                        <c:v>3600</c:v>
                      </c:pt>
                      <c:pt idx="326">
                        <c:v>3600</c:v>
                      </c:pt>
                      <c:pt idx="327">
                        <c:v>3500</c:v>
                      </c:pt>
                      <c:pt idx="328">
                        <c:v>3500</c:v>
                      </c:pt>
                      <c:pt idx="329">
                        <c:v>3500</c:v>
                      </c:pt>
                      <c:pt idx="330">
                        <c:v>3500</c:v>
                      </c:pt>
                      <c:pt idx="331">
                        <c:v>3500</c:v>
                      </c:pt>
                      <c:pt idx="332">
                        <c:v>3500</c:v>
                      </c:pt>
                      <c:pt idx="333">
                        <c:v>3500</c:v>
                      </c:pt>
                      <c:pt idx="334">
                        <c:v>3500</c:v>
                      </c:pt>
                      <c:pt idx="335">
                        <c:v>3500</c:v>
                      </c:pt>
                      <c:pt idx="336">
                        <c:v>3500</c:v>
                      </c:pt>
                      <c:pt idx="337">
                        <c:v>3500</c:v>
                      </c:pt>
                      <c:pt idx="338">
                        <c:v>3500</c:v>
                      </c:pt>
                      <c:pt idx="339">
                        <c:v>3400</c:v>
                      </c:pt>
                      <c:pt idx="340">
                        <c:v>3400</c:v>
                      </c:pt>
                      <c:pt idx="341">
                        <c:v>3400</c:v>
                      </c:pt>
                      <c:pt idx="342">
                        <c:v>3400</c:v>
                      </c:pt>
                      <c:pt idx="343">
                        <c:v>3400</c:v>
                      </c:pt>
                      <c:pt idx="344">
                        <c:v>3400</c:v>
                      </c:pt>
                      <c:pt idx="345">
                        <c:v>3400</c:v>
                      </c:pt>
                      <c:pt idx="346">
                        <c:v>3400</c:v>
                      </c:pt>
                      <c:pt idx="347">
                        <c:v>3400</c:v>
                      </c:pt>
                      <c:pt idx="348">
                        <c:v>3400</c:v>
                      </c:pt>
                      <c:pt idx="349">
                        <c:v>3400</c:v>
                      </c:pt>
                      <c:pt idx="350">
                        <c:v>3400</c:v>
                      </c:pt>
                      <c:pt idx="351">
                        <c:v>3300</c:v>
                      </c:pt>
                      <c:pt idx="352">
                        <c:v>3300</c:v>
                      </c:pt>
                      <c:pt idx="353">
                        <c:v>3300</c:v>
                      </c:pt>
                      <c:pt idx="354">
                        <c:v>3300</c:v>
                      </c:pt>
                      <c:pt idx="355">
                        <c:v>3300</c:v>
                      </c:pt>
                      <c:pt idx="356">
                        <c:v>3300</c:v>
                      </c:pt>
                      <c:pt idx="357">
                        <c:v>3300</c:v>
                      </c:pt>
                      <c:pt idx="358">
                        <c:v>3300</c:v>
                      </c:pt>
                      <c:pt idx="359">
                        <c:v>3300</c:v>
                      </c:pt>
                      <c:pt idx="360">
                        <c:v>3300</c:v>
                      </c:pt>
                      <c:pt idx="361">
                        <c:v>3300</c:v>
                      </c:pt>
                      <c:pt idx="362">
                        <c:v>3300</c:v>
                      </c:pt>
                      <c:pt idx="363">
                        <c:v>3200</c:v>
                      </c:pt>
                      <c:pt idx="364">
                        <c:v>3200</c:v>
                      </c:pt>
                      <c:pt idx="365">
                        <c:v>3200</c:v>
                      </c:pt>
                      <c:pt idx="366">
                        <c:v>3200</c:v>
                      </c:pt>
                      <c:pt idx="367">
                        <c:v>3200</c:v>
                      </c:pt>
                      <c:pt idx="368">
                        <c:v>3200</c:v>
                      </c:pt>
                      <c:pt idx="369">
                        <c:v>3200</c:v>
                      </c:pt>
                      <c:pt idx="370">
                        <c:v>3200</c:v>
                      </c:pt>
                      <c:pt idx="371">
                        <c:v>3200</c:v>
                      </c:pt>
                      <c:pt idx="372">
                        <c:v>3200</c:v>
                      </c:pt>
                      <c:pt idx="373">
                        <c:v>3200</c:v>
                      </c:pt>
                      <c:pt idx="374">
                        <c:v>3200</c:v>
                      </c:pt>
                      <c:pt idx="375">
                        <c:v>3100</c:v>
                      </c:pt>
                      <c:pt idx="376">
                        <c:v>3100</c:v>
                      </c:pt>
                      <c:pt idx="377">
                        <c:v>3100</c:v>
                      </c:pt>
                      <c:pt idx="378">
                        <c:v>3100</c:v>
                      </c:pt>
                      <c:pt idx="379">
                        <c:v>3100</c:v>
                      </c:pt>
                      <c:pt idx="380">
                        <c:v>3100</c:v>
                      </c:pt>
                      <c:pt idx="381">
                        <c:v>3100</c:v>
                      </c:pt>
                      <c:pt idx="382">
                        <c:v>3100</c:v>
                      </c:pt>
                      <c:pt idx="383">
                        <c:v>3100</c:v>
                      </c:pt>
                      <c:pt idx="384">
                        <c:v>3100</c:v>
                      </c:pt>
                      <c:pt idx="385">
                        <c:v>3100</c:v>
                      </c:pt>
                      <c:pt idx="386">
                        <c:v>3100</c:v>
                      </c:pt>
                      <c:pt idx="387">
                        <c:v>3000</c:v>
                      </c:pt>
                      <c:pt idx="388">
                        <c:v>3000</c:v>
                      </c:pt>
                      <c:pt idx="389">
                        <c:v>3000</c:v>
                      </c:pt>
                      <c:pt idx="390">
                        <c:v>3000</c:v>
                      </c:pt>
                      <c:pt idx="391">
                        <c:v>3000</c:v>
                      </c:pt>
                      <c:pt idx="392">
                        <c:v>3000</c:v>
                      </c:pt>
                      <c:pt idx="393">
                        <c:v>3000</c:v>
                      </c:pt>
                      <c:pt idx="394">
                        <c:v>3000</c:v>
                      </c:pt>
                      <c:pt idx="395">
                        <c:v>3000</c:v>
                      </c:pt>
                      <c:pt idx="396">
                        <c:v>3000</c:v>
                      </c:pt>
                      <c:pt idx="397">
                        <c:v>3000</c:v>
                      </c:pt>
                      <c:pt idx="398">
                        <c:v>3000</c:v>
                      </c:pt>
                      <c:pt idx="399">
                        <c:v>2900</c:v>
                      </c:pt>
                      <c:pt idx="400">
                        <c:v>2900</c:v>
                      </c:pt>
                      <c:pt idx="401">
                        <c:v>2900</c:v>
                      </c:pt>
                      <c:pt idx="402">
                        <c:v>2900</c:v>
                      </c:pt>
                      <c:pt idx="403">
                        <c:v>2900</c:v>
                      </c:pt>
                      <c:pt idx="404">
                        <c:v>2900</c:v>
                      </c:pt>
                      <c:pt idx="405">
                        <c:v>2900</c:v>
                      </c:pt>
                      <c:pt idx="406">
                        <c:v>2900</c:v>
                      </c:pt>
                      <c:pt idx="407">
                        <c:v>2900</c:v>
                      </c:pt>
                      <c:pt idx="408">
                        <c:v>2900</c:v>
                      </c:pt>
                      <c:pt idx="409">
                        <c:v>2900</c:v>
                      </c:pt>
                      <c:pt idx="410">
                        <c:v>2900</c:v>
                      </c:pt>
                      <c:pt idx="411">
                        <c:v>2800</c:v>
                      </c:pt>
                      <c:pt idx="412">
                        <c:v>2800</c:v>
                      </c:pt>
                      <c:pt idx="413">
                        <c:v>2800</c:v>
                      </c:pt>
                      <c:pt idx="414">
                        <c:v>2800</c:v>
                      </c:pt>
                      <c:pt idx="415">
                        <c:v>2800</c:v>
                      </c:pt>
                      <c:pt idx="416">
                        <c:v>2800</c:v>
                      </c:pt>
                      <c:pt idx="417">
                        <c:v>2800</c:v>
                      </c:pt>
                      <c:pt idx="418">
                        <c:v>2800</c:v>
                      </c:pt>
                      <c:pt idx="419">
                        <c:v>2800</c:v>
                      </c:pt>
                      <c:pt idx="420">
                        <c:v>2800</c:v>
                      </c:pt>
                      <c:pt idx="421">
                        <c:v>2800</c:v>
                      </c:pt>
                      <c:pt idx="422">
                        <c:v>2800</c:v>
                      </c:pt>
                      <c:pt idx="423">
                        <c:v>2700</c:v>
                      </c:pt>
                      <c:pt idx="424">
                        <c:v>2700</c:v>
                      </c:pt>
                      <c:pt idx="425">
                        <c:v>2700</c:v>
                      </c:pt>
                      <c:pt idx="426">
                        <c:v>2700</c:v>
                      </c:pt>
                      <c:pt idx="427">
                        <c:v>2700</c:v>
                      </c:pt>
                      <c:pt idx="428">
                        <c:v>2700</c:v>
                      </c:pt>
                      <c:pt idx="429">
                        <c:v>2700</c:v>
                      </c:pt>
                      <c:pt idx="430">
                        <c:v>2700</c:v>
                      </c:pt>
                      <c:pt idx="431">
                        <c:v>2700</c:v>
                      </c:pt>
                      <c:pt idx="432">
                        <c:v>2700</c:v>
                      </c:pt>
                      <c:pt idx="433">
                        <c:v>2700</c:v>
                      </c:pt>
                      <c:pt idx="434">
                        <c:v>2700</c:v>
                      </c:pt>
                      <c:pt idx="435">
                        <c:v>2600</c:v>
                      </c:pt>
                      <c:pt idx="436">
                        <c:v>2600</c:v>
                      </c:pt>
                      <c:pt idx="437">
                        <c:v>2600</c:v>
                      </c:pt>
                      <c:pt idx="438">
                        <c:v>2600</c:v>
                      </c:pt>
                      <c:pt idx="439">
                        <c:v>2600</c:v>
                      </c:pt>
                      <c:pt idx="440">
                        <c:v>2600</c:v>
                      </c:pt>
                      <c:pt idx="441">
                        <c:v>2600</c:v>
                      </c:pt>
                      <c:pt idx="442">
                        <c:v>2600</c:v>
                      </c:pt>
                      <c:pt idx="443">
                        <c:v>2600</c:v>
                      </c:pt>
                      <c:pt idx="444">
                        <c:v>2600</c:v>
                      </c:pt>
                      <c:pt idx="445">
                        <c:v>2600</c:v>
                      </c:pt>
                      <c:pt idx="446">
                        <c:v>2600</c:v>
                      </c:pt>
                      <c:pt idx="447">
                        <c:v>2500</c:v>
                      </c:pt>
                      <c:pt idx="448">
                        <c:v>2500</c:v>
                      </c:pt>
                      <c:pt idx="449">
                        <c:v>2500</c:v>
                      </c:pt>
                      <c:pt idx="450">
                        <c:v>2500</c:v>
                      </c:pt>
                      <c:pt idx="451">
                        <c:v>2500</c:v>
                      </c:pt>
                      <c:pt idx="452">
                        <c:v>2500</c:v>
                      </c:pt>
                      <c:pt idx="453">
                        <c:v>2500</c:v>
                      </c:pt>
                      <c:pt idx="454">
                        <c:v>2500</c:v>
                      </c:pt>
                      <c:pt idx="455">
                        <c:v>2500</c:v>
                      </c:pt>
                      <c:pt idx="456">
                        <c:v>2500</c:v>
                      </c:pt>
                      <c:pt idx="457">
                        <c:v>2500</c:v>
                      </c:pt>
                      <c:pt idx="458">
                        <c:v>2500</c:v>
                      </c:pt>
                      <c:pt idx="459">
                        <c:v>2400</c:v>
                      </c:pt>
                      <c:pt idx="460">
                        <c:v>2400</c:v>
                      </c:pt>
                      <c:pt idx="461">
                        <c:v>2400</c:v>
                      </c:pt>
                      <c:pt idx="462">
                        <c:v>2400</c:v>
                      </c:pt>
                      <c:pt idx="463">
                        <c:v>2400</c:v>
                      </c:pt>
                      <c:pt idx="464">
                        <c:v>2400</c:v>
                      </c:pt>
                      <c:pt idx="465">
                        <c:v>2400</c:v>
                      </c:pt>
                      <c:pt idx="466">
                        <c:v>2400</c:v>
                      </c:pt>
                      <c:pt idx="467">
                        <c:v>2400</c:v>
                      </c:pt>
                      <c:pt idx="468">
                        <c:v>2400</c:v>
                      </c:pt>
                      <c:pt idx="469">
                        <c:v>2400</c:v>
                      </c:pt>
                      <c:pt idx="470">
                        <c:v>2400</c:v>
                      </c:pt>
                      <c:pt idx="471">
                        <c:v>2300</c:v>
                      </c:pt>
                      <c:pt idx="472">
                        <c:v>2300</c:v>
                      </c:pt>
                      <c:pt idx="473">
                        <c:v>2300</c:v>
                      </c:pt>
                      <c:pt idx="474">
                        <c:v>2300</c:v>
                      </c:pt>
                      <c:pt idx="475">
                        <c:v>2300</c:v>
                      </c:pt>
                      <c:pt idx="476">
                        <c:v>2300</c:v>
                      </c:pt>
                      <c:pt idx="477">
                        <c:v>2300</c:v>
                      </c:pt>
                      <c:pt idx="478">
                        <c:v>2300</c:v>
                      </c:pt>
                      <c:pt idx="479">
                        <c:v>2300</c:v>
                      </c:pt>
                      <c:pt idx="480">
                        <c:v>2300</c:v>
                      </c:pt>
                      <c:pt idx="481">
                        <c:v>2300</c:v>
                      </c:pt>
                      <c:pt idx="482">
                        <c:v>2300</c:v>
                      </c:pt>
                      <c:pt idx="483">
                        <c:v>2200</c:v>
                      </c:pt>
                      <c:pt idx="484">
                        <c:v>2200</c:v>
                      </c:pt>
                      <c:pt idx="485">
                        <c:v>2200</c:v>
                      </c:pt>
                      <c:pt idx="486">
                        <c:v>2200</c:v>
                      </c:pt>
                      <c:pt idx="487">
                        <c:v>2200</c:v>
                      </c:pt>
                      <c:pt idx="488">
                        <c:v>2200</c:v>
                      </c:pt>
                      <c:pt idx="489">
                        <c:v>2200</c:v>
                      </c:pt>
                      <c:pt idx="490">
                        <c:v>2200</c:v>
                      </c:pt>
                      <c:pt idx="491">
                        <c:v>2200</c:v>
                      </c:pt>
                      <c:pt idx="492">
                        <c:v>2200</c:v>
                      </c:pt>
                      <c:pt idx="493">
                        <c:v>2200</c:v>
                      </c:pt>
                      <c:pt idx="494">
                        <c:v>2200</c:v>
                      </c:pt>
                      <c:pt idx="495">
                        <c:v>2100</c:v>
                      </c:pt>
                      <c:pt idx="496">
                        <c:v>2100</c:v>
                      </c:pt>
                      <c:pt idx="497">
                        <c:v>2100</c:v>
                      </c:pt>
                      <c:pt idx="498">
                        <c:v>2100</c:v>
                      </c:pt>
                      <c:pt idx="499">
                        <c:v>2100</c:v>
                      </c:pt>
                      <c:pt idx="500">
                        <c:v>2100</c:v>
                      </c:pt>
                      <c:pt idx="501">
                        <c:v>2100</c:v>
                      </c:pt>
                      <c:pt idx="502">
                        <c:v>2100</c:v>
                      </c:pt>
                      <c:pt idx="503">
                        <c:v>2100</c:v>
                      </c:pt>
                      <c:pt idx="504">
                        <c:v>2100</c:v>
                      </c:pt>
                      <c:pt idx="505">
                        <c:v>2100</c:v>
                      </c:pt>
                      <c:pt idx="506">
                        <c:v>2100</c:v>
                      </c:pt>
                      <c:pt idx="507">
                        <c:v>2000</c:v>
                      </c:pt>
                      <c:pt idx="508">
                        <c:v>2000</c:v>
                      </c:pt>
                      <c:pt idx="509">
                        <c:v>2000</c:v>
                      </c:pt>
                      <c:pt idx="510">
                        <c:v>2000</c:v>
                      </c:pt>
                      <c:pt idx="511">
                        <c:v>2000</c:v>
                      </c:pt>
                      <c:pt idx="512">
                        <c:v>2000</c:v>
                      </c:pt>
                      <c:pt idx="513">
                        <c:v>2000</c:v>
                      </c:pt>
                      <c:pt idx="514">
                        <c:v>2000</c:v>
                      </c:pt>
                      <c:pt idx="515">
                        <c:v>2000</c:v>
                      </c:pt>
                      <c:pt idx="516">
                        <c:v>2000</c:v>
                      </c:pt>
                      <c:pt idx="517">
                        <c:v>2000</c:v>
                      </c:pt>
                      <c:pt idx="518">
                        <c:v>2000</c:v>
                      </c:pt>
                      <c:pt idx="519">
                        <c:v>1900</c:v>
                      </c:pt>
                      <c:pt idx="520">
                        <c:v>1900</c:v>
                      </c:pt>
                      <c:pt idx="521">
                        <c:v>1900</c:v>
                      </c:pt>
                      <c:pt idx="522">
                        <c:v>1900</c:v>
                      </c:pt>
                      <c:pt idx="523">
                        <c:v>1900</c:v>
                      </c:pt>
                      <c:pt idx="524">
                        <c:v>1900</c:v>
                      </c:pt>
                      <c:pt idx="525">
                        <c:v>1900</c:v>
                      </c:pt>
                      <c:pt idx="526">
                        <c:v>1900</c:v>
                      </c:pt>
                      <c:pt idx="527">
                        <c:v>1900</c:v>
                      </c:pt>
                      <c:pt idx="528">
                        <c:v>1900</c:v>
                      </c:pt>
                      <c:pt idx="529">
                        <c:v>1900</c:v>
                      </c:pt>
                      <c:pt idx="530">
                        <c:v>1900</c:v>
                      </c:pt>
                      <c:pt idx="531">
                        <c:v>1800</c:v>
                      </c:pt>
                      <c:pt idx="532">
                        <c:v>1800</c:v>
                      </c:pt>
                      <c:pt idx="533">
                        <c:v>1800</c:v>
                      </c:pt>
                      <c:pt idx="534">
                        <c:v>1800</c:v>
                      </c:pt>
                      <c:pt idx="535">
                        <c:v>1800</c:v>
                      </c:pt>
                      <c:pt idx="536">
                        <c:v>1800</c:v>
                      </c:pt>
                      <c:pt idx="537">
                        <c:v>1800</c:v>
                      </c:pt>
                      <c:pt idx="538">
                        <c:v>1800</c:v>
                      </c:pt>
                      <c:pt idx="539">
                        <c:v>1800</c:v>
                      </c:pt>
                      <c:pt idx="540">
                        <c:v>1800</c:v>
                      </c:pt>
                      <c:pt idx="541">
                        <c:v>1800</c:v>
                      </c:pt>
                      <c:pt idx="542">
                        <c:v>1800</c:v>
                      </c:pt>
                      <c:pt idx="543">
                        <c:v>1750</c:v>
                      </c:pt>
                      <c:pt idx="544">
                        <c:v>1750</c:v>
                      </c:pt>
                      <c:pt idx="545">
                        <c:v>1750</c:v>
                      </c:pt>
                      <c:pt idx="546">
                        <c:v>1750</c:v>
                      </c:pt>
                      <c:pt idx="547">
                        <c:v>1750</c:v>
                      </c:pt>
                      <c:pt idx="548">
                        <c:v>1750</c:v>
                      </c:pt>
                      <c:pt idx="549">
                        <c:v>1750</c:v>
                      </c:pt>
                      <c:pt idx="550">
                        <c:v>1750</c:v>
                      </c:pt>
                      <c:pt idx="551">
                        <c:v>1750</c:v>
                      </c:pt>
                      <c:pt idx="552">
                        <c:v>1750</c:v>
                      </c:pt>
                      <c:pt idx="553">
                        <c:v>1750</c:v>
                      </c:pt>
                      <c:pt idx="554">
                        <c:v>1750</c:v>
                      </c:pt>
                      <c:pt idx="555">
                        <c:v>1700</c:v>
                      </c:pt>
                      <c:pt idx="556">
                        <c:v>1700</c:v>
                      </c:pt>
                      <c:pt idx="557">
                        <c:v>1700</c:v>
                      </c:pt>
                      <c:pt idx="558">
                        <c:v>1700</c:v>
                      </c:pt>
                      <c:pt idx="559">
                        <c:v>1700</c:v>
                      </c:pt>
                      <c:pt idx="560">
                        <c:v>1700</c:v>
                      </c:pt>
                      <c:pt idx="561">
                        <c:v>1700</c:v>
                      </c:pt>
                      <c:pt idx="562">
                        <c:v>1700</c:v>
                      </c:pt>
                      <c:pt idx="563">
                        <c:v>1700</c:v>
                      </c:pt>
                      <c:pt idx="564">
                        <c:v>1700</c:v>
                      </c:pt>
                      <c:pt idx="565">
                        <c:v>1700</c:v>
                      </c:pt>
                      <c:pt idx="566">
                        <c:v>1700</c:v>
                      </c:pt>
                      <c:pt idx="567">
                        <c:v>1650</c:v>
                      </c:pt>
                      <c:pt idx="568">
                        <c:v>1650</c:v>
                      </c:pt>
                      <c:pt idx="569">
                        <c:v>1650</c:v>
                      </c:pt>
                      <c:pt idx="570">
                        <c:v>1650</c:v>
                      </c:pt>
                      <c:pt idx="571">
                        <c:v>1650</c:v>
                      </c:pt>
                      <c:pt idx="572">
                        <c:v>1650</c:v>
                      </c:pt>
                      <c:pt idx="573">
                        <c:v>1650</c:v>
                      </c:pt>
                      <c:pt idx="574">
                        <c:v>1650</c:v>
                      </c:pt>
                      <c:pt idx="575">
                        <c:v>1650</c:v>
                      </c:pt>
                      <c:pt idx="576">
                        <c:v>1650</c:v>
                      </c:pt>
                      <c:pt idx="577">
                        <c:v>1650</c:v>
                      </c:pt>
                      <c:pt idx="578">
                        <c:v>1650</c:v>
                      </c:pt>
                      <c:pt idx="579">
                        <c:v>1600</c:v>
                      </c:pt>
                      <c:pt idx="580">
                        <c:v>1600</c:v>
                      </c:pt>
                      <c:pt idx="581">
                        <c:v>1600</c:v>
                      </c:pt>
                      <c:pt idx="582">
                        <c:v>1600</c:v>
                      </c:pt>
                      <c:pt idx="583">
                        <c:v>1600</c:v>
                      </c:pt>
                      <c:pt idx="584">
                        <c:v>1600</c:v>
                      </c:pt>
                      <c:pt idx="585">
                        <c:v>1600</c:v>
                      </c:pt>
                      <c:pt idx="586">
                        <c:v>1600</c:v>
                      </c:pt>
                      <c:pt idx="587">
                        <c:v>1600</c:v>
                      </c:pt>
                      <c:pt idx="588">
                        <c:v>1600</c:v>
                      </c:pt>
                      <c:pt idx="589">
                        <c:v>1600</c:v>
                      </c:pt>
                      <c:pt idx="590">
                        <c:v>1600</c:v>
                      </c:pt>
                      <c:pt idx="591">
                        <c:v>1550</c:v>
                      </c:pt>
                      <c:pt idx="592">
                        <c:v>1550</c:v>
                      </c:pt>
                      <c:pt idx="593">
                        <c:v>1550</c:v>
                      </c:pt>
                      <c:pt idx="594">
                        <c:v>1550</c:v>
                      </c:pt>
                      <c:pt idx="595">
                        <c:v>1550</c:v>
                      </c:pt>
                      <c:pt idx="596">
                        <c:v>1550</c:v>
                      </c:pt>
                      <c:pt idx="597">
                        <c:v>1550</c:v>
                      </c:pt>
                      <c:pt idx="598">
                        <c:v>1550</c:v>
                      </c:pt>
                      <c:pt idx="599">
                        <c:v>1550</c:v>
                      </c:pt>
                      <c:pt idx="600">
                        <c:v>1550</c:v>
                      </c:pt>
                      <c:pt idx="601">
                        <c:v>1550</c:v>
                      </c:pt>
                      <c:pt idx="602">
                        <c:v>1550</c:v>
                      </c:pt>
                      <c:pt idx="603">
                        <c:v>1500</c:v>
                      </c:pt>
                      <c:pt idx="604">
                        <c:v>1500</c:v>
                      </c:pt>
                      <c:pt idx="605">
                        <c:v>1500</c:v>
                      </c:pt>
                      <c:pt idx="606">
                        <c:v>1500</c:v>
                      </c:pt>
                      <c:pt idx="607">
                        <c:v>1500</c:v>
                      </c:pt>
                      <c:pt idx="608">
                        <c:v>1500</c:v>
                      </c:pt>
                      <c:pt idx="609">
                        <c:v>1500</c:v>
                      </c:pt>
                      <c:pt idx="610">
                        <c:v>1500</c:v>
                      </c:pt>
                      <c:pt idx="611">
                        <c:v>1500</c:v>
                      </c:pt>
                      <c:pt idx="612">
                        <c:v>1500</c:v>
                      </c:pt>
                      <c:pt idx="613">
                        <c:v>1500</c:v>
                      </c:pt>
                      <c:pt idx="614">
                        <c:v>1500</c:v>
                      </c:pt>
                      <c:pt idx="615">
                        <c:v>1450</c:v>
                      </c:pt>
                      <c:pt idx="616">
                        <c:v>1450</c:v>
                      </c:pt>
                      <c:pt idx="617">
                        <c:v>1450</c:v>
                      </c:pt>
                      <c:pt idx="618">
                        <c:v>1450</c:v>
                      </c:pt>
                      <c:pt idx="619">
                        <c:v>1450</c:v>
                      </c:pt>
                      <c:pt idx="620">
                        <c:v>1450</c:v>
                      </c:pt>
                      <c:pt idx="621">
                        <c:v>1450</c:v>
                      </c:pt>
                      <c:pt idx="622">
                        <c:v>1450</c:v>
                      </c:pt>
                      <c:pt idx="623">
                        <c:v>1450</c:v>
                      </c:pt>
                      <c:pt idx="624">
                        <c:v>1450</c:v>
                      </c:pt>
                      <c:pt idx="625">
                        <c:v>1450</c:v>
                      </c:pt>
                      <c:pt idx="626">
                        <c:v>1450</c:v>
                      </c:pt>
                      <c:pt idx="627">
                        <c:v>1400</c:v>
                      </c:pt>
                      <c:pt idx="628">
                        <c:v>1400</c:v>
                      </c:pt>
                      <c:pt idx="629">
                        <c:v>1400</c:v>
                      </c:pt>
                      <c:pt idx="630">
                        <c:v>1400</c:v>
                      </c:pt>
                      <c:pt idx="631">
                        <c:v>1400</c:v>
                      </c:pt>
                      <c:pt idx="632">
                        <c:v>1400</c:v>
                      </c:pt>
                      <c:pt idx="633">
                        <c:v>1400</c:v>
                      </c:pt>
                      <c:pt idx="634">
                        <c:v>1400</c:v>
                      </c:pt>
                      <c:pt idx="635">
                        <c:v>1400</c:v>
                      </c:pt>
                      <c:pt idx="636">
                        <c:v>1400</c:v>
                      </c:pt>
                      <c:pt idx="637">
                        <c:v>1400</c:v>
                      </c:pt>
                      <c:pt idx="638">
                        <c:v>1400</c:v>
                      </c:pt>
                      <c:pt idx="639">
                        <c:v>1350</c:v>
                      </c:pt>
                      <c:pt idx="640">
                        <c:v>1350</c:v>
                      </c:pt>
                      <c:pt idx="641">
                        <c:v>1350</c:v>
                      </c:pt>
                      <c:pt idx="642">
                        <c:v>1350</c:v>
                      </c:pt>
                      <c:pt idx="643">
                        <c:v>1350</c:v>
                      </c:pt>
                      <c:pt idx="644">
                        <c:v>1350</c:v>
                      </c:pt>
                      <c:pt idx="645">
                        <c:v>1350</c:v>
                      </c:pt>
                      <c:pt idx="646">
                        <c:v>1350</c:v>
                      </c:pt>
                      <c:pt idx="647">
                        <c:v>1350</c:v>
                      </c:pt>
                      <c:pt idx="648">
                        <c:v>1350</c:v>
                      </c:pt>
                      <c:pt idx="649">
                        <c:v>1350</c:v>
                      </c:pt>
                      <c:pt idx="650">
                        <c:v>1350</c:v>
                      </c:pt>
                      <c:pt idx="651">
                        <c:v>1300</c:v>
                      </c:pt>
                      <c:pt idx="652">
                        <c:v>1300</c:v>
                      </c:pt>
                      <c:pt idx="653">
                        <c:v>1300</c:v>
                      </c:pt>
                      <c:pt idx="654">
                        <c:v>1300</c:v>
                      </c:pt>
                      <c:pt idx="655">
                        <c:v>1300</c:v>
                      </c:pt>
                      <c:pt idx="656">
                        <c:v>1300</c:v>
                      </c:pt>
                      <c:pt idx="657">
                        <c:v>1300</c:v>
                      </c:pt>
                      <c:pt idx="658">
                        <c:v>1300</c:v>
                      </c:pt>
                      <c:pt idx="659">
                        <c:v>1300</c:v>
                      </c:pt>
                      <c:pt idx="660">
                        <c:v>1300</c:v>
                      </c:pt>
                      <c:pt idx="661">
                        <c:v>1300</c:v>
                      </c:pt>
                      <c:pt idx="662">
                        <c:v>1300</c:v>
                      </c:pt>
                      <c:pt idx="663">
                        <c:v>1250</c:v>
                      </c:pt>
                      <c:pt idx="664">
                        <c:v>1250</c:v>
                      </c:pt>
                      <c:pt idx="665">
                        <c:v>1250</c:v>
                      </c:pt>
                      <c:pt idx="666">
                        <c:v>1250</c:v>
                      </c:pt>
                      <c:pt idx="667">
                        <c:v>1250</c:v>
                      </c:pt>
                      <c:pt idx="668">
                        <c:v>1250</c:v>
                      </c:pt>
                      <c:pt idx="669">
                        <c:v>1250</c:v>
                      </c:pt>
                      <c:pt idx="670">
                        <c:v>1250</c:v>
                      </c:pt>
                      <c:pt idx="671">
                        <c:v>1250</c:v>
                      </c:pt>
                      <c:pt idx="672">
                        <c:v>1250</c:v>
                      </c:pt>
                      <c:pt idx="673">
                        <c:v>1250</c:v>
                      </c:pt>
                      <c:pt idx="674">
                        <c:v>1250</c:v>
                      </c:pt>
                      <c:pt idx="675">
                        <c:v>1200</c:v>
                      </c:pt>
                      <c:pt idx="676">
                        <c:v>1200</c:v>
                      </c:pt>
                      <c:pt idx="677">
                        <c:v>1200</c:v>
                      </c:pt>
                      <c:pt idx="678">
                        <c:v>1200</c:v>
                      </c:pt>
                      <c:pt idx="679">
                        <c:v>1200</c:v>
                      </c:pt>
                      <c:pt idx="680">
                        <c:v>1200</c:v>
                      </c:pt>
                      <c:pt idx="681">
                        <c:v>1200</c:v>
                      </c:pt>
                      <c:pt idx="682">
                        <c:v>1200</c:v>
                      </c:pt>
                      <c:pt idx="683">
                        <c:v>1200</c:v>
                      </c:pt>
                      <c:pt idx="684">
                        <c:v>1200</c:v>
                      </c:pt>
                      <c:pt idx="685">
                        <c:v>1200</c:v>
                      </c:pt>
                      <c:pt idx="686">
                        <c:v>1200</c:v>
                      </c:pt>
                      <c:pt idx="687">
                        <c:v>1150</c:v>
                      </c:pt>
                      <c:pt idx="688">
                        <c:v>1150</c:v>
                      </c:pt>
                      <c:pt idx="689">
                        <c:v>1150</c:v>
                      </c:pt>
                      <c:pt idx="690">
                        <c:v>1150</c:v>
                      </c:pt>
                      <c:pt idx="691">
                        <c:v>1150</c:v>
                      </c:pt>
                      <c:pt idx="692">
                        <c:v>1150</c:v>
                      </c:pt>
                      <c:pt idx="693">
                        <c:v>1150</c:v>
                      </c:pt>
                      <c:pt idx="694">
                        <c:v>1150</c:v>
                      </c:pt>
                      <c:pt idx="695">
                        <c:v>1150</c:v>
                      </c:pt>
                      <c:pt idx="696">
                        <c:v>1150</c:v>
                      </c:pt>
                      <c:pt idx="697">
                        <c:v>1150</c:v>
                      </c:pt>
                      <c:pt idx="698">
                        <c:v>1150</c:v>
                      </c:pt>
                      <c:pt idx="699">
                        <c:v>1100</c:v>
                      </c:pt>
                      <c:pt idx="700">
                        <c:v>1100</c:v>
                      </c:pt>
                      <c:pt idx="701">
                        <c:v>1100</c:v>
                      </c:pt>
                      <c:pt idx="702">
                        <c:v>1100</c:v>
                      </c:pt>
                      <c:pt idx="703">
                        <c:v>1100</c:v>
                      </c:pt>
                      <c:pt idx="704">
                        <c:v>1100</c:v>
                      </c:pt>
                      <c:pt idx="705">
                        <c:v>1100</c:v>
                      </c:pt>
                      <c:pt idx="706">
                        <c:v>1100</c:v>
                      </c:pt>
                      <c:pt idx="707">
                        <c:v>1100</c:v>
                      </c:pt>
                      <c:pt idx="708">
                        <c:v>1100</c:v>
                      </c:pt>
                      <c:pt idx="709">
                        <c:v>1100</c:v>
                      </c:pt>
                      <c:pt idx="710">
                        <c:v>1100</c:v>
                      </c:pt>
                      <c:pt idx="711">
                        <c:v>1050</c:v>
                      </c:pt>
                      <c:pt idx="712">
                        <c:v>1050</c:v>
                      </c:pt>
                      <c:pt idx="713">
                        <c:v>1050</c:v>
                      </c:pt>
                      <c:pt idx="714">
                        <c:v>1050</c:v>
                      </c:pt>
                      <c:pt idx="715">
                        <c:v>1050</c:v>
                      </c:pt>
                      <c:pt idx="716">
                        <c:v>1050</c:v>
                      </c:pt>
                      <c:pt idx="717">
                        <c:v>1050</c:v>
                      </c:pt>
                      <c:pt idx="718">
                        <c:v>1050</c:v>
                      </c:pt>
                      <c:pt idx="719">
                        <c:v>1050</c:v>
                      </c:pt>
                      <c:pt idx="720">
                        <c:v>1050</c:v>
                      </c:pt>
                      <c:pt idx="721">
                        <c:v>1050</c:v>
                      </c:pt>
                      <c:pt idx="722">
                        <c:v>1050</c:v>
                      </c:pt>
                      <c:pt idx="723">
                        <c:v>1050</c:v>
                      </c:pt>
                      <c:pt idx="724">
                        <c:v>1050</c:v>
                      </c:pt>
                      <c:pt idx="725">
                        <c:v>1050</c:v>
                      </c:pt>
                      <c:pt idx="726">
                        <c:v>1050</c:v>
                      </c:pt>
                      <c:pt idx="727">
                        <c:v>1050</c:v>
                      </c:pt>
                      <c:pt idx="728">
                        <c:v>1050</c:v>
                      </c:pt>
                      <c:pt idx="729">
                        <c:v>1000</c:v>
                      </c:pt>
                      <c:pt idx="730">
                        <c:v>1000</c:v>
                      </c:pt>
                      <c:pt idx="731">
                        <c:v>1000</c:v>
                      </c:pt>
                      <c:pt idx="732">
                        <c:v>1000</c:v>
                      </c:pt>
                      <c:pt idx="733">
                        <c:v>1000</c:v>
                      </c:pt>
                      <c:pt idx="734">
                        <c:v>1000</c:v>
                      </c:pt>
                      <c:pt idx="735">
                        <c:v>1000</c:v>
                      </c:pt>
                      <c:pt idx="736">
                        <c:v>1000</c:v>
                      </c:pt>
                      <c:pt idx="737">
                        <c:v>1000</c:v>
                      </c:pt>
                      <c:pt idx="738">
                        <c:v>1000</c:v>
                      </c:pt>
                      <c:pt idx="739">
                        <c:v>1000</c:v>
                      </c:pt>
                      <c:pt idx="740">
                        <c:v>1000</c:v>
                      </c:pt>
                      <c:pt idx="741">
                        <c:v>1000</c:v>
                      </c:pt>
                      <c:pt idx="742">
                        <c:v>1000</c:v>
                      </c:pt>
                      <c:pt idx="743">
                        <c:v>1000</c:v>
                      </c:pt>
                      <c:pt idx="744">
                        <c:v>1000</c:v>
                      </c:pt>
                      <c:pt idx="745">
                        <c:v>1000</c:v>
                      </c:pt>
                      <c:pt idx="746">
                        <c:v>1000</c:v>
                      </c:pt>
                      <c:pt idx="747">
                        <c:v>1000</c:v>
                      </c:pt>
                      <c:pt idx="748">
                        <c:v>1000</c:v>
                      </c:pt>
                      <c:pt idx="749">
                        <c:v>1000</c:v>
                      </c:pt>
                      <c:pt idx="750">
                        <c:v>1000</c:v>
                      </c:pt>
                      <c:pt idx="751">
                        <c:v>1000</c:v>
                      </c:pt>
                      <c:pt idx="752">
                        <c:v>1000</c:v>
                      </c:pt>
                      <c:pt idx="753">
                        <c:v>950</c:v>
                      </c:pt>
                      <c:pt idx="754">
                        <c:v>950</c:v>
                      </c:pt>
                      <c:pt idx="755">
                        <c:v>950</c:v>
                      </c:pt>
                      <c:pt idx="756">
                        <c:v>950</c:v>
                      </c:pt>
                      <c:pt idx="757">
                        <c:v>950</c:v>
                      </c:pt>
                      <c:pt idx="758">
                        <c:v>950</c:v>
                      </c:pt>
                      <c:pt idx="759">
                        <c:v>950</c:v>
                      </c:pt>
                      <c:pt idx="760">
                        <c:v>950</c:v>
                      </c:pt>
                      <c:pt idx="761">
                        <c:v>950</c:v>
                      </c:pt>
                      <c:pt idx="762">
                        <c:v>950</c:v>
                      </c:pt>
                      <c:pt idx="763">
                        <c:v>950</c:v>
                      </c:pt>
                      <c:pt idx="764">
                        <c:v>950</c:v>
                      </c:pt>
                      <c:pt idx="765">
                        <c:v>950</c:v>
                      </c:pt>
                      <c:pt idx="766">
                        <c:v>950</c:v>
                      </c:pt>
                      <c:pt idx="767">
                        <c:v>950</c:v>
                      </c:pt>
                      <c:pt idx="768">
                        <c:v>950</c:v>
                      </c:pt>
                      <c:pt idx="769">
                        <c:v>950</c:v>
                      </c:pt>
                      <c:pt idx="770">
                        <c:v>950</c:v>
                      </c:pt>
                      <c:pt idx="771">
                        <c:v>950</c:v>
                      </c:pt>
                      <c:pt idx="772">
                        <c:v>950</c:v>
                      </c:pt>
                      <c:pt idx="773">
                        <c:v>950</c:v>
                      </c:pt>
                      <c:pt idx="774">
                        <c:v>950</c:v>
                      </c:pt>
                      <c:pt idx="775">
                        <c:v>950</c:v>
                      </c:pt>
                      <c:pt idx="776">
                        <c:v>950</c:v>
                      </c:pt>
                      <c:pt idx="777">
                        <c:v>900</c:v>
                      </c:pt>
                      <c:pt idx="778">
                        <c:v>900</c:v>
                      </c:pt>
                      <c:pt idx="779">
                        <c:v>900</c:v>
                      </c:pt>
                      <c:pt idx="780">
                        <c:v>900</c:v>
                      </c:pt>
                      <c:pt idx="781">
                        <c:v>900</c:v>
                      </c:pt>
                      <c:pt idx="782">
                        <c:v>900</c:v>
                      </c:pt>
                      <c:pt idx="783">
                        <c:v>900</c:v>
                      </c:pt>
                      <c:pt idx="784">
                        <c:v>900</c:v>
                      </c:pt>
                      <c:pt idx="785">
                        <c:v>900</c:v>
                      </c:pt>
                      <c:pt idx="786">
                        <c:v>900</c:v>
                      </c:pt>
                      <c:pt idx="787">
                        <c:v>900</c:v>
                      </c:pt>
                      <c:pt idx="788">
                        <c:v>900</c:v>
                      </c:pt>
                      <c:pt idx="789">
                        <c:v>900</c:v>
                      </c:pt>
                      <c:pt idx="790">
                        <c:v>900</c:v>
                      </c:pt>
                      <c:pt idx="791">
                        <c:v>900</c:v>
                      </c:pt>
                      <c:pt idx="792">
                        <c:v>900</c:v>
                      </c:pt>
                      <c:pt idx="793">
                        <c:v>900</c:v>
                      </c:pt>
                      <c:pt idx="794">
                        <c:v>900</c:v>
                      </c:pt>
                      <c:pt idx="795">
                        <c:v>900</c:v>
                      </c:pt>
                      <c:pt idx="796">
                        <c:v>900</c:v>
                      </c:pt>
                      <c:pt idx="797">
                        <c:v>900</c:v>
                      </c:pt>
                      <c:pt idx="798">
                        <c:v>900</c:v>
                      </c:pt>
                      <c:pt idx="799">
                        <c:v>900</c:v>
                      </c:pt>
                      <c:pt idx="800">
                        <c:v>900</c:v>
                      </c:pt>
                      <c:pt idx="801">
                        <c:v>850</c:v>
                      </c:pt>
                      <c:pt idx="802">
                        <c:v>850</c:v>
                      </c:pt>
                      <c:pt idx="803">
                        <c:v>850</c:v>
                      </c:pt>
                      <c:pt idx="804">
                        <c:v>850</c:v>
                      </c:pt>
                      <c:pt idx="805">
                        <c:v>850</c:v>
                      </c:pt>
                      <c:pt idx="806">
                        <c:v>850</c:v>
                      </c:pt>
                      <c:pt idx="807">
                        <c:v>850</c:v>
                      </c:pt>
                      <c:pt idx="808">
                        <c:v>850</c:v>
                      </c:pt>
                      <c:pt idx="809">
                        <c:v>850</c:v>
                      </c:pt>
                      <c:pt idx="810">
                        <c:v>850</c:v>
                      </c:pt>
                      <c:pt idx="811">
                        <c:v>850</c:v>
                      </c:pt>
                      <c:pt idx="812">
                        <c:v>850</c:v>
                      </c:pt>
                      <c:pt idx="813">
                        <c:v>850</c:v>
                      </c:pt>
                      <c:pt idx="814">
                        <c:v>850</c:v>
                      </c:pt>
                      <c:pt idx="815">
                        <c:v>850</c:v>
                      </c:pt>
                      <c:pt idx="816">
                        <c:v>850</c:v>
                      </c:pt>
                      <c:pt idx="817">
                        <c:v>850</c:v>
                      </c:pt>
                      <c:pt idx="818">
                        <c:v>850</c:v>
                      </c:pt>
                      <c:pt idx="819">
                        <c:v>850</c:v>
                      </c:pt>
                      <c:pt idx="820">
                        <c:v>850</c:v>
                      </c:pt>
                      <c:pt idx="821">
                        <c:v>850</c:v>
                      </c:pt>
                      <c:pt idx="822">
                        <c:v>850</c:v>
                      </c:pt>
                      <c:pt idx="823">
                        <c:v>850</c:v>
                      </c:pt>
                      <c:pt idx="824">
                        <c:v>850</c:v>
                      </c:pt>
                      <c:pt idx="825">
                        <c:v>800</c:v>
                      </c:pt>
                      <c:pt idx="826">
                        <c:v>800</c:v>
                      </c:pt>
                      <c:pt idx="827">
                        <c:v>800</c:v>
                      </c:pt>
                      <c:pt idx="828">
                        <c:v>800</c:v>
                      </c:pt>
                      <c:pt idx="829">
                        <c:v>800</c:v>
                      </c:pt>
                      <c:pt idx="830">
                        <c:v>800</c:v>
                      </c:pt>
                      <c:pt idx="831">
                        <c:v>800</c:v>
                      </c:pt>
                      <c:pt idx="832">
                        <c:v>800</c:v>
                      </c:pt>
                      <c:pt idx="833">
                        <c:v>800</c:v>
                      </c:pt>
                      <c:pt idx="834">
                        <c:v>800</c:v>
                      </c:pt>
                      <c:pt idx="835">
                        <c:v>800</c:v>
                      </c:pt>
                      <c:pt idx="836">
                        <c:v>800</c:v>
                      </c:pt>
                      <c:pt idx="837">
                        <c:v>800</c:v>
                      </c:pt>
                      <c:pt idx="838">
                        <c:v>800</c:v>
                      </c:pt>
                      <c:pt idx="839">
                        <c:v>800</c:v>
                      </c:pt>
                      <c:pt idx="840">
                        <c:v>800</c:v>
                      </c:pt>
                      <c:pt idx="841">
                        <c:v>800</c:v>
                      </c:pt>
                      <c:pt idx="842">
                        <c:v>800</c:v>
                      </c:pt>
                      <c:pt idx="843">
                        <c:v>800</c:v>
                      </c:pt>
                      <c:pt idx="844">
                        <c:v>800</c:v>
                      </c:pt>
                      <c:pt idx="845">
                        <c:v>800</c:v>
                      </c:pt>
                      <c:pt idx="846">
                        <c:v>800</c:v>
                      </c:pt>
                      <c:pt idx="847">
                        <c:v>800</c:v>
                      </c:pt>
                      <c:pt idx="848">
                        <c:v>800</c:v>
                      </c:pt>
                      <c:pt idx="849">
                        <c:v>800</c:v>
                      </c:pt>
                      <c:pt idx="850">
                        <c:v>800</c:v>
                      </c:pt>
                      <c:pt idx="851">
                        <c:v>800</c:v>
                      </c:pt>
                      <c:pt idx="852">
                        <c:v>800</c:v>
                      </c:pt>
                      <c:pt idx="853">
                        <c:v>800</c:v>
                      </c:pt>
                      <c:pt idx="854">
                        <c:v>800</c:v>
                      </c:pt>
                      <c:pt idx="855">
                        <c:v>800</c:v>
                      </c:pt>
                      <c:pt idx="856">
                        <c:v>800</c:v>
                      </c:pt>
                      <c:pt idx="857">
                        <c:v>800</c:v>
                      </c:pt>
                      <c:pt idx="858">
                        <c:v>800</c:v>
                      </c:pt>
                      <c:pt idx="859">
                        <c:v>800</c:v>
                      </c:pt>
                      <c:pt idx="860">
                        <c:v>800</c:v>
                      </c:pt>
                      <c:pt idx="861">
                        <c:v>800</c:v>
                      </c:pt>
                      <c:pt idx="862">
                        <c:v>800</c:v>
                      </c:pt>
                      <c:pt idx="863">
                        <c:v>800</c:v>
                      </c:pt>
                      <c:pt idx="864">
                        <c:v>800</c:v>
                      </c:pt>
                      <c:pt idx="865">
                        <c:v>800</c:v>
                      </c:pt>
                      <c:pt idx="866">
                        <c:v>800</c:v>
                      </c:pt>
                      <c:pt idx="867">
                        <c:v>800</c:v>
                      </c:pt>
                      <c:pt idx="868">
                        <c:v>800</c:v>
                      </c:pt>
                      <c:pt idx="869">
                        <c:v>800</c:v>
                      </c:pt>
                      <c:pt idx="870">
                        <c:v>800</c:v>
                      </c:pt>
                      <c:pt idx="871">
                        <c:v>800</c:v>
                      </c:pt>
                      <c:pt idx="872">
                        <c:v>800</c:v>
                      </c:pt>
                      <c:pt idx="873">
                        <c:v>800</c:v>
                      </c:pt>
                      <c:pt idx="874">
                        <c:v>800</c:v>
                      </c:pt>
                      <c:pt idx="875">
                        <c:v>800</c:v>
                      </c:pt>
                      <c:pt idx="876">
                        <c:v>800</c:v>
                      </c:pt>
                      <c:pt idx="877">
                        <c:v>800</c:v>
                      </c:pt>
                      <c:pt idx="878">
                        <c:v>800</c:v>
                      </c:pt>
                      <c:pt idx="879">
                        <c:v>800</c:v>
                      </c:pt>
                      <c:pt idx="880">
                        <c:v>800</c:v>
                      </c:pt>
                      <c:pt idx="881">
                        <c:v>800</c:v>
                      </c:pt>
                      <c:pt idx="882">
                        <c:v>800</c:v>
                      </c:pt>
                      <c:pt idx="883">
                        <c:v>800</c:v>
                      </c:pt>
                      <c:pt idx="884">
                        <c:v>800</c:v>
                      </c:pt>
                      <c:pt idx="885">
                        <c:v>800</c:v>
                      </c:pt>
                      <c:pt idx="886">
                        <c:v>800</c:v>
                      </c:pt>
                      <c:pt idx="887">
                        <c:v>800</c:v>
                      </c:pt>
                      <c:pt idx="888">
                        <c:v>800</c:v>
                      </c:pt>
                      <c:pt idx="889">
                        <c:v>800</c:v>
                      </c:pt>
                      <c:pt idx="890">
                        <c:v>800</c:v>
                      </c:pt>
                      <c:pt idx="891">
                        <c:v>800</c:v>
                      </c:pt>
                      <c:pt idx="892">
                        <c:v>800</c:v>
                      </c:pt>
                      <c:pt idx="893">
                        <c:v>800</c:v>
                      </c:pt>
                      <c:pt idx="894">
                        <c:v>800</c:v>
                      </c:pt>
                      <c:pt idx="895">
                        <c:v>800</c:v>
                      </c:pt>
                      <c:pt idx="896">
                        <c:v>800</c:v>
                      </c:pt>
                      <c:pt idx="897">
                        <c:v>750</c:v>
                      </c:pt>
                      <c:pt idx="898">
                        <c:v>750</c:v>
                      </c:pt>
                      <c:pt idx="899">
                        <c:v>750</c:v>
                      </c:pt>
                      <c:pt idx="900">
                        <c:v>750</c:v>
                      </c:pt>
                      <c:pt idx="901">
                        <c:v>750</c:v>
                      </c:pt>
                      <c:pt idx="902">
                        <c:v>750</c:v>
                      </c:pt>
                      <c:pt idx="903">
                        <c:v>750</c:v>
                      </c:pt>
                      <c:pt idx="904">
                        <c:v>750</c:v>
                      </c:pt>
                      <c:pt idx="905">
                        <c:v>750</c:v>
                      </c:pt>
                      <c:pt idx="906">
                        <c:v>750</c:v>
                      </c:pt>
                      <c:pt idx="907">
                        <c:v>750</c:v>
                      </c:pt>
                      <c:pt idx="908">
                        <c:v>750</c:v>
                      </c:pt>
                      <c:pt idx="909">
                        <c:v>750</c:v>
                      </c:pt>
                      <c:pt idx="910">
                        <c:v>750</c:v>
                      </c:pt>
                      <c:pt idx="911">
                        <c:v>750</c:v>
                      </c:pt>
                      <c:pt idx="912">
                        <c:v>750</c:v>
                      </c:pt>
                      <c:pt idx="913">
                        <c:v>750</c:v>
                      </c:pt>
                      <c:pt idx="914">
                        <c:v>750</c:v>
                      </c:pt>
                      <c:pt idx="915">
                        <c:v>750</c:v>
                      </c:pt>
                      <c:pt idx="916">
                        <c:v>750</c:v>
                      </c:pt>
                      <c:pt idx="917">
                        <c:v>750</c:v>
                      </c:pt>
                      <c:pt idx="918">
                        <c:v>750</c:v>
                      </c:pt>
                      <c:pt idx="919">
                        <c:v>750</c:v>
                      </c:pt>
                      <c:pt idx="920">
                        <c:v>750</c:v>
                      </c:pt>
                      <c:pt idx="921">
                        <c:v>750</c:v>
                      </c:pt>
                      <c:pt idx="922">
                        <c:v>750</c:v>
                      </c:pt>
                      <c:pt idx="923">
                        <c:v>750</c:v>
                      </c:pt>
                      <c:pt idx="924">
                        <c:v>750</c:v>
                      </c:pt>
                      <c:pt idx="925">
                        <c:v>750</c:v>
                      </c:pt>
                      <c:pt idx="926">
                        <c:v>750</c:v>
                      </c:pt>
                      <c:pt idx="927">
                        <c:v>750</c:v>
                      </c:pt>
                      <c:pt idx="928">
                        <c:v>750</c:v>
                      </c:pt>
                      <c:pt idx="929">
                        <c:v>750</c:v>
                      </c:pt>
                      <c:pt idx="930">
                        <c:v>750</c:v>
                      </c:pt>
                      <c:pt idx="931">
                        <c:v>750</c:v>
                      </c:pt>
                      <c:pt idx="932">
                        <c:v>750</c:v>
                      </c:pt>
                      <c:pt idx="933">
                        <c:v>750</c:v>
                      </c:pt>
                      <c:pt idx="934">
                        <c:v>750</c:v>
                      </c:pt>
                      <c:pt idx="935">
                        <c:v>750</c:v>
                      </c:pt>
                      <c:pt idx="936">
                        <c:v>750</c:v>
                      </c:pt>
                      <c:pt idx="937">
                        <c:v>750</c:v>
                      </c:pt>
                      <c:pt idx="938">
                        <c:v>750</c:v>
                      </c:pt>
                      <c:pt idx="939">
                        <c:v>750</c:v>
                      </c:pt>
                      <c:pt idx="940">
                        <c:v>750</c:v>
                      </c:pt>
                      <c:pt idx="941">
                        <c:v>750</c:v>
                      </c:pt>
                      <c:pt idx="942">
                        <c:v>750</c:v>
                      </c:pt>
                      <c:pt idx="943">
                        <c:v>750</c:v>
                      </c:pt>
                      <c:pt idx="944">
                        <c:v>750</c:v>
                      </c:pt>
                      <c:pt idx="945">
                        <c:v>750</c:v>
                      </c:pt>
                      <c:pt idx="946">
                        <c:v>750</c:v>
                      </c:pt>
                      <c:pt idx="947">
                        <c:v>750</c:v>
                      </c:pt>
                      <c:pt idx="948">
                        <c:v>750</c:v>
                      </c:pt>
                      <c:pt idx="949">
                        <c:v>750</c:v>
                      </c:pt>
                      <c:pt idx="950">
                        <c:v>750</c:v>
                      </c:pt>
                      <c:pt idx="951">
                        <c:v>750</c:v>
                      </c:pt>
                      <c:pt idx="952">
                        <c:v>750</c:v>
                      </c:pt>
                      <c:pt idx="953">
                        <c:v>750</c:v>
                      </c:pt>
                      <c:pt idx="954">
                        <c:v>750</c:v>
                      </c:pt>
                      <c:pt idx="955">
                        <c:v>750</c:v>
                      </c:pt>
                      <c:pt idx="956">
                        <c:v>750</c:v>
                      </c:pt>
                      <c:pt idx="957">
                        <c:v>750</c:v>
                      </c:pt>
                      <c:pt idx="958">
                        <c:v>750</c:v>
                      </c:pt>
                      <c:pt idx="959">
                        <c:v>750</c:v>
                      </c:pt>
                      <c:pt idx="960">
                        <c:v>750</c:v>
                      </c:pt>
                      <c:pt idx="961">
                        <c:v>750</c:v>
                      </c:pt>
                      <c:pt idx="962">
                        <c:v>750</c:v>
                      </c:pt>
                      <c:pt idx="963">
                        <c:v>750</c:v>
                      </c:pt>
                      <c:pt idx="964">
                        <c:v>750</c:v>
                      </c:pt>
                      <c:pt idx="965">
                        <c:v>750</c:v>
                      </c:pt>
                      <c:pt idx="966">
                        <c:v>750</c:v>
                      </c:pt>
                      <c:pt idx="967">
                        <c:v>750</c:v>
                      </c:pt>
                      <c:pt idx="968">
                        <c:v>750</c:v>
                      </c:pt>
                      <c:pt idx="969">
                        <c:v>750</c:v>
                      </c:pt>
                      <c:pt idx="970">
                        <c:v>750</c:v>
                      </c:pt>
                      <c:pt idx="971">
                        <c:v>750</c:v>
                      </c:pt>
                      <c:pt idx="972">
                        <c:v>750</c:v>
                      </c:pt>
                      <c:pt idx="973">
                        <c:v>750</c:v>
                      </c:pt>
                      <c:pt idx="974">
                        <c:v>750</c:v>
                      </c:pt>
                      <c:pt idx="975">
                        <c:v>750</c:v>
                      </c:pt>
                      <c:pt idx="976">
                        <c:v>750</c:v>
                      </c:pt>
                      <c:pt idx="977">
                        <c:v>750</c:v>
                      </c:pt>
                      <c:pt idx="978">
                        <c:v>750</c:v>
                      </c:pt>
                      <c:pt idx="979">
                        <c:v>750</c:v>
                      </c:pt>
                      <c:pt idx="980">
                        <c:v>750</c:v>
                      </c:pt>
                      <c:pt idx="981">
                        <c:v>700</c:v>
                      </c:pt>
                      <c:pt idx="982">
                        <c:v>700</c:v>
                      </c:pt>
                      <c:pt idx="983">
                        <c:v>700</c:v>
                      </c:pt>
                      <c:pt idx="984">
                        <c:v>700</c:v>
                      </c:pt>
                      <c:pt idx="985">
                        <c:v>700</c:v>
                      </c:pt>
                      <c:pt idx="986">
                        <c:v>700</c:v>
                      </c:pt>
                      <c:pt idx="987">
                        <c:v>700</c:v>
                      </c:pt>
                      <c:pt idx="988">
                        <c:v>700</c:v>
                      </c:pt>
                      <c:pt idx="989">
                        <c:v>700</c:v>
                      </c:pt>
                      <c:pt idx="990">
                        <c:v>700</c:v>
                      </c:pt>
                      <c:pt idx="991">
                        <c:v>700</c:v>
                      </c:pt>
                      <c:pt idx="992">
                        <c:v>700</c:v>
                      </c:pt>
                      <c:pt idx="993">
                        <c:v>700</c:v>
                      </c:pt>
                      <c:pt idx="994">
                        <c:v>700</c:v>
                      </c:pt>
                      <c:pt idx="995">
                        <c:v>700</c:v>
                      </c:pt>
                      <c:pt idx="996">
                        <c:v>700</c:v>
                      </c:pt>
                      <c:pt idx="997">
                        <c:v>700</c:v>
                      </c:pt>
                      <c:pt idx="998">
                        <c:v>700</c:v>
                      </c:pt>
                      <c:pt idx="999">
                        <c:v>700</c:v>
                      </c:pt>
                      <c:pt idx="1000">
                        <c:v>700</c:v>
                      </c:pt>
                      <c:pt idx="1001">
                        <c:v>700</c:v>
                      </c:pt>
                      <c:pt idx="1002">
                        <c:v>700</c:v>
                      </c:pt>
                      <c:pt idx="1003">
                        <c:v>700</c:v>
                      </c:pt>
                      <c:pt idx="1004">
                        <c:v>700</c:v>
                      </c:pt>
                      <c:pt idx="1005">
                        <c:v>700</c:v>
                      </c:pt>
                      <c:pt idx="1006">
                        <c:v>700</c:v>
                      </c:pt>
                      <c:pt idx="1007">
                        <c:v>700</c:v>
                      </c:pt>
                      <c:pt idx="1008">
                        <c:v>700</c:v>
                      </c:pt>
                      <c:pt idx="1009">
                        <c:v>700</c:v>
                      </c:pt>
                      <c:pt idx="1010">
                        <c:v>700</c:v>
                      </c:pt>
                      <c:pt idx="1011">
                        <c:v>700</c:v>
                      </c:pt>
                      <c:pt idx="1012">
                        <c:v>700</c:v>
                      </c:pt>
                      <c:pt idx="1013">
                        <c:v>700</c:v>
                      </c:pt>
                      <c:pt idx="1014">
                        <c:v>700</c:v>
                      </c:pt>
                      <c:pt idx="1015">
                        <c:v>700</c:v>
                      </c:pt>
                      <c:pt idx="1016">
                        <c:v>700</c:v>
                      </c:pt>
                      <c:pt idx="1017">
                        <c:v>700</c:v>
                      </c:pt>
                      <c:pt idx="1018">
                        <c:v>700</c:v>
                      </c:pt>
                      <c:pt idx="1019">
                        <c:v>700</c:v>
                      </c:pt>
                      <c:pt idx="1020">
                        <c:v>700</c:v>
                      </c:pt>
                      <c:pt idx="1021">
                        <c:v>700</c:v>
                      </c:pt>
                      <c:pt idx="1022">
                        <c:v>700</c:v>
                      </c:pt>
                      <c:pt idx="1023">
                        <c:v>700</c:v>
                      </c:pt>
                      <c:pt idx="1024">
                        <c:v>700</c:v>
                      </c:pt>
                      <c:pt idx="1025">
                        <c:v>700</c:v>
                      </c:pt>
                      <c:pt idx="1026">
                        <c:v>700</c:v>
                      </c:pt>
                      <c:pt idx="1027">
                        <c:v>700</c:v>
                      </c:pt>
                      <c:pt idx="1028">
                        <c:v>700</c:v>
                      </c:pt>
                      <c:pt idx="1029">
                        <c:v>700</c:v>
                      </c:pt>
                      <c:pt idx="1030">
                        <c:v>700</c:v>
                      </c:pt>
                      <c:pt idx="1031">
                        <c:v>700</c:v>
                      </c:pt>
                      <c:pt idx="1032">
                        <c:v>700</c:v>
                      </c:pt>
                      <c:pt idx="1033">
                        <c:v>700</c:v>
                      </c:pt>
                      <c:pt idx="1034">
                        <c:v>700</c:v>
                      </c:pt>
                      <c:pt idx="1035">
                        <c:v>700</c:v>
                      </c:pt>
                      <c:pt idx="1036">
                        <c:v>700</c:v>
                      </c:pt>
                      <c:pt idx="1037">
                        <c:v>700</c:v>
                      </c:pt>
                      <c:pt idx="1038">
                        <c:v>700</c:v>
                      </c:pt>
                      <c:pt idx="1039">
                        <c:v>700</c:v>
                      </c:pt>
                      <c:pt idx="1040">
                        <c:v>700</c:v>
                      </c:pt>
                      <c:pt idx="1041">
                        <c:v>700</c:v>
                      </c:pt>
                      <c:pt idx="1042">
                        <c:v>700</c:v>
                      </c:pt>
                      <c:pt idx="1043">
                        <c:v>700</c:v>
                      </c:pt>
                      <c:pt idx="1044">
                        <c:v>700</c:v>
                      </c:pt>
                      <c:pt idx="1045">
                        <c:v>700</c:v>
                      </c:pt>
                      <c:pt idx="1046">
                        <c:v>700</c:v>
                      </c:pt>
                      <c:pt idx="1047">
                        <c:v>700</c:v>
                      </c:pt>
                      <c:pt idx="1048">
                        <c:v>700</c:v>
                      </c:pt>
                      <c:pt idx="1049">
                        <c:v>700</c:v>
                      </c:pt>
                      <c:pt idx="1050">
                        <c:v>700</c:v>
                      </c:pt>
                      <c:pt idx="1051">
                        <c:v>700</c:v>
                      </c:pt>
                      <c:pt idx="1052">
                        <c:v>700</c:v>
                      </c:pt>
                      <c:pt idx="1053">
                        <c:v>700</c:v>
                      </c:pt>
                      <c:pt idx="1054">
                        <c:v>700</c:v>
                      </c:pt>
                      <c:pt idx="1055">
                        <c:v>700</c:v>
                      </c:pt>
                      <c:pt idx="1056">
                        <c:v>700</c:v>
                      </c:pt>
                      <c:pt idx="1057">
                        <c:v>700</c:v>
                      </c:pt>
                      <c:pt idx="1058">
                        <c:v>700</c:v>
                      </c:pt>
                      <c:pt idx="1059">
                        <c:v>700</c:v>
                      </c:pt>
                      <c:pt idx="1060">
                        <c:v>700</c:v>
                      </c:pt>
                      <c:pt idx="1061">
                        <c:v>700</c:v>
                      </c:pt>
                      <c:pt idx="1062">
                        <c:v>700</c:v>
                      </c:pt>
                      <c:pt idx="1063">
                        <c:v>700</c:v>
                      </c:pt>
                      <c:pt idx="1064">
                        <c:v>700</c:v>
                      </c:pt>
                      <c:pt idx="1065">
                        <c:v>700</c:v>
                      </c:pt>
                      <c:pt idx="1066">
                        <c:v>700</c:v>
                      </c:pt>
                      <c:pt idx="1067">
                        <c:v>700</c:v>
                      </c:pt>
                      <c:pt idx="1068">
                        <c:v>700</c:v>
                      </c:pt>
                      <c:pt idx="1069">
                        <c:v>700</c:v>
                      </c:pt>
                      <c:pt idx="1070">
                        <c:v>700</c:v>
                      </c:pt>
                      <c:pt idx="1071">
                        <c:v>700</c:v>
                      </c:pt>
                      <c:pt idx="1072">
                        <c:v>700</c:v>
                      </c:pt>
                      <c:pt idx="1073">
                        <c:v>700</c:v>
                      </c:pt>
                      <c:pt idx="1074">
                        <c:v>700</c:v>
                      </c:pt>
                      <c:pt idx="1075">
                        <c:v>700</c:v>
                      </c:pt>
                      <c:pt idx="1076">
                        <c:v>700</c:v>
                      </c:pt>
                      <c:pt idx="1077">
                        <c:v>700</c:v>
                      </c:pt>
                      <c:pt idx="1078">
                        <c:v>700</c:v>
                      </c:pt>
                      <c:pt idx="1079">
                        <c:v>700</c:v>
                      </c:pt>
                      <c:pt idx="1080">
                        <c:v>700</c:v>
                      </c:pt>
                      <c:pt idx="1081">
                        <c:v>700</c:v>
                      </c:pt>
                      <c:pt idx="1082">
                        <c:v>700</c:v>
                      </c:pt>
                      <c:pt idx="1083">
                        <c:v>700</c:v>
                      </c:pt>
                      <c:pt idx="1084">
                        <c:v>700</c:v>
                      </c:pt>
                      <c:pt idx="1085">
                        <c:v>700</c:v>
                      </c:pt>
                      <c:pt idx="1086">
                        <c:v>700</c:v>
                      </c:pt>
                      <c:pt idx="1087">
                        <c:v>700</c:v>
                      </c:pt>
                      <c:pt idx="1088">
                        <c:v>700</c:v>
                      </c:pt>
                      <c:pt idx="1089">
                        <c:v>700</c:v>
                      </c:pt>
                      <c:pt idx="1090">
                        <c:v>700</c:v>
                      </c:pt>
                      <c:pt idx="1091">
                        <c:v>700</c:v>
                      </c:pt>
                      <c:pt idx="1092">
                        <c:v>700</c:v>
                      </c:pt>
                      <c:pt idx="1093">
                        <c:v>700</c:v>
                      </c:pt>
                      <c:pt idx="1094">
                        <c:v>700</c:v>
                      </c:pt>
                      <c:pt idx="1095">
                        <c:v>700</c:v>
                      </c:pt>
                      <c:pt idx="1096">
                        <c:v>700</c:v>
                      </c:pt>
                      <c:pt idx="1097">
                        <c:v>700</c:v>
                      </c:pt>
                      <c:pt idx="1098">
                        <c:v>700</c:v>
                      </c:pt>
                      <c:pt idx="1099">
                        <c:v>700</c:v>
                      </c:pt>
                      <c:pt idx="1100">
                        <c:v>700</c:v>
                      </c:pt>
                      <c:pt idx="1101">
                        <c:v>700</c:v>
                      </c:pt>
                      <c:pt idx="1102">
                        <c:v>700</c:v>
                      </c:pt>
                      <c:pt idx="1103">
                        <c:v>700</c:v>
                      </c:pt>
                      <c:pt idx="1104">
                        <c:v>700</c:v>
                      </c:pt>
                      <c:pt idx="1105">
                        <c:v>700</c:v>
                      </c:pt>
                      <c:pt idx="1106">
                        <c:v>700</c:v>
                      </c:pt>
                      <c:pt idx="1107">
                        <c:v>700</c:v>
                      </c:pt>
                      <c:pt idx="1108">
                        <c:v>700</c:v>
                      </c:pt>
                      <c:pt idx="1109">
                        <c:v>700</c:v>
                      </c:pt>
                      <c:pt idx="1110">
                        <c:v>700</c:v>
                      </c:pt>
                      <c:pt idx="1111">
                        <c:v>700</c:v>
                      </c:pt>
                      <c:pt idx="1112">
                        <c:v>700</c:v>
                      </c:pt>
                      <c:pt idx="1113">
                        <c:v>700</c:v>
                      </c:pt>
                      <c:pt idx="1114">
                        <c:v>700</c:v>
                      </c:pt>
                      <c:pt idx="1115">
                        <c:v>700</c:v>
                      </c:pt>
                      <c:pt idx="1116">
                        <c:v>700</c:v>
                      </c:pt>
                      <c:pt idx="1117">
                        <c:v>700</c:v>
                      </c:pt>
                      <c:pt idx="1118">
                        <c:v>700</c:v>
                      </c:pt>
                      <c:pt idx="1119">
                        <c:v>700</c:v>
                      </c:pt>
                      <c:pt idx="1120">
                        <c:v>700</c:v>
                      </c:pt>
                      <c:pt idx="1121">
                        <c:v>700</c:v>
                      </c:pt>
                      <c:pt idx="1122">
                        <c:v>700</c:v>
                      </c:pt>
                      <c:pt idx="1123">
                        <c:v>700</c:v>
                      </c:pt>
                      <c:pt idx="1124">
                        <c:v>700</c:v>
                      </c:pt>
                      <c:pt idx="1125">
                        <c:v>700</c:v>
                      </c:pt>
                      <c:pt idx="1126">
                        <c:v>700</c:v>
                      </c:pt>
                      <c:pt idx="1127">
                        <c:v>700</c:v>
                      </c:pt>
                      <c:pt idx="1128">
                        <c:v>700</c:v>
                      </c:pt>
                      <c:pt idx="1129">
                        <c:v>700</c:v>
                      </c:pt>
                      <c:pt idx="1130">
                        <c:v>700</c:v>
                      </c:pt>
                      <c:pt idx="1131">
                        <c:v>700</c:v>
                      </c:pt>
                      <c:pt idx="1132">
                        <c:v>700</c:v>
                      </c:pt>
                      <c:pt idx="1133">
                        <c:v>700</c:v>
                      </c:pt>
                      <c:pt idx="1134">
                        <c:v>700</c:v>
                      </c:pt>
                      <c:pt idx="1135">
                        <c:v>700</c:v>
                      </c:pt>
                      <c:pt idx="1136">
                        <c:v>700</c:v>
                      </c:pt>
                      <c:pt idx="1137">
                        <c:v>700</c:v>
                      </c:pt>
                      <c:pt idx="1138">
                        <c:v>700</c:v>
                      </c:pt>
                      <c:pt idx="1139">
                        <c:v>700</c:v>
                      </c:pt>
                      <c:pt idx="1140">
                        <c:v>700</c:v>
                      </c:pt>
                      <c:pt idx="1141">
                        <c:v>700</c:v>
                      </c:pt>
                      <c:pt idx="1142">
                        <c:v>700</c:v>
                      </c:pt>
                      <c:pt idx="1143">
                        <c:v>700</c:v>
                      </c:pt>
                      <c:pt idx="1144">
                        <c:v>750</c:v>
                      </c:pt>
                      <c:pt idx="1145">
                        <c:v>750</c:v>
                      </c:pt>
                      <c:pt idx="1146">
                        <c:v>800</c:v>
                      </c:pt>
                      <c:pt idx="1147">
                        <c:v>800</c:v>
                      </c:pt>
                      <c:pt idx="1148">
                        <c:v>850</c:v>
                      </c:pt>
                      <c:pt idx="1149">
                        <c:v>850</c:v>
                      </c:pt>
                      <c:pt idx="1150">
                        <c:v>900</c:v>
                      </c:pt>
                      <c:pt idx="1151">
                        <c:v>950</c:v>
                      </c:pt>
                      <c:pt idx="1152">
                        <c:v>950</c:v>
                      </c:pt>
                      <c:pt idx="1153">
                        <c:v>950</c:v>
                      </c:pt>
                      <c:pt idx="1154">
                        <c:v>950</c:v>
                      </c:pt>
                      <c:pt idx="1155">
                        <c:v>950</c:v>
                      </c:pt>
                      <c:pt idx="1156">
                        <c:v>950</c:v>
                      </c:pt>
                      <c:pt idx="1157">
                        <c:v>950</c:v>
                      </c:pt>
                      <c:pt idx="1158">
                        <c:v>950</c:v>
                      </c:pt>
                      <c:pt idx="1159">
                        <c:v>950</c:v>
                      </c:pt>
                      <c:pt idx="1160">
                        <c:v>950</c:v>
                      </c:pt>
                      <c:pt idx="1161">
                        <c:v>950</c:v>
                      </c:pt>
                      <c:pt idx="1162">
                        <c:v>950</c:v>
                      </c:pt>
                      <c:pt idx="1163">
                        <c:v>950</c:v>
                      </c:pt>
                      <c:pt idx="1164">
                        <c:v>950</c:v>
                      </c:pt>
                      <c:pt idx="1165">
                        <c:v>950</c:v>
                      </c:pt>
                      <c:pt idx="1166">
                        <c:v>950</c:v>
                      </c:pt>
                      <c:pt idx="1167">
                        <c:v>1000</c:v>
                      </c:pt>
                      <c:pt idx="1168">
                        <c:v>1000</c:v>
                      </c:pt>
                      <c:pt idx="1169">
                        <c:v>1000</c:v>
                      </c:pt>
                      <c:pt idx="1170">
                        <c:v>1000</c:v>
                      </c:pt>
                      <c:pt idx="1171">
                        <c:v>1000</c:v>
                      </c:pt>
                      <c:pt idx="1172">
                        <c:v>1000</c:v>
                      </c:pt>
                      <c:pt idx="1173">
                        <c:v>1000</c:v>
                      </c:pt>
                      <c:pt idx="1174">
                        <c:v>1000</c:v>
                      </c:pt>
                      <c:pt idx="1175">
                        <c:v>1000</c:v>
                      </c:pt>
                      <c:pt idx="1176">
                        <c:v>1000</c:v>
                      </c:pt>
                      <c:pt idx="1177">
                        <c:v>1000</c:v>
                      </c:pt>
                      <c:pt idx="1178">
                        <c:v>1000</c:v>
                      </c:pt>
                      <c:pt idx="1179">
                        <c:v>1000</c:v>
                      </c:pt>
                      <c:pt idx="1180">
                        <c:v>1000</c:v>
                      </c:pt>
                      <c:pt idx="1181">
                        <c:v>1000</c:v>
                      </c:pt>
                      <c:pt idx="1182">
                        <c:v>1000</c:v>
                      </c:pt>
                      <c:pt idx="1183">
                        <c:v>1000</c:v>
                      </c:pt>
                      <c:pt idx="1184">
                        <c:v>1000</c:v>
                      </c:pt>
                      <c:pt idx="1185">
                        <c:v>1000</c:v>
                      </c:pt>
                      <c:pt idx="1186">
                        <c:v>1000</c:v>
                      </c:pt>
                      <c:pt idx="1187">
                        <c:v>1000</c:v>
                      </c:pt>
                      <c:pt idx="1188">
                        <c:v>1000</c:v>
                      </c:pt>
                      <c:pt idx="1189">
                        <c:v>1000</c:v>
                      </c:pt>
                      <c:pt idx="1190">
                        <c:v>1000</c:v>
                      </c:pt>
                      <c:pt idx="1191">
                        <c:v>950</c:v>
                      </c:pt>
                      <c:pt idx="1192">
                        <c:v>950</c:v>
                      </c:pt>
                      <c:pt idx="1193">
                        <c:v>950</c:v>
                      </c:pt>
                      <c:pt idx="1194">
                        <c:v>950</c:v>
                      </c:pt>
                      <c:pt idx="1195">
                        <c:v>950</c:v>
                      </c:pt>
                      <c:pt idx="1196">
                        <c:v>950</c:v>
                      </c:pt>
                      <c:pt idx="1197">
                        <c:v>950</c:v>
                      </c:pt>
                      <c:pt idx="1198">
                        <c:v>950</c:v>
                      </c:pt>
                      <c:pt idx="1199">
                        <c:v>950</c:v>
                      </c:pt>
                      <c:pt idx="1200">
                        <c:v>950</c:v>
                      </c:pt>
                      <c:pt idx="1201">
                        <c:v>950</c:v>
                      </c:pt>
                      <c:pt idx="1202">
                        <c:v>950</c:v>
                      </c:pt>
                      <c:pt idx="1203">
                        <c:v>900</c:v>
                      </c:pt>
                      <c:pt idx="1204">
                        <c:v>900</c:v>
                      </c:pt>
                      <c:pt idx="1205">
                        <c:v>900</c:v>
                      </c:pt>
                      <c:pt idx="1206">
                        <c:v>900</c:v>
                      </c:pt>
                      <c:pt idx="1207">
                        <c:v>900</c:v>
                      </c:pt>
                      <c:pt idx="1208">
                        <c:v>900</c:v>
                      </c:pt>
                      <c:pt idx="1209">
                        <c:v>900</c:v>
                      </c:pt>
                      <c:pt idx="1210">
                        <c:v>900</c:v>
                      </c:pt>
                      <c:pt idx="1211">
                        <c:v>900</c:v>
                      </c:pt>
                      <c:pt idx="1212">
                        <c:v>900</c:v>
                      </c:pt>
                      <c:pt idx="1213">
                        <c:v>900</c:v>
                      </c:pt>
                      <c:pt idx="1214">
                        <c:v>900</c:v>
                      </c:pt>
                      <c:pt idx="1215">
                        <c:v>900</c:v>
                      </c:pt>
                      <c:pt idx="1216">
                        <c:v>900</c:v>
                      </c:pt>
                      <c:pt idx="1217">
                        <c:v>900</c:v>
                      </c:pt>
                      <c:pt idx="1218">
                        <c:v>900</c:v>
                      </c:pt>
                      <c:pt idx="1219">
                        <c:v>900</c:v>
                      </c:pt>
                      <c:pt idx="1220">
                        <c:v>900</c:v>
                      </c:pt>
                      <c:pt idx="1221">
                        <c:v>850</c:v>
                      </c:pt>
                      <c:pt idx="1222">
                        <c:v>850</c:v>
                      </c:pt>
                      <c:pt idx="1223">
                        <c:v>850</c:v>
                      </c:pt>
                      <c:pt idx="1224">
                        <c:v>850</c:v>
                      </c:pt>
                      <c:pt idx="1225">
                        <c:v>850</c:v>
                      </c:pt>
                      <c:pt idx="1226">
                        <c:v>850</c:v>
                      </c:pt>
                      <c:pt idx="1227">
                        <c:v>850</c:v>
                      </c:pt>
                      <c:pt idx="1228">
                        <c:v>850</c:v>
                      </c:pt>
                      <c:pt idx="1229">
                        <c:v>850</c:v>
                      </c:pt>
                      <c:pt idx="1230">
                        <c:v>850</c:v>
                      </c:pt>
                      <c:pt idx="1231">
                        <c:v>850</c:v>
                      </c:pt>
                      <c:pt idx="1232">
                        <c:v>850</c:v>
                      </c:pt>
                      <c:pt idx="1233">
                        <c:v>850</c:v>
                      </c:pt>
                      <c:pt idx="1234">
                        <c:v>850</c:v>
                      </c:pt>
                      <c:pt idx="1235">
                        <c:v>850</c:v>
                      </c:pt>
                      <c:pt idx="1236">
                        <c:v>850</c:v>
                      </c:pt>
                      <c:pt idx="1237">
                        <c:v>850</c:v>
                      </c:pt>
                      <c:pt idx="1238">
                        <c:v>850</c:v>
                      </c:pt>
                      <c:pt idx="1239">
                        <c:v>850</c:v>
                      </c:pt>
                      <c:pt idx="1240">
                        <c:v>850</c:v>
                      </c:pt>
                      <c:pt idx="1241">
                        <c:v>850</c:v>
                      </c:pt>
                      <c:pt idx="1242">
                        <c:v>850</c:v>
                      </c:pt>
                      <c:pt idx="1243">
                        <c:v>850</c:v>
                      </c:pt>
                      <c:pt idx="1244">
                        <c:v>850</c:v>
                      </c:pt>
                      <c:pt idx="1245">
                        <c:v>800</c:v>
                      </c:pt>
                      <c:pt idx="1246">
                        <c:v>800</c:v>
                      </c:pt>
                      <c:pt idx="1247">
                        <c:v>800</c:v>
                      </c:pt>
                      <c:pt idx="1248">
                        <c:v>800</c:v>
                      </c:pt>
                      <c:pt idx="1249">
                        <c:v>800</c:v>
                      </c:pt>
                      <c:pt idx="1250">
                        <c:v>800</c:v>
                      </c:pt>
                      <c:pt idx="1251">
                        <c:v>800</c:v>
                      </c:pt>
                      <c:pt idx="1252">
                        <c:v>800</c:v>
                      </c:pt>
                      <c:pt idx="1253">
                        <c:v>800</c:v>
                      </c:pt>
                      <c:pt idx="1254">
                        <c:v>800</c:v>
                      </c:pt>
                      <c:pt idx="1255">
                        <c:v>800</c:v>
                      </c:pt>
                      <c:pt idx="1256">
                        <c:v>800</c:v>
                      </c:pt>
                      <c:pt idx="1257">
                        <c:v>800</c:v>
                      </c:pt>
                      <c:pt idx="1258">
                        <c:v>800</c:v>
                      </c:pt>
                      <c:pt idx="1259">
                        <c:v>800</c:v>
                      </c:pt>
                      <c:pt idx="1260">
                        <c:v>800</c:v>
                      </c:pt>
                      <c:pt idx="1261">
                        <c:v>800</c:v>
                      </c:pt>
                      <c:pt idx="1262">
                        <c:v>800</c:v>
                      </c:pt>
                      <c:pt idx="1263">
                        <c:v>800</c:v>
                      </c:pt>
                      <c:pt idx="1264">
                        <c:v>800</c:v>
                      </c:pt>
                      <c:pt idx="1265">
                        <c:v>800</c:v>
                      </c:pt>
                      <c:pt idx="1266">
                        <c:v>800</c:v>
                      </c:pt>
                      <c:pt idx="1267">
                        <c:v>800</c:v>
                      </c:pt>
                      <c:pt idx="1268">
                        <c:v>800</c:v>
                      </c:pt>
                      <c:pt idx="1269">
                        <c:v>750</c:v>
                      </c:pt>
                      <c:pt idx="1270">
                        <c:v>750</c:v>
                      </c:pt>
                      <c:pt idx="1271">
                        <c:v>750</c:v>
                      </c:pt>
                      <c:pt idx="1272">
                        <c:v>750</c:v>
                      </c:pt>
                      <c:pt idx="1273">
                        <c:v>750</c:v>
                      </c:pt>
                      <c:pt idx="1274">
                        <c:v>750</c:v>
                      </c:pt>
                      <c:pt idx="1275">
                        <c:v>750</c:v>
                      </c:pt>
                      <c:pt idx="1276">
                        <c:v>750</c:v>
                      </c:pt>
                      <c:pt idx="1277">
                        <c:v>750</c:v>
                      </c:pt>
                      <c:pt idx="1278">
                        <c:v>750</c:v>
                      </c:pt>
                      <c:pt idx="1279">
                        <c:v>750</c:v>
                      </c:pt>
                      <c:pt idx="1280">
                        <c:v>750</c:v>
                      </c:pt>
                      <c:pt idx="1281">
                        <c:v>750</c:v>
                      </c:pt>
                      <c:pt idx="1282">
                        <c:v>750</c:v>
                      </c:pt>
                      <c:pt idx="1283">
                        <c:v>750</c:v>
                      </c:pt>
                      <c:pt idx="1284">
                        <c:v>750</c:v>
                      </c:pt>
                      <c:pt idx="1285">
                        <c:v>750</c:v>
                      </c:pt>
                      <c:pt idx="1286">
                        <c:v>750</c:v>
                      </c:pt>
                      <c:pt idx="1287">
                        <c:v>750</c:v>
                      </c:pt>
                      <c:pt idx="1288">
                        <c:v>750</c:v>
                      </c:pt>
                      <c:pt idx="1289">
                        <c:v>750</c:v>
                      </c:pt>
                      <c:pt idx="1290">
                        <c:v>750</c:v>
                      </c:pt>
                      <c:pt idx="1291">
                        <c:v>750</c:v>
                      </c:pt>
                      <c:pt idx="1292">
                        <c:v>750</c:v>
                      </c:pt>
                      <c:pt idx="1293">
                        <c:v>700</c:v>
                      </c:pt>
                      <c:pt idx="1294">
                        <c:v>700</c:v>
                      </c:pt>
                      <c:pt idx="1295">
                        <c:v>700</c:v>
                      </c:pt>
                      <c:pt idx="1296">
                        <c:v>700</c:v>
                      </c:pt>
                      <c:pt idx="1297">
                        <c:v>700</c:v>
                      </c:pt>
                      <c:pt idx="1298">
                        <c:v>700</c:v>
                      </c:pt>
                      <c:pt idx="1299">
                        <c:v>700</c:v>
                      </c:pt>
                      <c:pt idx="1300">
                        <c:v>700</c:v>
                      </c:pt>
                      <c:pt idx="1301">
                        <c:v>700</c:v>
                      </c:pt>
                      <c:pt idx="1302">
                        <c:v>700</c:v>
                      </c:pt>
                      <c:pt idx="1303">
                        <c:v>700</c:v>
                      </c:pt>
                      <c:pt idx="1304">
                        <c:v>700</c:v>
                      </c:pt>
                      <c:pt idx="1305">
                        <c:v>700</c:v>
                      </c:pt>
                      <c:pt idx="1306">
                        <c:v>700</c:v>
                      </c:pt>
                      <c:pt idx="1307">
                        <c:v>700</c:v>
                      </c:pt>
                      <c:pt idx="1308">
                        <c:v>700</c:v>
                      </c:pt>
                      <c:pt idx="1309">
                        <c:v>700</c:v>
                      </c:pt>
                      <c:pt idx="1310">
                        <c:v>700</c:v>
                      </c:pt>
                      <c:pt idx="1311">
                        <c:v>700</c:v>
                      </c:pt>
                      <c:pt idx="1312">
                        <c:v>700</c:v>
                      </c:pt>
                      <c:pt idx="1313">
                        <c:v>700</c:v>
                      </c:pt>
                      <c:pt idx="1314">
                        <c:v>700</c:v>
                      </c:pt>
                      <c:pt idx="1315">
                        <c:v>700</c:v>
                      </c:pt>
                      <c:pt idx="1316">
                        <c:v>700</c:v>
                      </c:pt>
                      <c:pt idx="1317">
                        <c:v>700</c:v>
                      </c:pt>
                      <c:pt idx="1318">
                        <c:v>700</c:v>
                      </c:pt>
                      <c:pt idx="1319">
                        <c:v>700</c:v>
                      </c:pt>
                      <c:pt idx="1320">
                        <c:v>700</c:v>
                      </c:pt>
                      <c:pt idx="1321">
                        <c:v>700</c:v>
                      </c:pt>
                      <c:pt idx="1322">
                        <c:v>700</c:v>
                      </c:pt>
                      <c:pt idx="1323">
                        <c:v>700</c:v>
                      </c:pt>
                      <c:pt idx="1324">
                        <c:v>700</c:v>
                      </c:pt>
                      <c:pt idx="1325">
                        <c:v>700</c:v>
                      </c:pt>
                      <c:pt idx="1326">
                        <c:v>700</c:v>
                      </c:pt>
                      <c:pt idx="1327">
                        <c:v>700</c:v>
                      </c:pt>
                      <c:pt idx="1328">
                        <c:v>700</c:v>
                      </c:pt>
                      <c:pt idx="1329">
                        <c:v>700</c:v>
                      </c:pt>
                      <c:pt idx="1330">
                        <c:v>700</c:v>
                      </c:pt>
                      <c:pt idx="1331">
                        <c:v>700</c:v>
                      </c:pt>
                      <c:pt idx="1332">
                        <c:v>700</c:v>
                      </c:pt>
                      <c:pt idx="1333">
                        <c:v>700</c:v>
                      </c:pt>
                      <c:pt idx="1334">
                        <c:v>700</c:v>
                      </c:pt>
                      <c:pt idx="1335">
                        <c:v>700</c:v>
                      </c:pt>
                      <c:pt idx="1336">
                        <c:v>700</c:v>
                      </c:pt>
                      <c:pt idx="1337">
                        <c:v>700</c:v>
                      </c:pt>
                      <c:pt idx="1338">
                        <c:v>700</c:v>
                      </c:pt>
                      <c:pt idx="1339">
                        <c:v>700</c:v>
                      </c:pt>
                      <c:pt idx="1340">
                        <c:v>700</c:v>
                      </c:pt>
                      <c:pt idx="1341">
                        <c:v>700</c:v>
                      </c:pt>
                      <c:pt idx="1342">
                        <c:v>700</c:v>
                      </c:pt>
                      <c:pt idx="1343">
                        <c:v>700</c:v>
                      </c:pt>
                      <c:pt idx="1344">
                        <c:v>700</c:v>
                      </c:pt>
                      <c:pt idx="1345">
                        <c:v>700</c:v>
                      </c:pt>
                      <c:pt idx="1346">
                        <c:v>700</c:v>
                      </c:pt>
                      <c:pt idx="1347">
                        <c:v>700</c:v>
                      </c:pt>
                      <c:pt idx="1348">
                        <c:v>700</c:v>
                      </c:pt>
                      <c:pt idx="1349">
                        <c:v>700</c:v>
                      </c:pt>
                      <c:pt idx="1350">
                        <c:v>700</c:v>
                      </c:pt>
                      <c:pt idx="1351">
                        <c:v>700</c:v>
                      </c:pt>
                      <c:pt idx="1352">
                        <c:v>700</c:v>
                      </c:pt>
                      <c:pt idx="1353">
                        <c:v>700</c:v>
                      </c:pt>
                      <c:pt idx="1354">
                        <c:v>700</c:v>
                      </c:pt>
                      <c:pt idx="1355">
                        <c:v>700</c:v>
                      </c:pt>
                      <c:pt idx="1356">
                        <c:v>700</c:v>
                      </c:pt>
                      <c:pt idx="1357">
                        <c:v>700</c:v>
                      </c:pt>
                      <c:pt idx="1358">
                        <c:v>700</c:v>
                      </c:pt>
                      <c:pt idx="1359">
                        <c:v>700</c:v>
                      </c:pt>
                      <c:pt idx="1360">
                        <c:v>700</c:v>
                      </c:pt>
                      <c:pt idx="1361">
                        <c:v>700</c:v>
                      </c:pt>
                      <c:pt idx="1362">
                        <c:v>700</c:v>
                      </c:pt>
                      <c:pt idx="1363">
                        <c:v>700</c:v>
                      </c:pt>
                      <c:pt idx="1364">
                        <c:v>700</c:v>
                      </c:pt>
                      <c:pt idx="1365">
                        <c:v>650</c:v>
                      </c:pt>
                      <c:pt idx="1366">
                        <c:v>650</c:v>
                      </c:pt>
                      <c:pt idx="1367">
                        <c:v>650</c:v>
                      </c:pt>
                      <c:pt idx="1368">
                        <c:v>650</c:v>
                      </c:pt>
                      <c:pt idx="1369">
                        <c:v>650</c:v>
                      </c:pt>
                      <c:pt idx="1370">
                        <c:v>650</c:v>
                      </c:pt>
                      <c:pt idx="1371">
                        <c:v>700</c:v>
                      </c:pt>
                      <c:pt idx="1372">
                        <c:v>700</c:v>
                      </c:pt>
                      <c:pt idx="1373">
                        <c:v>700</c:v>
                      </c:pt>
                      <c:pt idx="1374">
                        <c:v>700</c:v>
                      </c:pt>
                      <c:pt idx="1375">
                        <c:v>700</c:v>
                      </c:pt>
                      <c:pt idx="1376">
                        <c:v>700</c:v>
                      </c:pt>
                      <c:pt idx="1377">
                        <c:v>650</c:v>
                      </c:pt>
                      <c:pt idx="1378">
                        <c:v>650</c:v>
                      </c:pt>
                      <c:pt idx="1379">
                        <c:v>650</c:v>
                      </c:pt>
                      <c:pt idx="1380">
                        <c:v>650</c:v>
                      </c:pt>
                      <c:pt idx="1381">
                        <c:v>650</c:v>
                      </c:pt>
                      <c:pt idx="1382">
                        <c:v>650</c:v>
                      </c:pt>
                      <c:pt idx="1383">
                        <c:v>650</c:v>
                      </c:pt>
                      <c:pt idx="1384">
                        <c:v>650</c:v>
                      </c:pt>
                      <c:pt idx="1385">
                        <c:v>650</c:v>
                      </c:pt>
                      <c:pt idx="1386">
                        <c:v>650</c:v>
                      </c:pt>
                      <c:pt idx="1387">
                        <c:v>650</c:v>
                      </c:pt>
                      <c:pt idx="1388">
                        <c:v>650</c:v>
                      </c:pt>
                      <c:pt idx="1389">
                        <c:v>650</c:v>
                      </c:pt>
                      <c:pt idx="1390">
                        <c:v>650</c:v>
                      </c:pt>
                      <c:pt idx="1391">
                        <c:v>650</c:v>
                      </c:pt>
                      <c:pt idx="1392">
                        <c:v>650</c:v>
                      </c:pt>
                      <c:pt idx="1393">
                        <c:v>650</c:v>
                      </c:pt>
                      <c:pt idx="1394">
                        <c:v>650</c:v>
                      </c:pt>
                      <c:pt idx="1395">
                        <c:v>900</c:v>
                      </c:pt>
                      <c:pt idx="1396">
                        <c:v>1150</c:v>
                      </c:pt>
                      <c:pt idx="1397">
                        <c:v>1400</c:v>
                      </c:pt>
                      <c:pt idx="1398">
                        <c:v>1350</c:v>
                      </c:pt>
                      <c:pt idx="1399">
                        <c:v>1300</c:v>
                      </c:pt>
                      <c:pt idx="1400">
                        <c:v>1250</c:v>
                      </c:pt>
                      <c:pt idx="1401">
                        <c:v>1200</c:v>
                      </c:pt>
                      <c:pt idx="1402">
                        <c:v>1150</c:v>
                      </c:pt>
                      <c:pt idx="1403">
                        <c:v>1100</c:v>
                      </c:pt>
                      <c:pt idx="1404">
                        <c:v>1050</c:v>
                      </c:pt>
                      <c:pt idx="1405">
                        <c:v>1000</c:v>
                      </c:pt>
                      <c:pt idx="1406">
                        <c:v>950</c:v>
                      </c:pt>
                      <c:pt idx="1407">
                        <c:v>900</c:v>
                      </c:pt>
                      <c:pt idx="1408">
                        <c:v>900</c:v>
                      </c:pt>
                      <c:pt idx="1409">
                        <c:v>900</c:v>
                      </c:pt>
                      <c:pt idx="1410">
                        <c:v>900</c:v>
                      </c:pt>
                      <c:pt idx="1411">
                        <c:v>900</c:v>
                      </c:pt>
                      <c:pt idx="1412">
                        <c:v>900</c:v>
                      </c:pt>
                      <c:pt idx="1413">
                        <c:v>900</c:v>
                      </c:pt>
                      <c:pt idx="1414">
                        <c:v>900</c:v>
                      </c:pt>
                      <c:pt idx="1415">
                        <c:v>900</c:v>
                      </c:pt>
                      <c:pt idx="1416">
                        <c:v>900</c:v>
                      </c:pt>
                      <c:pt idx="1417">
                        <c:v>900</c:v>
                      </c:pt>
                      <c:pt idx="1418">
                        <c:v>900</c:v>
                      </c:pt>
                      <c:pt idx="1419">
                        <c:v>850</c:v>
                      </c:pt>
                      <c:pt idx="1420">
                        <c:v>850</c:v>
                      </c:pt>
                      <c:pt idx="1421">
                        <c:v>850</c:v>
                      </c:pt>
                      <c:pt idx="1422">
                        <c:v>850</c:v>
                      </c:pt>
                      <c:pt idx="1423">
                        <c:v>850</c:v>
                      </c:pt>
                      <c:pt idx="1424">
                        <c:v>850</c:v>
                      </c:pt>
                      <c:pt idx="1425">
                        <c:v>850</c:v>
                      </c:pt>
                      <c:pt idx="1426">
                        <c:v>850</c:v>
                      </c:pt>
                      <c:pt idx="1427">
                        <c:v>850</c:v>
                      </c:pt>
                      <c:pt idx="1428">
                        <c:v>850</c:v>
                      </c:pt>
                      <c:pt idx="1429">
                        <c:v>850</c:v>
                      </c:pt>
                      <c:pt idx="1430">
                        <c:v>850</c:v>
                      </c:pt>
                      <c:pt idx="1431">
                        <c:v>800</c:v>
                      </c:pt>
                      <c:pt idx="1432">
                        <c:v>800</c:v>
                      </c:pt>
                      <c:pt idx="1433">
                        <c:v>800</c:v>
                      </c:pt>
                      <c:pt idx="1434">
                        <c:v>800</c:v>
                      </c:pt>
                      <c:pt idx="1435">
                        <c:v>800</c:v>
                      </c:pt>
                      <c:pt idx="1436">
                        <c:v>800</c:v>
                      </c:pt>
                      <c:pt idx="1437">
                        <c:v>800</c:v>
                      </c:pt>
                      <c:pt idx="1438">
                        <c:v>800</c:v>
                      </c:pt>
                      <c:pt idx="1439">
                        <c:v>800</c:v>
                      </c:pt>
                      <c:pt idx="1440">
                        <c:v>800</c:v>
                      </c:pt>
                      <c:pt idx="1441">
                        <c:v>800</c:v>
                      </c:pt>
                      <c:pt idx="1442">
                        <c:v>800</c:v>
                      </c:pt>
                      <c:pt idx="1443">
                        <c:v>750</c:v>
                      </c:pt>
                      <c:pt idx="1444">
                        <c:v>750</c:v>
                      </c:pt>
                      <c:pt idx="1445">
                        <c:v>750</c:v>
                      </c:pt>
                      <c:pt idx="1446">
                        <c:v>750</c:v>
                      </c:pt>
                      <c:pt idx="1447">
                        <c:v>750</c:v>
                      </c:pt>
                      <c:pt idx="1448">
                        <c:v>750</c:v>
                      </c:pt>
                      <c:pt idx="1449">
                        <c:v>750</c:v>
                      </c:pt>
                      <c:pt idx="1450">
                        <c:v>750</c:v>
                      </c:pt>
                      <c:pt idx="1451">
                        <c:v>750</c:v>
                      </c:pt>
                      <c:pt idx="1452">
                        <c:v>750</c:v>
                      </c:pt>
                      <c:pt idx="1453">
                        <c:v>750</c:v>
                      </c:pt>
                      <c:pt idx="1454">
                        <c:v>750</c:v>
                      </c:pt>
                      <c:pt idx="1455">
                        <c:v>700</c:v>
                      </c:pt>
                      <c:pt idx="1456">
                        <c:v>700</c:v>
                      </c:pt>
                      <c:pt idx="1457">
                        <c:v>700</c:v>
                      </c:pt>
                      <c:pt idx="1458">
                        <c:v>700</c:v>
                      </c:pt>
                      <c:pt idx="1459">
                        <c:v>700</c:v>
                      </c:pt>
                      <c:pt idx="1460">
                        <c:v>700</c:v>
                      </c:pt>
                      <c:pt idx="1461">
                        <c:v>700</c:v>
                      </c:pt>
                      <c:pt idx="1462">
                        <c:v>700</c:v>
                      </c:pt>
                      <c:pt idx="1463">
                        <c:v>700</c:v>
                      </c:pt>
                      <c:pt idx="1464">
                        <c:v>700</c:v>
                      </c:pt>
                      <c:pt idx="1465">
                        <c:v>700</c:v>
                      </c:pt>
                      <c:pt idx="1466">
                        <c:v>700</c:v>
                      </c:pt>
                      <c:pt idx="1467">
                        <c:v>700</c:v>
                      </c:pt>
                      <c:pt idx="1468">
                        <c:v>700</c:v>
                      </c:pt>
                      <c:pt idx="1469">
                        <c:v>700</c:v>
                      </c:pt>
                      <c:pt idx="1470">
                        <c:v>700</c:v>
                      </c:pt>
                      <c:pt idx="1471">
                        <c:v>700</c:v>
                      </c:pt>
                      <c:pt idx="1472">
                        <c:v>700</c:v>
                      </c:pt>
                      <c:pt idx="1473">
                        <c:v>650</c:v>
                      </c:pt>
                      <c:pt idx="1474">
                        <c:v>650</c:v>
                      </c:pt>
                      <c:pt idx="1475">
                        <c:v>650</c:v>
                      </c:pt>
                      <c:pt idx="1476">
                        <c:v>650</c:v>
                      </c:pt>
                      <c:pt idx="1477">
                        <c:v>650</c:v>
                      </c:pt>
                      <c:pt idx="1478">
                        <c:v>650</c:v>
                      </c:pt>
                      <c:pt idx="1479">
                        <c:v>650</c:v>
                      </c:pt>
                      <c:pt idx="1480">
                        <c:v>650</c:v>
                      </c:pt>
                      <c:pt idx="1481">
                        <c:v>650</c:v>
                      </c:pt>
                      <c:pt idx="1482">
                        <c:v>650</c:v>
                      </c:pt>
                      <c:pt idx="1483">
                        <c:v>650</c:v>
                      </c:pt>
                      <c:pt idx="1484">
                        <c:v>650</c:v>
                      </c:pt>
                      <c:pt idx="1485">
                        <c:v>650</c:v>
                      </c:pt>
                      <c:pt idx="1486">
                        <c:v>650</c:v>
                      </c:pt>
                      <c:pt idx="1487">
                        <c:v>650</c:v>
                      </c:pt>
                      <c:pt idx="1488">
                        <c:v>650</c:v>
                      </c:pt>
                      <c:pt idx="1489">
                        <c:v>650</c:v>
                      </c:pt>
                      <c:pt idx="1490">
                        <c:v>650</c:v>
                      </c:pt>
                      <c:pt idx="1491">
                        <c:v>650</c:v>
                      </c:pt>
                      <c:pt idx="1492">
                        <c:v>650</c:v>
                      </c:pt>
                      <c:pt idx="1493">
                        <c:v>650</c:v>
                      </c:pt>
                      <c:pt idx="1494">
                        <c:v>650</c:v>
                      </c:pt>
                      <c:pt idx="1495">
                        <c:v>650</c:v>
                      </c:pt>
                      <c:pt idx="1496">
                        <c:v>650</c:v>
                      </c:pt>
                      <c:pt idx="1497">
                        <c:v>600</c:v>
                      </c:pt>
                      <c:pt idx="1498">
                        <c:v>600</c:v>
                      </c:pt>
                      <c:pt idx="1499">
                        <c:v>600</c:v>
                      </c:pt>
                      <c:pt idx="1500">
                        <c:v>600</c:v>
                      </c:pt>
                      <c:pt idx="1501">
                        <c:v>600</c:v>
                      </c:pt>
                      <c:pt idx="1502">
                        <c:v>600</c:v>
                      </c:pt>
                      <c:pt idx="1503">
                        <c:v>600</c:v>
                      </c:pt>
                      <c:pt idx="1504">
                        <c:v>600</c:v>
                      </c:pt>
                      <c:pt idx="1505">
                        <c:v>600</c:v>
                      </c:pt>
                      <c:pt idx="1506">
                        <c:v>600</c:v>
                      </c:pt>
                      <c:pt idx="1507">
                        <c:v>600</c:v>
                      </c:pt>
                      <c:pt idx="1508">
                        <c:v>600</c:v>
                      </c:pt>
                      <c:pt idx="1509">
                        <c:v>600</c:v>
                      </c:pt>
                      <c:pt idx="1510">
                        <c:v>600</c:v>
                      </c:pt>
                      <c:pt idx="1511">
                        <c:v>600</c:v>
                      </c:pt>
                      <c:pt idx="1512">
                        <c:v>600</c:v>
                      </c:pt>
                      <c:pt idx="1513">
                        <c:v>600</c:v>
                      </c:pt>
                      <c:pt idx="1514">
                        <c:v>600</c:v>
                      </c:pt>
                      <c:pt idx="1515">
                        <c:v>600</c:v>
                      </c:pt>
                      <c:pt idx="1516">
                        <c:v>600</c:v>
                      </c:pt>
                      <c:pt idx="1517">
                        <c:v>600</c:v>
                      </c:pt>
                      <c:pt idx="1518">
                        <c:v>600</c:v>
                      </c:pt>
                      <c:pt idx="1519">
                        <c:v>600</c:v>
                      </c:pt>
                      <c:pt idx="1520">
                        <c:v>600</c:v>
                      </c:pt>
                      <c:pt idx="1521">
                        <c:v>550</c:v>
                      </c:pt>
                      <c:pt idx="1522">
                        <c:v>550</c:v>
                      </c:pt>
                      <c:pt idx="1523">
                        <c:v>550</c:v>
                      </c:pt>
                      <c:pt idx="1524">
                        <c:v>550</c:v>
                      </c:pt>
                      <c:pt idx="1525">
                        <c:v>550</c:v>
                      </c:pt>
                      <c:pt idx="1526">
                        <c:v>550</c:v>
                      </c:pt>
                      <c:pt idx="1527">
                        <c:v>550</c:v>
                      </c:pt>
                      <c:pt idx="1528">
                        <c:v>550</c:v>
                      </c:pt>
                      <c:pt idx="1529">
                        <c:v>550</c:v>
                      </c:pt>
                      <c:pt idx="1530">
                        <c:v>550</c:v>
                      </c:pt>
                      <c:pt idx="1531">
                        <c:v>550</c:v>
                      </c:pt>
                      <c:pt idx="1532">
                        <c:v>550</c:v>
                      </c:pt>
                      <c:pt idx="1533">
                        <c:v>550</c:v>
                      </c:pt>
                      <c:pt idx="1534">
                        <c:v>550</c:v>
                      </c:pt>
                      <c:pt idx="1535">
                        <c:v>550</c:v>
                      </c:pt>
                      <c:pt idx="1536">
                        <c:v>550</c:v>
                      </c:pt>
                      <c:pt idx="1537">
                        <c:v>550</c:v>
                      </c:pt>
                      <c:pt idx="1538">
                        <c:v>550</c:v>
                      </c:pt>
                      <c:pt idx="1539">
                        <c:v>550</c:v>
                      </c:pt>
                      <c:pt idx="1540">
                        <c:v>550</c:v>
                      </c:pt>
                      <c:pt idx="1541">
                        <c:v>550</c:v>
                      </c:pt>
                      <c:pt idx="1542">
                        <c:v>550</c:v>
                      </c:pt>
                      <c:pt idx="1543">
                        <c:v>550</c:v>
                      </c:pt>
                      <c:pt idx="1544">
                        <c:v>550</c:v>
                      </c:pt>
                      <c:pt idx="1545">
                        <c:v>500</c:v>
                      </c:pt>
                      <c:pt idx="1546">
                        <c:v>500</c:v>
                      </c:pt>
                      <c:pt idx="1547">
                        <c:v>500</c:v>
                      </c:pt>
                      <c:pt idx="1548">
                        <c:v>500</c:v>
                      </c:pt>
                      <c:pt idx="1549">
                        <c:v>500</c:v>
                      </c:pt>
                      <c:pt idx="1550">
                        <c:v>500</c:v>
                      </c:pt>
                      <c:pt idx="1551">
                        <c:v>500</c:v>
                      </c:pt>
                      <c:pt idx="1552">
                        <c:v>500</c:v>
                      </c:pt>
                      <c:pt idx="1553">
                        <c:v>500</c:v>
                      </c:pt>
                      <c:pt idx="1554">
                        <c:v>500</c:v>
                      </c:pt>
                      <c:pt idx="1555">
                        <c:v>500</c:v>
                      </c:pt>
                      <c:pt idx="1556">
                        <c:v>500</c:v>
                      </c:pt>
                      <c:pt idx="1557">
                        <c:v>500</c:v>
                      </c:pt>
                      <c:pt idx="1558">
                        <c:v>500</c:v>
                      </c:pt>
                      <c:pt idx="1559">
                        <c:v>500</c:v>
                      </c:pt>
                      <c:pt idx="1560">
                        <c:v>500</c:v>
                      </c:pt>
                      <c:pt idx="1561">
                        <c:v>500</c:v>
                      </c:pt>
                      <c:pt idx="1562">
                        <c:v>500</c:v>
                      </c:pt>
                      <c:pt idx="1563">
                        <c:v>500</c:v>
                      </c:pt>
                      <c:pt idx="1564">
                        <c:v>500</c:v>
                      </c:pt>
                      <c:pt idx="1565">
                        <c:v>500</c:v>
                      </c:pt>
                      <c:pt idx="1566">
                        <c:v>500</c:v>
                      </c:pt>
                      <c:pt idx="1567">
                        <c:v>500</c:v>
                      </c:pt>
                      <c:pt idx="1568">
                        <c:v>500</c:v>
                      </c:pt>
                      <c:pt idx="1569">
                        <c:v>500</c:v>
                      </c:pt>
                      <c:pt idx="1570">
                        <c:v>500</c:v>
                      </c:pt>
                      <c:pt idx="1571">
                        <c:v>500</c:v>
                      </c:pt>
                      <c:pt idx="1572">
                        <c:v>500</c:v>
                      </c:pt>
                      <c:pt idx="1573">
                        <c:v>500</c:v>
                      </c:pt>
                      <c:pt idx="1574">
                        <c:v>500</c:v>
                      </c:pt>
                      <c:pt idx="1575">
                        <c:v>500</c:v>
                      </c:pt>
                      <c:pt idx="1576">
                        <c:v>500</c:v>
                      </c:pt>
                      <c:pt idx="1577">
                        <c:v>500</c:v>
                      </c:pt>
                      <c:pt idx="1578">
                        <c:v>500</c:v>
                      </c:pt>
                      <c:pt idx="1579">
                        <c:v>500</c:v>
                      </c:pt>
                      <c:pt idx="1580">
                        <c:v>500</c:v>
                      </c:pt>
                      <c:pt idx="1581">
                        <c:v>500</c:v>
                      </c:pt>
                      <c:pt idx="1582">
                        <c:v>450</c:v>
                      </c:pt>
                      <c:pt idx="1583">
                        <c:v>450</c:v>
                      </c:pt>
                      <c:pt idx="1584">
                        <c:v>450</c:v>
                      </c:pt>
                      <c:pt idx="1585">
                        <c:v>450</c:v>
                      </c:pt>
                      <c:pt idx="1586">
                        <c:v>450</c:v>
                      </c:pt>
                      <c:pt idx="1587">
                        <c:v>450</c:v>
                      </c:pt>
                      <c:pt idx="1588">
                        <c:v>450</c:v>
                      </c:pt>
                      <c:pt idx="1589">
                        <c:v>450</c:v>
                      </c:pt>
                      <c:pt idx="1590">
                        <c:v>450</c:v>
                      </c:pt>
                      <c:pt idx="1591">
                        <c:v>450</c:v>
                      </c:pt>
                      <c:pt idx="1592">
                        <c:v>450</c:v>
                      </c:pt>
                      <c:pt idx="1593">
                        <c:v>450</c:v>
                      </c:pt>
                      <c:pt idx="1594">
                        <c:v>450</c:v>
                      </c:pt>
                      <c:pt idx="1595">
                        <c:v>450</c:v>
                      </c:pt>
                      <c:pt idx="1596">
                        <c:v>450</c:v>
                      </c:pt>
                      <c:pt idx="1597">
                        <c:v>450</c:v>
                      </c:pt>
                      <c:pt idx="1598">
                        <c:v>450</c:v>
                      </c:pt>
                      <c:pt idx="1599">
                        <c:v>450</c:v>
                      </c:pt>
                      <c:pt idx="1600">
                        <c:v>450</c:v>
                      </c:pt>
                      <c:pt idx="1601">
                        <c:v>450</c:v>
                      </c:pt>
                      <c:pt idx="1602">
                        <c:v>450</c:v>
                      </c:pt>
                      <c:pt idx="1603">
                        <c:v>450</c:v>
                      </c:pt>
                      <c:pt idx="1604">
                        <c:v>450</c:v>
                      </c:pt>
                      <c:pt idx="1605">
                        <c:v>450</c:v>
                      </c:pt>
                      <c:pt idx="1606">
                        <c:v>450</c:v>
                      </c:pt>
                      <c:pt idx="1607">
                        <c:v>450</c:v>
                      </c:pt>
                      <c:pt idx="1608">
                        <c:v>450</c:v>
                      </c:pt>
                      <c:pt idx="1609">
                        <c:v>450</c:v>
                      </c:pt>
                      <c:pt idx="1610">
                        <c:v>450</c:v>
                      </c:pt>
                      <c:pt idx="1611">
                        <c:v>450</c:v>
                      </c:pt>
                      <c:pt idx="1612">
                        <c:v>450</c:v>
                      </c:pt>
                      <c:pt idx="1613">
                        <c:v>450</c:v>
                      </c:pt>
                      <c:pt idx="1614">
                        <c:v>450</c:v>
                      </c:pt>
                      <c:pt idx="1615">
                        <c:v>450</c:v>
                      </c:pt>
                      <c:pt idx="1616">
                        <c:v>450</c:v>
                      </c:pt>
                      <c:pt idx="1617">
                        <c:v>450</c:v>
                      </c:pt>
                      <c:pt idx="1618">
                        <c:v>450</c:v>
                      </c:pt>
                      <c:pt idx="1619">
                        <c:v>450</c:v>
                      </c:pt>
                    </c:numCache>
                  </c:numRef>
                </c:yVal>
                <c:smooth val="0"/>
                <c:extLst>
                  <c:ext xmlns:c16="http://schemas.microsoft.com/office/drawing/2014/chart" uri="{C3380CC4-5D6E-409C-BE32-E72D297353CC}">
                    <c16:uniqueId val="{00000001-AC0F-4458-AA43-C1F24ADB10BC}"/>
                  </c:ext>
                </c:extLst>
              </c15:ser>
            </c15:filteredScatterSeries>
            <c15:filteredScatterSeries>
              <c15:ser>
                <c:idx val="2"/>
                <c:order val="2"/>
                <c:tx>
                  <c:v>Approved daily flow schedule</c:v>
                </c:tx>
                <c:spPr>
                  <a:ln w="31750" cap="rnd">
                    <a:solidFill>
                      <a:schemeClr val="accent6">
                        <a:lumMod val="75000"/>
                      </a:schemeClr>
                    </a:solidFill>
                    <a:prstDash val="dash"/>
                    <a:round/>
                  </a:ln>
                  <a:effectLst/>
                </c:spPr>
                <c:marker>
                  <c:symbol val="none"/>
                </c:marker>
                <c:xVal>
                  <c:numRef>
                    <c:extLst xmlns:c15="http://schemas.microsoft.com/office/drawing/2012/chart">
                      <c:ext xmlns:c15="http://schemas.microsoft.com/office/drawing/2012/chart" uri="{02D57815-91ED-43cb-92C2-25804820EDAC}">
                        <c15:formulaRef>
                          <c15:sqref>'[KD_N-W-W_SubDailyFlowScheduler_Flow workgroup adjustments_3-5-25 (1).xlsx]Flow schedule'!$A$4:$A$368</c15:sqref>
                        </c15:formulaRef>
                      </c:ext>
                    </c:extLst>
                    <c:numCache>
                      <c:formatCode>m/d/yyyy</c:formatCode>
                      <c:ptCount val="365"/>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pt idx="364">
                        <c:v>45930</c:v>
                      </c:pt>
                    </c:numCache>
                  </c:numRef>
                </c:xVal>
                <c:yVal>
                  <c:numRef>
                    <c:extLst xmlns:c15="http://schemas.microsoft.com/office/drawing/2012/chart">
                      <c:ext xmlns:c15="http://schemas.microsoft.com/office/drawing/2012/chart" uri="{02D57815-91ED-43cb-92C2-25804820EDAC}">
                        <c15:formulaRef>
                          <c15:sqref>'[KD_N-W-W_SubDailyFlowScheduler_Flow workgroup adjustments_3-5-25 (1).xlsx]Flow schedule'!$B$4:$B$368</c15:sqref>
                        </c15:formulaRef>
                      </c:ext>
                    </c:extLst>
                    <c:numCache>
                      <c:formatCode>General</c:formatCode>
                      <c:ptCount val="365"/>
                      <c:pt idx="0">
                        <c:v>455</c:v>
                      </c:pt>
                      <c:pt idx="1">
                        <c:v>456</c:v>
                      </c:pt>
                      <c:pt idx="2">
                        <c:v>455</c:v>
                      </c:pt>
                      <c:pt idx="3">
                        <c:v>453</c:v>
                      </c:pt>
                      <c:pt idx="4">
                        <c:v>453</c:v>
                      </c:pt>
                      <c:pt idx="5">
                        <c:v>455</c:v>
                      </c:pt>
                      <c:pt idx="6">
                        <c:v>455</c:v>
                      </c:pt>
                      <c:pt idx="7">
                        <c:v>456</c:v>
                      </c:pt>
                      <c:pt idx="8">
                        <c:v>450</c:v>
                      </c:pt>
                      <c:pt idx="9">
                        <c:v>445</c:v>
                      </c:pt>
                      <c:pt idx="10">
                        <c:v>444</c:v>
                      </c:pt>
                      <c:pt idx="11">
                        <c:v>444</c:v>
                      </c:pt>
                      <c:pt idx="12">
                        <c:v>444</c:v>
                      </c:pt>
                      <c:pt idx="13">
                        <c:v>447</c:v>
                      </c:pt>
                      <c:pt idx="14" formatCode="0">
                        <c:v>461</c:v>
                      </c:pt>
                      <c:pt idx="15">
                        <c:v>384</c:v>
                      </c:pt>
                      <c:pt idx="16">
                        <c:v>299</c:v>
                      </c:pt>
                      <c:pt idx="17">
                        <c:v>297</c:v>
                      </c:pt>
                      <c:pt idx="18">
                        <c:v>294</c:v>
                      </c:pt>
                      <c:pt idx="19">
                        <c:v>294</c:v>
                      </c:pt>
                      <c:pt idx="20">
                        <c:v>293</c:v>
                      </c:pt>
                      <c:pt idx="21">
                        <c:v>293</c:v>
                      </c:pt>
                      <c:pt idx="22">
                        <c:v>294</c:v>
                      </c:pt>
                      <c:pt idx="23">
                        <c:v>291</c:v>
                      </c:pt>
                      <c:pt idx="24">
                        <c:v>291</c:v>
                      </c:pt>
                      <c:pt idx="25">
                        <c:v>293</c:v>
                      </c:pt>
                      <c:pt idx="26">
                        <c:v>292</c:v>
                      </c:pt>
                      <c:pt idx="27">
                        <c:v>291</c:v>
                      </c:pt>
                      <c:pt idx="28">
                        <c:v>290</c:v>
                      </c:pt>
                      <c:pt idx="29">
                        <c:v>290</c:v>
                      </c:pt>
                      <c:pt idx="30">
                        <c:v>286</c:v>
                      </c:pt>
                      <c:pt idx="31">
                        <c:v>299</c:v>
                      </c:pt>
                      <c:pt idx="32">
                        <c:v>302</c:v>
                      </c:pt>
                      <c:pt idx="33">
                        <c:v>303</c:v>
                      </c:pt>
                      <c:pt idx="34">
                        <c:v>306</c:v>
                      </c:pt>
                      <c:pt idx="35">
                        <c:v>304</c:v>
                      </c:pt>
                      <c:pt idx="36">
                        <c:v>304</c:v>
                      </c:pt>
                      <c:pt idx="37">
                        <c:v>299</c:v>
                      </c:pt>
                      <c:pt idx="38">
                        <c:v>300</c:v>
                      </c:pt>
                      <c:pt idx="39">
                        <c:v>301</c:v>
                      </c:pt>
                      <c:pt idx="40">
                        <c:v>301</c:v>
                      </c:pt>
                      <c:pt idx="41">
                        <c:v>305</c:v>
                      </c:pt>
                      <c:pt idx="42">
                        <c:v>308</c:v>
                      </c:pt>
                      <c:pt idx="43">
                        <c:v>307</c:v>
                      </c:pt>
                      <c:pt idx="44">
                        <c:v>308</c:v>
                      </c:pt>
                      <c:pt idx="45">
                        <c:v>309</c:v>
                      </c:pt>
                      <c:pt idx="46">
                        <c:v>310</c:v>
                      </c:pt>
                      <c:pt idx="47">
                        <c:v>306</c:v>
                      </c:pt>
                      <c:pt idx="48">
                        <c:v>306</c:v>
                      </c:pt>
                      <c:pt idx="49">
                        <c:v>306</c:v>
                      </c:pt>
                      <c:pt idx="50">
                        <c:v>307</c:v>
                      </c:pt>
                      <c:pt idx="51">
                        <c:v>309</c:v>
                      </c:pt>
                      <c:pt idx="52">
                        <c:v>308</c:v>
                      </c:pt>
                      <c:pt idx="53">
                        <c:v>306</c:v>
                      </c:pt>
                      <c:pt idx="54">
                        <c:v>307</c:v>
                      </c:pt>
                      <c:pt idx="55">
                        <c:v>309</c:v>
                      </c:pt>
                      <c:pt idx="56">
                        <c:v>306</c:v>
                      </c:pt>
                      <c:pt idx="57">
                        <c:v>308</c:v>
                      </c:pt>
                      <c:pt idx="58">
                        <c:v>310</c:v>
                      </c:pt>
                      <c:pt idx="59">
                        <c:v>307</c:v>
                      </c:pt>
                      <c:pt idx="60">
                        <c:v>309</c:v>
                      </c:pt>
                      <c:pt idx="61">
                        <c:v>312</c:v>
                      </c:pt>
                      <c:pt idx="62">
                        <c:v>309</c:v>
                      </c:pt>
                      <c:pt idx="63">
                        <c:v>310</c:v>
                      </c:pt>
                      <c:pt idx="64">
                        <c:v>311</c:v>
                      </c:pt>
                      <c:pt idx="65">
                        <c:v>315</c:v>
                      </c:pt>
                      <c:pt idx="66">
                        <c:v>312</c:v>
                      </c:pt>
                      <c:pt idx="67">
                        <c:v>312</c:v>
                      </c:pt>
                      <c:pt idx="68">
                        <c:v>313</c:v>
                      </c:pt>
                      <c:pt idx="69">
                        <c:v>310</c:v>
                      </c:pt>
                      <c:pt idx="70">
                        <c:v>310</c:v>
                      </c:pt>
                      <c:pt idx="71">
                        <c:v>308</c:v>
                      </c:pt>
                      <c:pt idx="72">
                        <c:v>311</c:v>
                      </c:pt>
                      <c:pt idx="73">
                        <c:v>312</c:v>
                      </c:pt>
                      <c:pt idx="74">
                        <c:v>314</c:v>
                      </c:pt>
                      <c:pt idx="75">
                        <c:v>311</c:v>
                      </c:pt>
                      <c:pt idx="76">
                        <c:v>310</c:v>
                      </c:pt>
                      <c:pt idx="77">
                        <c:v>311</c:v>
                      </c:pt>
                      <c:pt idx="78">
                        <c:v>312</c:v>
                      </c:pt>
                      <c:pt idx="79">
                        <c:v>313</c:v>
                      </c:pt>
                      <c:pt idx="80">
                        <c:v>314</c:v>
                      </c:pt>
                      <c:pt idx="81">
                        <c:v>315</c:v>
                      </c:pt>
                      <c:pt idx="82">
                        <c:v>314</c:v>
                      </c:pt>
                      <c:pt idx="83">
                        <c:v>544</c:v>
                      </c:pt>
                      <c:pt idx="84">
                        <c:v>3310</c:v>
                      </c:pt>
                      <c:pt idx="85">
                        <c:v>5960</c:v>
                      </c:pt>
                      <c:pt idx="86">
                        <c:v>4860</c:v>
                      </c:pt>
                      <c:pt idx="87">
                        <c:v>3860</c:v>
                      </c:pt>
                      <c:pt idx="88">
                        <c:v>3100</c:v>
                      </c:pt>
                      <c:pt idx="89">
                        <c:v>2540</c:v>
                      </c:pt>
                      <c:pt idx="90">
                        <c:v>2090</c:v>
                      </c:pt>
                      <c:pt idx="91">
                        <c:v>1700</c:v>
                      </c:pt>
                      <c:pt idx="92">
                        <c:v>1500</c:v>
                      </c:pt>
                      <c:pt idx="93">
                        <c:v>1490</c:v>
                      </c:pt>
                      <c:pt idx="94">
                        <c:v>1490</c:v>
                      </c:pt>
                      <c:pt idx="95">
                        <c:v>1500</c:v>
                      </c:pt>
                      <c:pt idx="96">
                        <c:v>1490</c:v>
                      </c:pt>
                      <c:pt idx="97">
                        <c:v>1500</c:v>
                      </c:pt>
                      <c:pt idx="98">
                        <c:v>1500</c:v>
                      </c:pt>
                      <c:pt idx="99">
                        <c:v>1500</c:v>
                      </c:pt>
                      <c:pt idx="100">
                        <c:v>1500</c:v>
                      </c:pt>
                      <c:pt idx="101">
                        <c:v>1500</c:v>
                      </c:pt>
                      <c:pt idx="102">
                        <c:v>1490</c:v>
                      </c:pt>
                      <c:pt idx="103">
                        <c:v>1490</c:v>
                      </c:pt>
                      <c:pt idx="104">
                        <c:v>1500</c:v>
                      </c:pt>
                      <c:pt idx="105">
                        <c:v>1490</c:v>
                      </c:pt>
                      <c:pt idx="106">
                        <c:v>1500</c:v>
                      </c:pt>
                      <c:pt idx="107">
                        <c:v>1500</c:v>
                      </c:pt>
                      <c:pt idx="108">
                        <c:v>1500</c:v>
                      </c:pt>
                      <c:pt idx="109">
                        <c:v>1500</c:v>
                      </c:pt>
                      <c:pt idx="110">
                        <c:v>1510</c:v>
                      </c:pt>
                      <c:pt idx="111">
                        <c:v>1500</c:v>
                      </c:pt>
                      <c:pt idx="112">
                        <c:v>1500</c:v>
                      </c:pt>
                      <c:pt idx="113">
                        <c:v>1500</c:v>
                      </c:pt>
                      <c:pt idx="114">
                        <c:v>1500</c:v>
                      </c:pt>
                      <c:pt idx="115">
                        <c:v>1510</c:v>
                      </c:pt>
                      <c:pt idx="116">
                        <c:v>1510</c:v>
                      </c:pt>
                      <c:pt idx="117">
                        <c:v>1510</c:v>
                      </c:pt>
                      <c:pt idx="118">
                        <c:v>1510</c:v>
                      </c:pt>
                      <c:pt idx="119">
                        <c:v>1510</c:v>
                      </c:pt>
                      <c:pt idx="120">
                        <c:v>1510</c:v>
                      </c:pt>
                      <c:pt idx="121">
                        <c:v>1510</c:v>
                      </c:pt>
                      <c:pt idx="122">
                        <c:v>1520</c:v>
                      </c:pt>
                      <c:pt idx="123">
                        <c:v>1520</c:v>
                      </c:pt>
                      <c:pt idx="124">
                        <c:v>1530</c:v>
                      </c:pt>
                      <c:pt idx="125">
                        <c:v>1530</c:v>
                      </c:pt>
                      <c:pt idx="126">
                        <c:v>1520</c:v>
                      </c:pt>
                      <c:pt idx="127">
                        <c:v>1520</c:v>
                      </c:pt>
                      <c:pt idx="128">
                        <c:v>2050</c:v>
                      </c:pt>
                      <c:pt idx="129">
                        <c:v>2580</c:v>
                      </c:pt>
                      <c:pt idx="130">
                        <c:v>3510</c:v>
                      </c:pt>
                      <c:pt idx="131">
                        <c:v>3520</c:v>
                      </c:pt>
                      <c:pt idx="132">
                        <c:v>3510</c:v>
                      </c:pt>
                      <c:pt idx="133">
                        <c:v>3490</c:v>
                      </c:pt>
                      <c:pt idx="134">
                        <c:v>3500</c:v>
                      </c:pt>
                      <c:pt idx="135">
                        <c:v>3520</c:v>
                      </c:pt>
                      <c:pt idx="136">
                        <c:v>3510</c:v>
                      </c:pt>
                      <c:pt idx="137">
                        <c:v>3510</c:v>
                      </c:pt>
                      <c:pt idx="138">
                        <c:v>3510</c:v>
                      </c:pt>
                      <c:pt idx="139">
                        <c:v>3510</c:v>
                      </c:pt>
                      <c:pt idx="140">
                        <c:v>3500</c:v>
                      </c:pt>
                      <c:pt idx="141">
                        <c:v>3500</c:v>
                      </c:pt>
                      <c:pt idx="142">
                        <c:v>3500</c:v>
                      </c:pt>
                      <c:pt idx="143">
                        <c:v>3500</c:v>
                      </c:pt>
                      <c:pt idx="144">
                        <c:v>3500</c:v>
                      </c:pt>
                      <c:pt idx="145">
                        <c:v>3500</c:v>
                      </c:pt>
                      <c:pt idx="146">
                        <c:v>3500</c:v>
                      </c:pt>
                      <c:pt idx="147">
                        <c:v>3500</c:v>
                      </c:pt>
                      <c:pt idx="148">
                        <c:v>3500</c:v>
                      </c:pt>
                      <c:pt idx="149">
                        <c:v>3500</c:v>
                      </c:pt>
                      <c:pt idx="150">
                        <c:v>3500</c:v>
                      </c:pt>
                      <c:pt idx="151">
                        <c:v>1500</c:v>
                      </c:pt>
                      <c:pt idx="152">
                        <c:v>1500</c:v>
                      </c:pt>
                      <c:pt idx="153">
                        <c:v>1500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1309.2805111757016</c:v>
                      </c:pt>
                      <c:pt idx="166">
                        <c:v>1316.6582926901438</c:v>
                      </c:pt>
                      <c:pt idx="167">
                        <c:v>1244.3560338486097</c:v>
                      </c:pt>
                      <c:pt idx="168">
                        <c:v>1267.9649346948249</c:v>
                      </c:pt>
                      <c:pt idx="169">
                        <c:v>1470.1161481905428</c:v>
                      </c:pt>
                      <c:pt idx="170">
                        <c:v>2660.8900846215242</c:v>
                      </c:pt>
                      <c:pt idx="171">
                        <c:v>2365.778824043834</c:v>
                      </c:pt>
                      <c:pt idx="172">
                        <c:v>2144.445378610566</c:v>
                      </c:pt>
                      <c:pt idx="173">
                        <c:v>1923.1119331772979</c:v>
                      </c:pt>
                      <c:pt idx="174">
                        <c:v>1908.3563701484136</c:v>
                      </c:pt>
                      <c:pt idx="175">
                        <c:v>1846.3830054270984</c:v>
                      </c:pt>
                      <c:pt idx="176">
                        <c:v>1766.702965071122</c:v>
                      </c:pt>
                      <c:pt idx="177">
                        <c:v>1694.4007062295877</c:v>
                      </c:pt>
                      <c:pt idx="178">
                        <c:v>1669.3162490804841</c:v>
                      </c:pt>
                      <c:pt idx="179">
                        <c:v>1605.8673280562807</c:v>
                      </c:pt>
                      <c:pt idx="180">
                        <c:v>1598.4895465418383</c:v>
                      </c:pt>
                      <c:pt idx="181">
                        <c:v>1591.1117650273959</c:v>
                      </c:pt>
                      <c:pt idx="182">
                        <c:v>1636.8540104169383</c:v>
                      </c:pt>
                      <c:pt idx="183">
                        <c:v>1734.2407264075759</c:v>
                      </c:pt>
                      <c:pt idx="184">
                        <c:v>1890.6496945137519</c:v>
                      </c:pt>
                      <c:pt idx="185">
                        <c:v>1908.3563701484136</c:v>
                      </c:pt>
                      <c:pt idx="186">
                        <c:v>1802.1163163404449</c:v>
                      </c:pt>
                      <c:pt idx="187">
                        <c:v>1726.8629448931338</c:v>
                      </c:pt>
                      <c:pt idx="188">
                        <c:v>1687.0229247151456</c:v>
                      </c:pt>
                      <c:pt idx="189">
                        <c:v>1710.6318255613608</c:v>
                      </c:pt>
                      <c:pt idx="190">
                        <c:v>1661.9384675660419</c:v>
                      </c:pt>
                      <c:pt idx="191">
                        <c:v>2218.2231937549882</c:v>
                      </c:pt>
                      <c:pt idx="192">
                        <c:v>3103.5569754880598</c:v>
                      </c:pt>
                      <c:pt idx="193">
                        <c:v>2646.1345215926399</c:v>
                      </c:pt>
                      <c:pt idx="194">
                        <c:v>2218.2231937549882</c:v>
                      </c:pt>
                      <c:pt idx="195">
                        <c:v>2011.6453113506052</c:v>
                      </c:pt>
                      <c:pt idx="196">
                        <c:v>4393.6008071195283</c:v>
                      </c:pt>
                      <c:pt idx="197">
                        <c:v>7800</c:v>
                      </c:pt>
                      <c:pt idx="198" formatCode="0">
                        <c:v>7796</c:v>
                      </c:pt>
                      <c:pt idx="199" formatCode="0">
                        <c:v>6800</c:v>
                      </c:pt>
                      <c:pt idx="200" formatCode="0">
                        <c:v>5800</c:v>
                      </c:pt>
                      <c:pt idx="201" formatCode="0">
                        <c:v>5800</c:v>
                      </c:pt>
                      <c:pt idx="202" formatCode="0">
                        <c:v>4050</c:v>
                      </c:pt>
                      <c:pt idx="203" formatCode="0">
                        <c:v>3800</c:v>
                      </c:pt>
                      <c:pt idx="204" formatCode="0">
                        <c:v>3700</c:v>
                      </c:pt>
                      <c:pt idx="205" formatCode="0">
                        <c:v>3600</c:v>
                      </c:pt>
                      <c:pt idx="206" formatCode="0">
                        <c:v>3500</c:v>
                      </c:pt>
                      <c:pt idx="207" formatCode="#,##0">
                        <c:v>3400</c:v>
                      </c:pt>
                      <c:pt idx="208" formatCode="#,##0">
                        <c:v>3300</c:v>
                      </c:pt>
                      <c:pt idx="209" formatCode="#,##0">
                        <c:v>3200</c:v>
                      </c:pt>
                      <c:pt idx="210" formatCode="#,##0">
                        <c:v>3100</c:v>
                      </c:pt>
                      <c:pt idx="211" formatCode="#,##0">
                        <c:v>3000</c:v>
                      </c:pt>
                      <c:pt idx="212" formatCode="#,##0">
                        <c:v>2900</c:v>
                      </c:pt>
                      <c:pt idx="213" formatCode="#,##0">
                        <c:v>2800</c:v>
                      </c:pt>
                      <c:pt idx="214" formatCode="#,##0">
                        <c:v>2700</c:v>
                      </c:pt>
                      <c:pt idx="215" formatCode="#,##0">
                        <c:v>2600</c:v>
                      </c:pt>
                      <c:pt idx="216" formatCode="#,##0">
                        <c:v>2500</c:v>
                      </c:pt>
                      <c:pt idx="217" formatCode="#,##0">
                        <c:v>2400</c:v>
                      </c:pt>
                      <c:pt idx="218" formatCode="#,##0">
                        <c:v>2300</c:v>
                      </c:pt>
                      <c:pt idx="219" formatCode="#,##0">
                        <c:v>2200</c:v>
                      </c:pt>
                      <c:pt idx="220" formatCode="#,##0">
                        <c:v>2100</c:v>
                      </c:pt>
                      <c:pt idx="221" formatCode="#,##0">
                        <c:v>2000</c:v>
                      </c:pt>
                      <c:pt idx="222" formatCode="#,##0">
                        <c:v>1900</c:v>
                      </c:pt>
                      <c:pt idx="223" formatCode="#,##0">
                        <c:v>1800</c:v>
                      </c:pt>
                      <c:pt idx="224" formatCode="#,##0">
                        <c:v>1750</c:v>
                      </c:pt>
                      <c:pt idx="225" formatCode="#,##0">
                        <c:v>1700</c:v>
                      </c:pt>
                      <c:pt idx="226" formatCode="#,##0">
                        <c:v>1650</c:v>
                      </c:pt>
                      <c:pt idx="227" formatCode="#,##0">
                        <c:v>1600</c:v>
                      </c:pt>
                      <c:pt idx="228" formatCode="#,##0">
                        <c:v>1550</c:v>
                      </c:pt>
                      <c:pt idx="229" formatCode="#,##0">
                        <c:v>1500</c:v>
                      </c:pt>
                      <c:pt idx="230" formatCode="#,##0">
                        <c:v>1450</c:v>
                      </c:pt>
                      <c:pt idx="231" formatCode="#,##0">
                        <c:v>1400</c:v>
                      </c:pt>
                      <c:pt idx="232" formatCode="#,##0">
                        <c:v>1350</c:v>
                      </c:pt>
                      <c:pt idx="233" formatCode="#,##0">
                        <c:v>1300</c:v>
                      </c:pt>
                      <c:pt idx="234" formatCode="#,##0">
                        <c:v>1250</c:v>
                      </c:pt>
                      <c:pt idx="235" formatCode="#,##0">
                        <c:v>1200</c:v>
                      </c:pt>
                      <c:pt idx="236" formatCode="#,##0">
                        <c:v>1150</c:v>
                      </c:pt>
                      <c:pt idx="237" formatCode="#,##0">
                        <c:v>1100</c:v>
                      </c:pt>
                      <c:pt idx="238" formatCode="#,##0">
                        <c:v>1050</c:v>
                      </c:pt>
                      <c:pt idx="239" formatCode="#,##0">
                        <c:v>1025</c:v>
                      </c:pt>
                      <c:pt idx="240" formatCode="#,##0">
                        <c:v>1000</c:v>
                      </c:pt>
                      <c:pt idx="241" formatCode="#,##0">
                        <c:v>975</c:v>
                      </c:pt>
                      <c:pt idx="242" formatCode="#,##0">
                        <c:v>950</c:v>
                      </c:pt>
                      <c:pt idx="243" formatCode="#,##0">
                        <c:v>925</c:v>
                      </c:pt>
                      <c:pt idx="244" formatCode="#,##0">
                        <c:v>900</c:v>
                      </c:pt>
                      <c:pt idx="245" formatCode="#,##0">
                        <c:v>875</c:v>
                      </c:pt>
                      <c:pt idx="246" formatCode="#,##0">
                        <c:v>850</c:v>
                      </c:pt>
                      <c:pt idx="247" formatCode="#,##0">
                        <c:v>825</c:v>
                      </c:pt>
                      <c:pt idx="248" formatCode="#,##0">
                        <c:v>800</c:v>
                      </c:pt>
                      <c:pt idx="249" formatCode="#,##0">
                        <c:v>800</c:v>
                      </c:pt>
                      <c:pt idx="250" formatCode="#,##0">
                        <c:v>800</c:v>
                      </c:pt>
                      <c:pt idx="251" formatCode="#,##0">
                        <c:v>800</c:v>
                      </c:pt>
                      <c:pt idx="252" formatCode="#,##0">
                        <c:v>775</c:v>
                      </c:pt>
                      <c:pt idx="253" formatCode="#,##0">
                        <c:v>750</c:v>
                      </c:pt>
                      <c:pt idx="254" formatCode="#,##0">
                        <c:v>750</c:v>
                      </c:pt>
                      <c:pt idx="255" formatCode="#,##0">
                        <c:v>750</c:v>
                      </c:pt>
                      <c:pt idx="256" formatCode="#,##0">
                        <c:v>750</c:v>
                      </c:pt>
                      <c:pt idx="257" formatCode="#,##0">
                        <c:v>750</c:v>
                      </c:pt>
                      <c:pt idx="258" formatCode="#,##0">
                        <c:v>750</c:v>
                      </c:pt>
                      <c:pt idx="259" formatCode="#,##0">
                        <c:v>725</c:v>
                      </c:pt>
                      <c:pt idx="260" formatCode="#,##0">
                        <c:v>725</c:v>
                      </c:pt>
                      <c:pt idx="261" formatCode="#,##0">
                        <c:v>725</c:v>
                      </c:pt>
                      <c:pt idx="262" formatCode="#,##0">
                        <c:v>725</c:v>
                      </c:pt>
                      <c:pt idx="263" formatCode="#,##0">
                        <c:v>700</c:v>
                      </c:pt>
                      <c:pt idx="264" formatCode="#,##0">
                        <c:v>700</c:v>
                      </c:pt>
                      <c:pt idx="265" formatCode="#,##0">
                        <c:v>700</c:v>
                      </c:pt>
                      <c:pt idx="266" formatCode="#,##0">
                        <c:v>700</c:v>
                      </c:pt>
                      <c:pt idx="267" formatCode="#,##0">
                        <c:v>700</c:v>
                      </c:pt>
                      <c:pt idx="268" formatCode="#,##0">
                        <c:v>700</c:v>
                      </c:pt>
                      <c:pt idx="269" formatCode="#,##0">
                        <c:v>700</c:v>
                      </c:pt>
                      <c:pt idx="270" formatCode="#,##0">
                        <c:v>700</c:v>
                      </c:pt>
                      <c:pt idx="271" formatCode="#,##0">
                        <c:v>700</c:v>
                      </c:pt>
                      <c:pt idx="272" formatCode="#,##0">
                        <c:v>700</c:v>
                      </c:pt>
                      <c:pt idx="273" formatCode="#,##0">
                        <c:v>850</c:v>
                      </c:pt>
                      <c:pt idx="274" formatCode="#,##0">
                        <c:v>1650</c:v>
                      </c:pt>
                      <c:pt idx="275" formatCode="#,##0">
                        <c:v>1250</c:v>
                      </c:pt>
                      <c:pt idx="276" formatCode="#,##0">
                        <c:v>1050</c:v>
                      </c:pt>
                      <c:pt idx="277" formatCode="#,##0">
                        <c:v>950</c:v>
                      </c:pt>
                      <c:pt idx="278" formatCode="#,##0">
                        <c:v>900</c:v>
                      </c:pt>
                      <c:pt idx="279" formatCode="#,##0">
                        <c:v>875</c:v>
                      </c:pt>
                      <c:pt idx="280" formatCode="#,##0">
                        <c:v>850</c:v>
                      </c:pt>
                      <c:pt idx="281" formatCode="#,##0">
                        <c:v>825</c:v>
                      </c:pt>
                      <c:pt idx="282" formatCode="#,##0">
                        <c:v>800</c:v>
                      </c:pt>
                      <c:pt idx="283" formatCode="#,##0">
                        <c:v>775</c:v>
                      </c:pt>
                      <c:pt idx="284" formatCode="#,##0">
                        <c:v>750</c:v>
                      </c:pt>
                      <c:pt idx="285" formatCode="#,##0">
                        <c:v>725</c:v>
                      </c:pt>
                      <c:pt idx="286" formatCode="#,##0">
                        <c:v>700</c:v>
                      </c:pt>
                      <c:pt idx="287" formatCode="#,##0">
                        <c:v>700</c:v>
                      </c:pt>
                      <c:pt idx="288" formatCode="#,##0">
                        <c:v>700</c:v>
                      </c:pt>
                      <c:pt idx="289" formatCode="#,##0">
                        <c:v>700</c:v>
                      </c:pt>
                      <c:pt idx="290" formatCode="#,##0">
                        <c:v>700</c:v>
                      </c:pt>
                      <c:pt idx="291" formatCode="#,##0">
                        <c:v>675</c:v>
                      </c:pt>
                      <c:pt idx="292" formatCode="#,##0">
                        <c:v>675</c:v>
                      </c:pt>
                      <c:pt idx="293" formatCode="#,##0">
                        <c:v>650</c:v>
                      </c:pt>
                      <c:pt idx="294" formatCode="#,##0">
                        <c:v>1200</c:v>
                      </c:pt>
                      <c:pt idx="295" formatCode="#,##0">
                        <c:v>900</c:v>
                      </c:pt>
                      <c:pt idx="296" formatCode="#,##0">
                        <c:v>850</c:v>
                      </c:pt>
                      <c:pt idx="297" formatCode="#,##0">
                        <c:v>800</c:v>
                      </c:pt>
                      <c:pt idx="298" formatCode="#,##0">
                        <c:v>750</c:v>
                      </c:pt>
                      <c:pt idx="299" formatCode="#,##0">
                        <c:v>700</c:v>
                      </c:pt>
                      <c:pt idx="300" formatCode="#,##0">
                        <c:v>675</c:v>
                      </c:pt>
                      <c:pt idx="301" formatCode="#,##0">
                        <c:v>650</c:v>
                      </c:pt>
                      <c:pt idx="302" formatCode="#,##0">
                        <c:v>625</c:v>
                      </c:pt>
                      <c:pt idx="303" formatCode="#,##0">
                        <c:v>600</c:v>
                      </c:pt>
                      <c:pt idx="304" formatCode="#,##0">
                        <c:v>575</c:v>
                      </c:pt>
                      <c:pt idx="305" formatCode="#,##0">
                        <c:v>550</c:v>
                      </c:pt>
                      <c:pt idx="306" formatCode="#,##0">
                        <c:v>525</c:v>
                      </c:pt>
                      <c:pt idx="307">
                        <c:v>525</c:v>
                      </c:pt>
                      <c:pt idx="308">
                        <c:v>500</c:v>
                      </c:pt>
                      <c:pt idx="309">
                        <c:v>500</c:v>
                      </c:pt>
                      <c:pt idx="310">
                        <c:v>500</c:v>
                      </c:pt>
                      <c:pt idx="311">
                        <c:v>500</c:v>
                      </c:pt>
                      <c:pt idx="312">
                        <c:v>500</c:v>
                      </c:pt>
                      <c:pt idx="313">
                        <c:v>500</c:v>
                      </c:pt>
                      <c:pt idx="314">
                        <c:v>500</c:v>
                      </c:pt>
                      <c:pt idx="315">
                        <c:v>500</c:v>
                      </c:pt>
                      <c:pt idx="316">
                        <c:v>500</c:v>
                      </c:pt>
                      <c:pt idx="317">
                        <c:v>500</c:v>
                      </c:pt>
                      <c:pt idx="318">
                        <c:v>500</c:v>
                      </c:pt>
                      <c:pt idx="319">
                        <c:v>500</c:v>
                      </c:pt>
                      <c:pt idx="320">
                        <c:v>500</c:v>
                      </c:pt>
                      <c:pt idx="321">
                        <c:v>500</c:v>
                      </c:pt>
                      <c:pt idx="322">
                        <c:v>475</c:v>
                      </c:pt>
                      <c:pt idx="323">
                        <c:v>475</c:v>
                      </c:pt>
                      <c:pt idx="324">
                        <c:v>475</c:v>
                      </c:pt>
                      <c:pt idx="325">
                        <c:v>475</c:v>
                      </c:pt>
                      <c:pt idx="326">
                        <c:v>475</c:v>
                      </c:pt>
                      <c:pt idx="327">
                        <c:v>475</c:v>
                      </c:pt>
                      <c:pt idx="328">
                        <c:v>475</c:v>
                      </c:pt>
                      <c:pt idx="329">
                        <c:v>475</c:v>
                      </c:pt>
                      <c:pt idx="330">
                        <c:v>475</c:v>
                      </c:pt>
                      <c:pt idx="331">
                        <c:v>475</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numRef>
                </c:yVal>
                <c:smooth val="0"/>
                <c:extLst xmlns:c15="http://schemas.microsoft.com/office/drawing/2012/chart">
                  <c:ext xmlns:c16="http://schemas.microsoft.com/office/drawing/2014/chart" uri="{C3380CC4-5D6E-409C-BE32-E72D297353CC}">
                    <c16:uniqueId val="{00000002-AC0F-4458-AA43-C1F24ADB10BC}"/>
                  </c:ext>
                </c:extLst>
              </c15:ser>
            </c15:filteredScatterSeries>
            <c15:filteredScatterSeries>
              <c15:ser>
                <c:idx val="3"/>
                <c:order val="3"/>
                <c:tx>
                  <c:v>Combined</c:v>
                </c:tx>
                <c:spPr>
                  <a:ln w="19050" cap="rnd">
                    <a:solidFill>
                      <a:schemeClr val="accent4"/>
                    </a:solidFill>
                    <a:round/>
                  </a:ln>
                  <a:effectLst/>
                </c:spPr>
                <c:marker>
                  <c:symbol val="none"/>
                </c:marker>
                <c:xVal>
                  <c:strRef>
                    <c:extLst xmlns:c15="http://schemas.microsoft.com/office/drawing/2012/chart">
                      <c:ext xmlns:c15="http://schemas.microsoft.com/office/drawing/2012/chart" uri="{02D57815-91ED-43cb-92C2-25804820EDAC}">
                        <c15:formulaRef>
                          <c15:sqref>'[KD_N-W-W_SubDailyFlowScheduler_Flow workgroup adjustments_3-5-25 (1).xlsx]Flow schedule'!$V:$V</c15:sqref>
                        </c15:formulaRef>
                      </c:ext>
                    </c:extLst>
                    <c:strCache>
                      <c:ptCount val="368"/>
                      <c:pt idx="0">
                        <c:v>Combined</c:v>
                      </c:pt>
                      <c:pt idx="3">
                        <c:v>450</c:v>
                      </c:pt>
                      <c:pt idx="4">
                        <c:v>450</c:v>
                      </c:pt>
                      <c:pt idx="5">
                        <c:v>450</c:v>
                      </c:pt>
                      <c:pt idx="6">
                        <c:v>450</c:v>
                      </c:pt>
                      <c:pt idx="7">
                        <c:v>450</c:v>
                      </c:pt>
                      <c:pt idx="8">
                        <c:v>450</c:v>
                      </c:pt>
                      <c:pt idx="9">
                        <c:v>450</c:v>
                      </c:pt>
                      <c:pt idx="10">
                        <c:v>450</c:v>
                      </c:pt>
                      <c:pt idx="11">
                        <c:v>450</c:v>
                      </c:pt>
                      <c:pt idx="12">
                        <c:v>450</c:v>
                      </c:pt>
                      <c:pt idx="13">
                        <c:v>450</c:v>
                      </c:pt>
                      <c:pt idx="14">
                        <c:v>450</c:v>
                      </c:pt>
                      <c:pt idx="15">
                        <c:v>450</c:v>
                      </c:pt>
                      <c:pt idx="16">
                        <c:v>450</c:v>
                      </c:pt>
                      <c:pt idx="17">
                        <c:v>300</c:v>
                      </c:pt>
                      <c:pt idx="18">
                        <c:v>300</c:v>
                      </c:pt>
                      <c:pt idx="19">
                        <c:v>300</c:v>
                      </c:pt>
                      <c:pt idx="20">
                        <c:v>300</c:v>
                      </c:pt>
                      <c:pt idx="21">
                        <c:v>300</c:v>
                      </c:pt>
                      <c:pt idx="22">
                        <c:v>300</c:v>
                      </c:pt>
                      <c:pt idx="23">
                        <c:v>300</c:v>
                      </c:pt>
                      <c:pt idx="24">
                        <c:v>300</c:v>
                      </c:pt>
                      <c:pt idx="25">
                        <c:v>300</c:v>
                      </c:pt>
                      <c:pt idx="26">
                        <c:v>300</c:v>
                      </c:pt>
                      <c:pt idx="27">
                        <c:v>300</c:v>
                      </c:pt>
                      <c:pt idx="28">
                        <c:v>300</c:v>
                      </c:pt>
                      <c:pt idx="29">
                        <c:v>300</c:v>
                      </c:pt>
                      <c:pt idx="30">
                        <c:v>300</c:v>
                      </c:pt>
                      <c:pt idx="31">
                        <c:v>300</c:v>
                      </c:pt>
                      <c:pt idx="32">
                        <c:v>300</c:v>
                      </c:pt>
                      <c:pt idx="33">
                        <c:v>300</c:v>
                      </c:pt>
                      <c:pt idx="34">
                        <c:v>300</c:v>
                      </c:pt>
                      <c:pt idx="35">
                        <c:v>300</c:v>
                      </c:pt>
                      <c:pt idx="36">
                        <c:v>300</c:v>
                      </c:pt>
                      <c:pt idx="37">
                        <c:v>300</c:v>
                      </c:pt>
                      <c:pt idx="38">
                        <c:v>300</c:v>
                      </c:pt>
                      <c:pt idx="39">
                        <c:v>300</c:v>
                      </c:pt>
                      <c:pt idx="40">
                        <c:v>300</c:v>
                      </c:pt>
                      <c:pt idx="41">
                        <c:v>300</c:v>
                      </c:pt>
                      <c:pt idx="42">
                        <c:v>300</c:v>
                      </c:pt>
                      <c:pt idx="43">
                        <c:v>300</c:v>
                      </c:pt>
                      <c:pt idx="44">
                        <c:v>300</c:v>
                      </c:pt>
                      <c:pt idx="45">
                        <c:v>300</c:v>
                      </c:pt>
                      <c:pt idx="46">
                        <c:v>300</c:v>
                      </c:pt>
                      <c:pt idx="47">
                        <c:v>300</c:v>
                      </c:pt>
                      <c:pt idx="48">
                        <c:v>300</c:v>
                      </c:pt>
                      <c:pt idx="49">
                        <c:v>300</c:v>
                      </c:pt>
                      <c:pt idx="50">
                        <c:v>300</c:v>
                      </c:pt>
                      <c:pt idx="51">
                        <c:v>300</c:v>
                      </c:pt>
                      <c:pt idx="52">
                        <c:v>300</c:v>
                      </c:pt>
                      <c:pt idx="53">
                        <c:v>300</c:v>
                      </c:pt>
                      <c:pt idx="54">
                        <c:v>300</c:v>
                      </c:pt>
                      <c:pt idx="55">
                        <c:v>300</c:v>
                      </c:pt>
                      <c:pt idx="56">
                        <c:v>300</c:v>
                      </c:pt>
                      <c:pt idx="57">
                        <c:v>300</c:v>
                      </c:pt>
                      <c:pt idx="58">
                        <c:v>300</c:v>
                      </c:pt>
                      <c:pt idx="59">
                        <c:v>300</c:v>
                      </c:pt>
                      <c:pt idx="60">
                        <c:v>300</c:v>
                      </c:pt>
                      <c:pt idx="61">
                        <c:v>300</c:v>
                      </c:pt>
                      <c:pt idx="62">
                        <c:v>300</c:v>
                      </c:pt>
                      <c:pt idx="63">
                        <c:v>300</c:v>
                      </c:pt>
                      <c:pt idx="64">
                        <c:v>300</c:v>
                      </c:pt>
                      <c:pt idx="65">
                        <c:v>300</c:v>
                      </c:pt>
                      <c:pt idx="66">
                        <c:v>300</c:v>
                      </c:pt>
                      <c:pt idx="67">
                        <c:v>300</c:v>
                      </c:pt>
                      <c:pt idx="68">
                        <c:v>300</c:v>
                      </c:pt>
                      <c:pt idx="69">
                        <c:v>300</c:v>
                      </c:pt>
                      <c:pt idx="70">
                        <c:v>300</c:v>
                      </c:pt>
                      <c:pt idx="71">
                        <c:v>300</c:v>
                      </c:pt>
                      <c:pt idx="72">
                        <c:v>300</c:v>
                      </c:pt>
                      <c:pt idx="73">
                        <c:v>300</c:v>
                      </c:pt>
                      <c:pt idx="74">
                        <c:v>300</c:v>
                      </c:pt>
                      <c:pt idx="75">
                        <c:v>300</c:v>
                      </c:pt>
                      <c:pt idx="76">
                        <c:v>300</c:v>
                      </c:pt>
                      <c:pt idx="77">
                        <c:v>300</c:v>
                      </c:pt>
                      <c:pt idx="78">
                        <c:v>300</c:v>
                      </c:pt>
                      <c:pt idx="79">
                        <c:v>300</c:v>
                      </c:pt>
                      <c:pt idx="80">
                        <c:v>300</c:v>
                      </c:pt>
                      <c:pt idx="81">
                        <c:v>300</c:v>
                      </c:pt>
                      <c:pt idx="82">
                        <c:v>300</c:v>
                      </c:pt>
                      <c:pt idx="83">
                        <c:v>300</c:v>
                      </c:pt>
                      <c:pt idx="84">
                        <c:v>300</c:v>
                      </c:pt>
                      <c:pt idx="85">
                        <c:v>300</c:v>
                      </c:pt>
                      <c:pt idx="86">
                        <c:v>894</c:v>
                      </c:pt>
                      <c:pt idx="87">
                        <c:v>4675</c:v>
                      </c:pt>
                      <c:pt idx="88">
                        <c:v>5783.333333</c:v>
                      </c:pt>
                      <c:pt idx="89">
                        <c:v>4691.666667</c:v>
                      </c:pt>
                      <c:pt idx="90">
                        <c:v>3750</c:v>
                      </c:pt>
                      <c:pt idx="91">
                        <c:v>2975</c:v>
                      </c:pt>
                      <c:pt idx="92">
                        <c:v>2416.666667</c:v>
                      </c:pt>
                      <c:pt idx="93">
                        <c:v>1983.333333</c:v>
                      </c:pt>
                      <c:pt idx="94">
                        <c:v>1625</c:v>
                      </c:pt>
                      <c:pt idx="95">
                        <c:v>1500</c:v>
                      </c:pt>
                      <c:pt idx="96">
                        <c:v>1490</c:v>
                      </c:pt>
                      <c:pt idx="97">
                        <c:v>1490</c:v>
                      </c:pt>
                      <c:pt idx="98">
                        <c:v>1500</c:v>
                      </c:pt>
                      <c:pt idx="99">
                        <c:v>1490</c:v>
                      </c:pt>
                      <c:pt idx="100">
                        <c:v>1500</c:v>
                      </c:pt>
                      <c:pt idx="101">
                        <c:v>1500</c:v>
                      </c:pt>
                      <c:pt idx="102">
                        <c:v>1500</c:v>
                      </c:pt>
                      <c:pt idx="103">
                        <c:v>1500</c:v>
                      </c:pt>
                      <c:pt idx="104">
                        <c:v>1500</c:v>
                      </c:pt>
                      <c:pt idx="105">
                        <c:v>1490</c:v>
                      </c:pt>
                      <c:pt idx="106">
                        <c:v>1490</c:v>
                      </c:pt>
                      <c:pt idx="107">
                        <c:v>1500</c:v>
                      </c:pt>
                      <c:pt idx="108">
                        <c:v>1490</c:v>
                      </c:pt>
                      <c:pt idx="109">
                        <c:v>1500</c:v>
                      </c:pt>
                      <c:pt idx="110">
                        <c:v>1500</c:v>
                      </c:pt>
                      <c:pt idx="111">
                        <c:v>1500</c:v>
                      </c:pt>
                      <c:pt idx="112">
                        <c:v>1500</c:v>
                      </c:pt>
                      <c:pt idx="113">
                        <c:v>1510</c:v>
                      </c:pt>
                      <c:pt idx="114">
                        <c:v>1500</c:v>
                      </c:pt>
                      <c:pt idx="115">
                        <c:v>1500</c:v>
                      </c:pt>
                      <c:pt idx="116">
                        <c:v>1500</c:v>
                      </c:pt>
                      <c:pt idx="117">
                        <c:v>1500</c:v>
                      </c:pt>
                      <c:pt idx="118">
                        <c:v>1510</c:v>
                      </c:pt>
                      <c:pt idx="119">
                        <c:v>1510</c:v>
                      </c:pt>
                      <c:pt idx="120">
                        <c:v>1510</c:v>
                      </c:pt>
                      <c:pt idx="121">
                        <c:v>1510</c:v>
                      </c:pt>
                      <c:pt idx="122">
                        <c:v>1510</c:v>
                      </c:pt>
                      <c:pt idx="123">
                        <c:v>1510</c:v>
                      </c:pt>
                      <c:pt idx="124">
                        <c:v>1510</c:v>
                      </c:pt>
                      <c:pt idx="125">
                        <c:v>1520</c:v>
                      </c:pt>
                      <c:pt idx="126">
                        <c:v>1520</c:v>
                      </c:pt>
                      <c:pt idx="127">
                        <c:v>1530</c:v>
                      </c:pt>
                      <c:pt idx="128">
                        <c:v>1530</c:v>
                      </c:pt>
                      <c:pt idx="129">
                        <c:v>1520</c:v>
                      </c:pt>
                      <c:pt idx="130">
                        <c:v>1520</c:v>
                      </c:pt>
                      <c:pt idx="131">
                        <c:v>2050</c:v>
                      </c:pt>
                      <c:pt idx="132">
                        <c:v>2580</c:v>
                      </c:pt>
                      <c:pt idx="133">
                        <c:v>3510</c:v>
                      </c:pt>
                      <c:pt idx="134">
                        <c:v>3520</c:v>
                      </c:pt>
                      <c:pt idx="135">
                        <c:v>3510</c:v>
                      </c:pt>
                      <c:pt idx="136">
                        <c:v>3490</c:v>
                      </c:pt>
                      <c:pt idx="137">
                        <c:v>3500</c:v>
                      </c:pt>
                      <c:pt idx="138">
                        <c:v>3520</c:v>
                      </c:pt>
                      <c:pt idx="139">
                        <c:v>3510</c:v>
                      </c:pt>
                      <c:pt idx="140">
                        <c:v>3510</c:v>
                      </c:pt>
                      <c:pt idx="141">
                        <c:v>3510</c:v>
                      </c:pt>
                      <c:pt idx="142">
                        <c:v>3510</c:v>
                      </c:pt>
                      <c:pt idx="143">
                        <c:v>3500</c:v>
                      </c:pt>
                      <c:pt idx="144">
                        <c:v>3500</c:v>
                      </c:pt>
                      <c:pt idx="145">
                        <c:v>3500</c:v>
                      </c:pt>
                      <c:pt idx="146">
                        <c:v>3500</c:v>
                      </c:pt>
                      <c:pt idx="147">
                        <c:v>3500</c:v>
                      </c:pt>
                      <c:pt idx="148">
                        <c:v>3500</c:v>
                      </c:pt>
                      <c:pt idx="149">
                        <c:v>3500</c:v>
                      </c:pt>
                      <c:pt idx="150">
                        <c:v>3500</c:v>
                      </c:pt>
                      <c:pt idx="151">
                        <c:v>3500</c:v>
                      </c:pt>
                      <c:pt idx="152">
                        <c:v>3500</c:v>
                      </c:pt>
                      <c:pt idx="153">
                        <c:v>3500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1500</c:v>
                      </c:pt>
                      <c:pt idx="166">
                        <c:v>1500</c:v>
                      </c:pt>
                      <c:pt idx="167">
                        <c:v>1500</c:v>
                      </c:pt>
                      <c:pt idx="168">
                        <c:v>1309.280511</c:v>
                      </c:pt>
                      <c:pt idx="169">
                        <c:v>1316.658293</c:v>
                      </c:pt>
                      <c:pt idx="170">
                        <c:v>1244.356034</c:v>
                      </c:pt>
                      <c:pt idx="171">
                        <c:v>1267.964935</c:v>
                      </c:pt>
                      <c:pt idx="172">
                        <c:v>1470.116148</c:v>
                      </c:pt>
                      <c:pt idx="173">
                        <c:v>2660.890085</c:v>
                      </c:pt>
                      <c:pt idx="174">
                        <c:v>2365.778824</c:v>
                      </c:pt>
                      <c:pt idx="175">
                        <c:v>2144.445379</c:v>
                      </c:pt>
                      <c:pt idx="176">
                        <c:v>1923.111933</c:v>
                      </c:pt>
                      <c:pt idx="177">
                        <c:v>1908.35637</c:v>
                      </c:pt>
                      <c:pt idx="178">
                        <c:v>1846.383005</c:v>
                      </c:pt>
                      <c:pt idx="179">
                        <c:v>1766.702965</c:v>
                      </c:pt>
                      <c:pt idx="180">
                        <c:v>1694.400706</c:v>
                      </c:pt>
                      <c:pt idx="181">
                        <c:v>1669.316249</c:v>
                      </c:pt>
                      <c:pt idx="182">
                        <c:v>1605.867328</c:v>
                      </c:pt>
                      <c:pt idx="183">
                        <c:v>1598.489547</c:v>
                      </c:pt>
                      <c:pt idx="184">
                        <c:v>1591.111765</c:v>
                      </c:pt>
                      <c:pt idx="185">
                        <c:v>1636.85401</c:v>
                      </c:pt>
                      <c:pt idx="186">
                        <c:v>1734.240726</c:v>
                      </c:pt>
                      <c:pt idx="187">
                        <c:v>1890.649695</c:v>
                      </c:pt>
                      <c:pt idx="188">
                        <c:v>1908.35637</c:v>
                      </c:pt>
                      <c:pt idx="189">
                        <c:v>1802.116316</c:v>
                      </c:pt>
                      <c:pt idx="190">
                        <c:v>1726.862945</c:v>
                      </c:pt>
                      <c:pt idx="191">
                        <c:v>1687.022925</c:v>
                      </c:pt>
                      <c:pt idx="192">
                        <c:v>1710.631826</c:v>
                      </c:pt>
                      <c:pt idx="193">
                        <c:v>1661.938468</c:v>
                      </c:pt>
                      <c:pt idx="194">
                        <c:v>2218.223194</c:v>
                      </c:pt>
                      <c:pt idx="195">
                        <c:v>3103.556975</c:v>
                      </c:pt>
                      <c:pt idx="196">
                        <c:v>2646.134522</c:v>
                      </c:pt>
                      <c:pt idx="197">
                        <c:v>2218.223194</c:v>
                      </c:pt>
                      <c:pt idx="198">
                        <c:v>2011.645311</c:v>
                      </c:pt>
                      <c:pt idx="199">
                        <c:v>7812.5</c:v>
                      </c:pt>
                      <c:pt idx="200">
                        <c:v>7804.166667</c:v>
                      </c:pt>
                      <c:pt idx="201">
                        <c:v>6950</c:v>
                      </c:pt>
                      <c:pt idx="202">
                        <c:v>5875</c:v>
                      </c:pt>
                      <c:pt idx="203">
                        <c:v>5250</c:v>
                      </c:pt>
                      <c:pt idx="204">
                        <c:v>4100</c:v>
                      </c:pt>
                      <c:pt idx="205">
                        <c:v>3800</c:v>
                      </c:pt>
                      <c:pt idx="206">
                        <c:v>3700</c:v>
                      </c:pt>
                      <c:pt idx="207">
                        <c:v>3600</c:v>
                      </c:pt>
                      <c:pt idx="208">
                        <c:v>3500</c:v>
                      </c:pt>
                      <c:pt idx="209">
                        <c:v>3400</c:v>
                      </c:pt>
                      <c:pt idx="210">
                        <c:v>3300</c:v>
                      </c:pt>
                      <c:pt idx="211">
                        <c:v>3200</c:v>
                      </c:pt>
                      <c:pt idx="212">
                        <c:v>3100</c:v>
                      </c:pt>
                      <c:pt idx="213">
                        <c:v>3000</c:v>
                      </c:pt>
                      <c:pt idx="214">
                        <c:v>2900</c:v>
                      </c:pt>
                      <c:pt idx="215">
                        <c:v>2800</c:v>
                      </c:pt>
                      <c:pt idx="216">
                        <c:v>2700</c:v>
                      </c:pt>
                      <c:pt idx="217">
                        <c:v>2600</c:v>
                      </c:pt>
                      <c:pt idx="218">
                        <c:v>2500</c:v>
                      </c:pt>
                      <c:pt idx="219">
                        <c:v>2400</c:v>
                      </c:pt>
                      <c:pt idx="220">
                        <c:v>2300</c:v>
                      </c:pt>
                      <c:pt idx="221">
                        <c:v>2200</c:v>
                      </c:pt>
                      <c:pt idx="222">
                        <c:v>2100</c:v>
                      </c:pt>
                      <c:pt idx="223">
                        <c:v>2000</c:v>
                      </c:pt>
                      <c:pt idx="224">
                        <c:v>1900</c:v>
                      </c:pt>
                      <c:pt idx="225">
                        <c:v>1800</c:v>
                      </c:pt>
                      <c:pt idx="226">
                        <c:v>1750</c:v>
                      </c:pt>
                      <c:pt idx="227">
                        <c:v>1700</c:v>
                      </c:pt>
                      <c:pt idx="228">
                        <c:v>1650</c:v>
                      </c:pt>
                      <c:pt idx="229">
                        <c:v>1600</c:v>
                      </c:pt>
                      <c:pt idx="230">
                        <c:v>1550</c:v>
                      </c:pt>
                      <c:pt idx="231">
                        <c:v>1500</c:v>
                      </c:pt>
                      <c:pt idx="232">
                        <c:v>1450</c:v>
                      </c:pt>
                      <c:pt idx="233">
                        <c:v>1400</c:v>
                      </c:pt>
                      <c:pt idx="234">
                        <c:v>1350</c:v>
                      </c:pt>
                      <c:pt idx="235">
                        <c:v>1300</c:v>
                      </c:pt>
                      <c:pt idx="236">
                        <c:v>1250</c:v>
                      </c:pt>
                      <c:pt idx="237">
                        <c:v>1200</c:v>
                      </c:pt>
                      <c:pt idx="238">
                        <c:v>1150</c:v>
                      </c:pt>
                      <c:pt idx="239">
                        <c:v>1100</c:v>
                      </c:pt>
                      <c:pt idx="240">
                        <c:v>1050</c:v>
                      </c:pt>
                      <c:pt idx="241">
                        <c:v>1025</c:v>
                      </c:pt>
                      <c:pt idx="242">
                        <c:v>1000</c:v>
                      </c:pt>
                      <c:pt idx="243">
                        <c:v>975</c:v>
                      </c:pt>
                      <c:pt idx="244">
                        <c:v>950</c:v>
                      </c:pt>
                      <c:pt idx="245">
                        <c:v>925</c:v>
                      </c:pt>
                      <c:pt idx="246">
                        <c:v>900</c:v>
                      </c:pt>
                      <c:pt idx="247">
                        <c:v>875</c:v>
                      </c:pt>
                      <c:pt idx="248">
                        <c:v>850</c:v>
                      </c:pt>
                      <c:pt idx="249">
                        <c:v>825</c:v>
                      </c:pt>
                      <c:pt idx="250">
                        <c:v>800</c:v>
                      </c:pt>
                      <c:pt idx="251">
                        <c:v>800</c:v>
                      </c:pt>
                      <c:pt idx="252">
                        <c:v>800</c:v>
                      </c:pt>
                      <c:pt idx="253">
                        <c:v>800</c:v>
                      </c:pt>
                      <c:pt idx="254">
                        <c:v>800</c:v>
                      </c:pt>
                      <c:pt idx="255">
                        <c:v>800</c:v>
                      </c:pt>
                      <c:pt idx="256">
                        <c:v>775</c:v>
                      </c:pt>
                      <c:pt idx="257">
                        <c:v>750</c:v>
                      </c:pt>
                      <c:pt idx="258">
                        <c:v>750</c:v>
                      </c:pt>
                      <c:pt idx="259">
                        <c:v>750</c:v>
                      </c:pt>
                      <c:pt idx="260">
                        <c:v>750</c:v>
                      </c:pt>
                      <c:pt idx="261">
                        <c:v>750</c:v>
                      </c:pt>
                      <c:pt idx="262">
                        <c:v>750</c:v>
                      </c:pt>
                      <c:pt idx="263">
                        <c:v>725</c:v>
                      </c:pt>
                      <c:pt idx="264">
                        <c:v>700</c:v>
                      </c:pt>
                      <c:pt idx="265">
                        <c:v>700</c:v>
                      </c:pt>
                      <c:pt idx="266">
                        <c:v>700</c:v>
                      </c:pt>
                      <c:pt idx="267">
                        <c:v>700</c:v>
                      </c:pt>
                      <c:pt idx="268">
                        <c:v>700</c:v>
                      </c:pt>
                      <c:pt idx="269">
                        <c:v>700</c:v>
                      </c:pt>
                      <c:pt idx="270">
                        <c:v>700</c:v>
                      </c:pt>
                      <c:pt idx="271">
                        <c:v>700</c:v>
                      </c:pt>
                      <c:pt idx="272">
                        <c:v>700</c:v>
                      </c:pt>
                      <c:pt idx="273">
                        <c:v>700</c:v>
                      </c:pt>
                      <c:pt idx="274">
                        <c:v>700</c:v>
                      </c:pt>
                      <c:pt idx="275">
                        <c:v>700</c:v>
                      </c:pt>
                      <c:pt idx="276">
                        <c:v>700</c:v>
                      </c:pt>
                      <c:pt idx="277">
                        <c:v>850</c:v>
                      </c:pt>
                      <c:pt idx="278">
                        <c:v>950</c:v>
                      </c:pt>
                      <c:pt idx="279">
                        <c:v>1000</c:v>
                      </c:pt>
                      <c:pt idx="280">
                        <c:v>1000</c:v>
                      </c:pt>
                      <c:pt idx="281">
                        <c:v>950</c:v>
                      </c:pt>
                      <c:pt idx="282">
                        <c:v>900</c:v>
                      </c:pt>
                      <c:pt idx="283">
                        <c:v>875</c:v>
                      </c:pt>
                      <c:pt idx="284">
                        <c:v>850</c:v>
                      </c:pt>
                      <c:pt idx="285">
                        <c:v>825</c:v>
                      </c:pt>
                      <c:pt idx="286">
                        <c:v>800</c:v>
                      </c:pt>
                      <c:pt idx="287">
                        <c:v>775</c:v>
                      </c:pt>
                      <c:pt idx="288">
                        <c:v>750</c:v>
                      </c:pt>
                      <c:pt idx="289">
                        <c:v>725</c:v>
                      </c:pt>
                      <c:pt idx="290">
                        <c:v>700</c:v>
                      </c:pt>
                      <c:pt idx="291">
                        <c:v>700</c:v>
                      </c:pt>
                      <c:pt idx="292">
                        <c:v>700</c:v>
                      </c:pt>
                      <c:pt idx="293">
                        <c:v>700</c:v>
                      </c:pt>
                      <c:pt idx="294">
                        <c:v>700</c:v>
                      </c:pt>
                      <c:pt idx="295">
                        <c:v>675</c:v>
                      </c:pt>
                      <c:pt idx="296">
                        <c:v>675</c:v>
                      </c:pt>
                      <c:pt idx="297">
                        <c:v>650</c:v>
                      </c:pt>
                      <c:pt idx="298">
                        <c:v>1150</c:v>
                      </c:pt>
                      <c:pt idx="299">
                        <c:v>900</c:v>
                      </c:pt>
                      <c:pt idx="300">
                        <c:v>850</c:v>
                      </c:pt>
                      <c:pt idx="301">
                        <c:v>800</c:v>
                      </c:pt>
                      <c:pt idx="302">
                        <c:v>750</c:v>
                      </c:pt>
                      <c:pt idx="303">
                        <c:v>700</c:v>
                      </c:pt>
                      <c:pt idx="304">
                        <c:v>675</c:v>
                      </c:pt>
                      <c:pt idx="305">
                        <c:v>650</c:v>
                      </c:pt>
                      <c:pt idx="306">
                        <c:v>625</c:v>
                      </c:pt>
                      <c:pt idx="307">
                        <c:v>600</c:v>
                      </c:pt>
                      <c:pt idx="308">
                        <c:v>575</c:v>
                      </c:pt>
                      <c:pt idx="309">
                        <c:v>550</c:v>
                      </c:pt>
                      <c:pt idx="310">
                        <c:v>525</c:v>
                      </c:pt>
                      <c:pt idx="311">
                        <c:v>500</c:v>
                      </c:pt>
                      <c:pt idx="312">
                        <c:v>500</c:v>
                      </c:pt>
                      <c:pt idx="313">
                        <c:v>500</c:v>
                      </c:pt>
                      <c:pt idx="314">
                        <c:v>500</c:v>
                      </c:pt>
                      <c:pt idx="315">
                        <c:v>500</c:v>
                      </c:pt>
                      <c:pt idx="316">
                        <c:v>500</c:v>
                      </c:pt>
                      <c:pt idx="317">
                        <c:v>500</c:v>
                      </c:pt>
                      <c:pt idx="318">
                        <c:v>500</c:v>
                      </c:pt>
                      <c:pt idx="319">
                        <c:v>500</c:v>
                      </c:pt>
                      <c:pt idx="320">
                        <c:v>500</c:v>
                      </c:pt>
                      <c:pt idx="321">
                        <c:v>500</c:v>
                      </c:pt>
                      <c:pt idx="322">
                        <c:v>500</c:v>
                      </c:pt>
                      <c:pt idx="323">
                        <c:v>500</c:v>
                      </c:pt>
                      <c:pt idx="324">
                        <c:v>500</c:v>
                      </c:pt>
                      <c:pt idx="325">
                        <c:v>500</c:v>
                      </c:pt>
                      <c:pt idx="326">
                        <c:v>500</c:v>
                      </c:pt>
                      <c:pt idx="327">
                        <c:v>500</c:v>
                      </c:pt>
                      <c:pt idx="328">
                        <c:v>500</c:v>
                      </c:pt>
                      <c:pt idx="329">
                        <c:v>500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pt idx="365">
                        <c:v>450</c:v>
                      </c:pt>
                      <c:pt idx="366">
                        <c:v>450</c:v>
                      </c:pt>
                      <c:pt idx="367">
                        <c:v>450</c:v>
                      </c:pt>
                    </c:strCache>
                  </c:strRef>
                </c:xVal>
                <c:yVal>
                  <c:numRef>
                    <c:extLst xmlns:c15="http://schemas.microsoft.com/office/drawing/2012/chart">
                      <c:ext xmlns:c15="http://schemas.microsoft.com/office/drawing/2012/chart" uri="{02D57815-91ED-43cb-92C2-25804820EDAC}">
                        <c15:formulaRef>
                          <c15:sqref>'[KD_N-W-W_SubDailyFlowScheduler_Flow workgroup adjustments_3-5-25 (1).xlsx]Flow schedule'!$A:$A</c15:sqref>
                        </c15:formulaRef>
                      </c:ext>
                    </c:extLst>
                    <c:numCache>
                      <c:formatCode>General</c:formatCode>
                      <c:ptCount val="1048576"/>
                      <c:pt idx="3" formatCode="m/d/yyyy">
                        <c:v>45566</c:v>
                      </c:pt>
                      <c:pt idx="4" formatCode="m/d/yyyy">
                        <c:v>45567</c:v>
                      </c:pt>
                      <c:pt idx="5" formatCode="m/d/yyyy">
                        <c:v>45568</c:v>
                      </c:pt>
                      <c:pt idx="6" formatCode="m/d/yyyy">
                        <c:v>45569</c:v>
                      </c:pt>
                      <c:pt idx="7" formatCode="m/d/yyyy">
                        <c:v>45570</c:v>
                      </c:pt>
                      <c:pt idx="8" formatCode="m/d/yyyy">
                        <c:v>45571</c:v>
                      </c:pt>
                      <c:pt idx="9" formatCode="m/d/yyyy">
                        <c:v>45572</c:v>
                      </c:pt>
                      <c:pt idx="10" formatCode="m/d/yyyy">
                        <c:v>45573</c:v>
                      </c:pt>
                      <c:pt idx="11" formatCode="m/d/yyyy">
                        <c:v>45574</c:v>
                      </c:pt>
                      <c:pt idx="12" formatCode="m/d/yyyy">
                        <c:v>45575</c:v>
                      </c:pt>
                      <c:pt idx="13" formatCode="m/d/yyyy">
                        <c:v>45576</c:v>
                      </c:pt>
                      <c:pt idx="14" formatCode="m/d/yyyy">
                        <c:v>45577</c:v>
                      </c:pt>
                      <c:pt idx="15" formatCode="m/d/yyyy">
                        <c:v>45578</c:v>
                      </c:pt>
                      <c:pt idx="16" formatCode="m/d/yyyy">
                        <c:v>45579</c:v>
                      </c:pt>
                      <c:pt idx="17" formatCode="m/d/yyyy">
                        <c:v>45580</c:v>
                      </c:pt>
                      <c:pt idx="18" formatCode="m/d/yyyy">
                        <c:v>45581</c:v>
                      </c:pt>
                      <c:pt idx="19" formatCode="m/d/yyyy">
                        <c:v>45582</c:v>
                      </c:pt>
                      <c:pt idx="20" formatCode="m/d/yyyy">
                        <c:v>45583</c:v>
                      </c:pt>
                      <c:pt idx="21" formatCode="m/d/yyyy">
                        <c:v>45584</c:v>
                      </c:pt>
                      <c:pt idx="22" formatCode="m/d/yyyy">
                        <c:v>45585</c:v>
                      </c:pt>
                      <c:pt idx="23" formatCode="m/d/yyyy">
                        <c:v>45586</c:v>
                      </c:pt>
                      <c:pt idx="24" formatCode="m/d/yyyy">
                        <c:v>45587</c:v>
                      </c:pt>
                      <c:pt idx="25" formatCode="m/d/yyyy">
                        <c:v>45588</c:v>
                      </c:pt>
                      <c:pt idx="26" formatCode="m/d/yyyy">
                        <c:v>45589</c:v>
                      </c:pt>
                      <c:pt idx="27" formatCode="m/d/yyyy">
                        <c:v>45590</c:v>
                      </c:pt>
                      <c:pt idx="28" formatCode="m/d/yyyy">
                        <c:v>45591</c:v>
                      </c:pt>
                      <c:pt idx="29" formatCode="m/d/yyyy">
                        <c:v>45592</c:v>
                      </c:pt>
                      <c:pt idx="30" formatCode="m/d/yyyy">
                        <c:v>45593</c:v>
                      </c:pt>
                      <c:pt idx="31" formatCode="m/d/yyyy">
                        <c:v>45594</c:v>
                      </c:pt>
                      <c:pt idx="32" formatCode="m/d/yyyy">
                        <c:v>45595</c:v>
                      </c:pt>
                      <c:pt idx="33" formatCode="m/d/yyyy">
                        <c:v>45596</c:v>
                      </c:pt>
                      <c:pt idx="34" formatCode="m/d/yyyy">
                        <c:v>45597</c:v>
                      </c:pt>
                      <c:pt idx="35" formatCode="m/d/yyyy">
                        <c:v>45598</c:v>
                      </c:pt>
                      <c:pt idx="36" formatCode="m/d/yyyy">
                        <c:v>45599</c:v>
                      </c:pt>
                      <c:pt idx="37" formatCode="m/d/yyyy">
                        <c:v>45600</c:v>
                      </c:pt>
                      <c:pt idx="38" formatCode="m/d/yyyy">
                        <c:v>45601</c:v>
                      </c:pt>
                      <c:pt idx="39" formatCode="m/d/yyyy">
                        <c:v>45602</c:v>
                      </c:pt>
                      <c:pt idx="40" formatCode="m/d/yyyy">
                        <c:v>45603</c:v>
                      </c:pt>
                      <c:pt idx="41" formatCode="m/d/yyyy">
                        <c:v>45604</c:v>
                      </c:pt>
                      <c:pt idx="42" formatCode="m/d/yyyy">
                        <c:v>45605</c:v>
                      </c:pt>
                      <c:pt idx="43" formatCode="m/d/yyyy">
                        <c:v>45606</c:v>
                      </c:pt>
                      <c:pt idx="44" formatCode="m/d/yyyy">
                        <c:v>45607</c:v>
                      </c:pt>
                      <c:pt idx="45" formatCode="m/d/yyyy">
                        <c:v>45608</c:v>
                      </c:pt>
                      <c:pt idx="46" formatCode="m/d/yyyy">
                        <c:v>45609</c:v>
                      </c:pt>
                      <c:pt idx="47" formatCode="m/d/yyyy">
                        <c:v>45610</c:v>
                      </c:pt>
                      <c:pt idx="48" formatCode="m/d/yyyy">
                        <c:v>45611</c:v>
                      </c:pt>
                      <c:pt idx="49" formatCode="m/d/yyyy">
                        <c:v>45612</c:v>
                      </c:pt>
                      <c:pt idx="50" formatCode="m/d/yyyy">
                        <c:v>45613</c:v>
                      </c:pt>
                      <c:pt idx="51" formatCode="m/d/yyyy">
                        <c:v>45614</c:v>
                      </c:pt>
                      <c:pt idx="52" formatCode="m/d/yyyy">
                        <c:v>45615</c:v>
                      </c:pt>
                      <c:pt idx="53" formatCode="m/d/yyyy">
                        <c:v>45616</c:v>
                      </c:pt>
                      <c:pt idx="54" formatCode="m/d/yyyy">
                        <c:v>45617</c:v>
                      </c:pt>
                      <c:pt idx="55" formatCode="m/d/yyyy">
                        <c:v>45618</c:v>
                      </c:pt>
                      <c:pt idx="56" formatCode="m/d/yyyy">
                        <c:v>45619</c:v>
                      </c:pt>
                      <c:pt idx="57" formatCode="m/d/yyyy">
                        <c:v>45620</c:v>
                      </c:pt>
                      <c:pt idx="58" formatCode="m/d/yyyy">
                        <c:v>45621</c:v>
                      </c:pt>
                      <c:pt idx="59" formatCode="m/d/yyyy">
                        <c:v>45622</c:v>
                      </c:pt>
                      <c:pt idx="60" formatCode="m/d/yyyy">
                        <c:v>45623</c:v>
                      </c:pt>
                      <c:pt idx="61" formatCode="m/d/yyyy">
                        <c:v>45624</c:v>
                      </c:pt>
                      <c:pt idx="62" formatCode="m/d/yyyy">
                        <c:v>45625</c:v>
                      </c:pt>
                      <c:pt idx="63" formatCode="m/d/yyyy">
                        <c:v>45626</c:v>
                      </c:pt>
                      <c:pt idx="64" formatCode="m/d/yyyy">
                        <c:v>45627</c:v>
                      </c:pt>
                      <c:pt idx="65" formatCode="m/d/yyyy">
                        <c:v>45628</c:v>
                      </c:pt>
                      <c:pt idx="66" formatCode="m/d/yyyy">
                        <c:v>45629</c:v>
                      </c:pt>
                      <c:pt idx="67" formatCode="m/d/yyyy">
                        <c:v>45630</c:v>
                      </c:pt>
                      <c:pt idx="68" formatCode="m/d/yyyy">
                        <c:v>45631</c:v>
                      </c:pt>
                      <c:pt idx="69" formatCode="m/d/yyyy">
                        <c:v>45632</c:v>
                      </c:pt>
                      <c:pt idx="70" formatCode="m/d/yyyy">
                        <c:v>45633</c:v>
                      </c:pt>
                      <c:pt idx="71" formatCode="m/d/yyyy">
                        <c:v>45634</c:v>
                      </c:pt>
                      <c:pt idx="72" formatCode="m/d/yyyy">
                        <c:v>45635</c:v>
                      </c:pt>
                      <c:pt idx="73" formatCode="m/d/yyyy">
                        <c:v>45636</c:v>
                      </c:pt>
                      <c:pt idx="74" formatCode="m/d/yyyy">
                        <c:v>45637</c:v>
                      </c:pt>
                      <c:pt idx="75" formatCode="m/d/yyyy">
                        <c:v>45638</c:v>
                      </c:pt>
                      <c:pt idx="76" formatCode="m/d/yyyy">
                        <c:v>45639</c:v>
                      </c:pt>
                      <c:pt idx="77" formatCode="m/d/yyyy">
                        <c:v>45640</c:v>
                      </c:pt>
                      <c:pt idx="78" formatCode="m/d/yyyy">
                        <c:v>45641</c:v>
                      </c:pt>
                      <c:pt idx="79" formatCode="m/d/yyyy">
                        <c:v>45642</c:v>
                      </c:pt>
                      <c:pt idx="80" formatCode="m/d/yyyy">
                        <c:v>45643</c:v>
                      </c:pt>
                      <c:pt idx="81" formatCode="m/d/yyyy">
                        <c:v>45644</c:v>
                      </c:pt>
                      <c:pt idx="82" formatCode="m/d/yyyy">
                        <c:v>45645</c:v>
                      </c:pt>
                      <c:pt idx="83" formatCode="m/d/yyyy">
                        <c:v>45646</c:v>
                      </c:pt>
                      <c:pt idx="84" formatCode="m/d/yyyy">
                        <c:v>45647</c:v>
                      </c:pt>
                      <c:pt idx="85" formatCode="m/d/yyyy">
                        <c:v>45648</c:v>
                      </c:pt>
                      <c:pt idx="86" formatCode="m/d/yyyy">
                        <c:v>45649</c:v>
                      </c:pt>
                      <c:pt idx="87" formatCode="m/d/yyyy">
                        <c:v>45650</c:v>
                      </c:pt>
                      <c:pt idx="88" formatCode="m/d/yyyy">
                        <c:v>45651</c:v>
                      </c:pt>
                      <c:pt idx="89" formatCode="m/d/yyyy">
                        <c:v>45652</c:v>
                      </c:pt>
                      <c:pt idx="90" formatCode="m/d/yyyy">
                        <c:v>45653</c:v>
                      </c:pt>
                      <c:pt idx="91" formatCode="m/d/yyyy">
                        <c:v>45654</c:v>
                      </c:pt>
                      <c:pt idx="92" formatCode="m/d/yyyy">
                        <c:v>45655</c:v>
                      </c:pt>
                      <c:pt idx="93" formatCode="m/d/yyyy">
                        <c:v>45656</c:v>
                      </c:pt>
                      <c:pt idx="94" formatCode="m/d/yyyy">
                        <c:v>45657</c:v>
                      </c:pt>
                      <c:pt idx="95" formatCode="m/d/yyyy">
                        <c:v>45658</c:v>
                      </c:pt>
                      <c:pt idx="96" formatCode="m/d/yyyy">
                        <c:v>45659</c:v>
                      </c:pt>
                      <c:pt idx="97" formatCode="m/d/yyyy">
                        <c:v>45660</c:v>
                      </c:pt>
                      <c:pt idx="98" formatCode="m/d/yyyy">
                        <c:v>45661</c:v>
                      </c:pt>
                      <c:pt idx="99" formatCode="m/d/yyyy">
                        <c:v>45662</c:v>
                      </c:pt>
                      <c:pt idx="100" formatCode="m/d/yyyy">
                        <c:v>45663</c:v>
                      </c:pt>
                      <c:pt idx="101" formatCode="m/d/yyyy">
                        <c:v>45664</c:v>
                      </c:pt>
                      <c:pt idx="102" formatCode="m/d/yyyy">
                        <c:v>45665</c:v>
                      </c:pt>
                      <c:pt idx="103" formatCode="m/d/yyyy">
                        <c:v>45666</c:v>
                      </c:pt>
                      <c:pt idx="104" formatCode="m/d/yyyy">
                        <c:v>45667</c:v>
                      </c:pt>
                      <c:pt idx="105" formatCode="m/d/yyyy">
                        <c:v>45668</c:v>
                      </c:pt>
                      <c:pt idx="106" formatCode="m/d/yyyy">
                        <c:v>45669</c:v>
                      </c:pt>
                      <c:pt idx="107" formatCode="m/d/yyyy">
                        <c:v>45670</c:v>
                      </c:pt>
                      <c:pt idx="108" formatCode="m/d/yyyy">
                        <c:v>45671</c:v>
                      </c:pt>
                      <c:pt idx="109" formatCode="m/d/yyyy">
                        <c:v>45672</c:v>
                      </c:pt>
                      <c:pt idx="110" formatCode="m/d/yyyy">
                        <c:v>45673</c:v>
                      </c:pt>
                      <c:pt idx="111" formatCode="m/d/yyyy">
                        <c:v>45674</c:v>
                      </c:pt>
                      <c:pt idx="112" formatCode="m/d/yyyy">
                        <c:v>45675</c:v>
                      </c:pt>
                      <c:pt idx="113" formatCode="m/d/yyyy">
                        <c:v>45676</c:v>
                      </c:pt>
                      <c:pt idx="114" formatCode="m/d/yyyy">
                        <c:v>45677</c:v>
                      </c:pt>
                      <c:pt idx="115" formatCode="m/d/yyyy">
                        <c:v>45678</c:v>
                      </c:pt>
                      <c:pt idx="116" formatCode="m/d/yyyy">
                        <c:v>45679</c:v>
                      </c:pt>
                      <c:pt idx="117" formatCode="m/d/yyyy">
                        <c:v>45680</c:v>
                      </c:pt>
                      <c:pt idx="118" formatCode="m/d/yyyy">
                        <c:v>45681</c:v>
                      </c:pt>
                      <c:pt idx="119" formatCode="m/d/yyyy">
                        <c:v>45682</c:v>
                      </c:pt>
                      <c:pt idx="120" formatCode="m/d/yyyy">
                        <c:v>45683</c:v>
                      </c:pt>
                      <c:pt idx="121" formatCode="m/d/yyyy">
                        <c:v>45684</c:v>
                      </c:pt>
                      <c:pt idx="122" formatCode="m/d/yyyy">
                        <c:v>45685</c:v>
                      </c:pt>
                      <c:pt idx="123" formatCode="m/d/yyyy">
                        <c:v>45686</c:v>
                      </c:pt>
                      <c:pt idx="124" formatCode="m/d/yyyy">
                        <c:v>45687</c:v>
                      </c:pt>
                      <c:pt idx="125" formatCode="m/d/yyyy">
                        <c:v>45688</c:v>
                      </c:pt>
                      <c:pt idx="126" formatCode="m/d/yyyy">
                        <c:v>45689</c:v>
                      </c:pt>
                      <c:pt idx="127" formatCode="m/d/yyyy">
                        <c:v>45690</c:v>
                      </c:pt>
                      <c:pt idx="128" formatCode="m/d/yyyy">
                        <c:v>45691</c:v>
                      </c:pt>
                      <c:pt idx="129" formatCode="m/d/yyyy">
                        <c:v>45692</c:v>
                      </c:pt>
                      <c:pt idx="130" formatCode="m/d/yyyy">
                        <c:v>45693</c:v>
                      </c:pt>
                      <c:pt idx="131" formatCode="m/d/yyyy">
                        <c:v>45694</c:v>
                      </c:pt>
                      <c:pt idx="132" formatCode="m/d/yyyy">
                        <c:v>45695</c:v>
                      </c:pt>
                      <c:pt idx="133" formatCode="m/d/yyyy">
                        <c:v>45696</c:v>
                      </c:pt>
                      <c:pt idx="134" formatCode="m/d/yyyy">
                        <c:v>45697</c:v>
                      </c:pt>
                      <c:pt idx="135" formatCode="m/d/yyyy">
                        <c:v>45698</c:v>
                      </c:pt>
                      <c:pt idx="136" formatCode="m/d/yyyy">
                        <c:v>45699</c:v>
                      </c:pt>
                      <c:pt idx="137" formatCode="m/d/yyyy">
                        <c:v>45700</c:v>
                      </c:pt>
                      <c:pt idx="138" formatCode="m/d/yyyy">
                        <c:v>45701</c:v>
                      </c:pt>
                      <c:pt idx="139" formatCode="m/d/yyyy">
                        <c:v>45702</c:v>
                      </c:pt>
                      <c:pt idx="140" formatCode="m/d/yyyy">
                        <c:v>45703</c:v>
                      </c:pt>
                      <c:pt idx="141" formatCode="m/d/yyyy">
                        <c:v>45704</c:v>
                      </c:pt>
                      <c:pt idx="142" formatCode="m/d/yyyy">
                        <c:v>45705</c:v>
                      </c:pt>
                      <c:pt idx="143" formatCode="m/d/yyyy">
                        <c:v>45706</c:v>
                      </c:pt>
                      <c:pt idx="144" formatCode="m/d/yyyy">
                        <c:v>45707</c:v>
                      </c:pt>
                      <c:pt idx="145" formatCode="m/d/yyyy">
                        <c:v>45708</c:v>
                      </c:pt>
                      <c:pt idx="146" formatCode="m/d/yyyy">
                        <c:v>45709</c:v>
                      </c:pt>
                      <c:pt idx="147" formatCode="m/d/yyyy">
                        <c:v>45710</c:v>
                      </c:pt>
                      <c:pt idx="148" formatCode="m/d/yyyy">
                        <c:v>45711</c:v>
                      </c:pt>
                      <c:pt idx="149" formatCode="m/d/yyyy">
                        <c:v>45712</c:v>
                      </c:pt>
                      <c:pt idx="150" formatCode="m/d/yyyy">
                        <c:v>45713</c:v>
                      </c:pt>
                      <c:pt idx="151" formatCode="m/d/yyyy">
                        <c:v>45714</c:v>
                      </c:pt>
                      <c:pt idx="152" formatCode="m/d/yyyy">
                        <c:v>45715</c:v>
                      </c:pt>
                      <c:pt idx="153" formatCode="m/d/yyyy">
                        <c:v>45716</c:v>
                      </c:pt>
                      <c:pt idx="154" formatCode="m/d/yyyy">
                        <c:v>45717</c:v>
                      </c:pt>
                      <c:pt idx="155" formatCode="m/d/yyyy">
                        <c:v>45718</c:v>
                      </c:pt>
                      <c:pt idx="156" formatCode="m/d/yyyy">
                        <c:v>45719</c:v>
                      </c:pt>
                      <c:pt idx="157" formatCode="m/d/yyyy">
                        <c:v>45720</c:v>
                      </c:pt>
                      <c:pt idx="158" formatCode="m/d/yyyy">
                        <c:v>45721</c:v>
                      </c:pt>
                      <c:pt idx="159" formatCode="m/d/yyyy">
                        <c:v>45722</c:v>
                      </c:pt>
                      <c:pt idx="160" formatCode="m/d/yyyy">
                        <c:v>45723</c:v>
                      </c:pt>
                      <c:pt idx="161" formatCode="m/d/yyyy">
                        <c:v>45724</c:v>
                      </c:pt>
                      <c:pt idx="162" formatCode="m/d/yyyy">
                        <c:v>45725</c:v>
                      </c:pt>
                      <c:pt idx="163" formatCode="m/d/yyyy">
                        <c:v>45726</c:v>
                      </c:pt>
                      <c:pt idx="164" formatCode="m/d/yyyy">
                        <c:v>45727</c:v>
                      </c:pt>
                      <c:pt idx="165" formatCode="m/d/yyyy">
                        <c:v>45728</c:v>
                      </c:pt>
                      <c:pt idx="166" formatCode="m/d/yyyy">
                        <c:v>45729</c:v>
                      </c:pt>
                      <c:pt idx="167" formatCode="m/d/yyyy">
                        <c:v>45730</c:v>
                      </c:pt>
                      <c:pt idx="168" formatCode="m/d/yyyy">
                        <c:v>45731</c:v>
                      </c:pt>
                      <c:pt idx="169" formatCode="m/d/yyyy">
                        <c:v>45732</c:v>
                      </c:pt>
                      <c:pt idx="170" formatCode="m/d/yyyy">
                        <c:v>45733</c:v>
                      </c:pt>
                      <c:pt idx="171" formatCode="m/d/yyyy">
                        <c:v>45734</c:v>
                      </c:pt>
                      <c:pt idx="172" formatCode="m/d/yyyy">
                        <c:v>45735</c:v>
                      </c:pt>
                      <c:pt idx="173" formatCode="m/d/yyyy">
                        <c:v>45736</c:v>
                      </c:pt>
                      <c:pt idx="174" formatCode="m/d/yyyy">
                        <c:v>45737</c:v>
                      </c:pt>
                      <c:pt idx="175" formatCode="m/d/yyyy">
                        <c:v>45738</c:v>
                      </c:pt>
                      <c:pt idx="176" formatCode="m/d/yyyy">
                        <c:v>45739</c:v>
                      </c:pt>
                      <c:pt idx="177" formatCode="m/d/yyyy">
                        <c:v>45740</c:v>
                      </c:pt>
                      <c:pt idx="178" formatCode="m/d/yyyy">
                        <c:v>45741</c:v>
                      </c:pt>
                      <c:pt idx="179" formatCode="m/d/yyyy">
                        <c:v>45742</c:v>
                      </c:pt>
                      <c:pt idx="180" formatCode="m/d/yyyy">
                        <c:v>45743</c:v>
                      </c:pt>
                      <c:pt idx="181" formatCode="m/d/yyyy">
                        <c:v>45744</c:v>
                      </c:pt>
                      <c:pt idx="182" formatCode="m/d/yyyy">
                        <c:v>45745</c:v>
                      </c:pt>
                      <c:pt idx="183" formatCode="m/d/yyyy">
                        <c:v>45746</c:v>
                      </c:pt>
                      <c:pt idx="184" formatCode="m/d/yyyy">
                        <c:v>45747</c:v>
                      </c:pt>
                      <c:pt idx="185" formatCode="m/d/yyyy">
                        <c:v>45748</c:v>
                      </c:pt>
                      <c:pt idx="186" formatCode="m/d/yyyy">
                        <c:v>45749</c:v>
                      </c:pt>
                      <c:pt idx="187" formatCode="m/d/yyyy">
                        <c:v>45750</c:v>
                      </c:pt>
                      <c:pt idx="188" formatCode="m/d/yyyy">
                        <c:v>45751</c:v>
                      </c:pt>
                      <c:pt idx="189" formatCode="m/d/yyyy">
                        <c:v>45752</c:v>
                      </c:pt>
                      <c:pt idx="190" formatCode="m/d/yyyy">
                        <c:v>45753</c:v>
                      </c:pt>
                      <c:pt idx="191" formatCode="m/d/yyyy">
                        <c:v>45754</c:v>
                      </c:pt>
                      <c:pt idx="192" formatCode="m/d/yyyy">
                        <c:v>45755</c:v>
                      </c:pt>
                      <c:pt idx="193" formatCode="m/d/yyyy">
                        <c:v>45756</c:v>
                      </c:pt>
                      <c:pt idx="194" formatCode="m/d/yyyy">
                        <c:v>45757</c:v>
                      </c:pt>
                      <c:pt idx="195" formatCode="m/d/yyyy">
                        <c:v>45758</c:v>
                      </c:pt>
                      <c:pt idx="196" formatCode="m/d/yyyy">
                        <c:v>45759</c:v>
                      </c:pt>
                      <c:pt idx="197" formatCode="m/d/yyyy">
                        <c:v>45760</c:v>
                      </c:pt>
                      <c:pt idx="198" formatCode="m/d/yyyy">
                        <c:v>45761</c:v>
                      </c:pt>
                      <c:pt idx="199" formatCode="m/d/yyyy">
                        <c:v>45762</c:v>
                      </c:pt>
                      <c:pt idx="200" formatCode="m/d/yyyy">
                        <c:v>45763</c:v>
                      </c:pt>
                      <c:pt idx="201" formatCode="m/d/yyyy">
                        <c:v>45764</c:v>
                      </c:pt>
                      <c:pt idx="202" formatCode="m/d/yyyy">
                        <c:v>45765</c:v>
                      </c:pt>
                      <c:pt idx="203" formatCode="m/d/yyyy">
                        <c:v>45766</c:v>
                      </c:pt>
                      <c:pt idx="204" formatCode="m/d/yyyy">
                        <c:v>45767</c:v>
                      </c:pt>
                      <c:pt idx="205" formatCode="m/d/yyyy">
                        <c:v>45768</c:v>
                      </c:pt>
                      <c:pt idx="206" formatCode="m/d/yyyy">
                        <c:v>45769</c:v>
                      </c:pt>
                      <c:pt idx="207" formatCode="m/d/yyyy">
                        <c:v>45770</c:v>
                      </c:pt>
                      <c:pt idx="208" formatCode="m/d/yyyy">
                        <c:v>45771</c:v>
                      </c:pt>
                      <c:pt idx="209" formatCode="m/d/yyyy">
                        <c:v>45772</c:v>
                      </c:pt>
                      <c:pt idx="210" formatCode="m/d/yyyy">
                        <c:v>45773</c:v>
                      </c:pt>
                      <c:pt idx="211" formatCode="m/d/yyyy">
                        <c:v>45774</c:v>
                      </c:pt>
                      <c:pt idx="212" formatCode="m/d/yyyy">
                        <c:v>45775</c:v>
                      </c:pt>
                      <c:pt idx="213" formatCode="m/d/yyyy">
                        <c:v>45776</c:v>
                      </c:pt>
                      <c:pt idx="214" formatCode="m/d/yyyy">
                        <c:v>45777</c:v>
                      </c:pt>
                      <c:pt idx="215" formatCode="m/d/yyyy">
                        <c:v>45778</c:v>
                      </c:pt>
                      <c:pt idx="216" formatCode="m/d/yyyy">
                        <c:v>45779</c:v>
                      </c:pt>
                      <c:pt idx="217" formatCode="m/d/yyyy">
                        <c:v>45780</c:v>
                      </c:pt>
                      <c:pt idx="218" formatCode="m/d/yyyy">
                        <c:v>45781</c:v>
                      </c:pt>
                      <c:pt idx="219" formatCode="m/d/yyyy">
                        <c:v>45782</c:v>
                      </c:pt>
                      <c:pt idx="220" formatCode="m/d/yyyy">
                        <c:v>45783</c:v>
                      </c:pt>
                      <c:pt idx="221" formatCode="m/d/yyyy">
                        <c:v>45784</c:v>
                      </c:pt>
                      <c:pt idx="222" formatCode="m/d/yyyy">
                        <c:v>45785</c:v>
                      </c:pt>
                      <c:pt idx="223" formatCode="m/d/yyyy">
                        <c:v>45786</c:v>
                      </c:pt>
                      <c:pt idx="224" formatCode="m/d/yyyy">
                        <c:v>45787</c:v>
                      </c:pt>
                      <c:pt idx="225" formatCode="m/d/yyyy">
                        <c:v>45788</c:v>
                      </c:pt>
                      <c:pt idx="226" formatCode="m/d/yyyy">
                        <c:v>45789</c:v>
                      </c:pt>
                      <c:pt idx="227" formatCode="m/d/yyyy">
                        <c:v>45790</c:v>
                      </c:pt>
                      <c:pt idx="228" formatCode="m/d/yyyy">
                        <c:v>45791</c:v>
                      </c:pt>
                      <c:pt idx="229" formatCode="m/d/yyyy">
                        <c:v>45792</c:v>
                      </c:pt>
                      <c:pt idx="230" formatCode="m/d/yyyy">
                        <c:v>45793</c:v>
                      </c:pt>
                      <c:pt idx="231" formatCode="m/d/yyyy">
                        <c:v>45794</c:v>
                      </c:pt>
                      <c:pt idx="232" formatCode="m/d/yyyy">
                        <c:v>45795</c:v>
                      </c:pt>
                      <c:pt idx="233" formatCode="m/d/yyyy">
                        <c:v>45796</c:v>
                      </c:pt>
                      <c:pt idx="234" formatCode="m/d/yyyy">
                        <c:v>45797</c:v>
                      </c:pt>
                      <c:pt idx="235" formatCode="m/d/yyyy">
                        <c:v>45798</c:v>
                      </c:pt>
                      <c:pt idx="236" formatCode="m/d/yyyy">
                        <c:v>45799</c:v>
                      </c:pt>
                      <c:pt idx="237" formatCode="m/d/yyyy">
                        <c:v>45800</c:v>
                      </c:pt>
                      <c:pt idx="238" formatCode="m/d/yyyy">
                        <c:v>45801</c:v>
                      </c:pt>
                      <c:pt idx="239" formatCode="m/d/yyyy">
                        <c:v>45802</c:v>
                      </c:pt>
                      <c:pt idx="240" formatCode="m/d/yyyy">
                        <c:v>45803</c:v>
                      </c:pt>
                      <c:pt idx="241" formatCode="m/d/yyyy">
                        <c:v>45804</c:v>
                      </c:pt>
                      <c:pt idx="242" formatCode="m/d/yyyy">
                        <c:v>45805</c:v>
                      </c:pt>
                      <c:pt idx="243" formatCode="m/d/yyyy">
                        <c:v>45806</c:v>
                      </c:pt>
                      <c:pt idx="244" formatCode="m/d/yyyy">
                        <c:v>45807</c:v>
                      </c:pt>
                      <c:pt idx="245" formatCode="m/d/yyyy">
                        <c:v>45808</c:v>
                      </c:pt>
                      <c:pt idx="246" formatCode="m/d/yyyy">
                        <c:v>45809</c:v>
                      </c:pt>
                      <c:pt idx="247" formatCode="m/d/yyyy">
                        <c:v>45810</c:v>
                      </c:pt>
                      <c:pt idx="248" formatCode="m/d/yyyy">
                        <c:v>45811</c:v>
                      </c:pt>
                      <c:pt idx="249" formatCode="m/d/yyyy">
                        <c:v>45812</c:v>
                      </c:pt>
                      <c:pt idx="250" formatCode="m/d/yyyy">
                        <c:v>45813</c:v>
                      </c:pt>
                      <c:pt idx="251" formatCode="m/d/yyyy">
                        <c:v>45814</c:v>
                      </c:pt>
                      <c:pt idx="252" formatCode="m/d/yyyy">
                        <c:v>45815</c:v>
                      </c:pt>
                      <c:pt idx="253" formatCode="m/d/yyyy">
                        <c:v>45816</c:v>
                      </c:pt>
                      <c:pt idx="254" formatCode="m/d/yyyy">
                        <c:v>45817</c:v>
                      </c:pt>
                      <c:pt idx="255" formatCode="m/d/yyyy">
                        <c:v>45818</c:v>
                      </c:pt>
                      <c:pt idx="256" formatCode="m/d/yyyy">
                        <c:v>45819</c:v>
                      </c:pt>
                      <c:pt idx="257" formatCode="m/d/yyyy">
                        <c:v>45820</c:v>
                      </c:pt>
                      <c:pt idx="258" formatCode="m/d/yyyy">
                        <c:v>45821</c:v>
                      </c:pt>
                      <c:pt idx="259" formatCode="m/d/yyyy">
                        <c:v>45822</c:v>
                      </c:pt>
                      <c:pt idx="260" formatCode="m/d/yyyy">
                        <c:v>45823</c:v>
                      </c:pt>
                      <c:pt idx="261" formatCode="m/d/yyyy">
                        <c:v>45824</c:v>
                      </c:pt>
                      <c:pt idx="262" formatCode="m/d/yyyy">
                        <c:v>45825</c:v>
                      </c:pt>
                      <c:pt idx="263" formatCode="m/d/yyyy">
                        <c:v>45826</c:v>
                      </c:pt>
                      <c:pt idx="264" formatCode="m/d/yyyy">
                        <c:v>45827</c:v>
                      </c:pt>
                      <c:pt idx="265" formatCode="m/d/yyyy">
                        <c:v>45828</c:v>
                      </c:pt>
                      <c:pt idx="266" formatCode="m/d/yyyy">
                        <c:v>45829</c:v>
                      </c:pt>
                      <c:pt idx="267" formatCode="m/d/yyyy">
                        <c:v>45830</c:v>
                      </c:pt>
                      <c:pt idx="268" formatCode="m/d/yyyy">
                        <c:v>45831</c:v>
                      </c:pt>
                      <c:pt idx="269" formatCode="m/d/yyyy">
                        <c:v>45832</c:v>
                      </c:pt>
                      <c:pt idx="270" formatCode="m/d/yyyy">
                        <c:v>45833</c:v>
                      </c:pt>
                      <c:pt idx="271" formatCode="m/d/yyyy">
                        <c:v>45834</c:v>
                      </c:pt>
                      <c:pt idx="272" formatCode="m/d/yyyy">
                        <c:v>45835</c:v>
                      </c:pt>
                      <c:pt idx="273" formatCode="m/d/yyyy">
                        <c:v>45836</c:v>
                      </c:pt>
                      <c:pt idx="274" formatCode="m/d/yyyy">
                        <c:v>45837</c:v>
                      </c:pt>
                      <c:pt idx="275" formatCode="m/d/yyyy">
                        <c:v>45838</c:v>
                      </c:pt>
                      <c:pt idx="276" formatCode="m/d/yyyy">
                        <c:v>45839</c:v>
                      </c:pt>
                      <c:pt idx="277" formatCode="m/d/yyyy">
                        <c:v>45840</c:v>
                      </c:pt>
                      <c:pt idx="278" formatCode="m/d/yyyy">
                        <c:v>45841</c:v>
                      </c:pt>
                      <c:pt idx="279" formatCode="m/d/yyyy">
                        <c:v>45842</c:v>
                      </c:pt>
                      <c:pt idx="280" formatCode="m/d/yyyy">
                        <c:v>45843</c:v>
                      </c:pt>
                      <c:pt idx="281" formatCode="m/d/yyyy">
                        <c:v>45844</c:v>
                      </c:pt>
                      <c:pt idx="282" formatCode="m/d/yyyy">
                        <c:v>45845</c:v>
                      </c:pt>
                      <c:pt idx="283" formatCode="m/d/yyyy">
                        <c:v>45846</c:v>
                      </c:pt>
                      <c:pt idx="284" formatCode="m/d/yyyy">
                        <c:v>45847</c:v>
                      </c:pt>
                      <c:pt idx="285" formatCode="m/d/yyyy">
                        <c:v>45848</c:v>
                      </c:pt>
                      <c:pt idx="286" formatCode="m/d/yyyy">
                        <c:v>45849</c:v>
                      </c:pt>
                      <c:pt idx="287" formatCode="m/d/yyyy">
                        <c:v>45850</c:v>
                      </c:pt>
                      <c:pt idx="288" formatCode="m/d/yyyy">
                        <c:v>45851</c:v>
                      </c:pt>
                      <c:pt idx="289" formatCode="m/d/yyyy">
                        <c:v>45852</c:v>
                      </c:pt>
                      <c:pt idx="290" formatCode="m/d/yyyy">
                        <c:v>45853</c:v>
                      </c:pt>
                      <c:pt idx="291" formatCode="m/d/yyyy">
                        <c:v>45854</c:v>
                      </c:pt>
                      <c:pt idx="292" formatCode="m/d/yyyy">
                        <c:v>45855</c:v>
                      </c:pt>
                      <c:pt idx="293" formatCode="m/d/yyyy">
                        <c:v>45856</c:v>
                      </c:pt>
                      <c:pt idx="294" formatCode="m/d/yyyy">
                        <c:v>45857</c:v>
                      </c:pt>
                      <c:pt idx="295" formatCode="m/d/yyyy">
                        <c:v>45858</c:v>
                      </c:pt>
                      <c:pt idx="296" formatCode="m/d/yyyy">
                        <c:v>45859</c:v>
                      </c:pt>
                      <c:pt idx="297" formatCode="m/d/yyyy">
                        <c:v>45860</c:v>
                      </c:pt>
                      <c:pt idx="298" formatCode="m/d/yyyy">
                        <c:v>45861</c:v>
                      </c:pt>
                      <c:pt idx="299" formatCode="m/d/yyyy">
                        <c:v>45862</c:v>
                      </c:pt>
                      <c:pt idx="300" formatCode="m/d/yyyy">
                        <c:v>45863</c:v>
                      </c:pt>
                      <c:pt idx="301" formatCode="m/d/yyyy">
                        <c:v>45864</c:v>
                      </c:pt>
                      <c:pt idx="302" formatCode="m/d/yyyy">
                        <c:v>45865</c:v>
                      </c:pt>
                      <c:pt idx="303" formatCode="m/d/yyyy">
                        <c:v>45866</c:v>
                      </c:pt>
                      <c:pt idx="304" formatCode="m/d/yyyy">
                        <c:v>45867</c:v>
                      </c:pt>
                      <c:pt idx="305" formatCode="m/d/yyyy">
                        <c:v>45868</c:v>
                      </c:pt>
                      <c:pt idx="306" formatCode="m/d/yyyy">
                        <c:v>45869</c:v>
                      </c:pt>
                      <c:pt idx="307" formatCode="m/d/yyyy">
                        <c:v>45870</c:v>
                      </c:pt>
                      <c:pt idx="308" formatCode="m/d/yyyy">
                        <c:v>45871</c:v>
                      </c:pt>
                      <c:pt idx="309" formatCode="m/d/yyyy">
                        <c:v>45872</c:v>
                      </c:pt>
                      <c:pt idx="310" formatCode="m/d/yyyy">
                        <c:v>45873</c:v>
                      </c:pt>
                      <c:pt idx="311" formatCode="m/d/yyyy">
                        <c:v>45874</c:v>
                      </c:pt>
                      <c:pt idx="312" formatCode="m/d/yyyy">
                        <c:v>45875</c:v>
                      </c:pt>
                      <c:pt idx="313" formatCode="m/d/yyyy">
                        <c:v>45876</c:v>
                      </c:pt>
                      <c:pt idx="314" formatCode="m/d/yyyy">
                        <c:v>45877</c:v>
                      </c:pt>
                      <c:pt idx="315" formatCode="m/d/yyyy">
                        <c:v>45878</c:v>
                      </c:pt>
                      <c:pt idx="316" formatCode="m/d/yyyy">
                        <c:v>45879</c:v>
                      </c:pt>
                      <c:pt idx="317" formatCode="m/d/yyyy">
                        <c:v>45880</c:v>
                      </c:pt>
                      <c:pt idx="318" formatCode="m/d/yyyy">
                        <c:v>45881</c:v>
                      </c:pt>
                      <c:pt idx="319" formatCode="m/d/yyyy">
                        <c:v>45882</c:v>
                      </c:pt>
                      <c:pt idx="320" formatCode="m/d/yyyy">
                        <c:v>45883</c:v>
                      </c:pt>
                      <c:pt idx="321" formatCode="m/d/yyyy">
                        <c:v>45884</c:v>
                      </c:pt>
                      <c:pt idx="322" formatCode="m/d/yyyy">
                        <c:v>45885</c:v>
                      </c:pt>
                      <c:pt idx="323" formatCode="m/d/yyyy">
                        <c:v>45886</c:v>
                      </c:pt>
                      <c:pt idx="324" formatCode="m/d/yyyy">
                        <c:v>45887</c:v>
                      </c:pt>
                      <c:pt idx="325" formatCode="m/d/yyyy">
                        <c:v>45888</c:v>
                      </c:pt>
                      <c:pt idx="326" formatCode="m/d/yyyy">
                        <c:v>45889</c:v>
                      </c:pt>
                      <c:pt idx="327" formatCode="m/d/yyyy">
                        <c:v>45890</c:v>
                      </c:pt>
                      <c:pt idx="328" formatCode="m/d/yyyy">
                        <c:v>45891</c:v>
                      </c:pt>
                      <c:pt idx="329" formatCode="m/d/yyyy">
                        <c:v>45892</c:v>
                      </c:pt>
                      <c:pt idx="330" formatCode="m/d/yyyy">
                        <c:v>45893</c:v>
                      </c:pt>
                      <c:pt idx="331" formatCode="m/d/yyyy">
                        <c:v>45894</c:v>
                      </c:pt>
                      <c:pt idx="332" formatCode="m/d/yyyy">
                        <c:v>45895</c:v>
                      </c:pt>
                      <c:pt idx="333" formatCode="m/d/yyyy">
                        <c:v>45896</c:v>
                      </c:pt>
                      <c:pt idx="334" formatCode="m/d/yyyy">
                        <c:v>45897</c:v>
                      </c:pt>
                      <c:pt idx="335" formatCode="m/d/yyyy">
                        <c:v>45898</c:v>
                      </c:pt>
                      <c:pt idx="336" formatCode="m/d/yyyy">
                        <c:v>45899</c:v>
                      </c:pt>
                      <c:pt idx="337" formatCode="m/d/yyyy">
                        <c:v>45900</c:v>
                      </c:pt>
                      <c:pt idx="338" formatCode="m/d/yyyy">
                        <c:v>45901</c:v>
                      </c:pt>
                      <c:pt idx="339" formatCode="m/d/yyyy">
                        <c:v>45902</c:v>
                      </c:pt>
                      <c:pt idx="340" formatCode="m/d/yyyy">
                        <c:v>45903</c:v>
                      </c:pt>
                      <c:pt idx="341" formatCode="m/d/yyyy">
                        <c:v>45904</c:v>
                      </c:pt>
                      <c:pt idx="342" formatCode="m/d/yyyy">
                        <c:v>45905</c:v>
                      </c:pt>
                      <c:pt idx="343" formatCode="m/d/yyyy">
                        <c:v>45906</c:v>
                      </c:pt>
                      <c:pt idx="344" formatCode="m/d/yyyy">
                        <c:v>45907</c:v>
                      </c:pt>
                      <c:pt idx="345" formatCode="m/d/yyyy">
                        <c:v>45908</c:v>
                      </c:pt>
                      <c:pt idx="346" formatCode="m/d/yyyy">
                        <c:v>45909</c:v>
                      </c:pt>
                      <c:pt idx="347" formatCode="m/d/yyyy">
                        <c:v>45910</c:v>
                      </c:pt>
                      <c:pt idx="348" formatCode="m/d/yyyy">
                        <c:v>45911</c:v>
                      </c:pt>
                      <c:pt idx="349" formatCode="m/d/yyyy">
                        <c:v>45912</c:v>
                      </c:pt>
                      <c:pt idx="350" formatCode="m/d/yyyy">
                        <c:v>45913</c:v>
                      </c:pt>
                      <c:pt idx="351" formatCode="m/d/yyyy">
                        <c:v>45914</c:v>
                      </c:pt>
                      <c:pt idx="352" formatCode="m/d/yyyy">
                        <c:v>45915</c:v>
                      </c:pt>
                      <c:pt idx="353" formatCode="m/d/yyyy">
                        <c:v>45916</c:v>
                      </c:pt>
                      <c:pt idx="354" formatCode="m/d/yyyy">
                        <c:v>45917</c:v>
                      </c:pt>
                      <c:pt idx="355" formatCode="m/d/yyyy">
                        <c:v>45918</c:v>
                      </c:pt>
                      <c:pt idx="356" formatCode="m/d/yyyy">
                        <c:v>45919</c:v>
                      </c:pt>
                      <c:pt idx="357" formatCode="m/d/yyyy">
                        <c:v>45920</c:v>
                      </c:pt>
                      <c:pt idx="358" formatCode="m/d/yyyy">
                        <c:v>45921</c:v>
                      </c:pt>
                      <c:pt idx="359" formatCode="m/d/yyyy">
                        <c:v>45922</c:v>
                      </c:pt>
                      <c:pt idx="360" formatCode="m/d/yyyy">
                        <c:v>45923</c:v>
                      </c:pt>
                      <c:pt idx="361" formatCode="m/d/yyyy">
                        <c:v>45924</c:v>
                      </c:pt>
                      <c:pt idx="362" formatCode="m/d/yyyy">
                        <c:v>45925</c:v>
                      </c:pt>
                      <c:pt idx="363" formatCode="m/d/yyyy">
                        <c:v>45926</c:v>
                      </c:pt>
                      <c:pt idx="364" formatCode="m/d/yyyy">
                        <c:v>45927</c:v>
                      </c:pt>
                      <c:pt idx="365" formatCode="m/d/yyyy">
                        <c:v>45928</c:v>
                      </c:pt>
                      <c:pt idx="366" formatCode="m/d/yyyy">
                        <c:v>45929</c:v>
                      </c:pt>
                      <c:pt idx="367" formatCode="m/d/yyyy">
                        <c:v>45930</c:v>
                      </c:pt>
                      <c:pt idx="368" formatCode="m/d/yyyy">
                        <c:v>45931</c:v>
                      </c:pt>
                    </c:numCache>
                  </c:numRef>
                </c:yVal>
                <c:smooth val="0"/>
                <c:extLst xmlns:c15="http://schemas.microsoft.com/office/drawing/2012/chart">
                  <c:ext xmlns:c16="http://schemas.microsoft.com/office/drawing/2014/chart" uri="{C3380CC4-5D6E-409C-BE32-E72D297353CC}">
                    <c16:uniqueId val="{00000003-AC0F-4458-AA43-C1F24ADB10BC}"/>
                  </c:ext>
                </c:extLst>
              </c15:ser>
            </c15:filteredScatterSeries>
          </c:ext>
        </c:extLst>
      </c:scatterChart>
      <c:valAx>
        <c:axId val="1821456255"/>
        <c:scaling>
          <c:orientation val="minMax"/>
        </c:scaling>
        <c:delete val="0"/>
        <c:axPos val="b"/>
        <c:numFmt formatCode="m/d;@"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bg1">
                    <a:lumMod val="50000"/>
                  </a:schemeClr>
                </a:solidFill>
                <a:latin typeface="+mn-lt"/>
                <a:ea typeface="+mn-ea"/>
                <a:cs typeface="+mn-cs"/>
              </a:defRPr>
            </a:pPr>
            <a:endParaRPr lang="en-US"/>
          </a:p>
        </c:txPr>
        <c:crossAx val="1658684287"/>
        <c:crosses val="autoZero"/>
        <c:crossBetween val="midCat"/>
        <c:majorUnit val="19"/>
      </c:valAx>
      <c:valAx>
        <c:axId val="1658684287"/>
        <c:scaling>
          <c:orientation val="minMax"/>
          <c:max val="8700"/>
          <c:min val="0"/>
        </c:scaling>
        <c:delete val="0"/>
        <c:axPos val="l"/>
        <c:title>
          <c:tx>
            <c:rich>
              <a:bodyPr rot="-5400000" spcFirstLastPara="1" vertOverflow="ellipsis" vert="horz" wrap="square" anchor="ctr" anchorCtr="1"/>
              <a:lstStyle/>
              <a:p>
                <a:pPr>
                  <a:defRPr sz="1600" b="0" i="0" u="none" strike="noStrike" kern="1200" baseline="0">
                    <a:solidFill>
                      <a:schemeClr val="tx1"/>
                    </a:solidFill>
                    <a:latin typeface="+mn-lt"/>
                    <a:ea typeface="+mn-ea"/>
                    <a:cs typeface="+mn-cs"/>
                  </a:defRPr>
                </a:pPr>
                <a:r>
                  <a:rPr lang="en-US" sz="1600">
                    <a:solidFill>
                      <a:schemeClr val="tx1"/>
                    </a:solidFill>
                  </a:rPr>
                  <a:t>Discharge,</a:t>
                </a:r>
                <a:r>
                  <a:rPr lang="en-US" sz="1600" baseline="0">
                    <a:solidFill>
                      <a:schemeClr val="tx1"/>
                    </a:solidFill>
                  </a:rPr>
                  <a:t> cfs</a:t>
                </a:r>
                <a:endParaRPr lang="en-US" sz="1600">
                  <a:solidFill>
                    <a:schemeClr val="tx1"/>
                  </a:solidFill>
                </a:endParaRPr>
              </a:p>
            </c:rich>
          </c:tx>
          <c:layout>
            <c:manualLayout>
              <c:xMode val="edge"/>
              <c:yMode val="edge"/>
              <c:x val="7.7805122222436476E-2"/>
              <c:y val="0.38008295687505489"/>
            </c:manualLayout>
          </c:layout>
          <c:overlay val="0"/>
          <c:spPr>
            <a:noFill/>
            <a:ln>
              <a:noFill/>
            </a:ln>
            <a:effectLst/>
          </c:spPr>
          <c:txPr>
            <a:bodyPr rot="-54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title>
        <c:numFmt formatCode="#,##0"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bg1">
                    <a:lumMod val="50000"/>
                  </a:schemeClr>
                </a:solidFill>
                <a:latin typeface="+mn-lt"/>
                <a:ea typeface="+mn-ea"/>
                <a:cs typeface="+mn-cs"/>
              </a:defRPr>
            </a:pPr>
            <a:endParaRPr lang="en-US"/>
          </a:p>
        </c:txPr>
        <c:crossAx val="1821456255"/>
        <c:crosses val="autoZero"/>
        <c:crossBetween val="midCat"/>
      </c:valAx>
      <c:spPr>
        <a:noFill/>
        <a:ln>
          <a:solidFill>
            <a:schemeClr val="bg1">
              <a:lumMod val="75000"/>
            </a:schemeClr>
          </a:solid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0" i="0" u="none" strike="noStrike" kern="1200" spc="0" baseline="0">
                <a:solidFill>
                  <a:schemeClr val="tx1">
                    <a:lumMod val="65000"/>
                    <a:lumOff val="35000"/>
                  </a:schemeClr>
                </a:solidFill>
                <a:latin typeface="+mn-lt"/>
                <a:ea typeface="+mn-ea"/>
                <a:cs typeface="+mn-cs"/>
              </a:defRPr>
            </a:pPr>
            <a:r>
              <a:rPr lang="en-US" sz="2400" dirty="0"/>
              <a:t>Q50 </a:t>
            </a:r>
            <a:r>
              <a:rPr lang="en-US" sz="2400" dirty="0" smtClean="0"/>
              <a:t>scaled </a:t>
            </a:r>
            <a:r>
              <a:rPr lang="en-US" sz="2400" b="0" i="0" u="none" strike="noStrike" baseline="0" dirty="0" smtClean="0">
                <a:effectLst/>
              </a:rPr>
              <a:t>(Riparian Hydrograph w/ Swell)</a:t>
            </a:r>
            <a:r>
              <a:rPr lang="en-US" sz="2400" dirty="0" smtClean="0"/>
              <a:t> </a:t>
            </a:r>
            <a:r>
              <a:rPr lang="en-US" sz="2400" dirty="0"/>
              <a:t>
</a:t>
            </a:r>
            <a:r>
              <a:rPr lang="en-US" sz="2400" dirty="0" smtClean="0"/>
              <a:t>Normal-Wet-Extremely</a:t>
            </a:r>
            <a:r>
              <a:rPr lang="en-US" sz="2400" baseline="0" dirty="0" smtClean="0"/>
              <a:t> Wet</a:t>
            </a:r>
            <a:r>
              <a:rPr lang="en-US" sz="2400" dirty="0" smtClean="0"/>
              <a:t> </a:t>
            </a:r>
            <a:r>
              <a:rPr lang="en-US" sz="2400" dirty="0"/>
              <a:t>(</a:t>
            </a:r>
            <a:r>
              <a:rPr lang="en-US" sz="2400" dirty="0" err="1"/>
              <a:t>cfs</a:t>
            </a:r>
            <a:r>
              <a:rPr lang="en-US" sz="2400" dirty="0"/>
              <a:t>)</a:t>
            </a:r>
          </a:p>
        </c:rich>
      </c:tx>
      <c:layout>
        <c:manualLayout>
          <c:xMode val="edge"/>
          <c:yMode val="edge"/>
          <c:x val="0.36301795704459711"/>
          <c:y val="3.7037042437597326E-2"/>
        </c:manualLayout>
      </c:layout>
      <c:overlay val="0"/>
      <c:spPr>
        <a:noFill/>
        <a:ln>
          <a:noFill/>
        </a:ln>
        <a:effectLst/>
      </c:spPr>
      <c:txPr>
        <a:bodyPr rot="0" spcFirstLastPara="1" vertOverflow="ellipsis" vert="horz" wrap="square" anchor="ctr" anchorCtr="1"/>
        <a:lstStyle/>
        <a:p>
          <a:pPr>
            <a:defRPr sz="144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8.4242954296205833E-2"/>
          <c:y val="1.849849919835423E-2"/>
          <c:w val="0.87664859593154842"/>
          <c:h val="0.87367498044217362"/>
        </c:manualLayout>
      </c:layout>
      <c:scatterChart>
        <c:scatterStyle val="lineMarker"/>
        <c:varyColors val="0"/>
        <c:ser>
          <c:idx val="2"/>
          <c:order val="2"/>
          <c:tx>
            <c:strRef>
              <c:f>'[WY 25_hydrographs for modeling_JB_fixed.xlsx]DAQ Hydrographs for modeling'!$L$1</c:f>
              <c:strCache>
                <c:ptCount val="1"/>
                <c:pt idx="0">
                  <c:v>Q50 scaled 
N-W-E (cfs)</c:v>
                </c:pt>
              </c:strCache>
              <c:extLst xmlns:c15="http://schemas.microsoft.com/office/drawing/2012/chart"/>
            </c:strRef>
          </c:tx>
          <c:spPr>
            <a:ln w="25400" cap="rnd">
              <a:solidFill>
                <a:srgbClr val="C00000"/>
              </a:solidFill>
              <a:round/>
            </a:ln>
            <a:effectLst/>
          </c:spPr>
          <c:marker>
            <c:symbol val="none"/>
          </c:marker>
          <c:xVal>
            <c:numRef>
              <c:f>'[WY 25_hydrographs for modeling_JB_fixed.xlsx]DAQ Hydrographs for modeling'!$J$2:$J$366</c:f>
              <c:numCache>
                <c:formatCode>m/d/yyyy</c:formatCode>
                <c:ptCount val="365"/>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pt idx="364">
                  <c:v>45930</c:v>
                </c:pt>
              </c:numCache>
              <c:extLst xmlns:c15="http://schemas.microsoft.com/office/drawing/2012/chart"/>
            </c:numRef>
          </c:xVal>
          <c:yVal>
            <c:numRef>
              <c:f>'[WY 25_hydrographs for modeling_JB_fixed.xlsx]DAQ Hydrographs for modeling'!$L$2:$L$366</c:f>
              <c:numCache>
                <c:formatCode>General</c:formatCode>
                <c:ptCount val="365"/>
                <c:pt idx="0">
                  <c:v>455</c:v>
                </c:pt>
                <c:pt idx="1">
                  <c:v>456</c:v>
                </c:pt>
                <c:pt idx="2">
                  <c:v>455</c:v>
                </c:pt>
                <c:pt idx="3">
                  <c:v>453</c:v>
                </c:pt>
                <c:pt idx="4">
                  <c:v>453</c:v>
                </c:pt>
                <c:pt idx="5">
                  <c:v>455</c:v>
                </c:pt>
                <c:pt idx="6">
                  <c:v>455</c:v>
                </c:pt>
                <c:pt idx="7">
                  <c:v>456</c:v>
                </c:pt>
                <c:pt idx="8">
                  <c:v>450</c:v>
                </c:pt>
                <c:pt idx="9">
                  <c:v>445</c:v>
                </c:pt>
                <c:pt idx="10">
                  <c:v>444</c:v>
                </c:pt>
                <c:pt idx="11">
                  <c:v>444</c:v>
                </c:pt>
                <c:pt idx="12">
                  <c:v>444</c:v>
                </c:pt>
                <c:pt idx="13">
                  <c:v>447</c:v>
                </c:pt>
                <c:pt idx="14">
                  <c:v>461</c:v>
                </c:pt>
                <c:pt idx="15">
                  <c:v>384</c:v>
                </c:pt>
                <c:pt idx="16">
                  <c:v>299</c:v>
                </c:pt>
                <c:pt idx="17">
                  <c:v>297</c:v>
                </c:pt>
                <c:pt idx="18">
                  <c:v>294</c:v>
                </c:pt>
                <c:pt idx="19">
                  <c:v>294</c:v>
                </c:pt>
                <c:pt idx="20">
                  <c:v>293</c:v>
                </c:pt>
                <c:pt idx="21">
                  <c:v>293</c:v>
                </c:pt>
                <c:pt idx="22">
                  <c:v>294</c:v>
                </c:pt>
                <c:pt idx="23">
                  <c:v>291</c:v>
                </c:pt>
                <c:pt idx="24">
                  <c:v>291</c:v>
                </c:pt>
                <c:pt idx="25">
                  <c:v>293</c:v>
                </c:pt>
                <c:pt idx="26">
                  <c:v>292</c:v>
                </c:pt>
                <c:pt idx="27">
                  <c:v>291</c:v>
                </c:pt>
                <c:pt idx="28">
                  <c:v>290</c:v>
                </c:pt>
                <c:pt idx="29">
                  <c:v>290</c:v>
                </c:pt>
                <c:pt idx="30">
                  <c:v>286</c:v>
                </c:pt>
                <c:pt idx="31">
                  <c:v>299</c:v>
                </c:pt>
                <c:pt idx="32">
                  <c:v>302</c:v>
                </c:pt>
                <c:pt idx="33">
                  <c:v>303</c:v>
                </c:pt>
                <c:pt idx="34">
                  <c:v>306</c:v>
                </c:pt>
                <c:pt idx="35">
                  <c:v>304</c:v>
                </c:pt>
                <c:pt idx="36">
                  <c:v>304</c:v>
                </c:pt>
                <c:pt idx="37">
                  <c:v>299</c:v>
                </c:pt>
                <c:pt idx="38">
                  <c:v>300</c:v>
                </c:pt>
                <c:pt idx="39">
                  <c:v>301</c:v>
                </c:pt>
                <c:pt idx="40">
                  <c:v>301</c:v>
                </c:pt>
                <c:pt idx="41">
                  <c:v>305</c:v>
                </c:pt>
                <c:pt idx="42">
                  <c:v>308</c:v>
                </c:pt>
                <c:pt idx="43">
                  <c:v>307</c:v>
                </c:pt>
                <c:pt idx="44">
                  <c:v>308</c:v>
                </c:pt>
                <c:pt idx="45">
                  <c:v>309</c:v>
                </c:pt>
                <c:pt idx="46">
                  <c:v>310</c:v>
                </c:pt>
                <c:pt idx="47">
                  <c:v>306</c:v>
                </c:pt>
                <c:pt idx="48">
                  <c:v>306</c:v>
                </c:pt>
                <c:pt idx="49">
                  <c:v>306</c:v>
                </c:pt>
                <c:pt idx="50">
                  <c:v>307</c:v>
                </c:pt>
                <c:pt idx="51">
                  <c:v>309</c:v>
                </c:pt>
                <c:pt idx="52">
                  <c:v>308</c:v>
                </c:pt>
                <c:pt idx="53">
                  <c:v>306</c:v>
                </c:pt>
                <c:pt idx="54">
                  <c:v>307</c:v>
                </c:pt>
                <c:pt idx="55">
                  <c:v>309</c:v>
                </c:pt>
                <c:pt idx="56">
                  <c:v>306</c:v>
                </c:pt>
                <c:pt idx="57">
                  <c:v>308</c:v>
                </c:pt>
                <c:pt idx="58">
                  <c:v>310</c:v>
                </c:pt>
                <c:pt idx="59">
                  <c:v>307</c:v>
                </c:pt>
                <c:pt idx="60">
                  <c:v>309</c:v>
                </c:pt>
                <c:pt idx="61">
                  <c:v>312</c:v>
                </c:pt>
                <c:pt idx="62">
                  <c:v>309</c:v>
                </c:pt>
                <c:pt idx="63">
                  <c:v>310</c:v>
                </c:pt>
                <c:pt idx="64">
                  <c:v>311</c:v>
                </c:pt>
                <c:pt idx="65">
                  <c:v>315</c:v>
                </c:pt>
                <c:pt idx="66">
                  <c:v>312</c:v>
                </c:pt>
                <c:pt idx="67">
                  <c:v>312</c:v>
                </c:pt>
                <c:pt idx="68">
                  <c:v>313</c:v>
                </c:pt>
                <c:pt idx="69">
                  <c:v>310</c:v>
                </c:pt>
                <c:pt idx="70">
                  <c:v>310</c:v>
                </c:pt>
                <c:pt idx="71">
                  <c:v>308</c:v>
                </c:pt>
                <c:pt idx="72">
                  <c:v>311</c:v>
                </c:pt>
                <c:pt idx="73">
                  <c:v>312</c:v>
                </c:pt>
                <c:pt idx="74">
                  <c:v>314</c:v>
                </c:pt>
                <c:pt idx="75">
                  <c:v>311</c:v>
                </c:pt>
                <c:pt idx="76">
                  <c:v>310</c:v>
                </c:pt>
                <c:pt idx="77">
                  <c:v>311</c:v>
                </c:pt>
                <c:pt idx="78">
                  <c:v>312</c:v>
                </c:pt>
                <c:pt idx="79">
                  <c:v>313</c:v>
                </c:pt>
                <c:pt idx="80">
                  <c:v>314</c:v>
                </c:pt>
                <c:pt idx="81">
                  <c:v>315</c:v>
                </c:pt>
                <c:pt idx="82">
                  <c:v>314</c:v>
                </c:pt>
                <c:pt idx="83">
                  <c:v>544</c:v>
                </c:pt>
                <c:pt idx="84">
                  <c:v>3310</c:v>
                </c:pt>
                <c:pt idx="85">
                  <c:v>5960</c:v>
                </c:pt>
                <c:pt idx="86">
                  <c:v>4860</c:v>
                </c:pt>
                <c:pt idx="87">
                  <c:v>3860</c:v>
                </c:pt>
                <c:pt idx="88">
                  <c:v>3100</c:v>
                </c:pt>
                <c:pt idx="89">
                  <c:v>2540</c:v>
                </c:pt>
                <c:pt idx="90">
                  <c:v>2090</c:v>
                </c:pt>
                <c:pt idx="91">
                  <c:v>1700</c:v>
                </c:pt>
                <c:pt idx="92">
                  <c:v>1500</c:v>
                </c:pt>
                <c:pt idx="93">
                  <c:v>1490</c:v>
                </c:pt>
                <c:pt idx="94">
                  <c:v>1490</c:v>
                </c:pt>
                <c:pt idx="95">
                  <c:v>1500</c:v>
                </c:pt>
                <c:pt idx="96">
                  <c:v>1490</c:v>
                </c:pt>
                <c:pt idx="97">
                  <c:v>1500</c:v>
                </c:pt>
                <c:pt idx="98">
                  <c:v>1500</c:v>
                </c:pt>
                <c:pt idx="99">
                  <c:v>1500</c:v>
                </c:pt>
                <c:pt idx="100">
                  <c:v>1500</c:v>
                </c:pt>
                <c:pt idx="101">
                  <c:v>1500</c:v>
                </c:pt>
                <c:pt idx="102">
                  <c:v>1490</c:v>
                </c:pt>
                <c:pt idx="103">
                  <c:v>1490</c:v>
                </c:pt>
                <c:pt idx="104">
                  <c:v>1500</c:v>
                </c:pt>
                <c:pt idx="105">
                  <c:v>1490</c:v>
                </c:pt>
                <c:pt idx="106">
                  <c:v>1500</c:v>
                </c:pt>
                <c:pt idx="107">
                  <c:v>1500</c:v>
                </c:pt>
                <c:pt idx="108">
                  <c:v>1500</c:v>
                </c:pt>
                <c:pt idx="109">
                  <c:v>1500</c:v>
                </c:pt>
                <c:pt idx="110">
                  <c:v>1510</c:v>
                </c:pt>
                <c:pt idx="111">
                  <c:v>1500</c:v>
                </c:pt>
                <c:pt idx="112">
                  <c:v>1500</c:v>
                </c:pt>
                <c:pt idx="113">
                  <c:v>1500</c:v>
                </c:pt>
                <c:pt idx="114">
                  <c:v>1500</c:v>
                </c:pt>
                <c:pt idx="115">
                  <c:v>1510</c:v>
                </c:pt>
                <c:pt idx="116">
                  <c:v>1510</c:v>
                </c:pt>
                <c:pt idx="117">
                  <c:v>1510</c:v>
                </c:pt>
                <c:pt idx="118">
                  <c:v>1510</c:v>
                </c:pt>
                <c:pt idx="119">
                  <c:v>1510</c:v>
                </c:pt>
                <c:pt idx="120">
                  <c:v>1510</c:v>
                </c:pt>
                <c:pt idx="121">
                  <c:v>1510</c:v>
                </c:pt>
                <c:pt idx="122">
                  <c:v>1520</c:v>
                </c:pt>
                <c:pt idx="123">
                  <c:v>1520</c:v>
                </c:pt>
                <c:pt idx="124">
                  <c:v>1530</c:v>
                </c:pt>
                <c:pt idx="125">
                  <c:v>1530</c:v>
                </c:pt>
                <c:pt idx="126">
                  <c:v>1520</c:v>
                </c:pt>
                <c:pt idx="127">
                  <c:v>1520</c:v>
                </c:pt>
                <c:pt idx="128">
                  <c:v>2050</c:v>
                </c:pt>
                <c:pt idx="129">
                  <c:v>2580</c:v>
                </c:pt>
                <c:pt idx="130">
                  <c:v>3510</c:v>
                </c:pt>
                <c:pt idx="131">
                  <c:v>3520</c:v>
                </c:pt>
                <c:pt idx="132">
                  <c:v>3510</c:v>
                </c:pt>
                <c:pt idx="133">
                  <c:v>3490</c:v>
                </c:pt>
                <c:pt idx="134">
                  <c:v>3500</c:v>
                </c:pt>
                <c:pt idx="135">
                  <c:v>3520</c:v>
                </c:pt>
                <c:pt idx="136">
                  <c:v>3510</c:v>
                </c:pt>
                <c:pt idx="137">
                  <c:v>3510</c:v>
                </c:pt>
                <c:pt idx="138">
                  <c:v>3510</c:v>
                </c:pt>
                <c:pt idx="139">
                  <c:v>3510</c:v>
                </c:pt>
                <c:pt idx="140">
                  <c:v>3500</c:v>
                </c:pt>
                <c:pt idx="141">
                  <c:v>3500</c:v>
                </c:pt>
                <c:pt idx="142">
                  <c:v>3500</c:v>
                </c:pt>
                <c:pt idx="143">
                  <c:v>3500</c:v>
                </c:pt>
                <c:pt idx="144">
                  <c:v>3500</c:v>
                </c:pt>
                <c:pt idx="145">
                  <c:v>3500</c:v>
                </c:pt>
                <c:pt idx="146">
                  <c:v>3500</c:v>
                </c:pt>
                <c:pt idx="147">
                  <c:v>3500</c:v>
                </c:pt>
                <c:pt idx="148">
                  <c:v>3500</c:v>
                </c:pt>
                <c:pt idx="149">
                  <c:v>3500</c:v>
                </c:pt>
                <c:pt idx="150">
                  <c:v>3500</c:v>
                </c:pt>
                <c:pt idx="151">
                  <c:v>2800</c:v>
                </c:pt>
                <c:pt idx="152">
                  <c:v>1850</c:v>
                </c:pt>
                <c:pt idx="153">
                  <c:v>1500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1309.2805111757016</c:v>
                </c:pt>
                <c:pt idx="166">
                  <c:v>1316.6582926901438</c:v>
                </c:pt>
                <c:pt idx="167">
                  <c:v>1244.3560338486097</c:v>
                </c:pt>
                <c:pt idx="168">
                  <c:v>1267.9649346948249</c:v>
                </c:pt>
                <c:pt idx="169">
                  <c:v>1470.1161481905428</c:v>
                </c:pt>
                <c:pt idx="170">
                  <c:v>2660.8900846215242</c:v>
                </c:pt>
                <c:pt idx="171">
                  <c:v>2365.778824043834</c:v>
                </c:pt>
                <c:pt idx="172">
                  <c:v>2144.445378610566</c:v>
                </c:pt>
                <c:pt idx="173">
                  <c:v>1923.1119331772979</c:v>
                </c:pt>
                <c:pt idx="174">
                  <c:v>1908.3563701484136</c:v>
                </c:pt>
                <c:pt idx="175">
                  <c:v>1846.3830054270984</c:v>
                </c:pt>
                <c:pt idx="176">
                  <c:v>1766.702965071122</c:v>
                </c:pt>
                <c:pt idx="177">
                  <c:v>1694.4007062295877</c:v>
                </c:pt>
                <c:pt idx="178">
                  <c:v>1669.3162490804841</c:v>
                </c:pt>
                <c:pt idx="179">
                  <c:v>1605.8673280562807</c:v>
                </c:pt>
                <c:pt idx="180">
                  <c:v>1598.4895465418383</c:v>
                </c:pt>
                <c:pt idx="181">
                  <c:v>1591.1117650273959</c:v>
                </c:pt>
                <c:pt idx="182">
                  <c:v>1636.8540104169383</c:v>
                </c:pt>
                <c:pt idx="183">
                  <c:v>1734.2407264075759</c:v>
                </c:pt>
                <c:pt idx="184">
                  <c:v>1890.6496945137519</c:v>
                </c:pt>
                <c:pt idx="185">
                  <c:v>1908.3563701484136</c:v>
                </c:pt>
                <c:pt idx="186">
                  <c:v>1802.1163163404449</c:v>
                </c:pt>
                <c:pt idx="187">
                  <c:v>1726.8629448931338</c:v>
                </c:pt>
                <c:pt idx="188">
                  <c:v>1687.0229247151456</c:v>
                </c:pt>
                <c:pt idx="189">
                  <c:v>1710.6318255613608</c:v>
                </c:pt>
                <c:pt idx="190">
                  <c:v>1661.9384675660419</c:v>
                </c:pt>
                <c:pt idx="191">
                  <c:v>2218.2231937549882</c:v>
                </c:pt>
                <c:pt idx="192">
                  <c:v>3103.5569754880598</c:v>
                </c:pt>
                <c:pt idx="193">
                  <c:v>2646.1345215926399</c:v>
                </c:pt>
                <c:pt idx="194">
                  <c:v>2218.2231937549882</c:v>
                </c:pt>
                <c:pt idx="195">
                  <c:v>2011.6453113506052</c:v>
                </c:pt>
                <c:pt idx="196">
                  <c:v>5150</c:v>
                </c:pt>
                <c:pt idx="197">
                  <c:v>3470</c:v>
                </c:pt>
                <c:pt idx="198">
                  <c:v>3800</c:v>
                </c:pt>
                <c:pt idx="199">
                  <c:v>3530</c:v>
                </c:pt>
                <c:pt idx="200">
                  <c:v>3250</c:v>
                </c:pt>
                <c:pt idx="201">
                  <c:v>3030</c:v>
                </c:pt>
                <c:pt idx="202">
                  <c:v>3630</c:v>
                </c:pt>
                <c:pt idx="203">
                  <c:v>3640</c:v>
                </c:pt>
                <c:pt idx="204">
                  <c:v>3890</c:v>
                </c:pt>
                <c:pt idx="205">
                  <c:v>3820</c:v>
                </c:pt>
                <c:pt idx="206">
                  <c:v>3810</c:v>
                </c:pt>
                <c:pt idx="207">
                  <c:v>3800</c:v>
                </c:pt>
                <c:pt idx="208">
                  <c:v>3660</c:v>
                </c:pt>
                <c:pt idx="209">
                  <c:v>3520</c:v>
                </c:pt>
                <c:pt idx="210">
                  <c:v>3470</c:v>
                </c:pt>
                <c:pt idx="211">
                  <c:v>3520</c:v>
                </c:pt>
                <c:pt idx="212">
                  <c:v>3340</c:v>
                </c:pt>
                <c:pt idx="213">
                  <c:v>3480</c:v>
                </c:pt>
                <c:pt idx="214">
                  <c:v>3380</c:v>
                </c:pt>
                <c:pt idx="215">
                  <c:v>3350</c:v>
                </c:pt>
                <c:pt idx="216">
                  <c:v>3690</c:v>
                </c:pt>
                <c:pt idx="217">
                  <c:v>3830</c:v>
                </c:pt>
                <c:pt idx="218">
                  <c:v>4400</c:v>
                </c:pt>
                <c:pt idx="219">
                  <c:v>4090</c:v>
                </c:pt>
                <c:pt idx="220">
                  <c:v>4150</c:v>
                </c:pt>
                <c:pt idx="221">
                  <c:v>3980</c:v>
                </c:pt>
                <c:pt idx="222">
                  <c:v>3970</c:v>
                </c:pt>
                <c:pt idx="223">
                  <c:v>3900</c:v>
                </c:pt>
                <c:pt idx="224">
                  <c:v>3920</c:v>
                </c:pt>
                <c:pt idx="225">
                  <c:v>4080</c:v>
                </c:pt>
                <c:pt idx="226">
                  <c:v>3800</c:v>
                </c:pt>
                <c:pt idx="227">
                  <c:v>3710</c:v>
                </c:pt>
                <c:pt idx="228">
                  <c:v>3840</c:v>
                </c:pt>
                <c:pt idx="229">
                  <c:v>3580</c:v>
                </c:pt>
                <c:pt idx="230">
                  <c:v>3310</c:v>
                </c:pt>
                <c:pt idx="231">
                  <c:v>3600</c:v>
                </c:pt>
                <c:pt idx="232">
                  <c:v>3800</c:v>
                </c:pt>
                <c:pt idx="233">
                  <c:v>3520</c:v>
                </c:pt>
                <c:pt idx="234">
                  <c:v>3230</c:v>
                </c:pt>
                <c:pt idx="235">
                  <c:v>3300</c:v>
                </c:pt>
                <c:pt idx="236">
                  <c:v>3220</c:v>
                </c:pt>
                <c:pt idx="237">
                  <c:v>3120</c:v>
                </c:pt>
                <c:pt idx="238">
                  <c:v>2860</c:v>
                </c:pt>
                <c:pt idx="239">
                  <c:v>2940</c:v>
                </c:pt>
                <c:pt idx="240">
                  <c:v>2930</c:v>
                </c:pt>
                <c:pt idx="241">
                  <c:v>2860</c:v>
                </c:pt>
                <c:pt idx="242">
                  <c:v>2790</c:v>
                </c:pt>
                <c:pt idx="243">
                  <c:v>2870</c:v>
                </c:pt>
                <c:pt idx="244">
                  <c:v>2570</c:v>
                </c:pt>
                <c:pt idx="245">
                  <c:v>2470</c:v>
                </c:pt>
                <c:pt idx="246">
                  <c:v>2370</c:v>
                </c:pt>
                <c:pt idx="247">
                  <c:v>2470</c:v>
                </c:pt>
                <c:pt idx="248">
                  <c:v>2350</c:v>
                </c:pt>
                <c:pt idx="249">
                  <c:v>2130</c:v>
                </c:pt>
                <c:pt idx="250">
                  <c:v>2360</c:v>
                </c:pt>
                <c:pt idx="251">
                  <c:v>2340</c:v>
                </c:pt>
                <c:pt idx="252">
                  <c:v>2130</c:v>
                </c:pt>
                <c:pt idx="253">
                  <c:v>1940</c:v>
                </c:pt>
                <c:pt idx="254">
                  <c:v>1850</c:v>
                </c:pt>
                <c:pt idx="255">
                  <c:v>1780</c:v>
                </c:pt>
                <c:pt idx="256">
                  <c:v>1690</c:v>
                </c:pt>
                <c:pt idx="257">
                  <c:v>1650</c:v>
                </c:pt>
                <c:pt idx="258">
                  <c:v>1700</c:v>
                </c:pt>
                <c:pt idx="259">
                  <c:v>1510</c:v>
                </c:pt>
                <c:pt idx="260">
                  <c:v>1390</c:v>
                </c:pt>
                <c:pt idx="261">
                  <c:v>1350</c:v>
                </c:pt>
                <c:pt idx="262">
                  <c:v>1330</c:v>
                </c:pt>
                <c:pt idx="263">
                  <c:v>1240</c:v>
                </c:pt>
                <c:pt idx="264">
                  <c:v>1170</c:v>
                </c:pt>
                <c:pt idx="265">
                  <c:v>1130</c:v>
                </c:pt>
                <c:pt idx="266">
                  <c:v>1060</c:v>
                </c:pt>
                <c:pt idx="267">
                  <c:v>1060</c:v>
                </c:pt>
                <c:pt idx="268">
                  <c:v>1070</c:v>
                </c:pt>
                <c:pt idx="269">
                  <c:v>1030</c:v>
                </c:pt>
                <c:pt idx="270">
                  <c:v>905</c:v>
                </c:pt>
                <c:pt idx="271">
                  <c:v>835</c:v>
                </c:pt>
                <c:pt idx="272">
                  <c:v>792</c:v>
                </c:pt>
                <c:pt idx="273">
                  <c:v>751</c:v>
                </c:pt>
                <c:pt idx="274">
                  <c:v>721</c:v>
                </c:pt>
                <c:pt idx="275">
                  <c:v>697</c:v>
                </c:pt>
                <c:pt idx="276">
                  <c:v>654</c:v>
                </c:pt>
                <c:pt idx="277">
                  <c:v>622</c:v>
                </c:pt>
                <c:pt idx="278">
                  <c:v>604</c:v>
                </c:pt>
                <c:pt idx="279">
                  <c:v>574</c:v>
                </c:pt>
                <c:pt idx="280">
                  <c:v>536</c:v>
                </c:pt>
                <c:pt idx="281">
                  <c:v>518</c:v>
                </c:pt>
                <c:pt idx="282">
                  <c:v>512</c:v>
                </c:pt>
                <c:pt idx="283">
                  <c:v>490</c:v>
                </c:pt>
                <c:pt idx="284">
                  <c:v>466</c:v>
                </c:pt>
                <c:pt idx="285">
                  <c:v>450</c:v>
                </c:pt>
                <c:pt idx="286">
                  <c:v>450</c:v>
                </c:pt>
                <c:pt idx="287">
                  <c:v>450</c:v>
                </c:pt>
                <c:pt idx="288">
                  <c:v>450</c:v>
                </c:pt>
                <c:pt idx="289">
                  <c:v>450</c:v>
                </c:pt>
                <c:pt idx="290">
                  <c:v>450</c:v>
                </c:pt>
                <c:pt idx="291">
                  <c:v>450</c:v>
                </c:pt>
                <c:pt idx="292">
                  <c:v>450</c:v>
                </c:pt>
                <c:pt idx="293">
                  <c:v>450</c:v>
                </c:pt>
                <c:pt idx="294">
                  <c:v>450</c:v>
                </c:pt>
                <c:pt idx="295">
                  <c:v>450</c:v>
                </c:pt>
                <c:pt idx="296">
                  <c:v>450</c:v>
                </c:pt>
                <c:pt idx="297">
                  <c:v>450</c:v>
                </c:pt>
                <c:pt idx="298">
                  <c:v>450</c:v>
                </c:pt>
                <c:pt idx="299">
                  <c:v>450</c:v>
                </c:pt>
                <c:pt idx="300">
                  <c:v>450</c:v>
                </c:pt>
                <c:pt idx="301">
                  <c:v>450</c:v>
                </c:pt>
                <c:pt idx="302">
                  <c:v>450</c:v>
                </c:pt>
                <c:pt idx="303">
                  <c:v>450</c:v>
                </c:pt>
                <c:pt idx="304">
                  <c:v>450</c:v>
                </c:pt>
                <c:pt idx="305">
                  <c:v>450</c:v>
                </c:pt>
                <c:pt idx="306">
                  <c:v>450</c:v>
                </c:pt>
                <c:pt idx="307">
                  <c:v>450</c:v>
                </c:pt>
                <c:pt idx="308">
                  <c:v>450</c:v>
                </c:pt>
                <c:pt idx="309">
                  <c:v>450</c:v>
                </c:pt>
                <c:pt idx="310">
                  <c:v>450</c:v>
                </c:pt>
                <c:pt idx="311">
                  <c:v>450</c:v>
                </c:pt>
                <c:pt idx="312">
                  <c:v>450</c:v>
                </c:pt>
                <c:pt idx="313">
                  <c:v>450</c:v>
                </c:pt>
                <c:pt idx="314">
                  <c:v>450</c:v>
                </c:pt>
                <c:pt idx="315">
                  <c:v>450</c:v>
                </c:pt>
                <c:pt idx="316">
                  <c:v>450</c:v>
                </c:pt>
                <c:pt idx="317">
                  <c:v>450</c:v>
                </c:pt>
                <c:pt idx="318">
                  <c:v>450</c:v>
                </c:pt>
                <c:pt idx="319">
                  <c:v>450</c:v>
                </c:pt>
                <c:pt idx="320">
                  <c:v>450</c:v>
                </c:pt>
                <c:pt idx="321">
                  <c:v>450</c:v>
                </c:pt>
                <c:pt idx="322">
                  <c:v>450</c:v>
                </c:pt>
                <c:pt idx="323">
                  <c:v>450</c:v>
                </c:pt>
                <c:pt idx="324">
                  <c:v>450</c:v>
                </c:pt>
                <c:pt idx="325">
                  <c:v>450</c:v>
                </c:pt>
                <c:pt idx="326">
                  <c:v>450</c:v>
                </c:pt>
                <c:pt idx="327">
                  <c:v>450</c:v>
                </c:pt>
                <c:pt idx="328">
                  <c:v>450</c:v>
                </c:pt>
                <c:pt idx="329">
                  <c:v>450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extLst xmlns:c15="http://schemas.microsoft.com/office/drawing/2012/chart"/>
            </c:numRef>
          </c:yVal>
          <c:smooth val="0"/>
          <c:extLst xmlns:c15="http://schemas.microsoft.com/office/drawing/2012/chart">
            <c:ext xmlns:c16="http://schemas.microsoft.com/office/drawing/2014/chart" uri="{C3380CC4-5D6E-409C-BE32-E72D297353CC}">
              <c16:uniqueId val="{00000000-3261-4B45-A6B2-9FA10EA6DB0E}"/>
            </c:ext>
          </c:extLst>
        </c:ser>
        <c:dLbls>
          <c:showLegendKey val="0"/>
          <c:showVal val="0"/>
          <c:showCatName val="0"/>
          <c:showSerName val="0"/>
          <c:showPercent val="0"/>
          <c:showBubbleSize val="0"/>
        </c:dLbls>
        <c:axId val="997935272"/>
        <c:axId val="1003017264"/>
        <c:extLst>
          <c:ext xmlns:c15="http://schemas.microsoft.com/office/drawing/2012/chart" uri="{02D57815-91ED-43cb-92C2-25804820EDAC}">
            <c15:filteredScatterSeries>
              <c15:ser>
                <c:idx val="0"/>
                <c:order val="0"/>
                <c:tx>
                  <c:strRef>
                    <c:extLst>
                      <c:ext uri="{02D57815-91ED-43cb-92C2-25804820EDAC}">
                        <c15:formulaRef>
                          <c15:sqref>'[WY 25_hydrographs for modeling_JB_fixed.xlsx]DAQ Hydrographs for modeling'!$D$1</c15:sqref>
                        </c15:formulaRef>
                      </c:ext>
                    </c:extLst>
                    <c:strCache>
                      <c:ptCount val="1"/>
                      <c:pt idx="0">
                        <c:v>Q50 scaled 
N-N-W (cfs)</c:v>
                      </c:pt>
                    </c:strCache>
                  </c:strRef>
                </c:tx>
                <c:spPr>
                  <a:ln w="38100" cap="rnd">
                    <a:solidFill>
                      <a:schemeClr val="tx2"/>
                    </a:solidFill>
                    <a:round/>
                  </a:ln>
                  <a:effectLst/>
                </c:spPr>
                <c:marker>
                  <c:symbol val="none"/>
                </c:marker>
                <c:xVal>
                  <c:numRef>
                    <c:extLst>
                      <c:ext uri="{02D57815-91ED-43cb-92C2-25804820EDAC}">
                        <c15:formulaRef>
                          <c15:sqref>'[WY 25_hydrographs for modeling_JB_fixed.xlsx]DAQ Hydrographs for modeling'!$B$2:$B$366</c15:sqref>
                        </c15:formulaRef>
                      </c:ext>
                    </c:extLst>
                    <c:numCache>
                      <c:formatCode>m/d/yyyy</c:formatCode>
                      <c:ptCount val="365"/>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pt idx="364">
                        <c:v>45930</c:v>
                      </c:pt>
                    </c:numCache>
                  </c:numRef>
                </c:xVal>
                <c:yVal>
                  <c:numRef>
                    <c:extLst>
                      <c:ext uri="{02D57815-91ED-43cb-92C2-25804820EDAC}">
                        <c15:formulaRef>
                          <c15:sqref>'[WY 25_hydrographs for modeling_JB_fixed.xlsx]DAQ Hydrographs for modeling'!$D$2:$D$366</c15:sqref>
                        </c15:formulaRef>
                      </c:ext>
                    </c:extLst>
                    <c:numCache>
                      <c:formatCode>General</c:formatCode>
                      <c:ptCount val="365"/>
                      <c:pt idx="0">
                        <c:v>455</c:v>
                      </c:pt>
                      <c:pt idx="1">
                        <c:v>456</c:v>
                      </c:pt>
                      <c:pt idx="2">
                        <c:v>455</c:v>
                      </c:pt>
                      <c:pt idx="3">
                        <c:v>453</c:v>
                      </c:pt>
                      <c:pt idx="4">
                        <c:v>453</c:v>
                      </c:pt>
                      <c:pt idx="5">
                        <c:v>455</c:v>
                      </c:pt>
                      <c:pt idx="6">
                        <c:v>455</c:v>
                      </c:pt>
                      <c:pt idx="7">
                        <c:v>456</c:v>
                      </c:pt>
                      <c:pt idx="8">
                        <c:v>450</c:v>
                      </c:pt>
                      <c:pt idx="9">
                        <c:v>445</c:v>
                      </c:pt>
                      <c:pt idx="10">
                        <c:v>444</c:v>
                      </c:pt>
                      <c:pt idx="11">
                        <c:v>444</c:v>
                      </c:pt>
                      <c:pt idx="12">
                        <c:v>444</c:v>
                      </c:pt>
                      <c:pt idx="13">
                        <c:v>447</c:v>
                      </c:pt>
                      <c:pt idx="14">
                        <c:v>461</c:v>
                      </c:pt>
                      <c:pt idx="15">
                        <c:v>384</c:v>
                      </c:pt>
                      <c:pt idx="16">
                        <c:v>299</c:v>
                      </c:pt>
                      <c:pt idx="17">
                        <c:v>297</c:v>
                      </c:pt>
                      <c:pt idx="18">
                        <c:v>294</c:v>
                      </c:pt>
                      <c:pt idx="19">
                        <c:v>294</c:v>
                      </c:pt>
                      <c:pt idx="20">
                        <c:v>293</c:v>
                      </c:pt>
                      <c:pt idx="21">
                        <c:v>293</c:v>
                      </c:pt>
                      <c:pt idx="22">
                        <c:v>294</c:v>
                      </c:pt>
                      <c:pt idx="23">
                        <c:v>291</c:v>
                      </c:pt>
                      <c:pt idx="24">
                        <c:v>291</c:v>
                      </c:pt>
                      <c:pt idx="25">
                        <c:v>293</c:v>
                      </c:pt>
                      <c:pt idx="26">
                        <c:v>292</c:v>
                      </c:pt>
                      <c:pt idx="27">
                        <c:v>291</c:v>
                      </c:pt>
                      <c:pt idx="28">
                        <c:v>290</c:v>
                      </c:pt>
                      <c:pt idx="29">
                        <c:v>290</c:v>
                      </c:pt>
                      <c:pt idx="30">
                        <c:v>286</c:v>
                      </c:pt>
                      <c:pt idx="31">
                        <c:v>299</c:v>
                      </c:pt>
                      <c:pt idx="32">
                        <c:v>302</c:v>
                      </c:pt>
                      <c:pt idx="33">
                        <c:v>303</c:v>
                      </c:pt>
                      <c:pt idx="34">
                        <c:v>306</c:v>
                      </c:pt>
                      <c:pt idx="35">
                        <c:v>304</c:v>
                      </c:pt>
                      <c:pt idx="36">
                        <c:v>304</c:v>
                      </c:pt>
                      <c:pt idx="37">
                        <c:v>299</c:v>
                      </c:pt>
                      <c:pt idx="38">
                        <c:v>300</c:v>
                      </c:pt>
                      <c:pt idx="39">
                        <c:v>301</c:v>
                      </c:pt>
                      <c:pt idx="40">
                        <c:v>301</c:v>
                      </c:pt>
                      <c:pt idx="41">
                        <c:v>305</c:v>
                      </c:pt>
                      <c:pt idx="42">
                        <c:v>308</c:v>
                      </c:pt>
                      <c:pt idx="43">
                        <c:v>307</c:v>
                      </c:pt>
                      <c:pt idx="44">
                        <c:v>308</c:v>
                      </c:pt>
                      <c:pt idx="45">
                        <c:v>309</c:v>
                      </c:pt>
                      <c:pt idx="46">
                        <c:v>310</c:v>
                      </c:pt>
                      <c:pt idx="47">
                        <c:v>306</c:v>
                      </c:pt>
                      <c:pt idx="48">
                        <c:v>306</c:v>
                      </c:pt>
                      <c:pt idx="49">
                        <c:v>306</c:v>
                      </c:pt>
                      <c:pt idx="50">
                        <c:v>307</c:v>
                      </c:pt>
                      <c:pt idx="51">
                        <c:v>309</c:v>
                      </c:pt>
                      <c:pt idx="52">
                        <c:v>308</c:v>
                      </c:pt>
                      <c:pt idx="53">
                        <c:v>306</c:v>
                      </c:pt>
                      <c:pt idx="54">
                        <c:v>307</c:v>
                      </c:pt>
                      <c:pt idx="55">
                        <c:v>309</c:v>
                      </c:pt>
                      <c:pt idx="56">
                        <c:v>306</c:v>
                      </c:pt>
                      <c:pt idx="57">
                        <c:v>308</c:v>
                      </c:pt>
                      <c:pt idx="58">
                        <c:v>310</c:v>
                      </c:pt>
                      <c:pt idx="59">
                        <c:v>307</c:v>
                      </c:pt>
                      <c:pt idx="60">
                        <c:v>309</c:v>
                      </c:pt>
                      <c:pt idx="61">
                        <c:v>312</c:v>
                      </c:pt>
                      <c:pt idx="62">
                        <c:v>309</c:v>
                      </c:pt>
                      <c:pt idx="63">
                        <c:v>310</c:v>
                      </c:pt>
                      <c:pt idx="64">
                        <c:v>311</c:v>
                      </c:pt>
                      <c:pt idx="65">
                        <c:v>315</c:v>
                      </c:pt>
                      <c:pt idx="66">
                        <c:v>312</c:v>
                      </c:pt>
                      <c:pt idx="67">
                        <c:v>312</c:v>
                      </c:pt>
                      <c:pt idx="68">
                        <c:v>313</c:v>
                      </c:pt>
                      <c:pt idx="69">
                        <c:v>310</c:v>
                      </c:pt>
                      <c:pt idx="70">
                        <c:v>310</c:v>
                      </c:pt>
                      <c:pt idx="71">
                        <c:v>308</c:v>
                      </c:pt>
                      <c:pt idx="72">
                        <c:v>311</c:v>
                      </c:pt>
                      <c:pt idx="73">
                        <c:v>312</c:v>
                      </c:pt>
                      <c:pt idx="74">
                        <c:v>314</c:v>
                      </c:pt>
                      <c:pt idx="75">
                        <c:v>311</c:v>
                      </c:pt>
                      <c:pt idx="76">
                        <c:v>310</c:v>
                      </c:pt>
                      <c:pt idx="77">
                        <c:v>311</c:v>
                      </c:pt>
                      <c:pt idx="78">
                        <c:v>312</c:v>
                      </c:pt>
                      <c:pt idx="79">
                        <c:v>313</c:v>
                      </c:pt>
                      <c:pt idx="80">
                        <c:v>314</c:v>
                      </c:pt>
                      <c:pt idx="81">
                        <c:v>315</c:v>
                      </c:pt>
                      <c:pt idx="82">
                        <c:v>314</c:v>
                      </c:pt>
                      <c:pt idx="83">
                        <c:v>544</c:v>
                      </c:pt>
                      <c:pt idx="84">
                        <c:v>3310</c:v>
                      </c:pt>
                      <c:pt idx="85">
                        <c:v>5960</c:v>
                      </c:pt>
                      <c:pt idx="86">
                        <c:v>4860</c:v>
                      </c:pt>
                      <c:pt idx="87">
                        <c:v>3860</c:v>
                      </c:pt>
                      <c:pt idx="88">
                        <c:v>3100</c:v>
                      </c:pt>
                      <c:pt idx="89">
                        <c:v>2540</c:v>
                      </c:pt>
                      <c:pt idx="90">
                        <c:v>2090</c:v>
                      </c:pt>
                      <c:pt idx="91">
                        <c:v>1700</c:v>
                      </c:pt>
                      <c:pt idx="92">
                        <c:v>1500</c:v>
                      </c:pt>
                      <c:pt idx="93">
                        <c:v>1490</c:v>
                      </c:pt>
                      <c:pt idx="94">
                        <c:v>1490</c:v>
                      </c:pt>
                      <c:pt idx="95">
                        <c:v>1500</c:v>
                      </c:pt>
                      <c:pt idx="96">
                        <c:v>1490</c:v>
                      </c:pt>
                      <c:pt idx="97">
                        <c:v>1500</c:v>
                      </c:pt>
                      <c:pt idx="98">
                        <c:v>1500</c:v>
                      </c:pt>
                      <c:pt idx="99">
                        <c:v>1500</c:v>
                      </c:pt>
                      <c:pt idx="100">
                        <c:v>1500</c:v>
                      </c:pt>
                      <c:pt idx="101">
                        <c:v>1500</c:v>
                      </c:pt>
                      <c:pt idx="102">
                        <c:v>1490</c:v>
                      </c:pt>
                      <c:pt idx="103">
                        <c:v>1490</c:v>
                      </c:pt>
                      <c:pt idx="104">
                        <c:v>1500</c:v>
                      </c:pt>
                      <c:pt idx="105">
                        <c:v>1490</c:v>
                      </c:pt>
                      <c:pt idx="106">
                        <c:v>1500</c:v>
                      </c:pt>
                      <c:pt idx="107">
                        <c:v>1500</c:v>
                      </c:pt>
                      <c:pt idx="108">
                        <c:v>1500</c:v>
                      </c:pt>
                      <c:pt idx="109">
                        <c:v>1500</c:v>
                      </c:pt>
                      <c:pt idx="110">
                        <c:v>1510</c:v>
                      </c:pt>
                      <c:pt idx="111">
                        <c:v>1500</c:v>
                      </c:pt>
                      <c:pt idx="112">
                        <c:v>1500</c:v>
                      </c:pt>
                      <c:pt idx="113">
                        <c:v>1500</c:v>
                      </c:pt>
                      <c:pt idx="114">
                        <c:v>1500</c:v>
                      </c:pt>
                      <c:pt idx="115">
                        <c:v>1510</c:v>
                      </c:pt>
                      <c:pt idx="116">
                        <c:v>1510</c:v>
                      </c:pt>
                      <c:pt idx="117">
                        <c:v>1510</c:v>
                      </c:pt>
                      <c:pt idx="118">
                        <c:v>1510</c:v>
                      </c:pt>
                      <c:pt idx="119">
                        <c:v>1510</c:v>
                      </c:pt>
                      <c:pt idx="120">
                        <c:v>1510</c:v>
                      </c:pt>
                      <c:pt idx="121">
                        <c:v>1510</c:v>
                      </c:pt>
                      <c:pt idx="122">
                        <c:v>1520</c:v>
                      </c:pt>
                      <c:pt idx="123">
                        <c:v>1520</c:v>
                      </c:pt>
                      <c:pt idx="124">
                        <c:v>1530</c:v>
                      </c:pt>
                      <c:pt idx="125">
                        <c:v>1530</c:v>
                      </c:pt>
                      <c:pt idx="126">
                        <c:v>1520</c:v>
                      </c:pt>
                      <c:pt idx="127">
                        <c:v>1520</c:v>
                      </c:pt>
                      <c:pt idx="128">
                        <c:v>2050</c:v>
                      </c:pt>
                      <c:pt idx="129">
                        <c:v>2580</c:v>
                      </c:pt>
                      <c:pt idx="130">
                        <c:v>3510</c:v>
                      </c:pt>
                      <c:pt idx="131">
                        <c:v>3520</c:v>
                      </c:pt>
                      <c:pt idx="132">
                        <c:v>3510</c:v>
                      </c:pt>
                      <c:pt idx="133">
                        <c:v>3490</c:v>
                      </c:pt>
                      <c:pt idx="134">
                        <c:v>3500</c:v>
                      </c:pt>
                      <c:pt idx="135">
                        <c:v>3520</c:v>
                      </c:pt>
                      <c:pt idx="136">
                        <c:v>3510</c:v>
                      </c:pt>
                      <c:pt idx="137">
                        <c:v>3510</c:v>
                      </c:pt>
                      <c:pt idx="138">
                        <c:v>3510</c:v>
                      </c:pt>
                      <c:pt idx="139">
                        <c:v>3510</c:v>
                      </c:pt>
                      <c:pt idx="140">
                        <c:v>3500</c:v>
                      </c:pt>
                      <c:pt idx="141">
                        <c:v>3500</c:v>
                      </c:pt>
                      <c:pt idx="142">
                        <c:v>3500</c:v>
                      </c:pt>
                      <c:pt idx="143">
                        <c:v>3500</c:v>
                      </c:pt>
                      <c:pt idx="144">
                        <c:v>3500</c:v>
                      </c:pt>
                      <c:pt idx="145">
                        <c:v>3500</c:v>
                      </c:pt>
                      <c:pt idx="146">
                        <c:v>3500</c:v>
                      </c:pt>
                      <c:pt idx="147">
                        <c:v>3500</c:v>
                      </c:pt>
                      <c:pt idx="148">
                        <c:v>3500</c:v>
                      </c:pt>
                      <c:pt idx="149">
                        <c:v>3500</c:v>
                      </c:pt>
                      <c:pt idx="150">
                        <c:v>3500</c:v>
                      </c:pt>
                      <c:pt idx="151">
                        <c:v>2800</c:v>
                      </c:pt>
                      <c:pt idx="152">
                        <c:v>1850</c:v>
                      </c:pt>
                      <c:pt idx="153">
                        <c:v>1500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694.15535604545994</c:v>
                      </c:pt>
                      <c:pt idx="166">
                        <c:v>697.03660864813151</c:v>
                      </c:pt>
                      <c:pt idx="167">
                        <c:v>668.80033314195089</c:v>
                      </c:pt>
                      <c:pt idx="168">
                        <c:v>678.02034147049972</c:v>
                      </c:pt>
                      <c:pt idx="169">
                        <c:v>756.96666278369844</c:v>
                      </c:pt>
                      <c:pt idx="170">
                        <c:v>1222.0008328548772</c:v>
                      </c:pt>
                      <c:pt idx="171">
                        <c:v>1106.7507287480175</c:v>
                      </c:pt>
                      <c:pt idx="172">
                        <c:v>1020.3131506678728</c:v>
                      </c:pt>
                      <c:pt idx="173">
                        <c:v>933.87557258772813</c:v>
                      </c:pt>
                      <c:pt idx="174">
                        <c:v>928.11306738238511</c:v>
                      </c:pt>
                      <c:pt idx="175">
                        <c:v>903.91054551994455</c:v>
                      </c:pt>
                      <c:pt idx="176">
                        <c:v>872.79301741109248</c:v>
                      </c:pt>
                      <c:pt idx="177">
                        <c:v>844.55674190491186</c:v>
                      </c:pt>
                      <c:pt idx="178">
                        <c:v>834.76048305582879</c:v>
                      </c:pt>
                      <c:pt idx="179">
                        <c:v>809.98171067285398</c:v>
                      </c:pt>
                      <c:pt idx="180">
                        <c:v>807.10045807018241</c:v>
                      </c:pt>
                      <c:pt idx="181">
                        <c:v>804.21920546751096</c:v>
                      </c:pt>
                      <c:pt idx="182">
                        <c:v>822.08297160407426</c:v>
                      </c:pt>
                      <c:pt idx="183">
                        <c:v>860.11550595933795</c:v>
                      </c:pt>
                      <c:pt idx="184">
                        <c:v>921.19806113597349</c:v>
                      </c:pt>
                      <c:pt idx="185">
                        <c:v>928.11306738238511</c:v>
                      </c:pt>
                      <c:pt idx="186">
                        <c:v>886.62302990391561</c:v>
                      </c:pt>
                      <c:pt idx="187">
                        <c:v>857.23425335666639</c:v>
                      </c:pt>
                      <c:pt idx="188">
                        <c:v>841.67548930224041</c:v>
                      </c:pt>
                      <c:pt idx="189">
                        <c:v>850.89549763078912</c:v>
                      </c:pt>
                      <c:pt idx="190">
                        <c:v>831.87923045315733</c:v>
                      </c:pt>
                      <c:pt idx="191">
                        <c:v>1049.1256766945876</c:v>
                      </c:pt>
                      <c:pt idx="192">
                        <c:v>1394.8759890151666</c:v>
                      </c:pt>
                      <c:pt idx="193">
                        <c:v>1216.2383276495343</c:v>
                      </c:pt>
                      <c:pt idx="194">
                        <c:v>1049.1256766945876</c:v>
                      </c:pt>
                      <c:pt idx="195">
                        <c:v>968.45060381978601</c:v>
                      </c:pt>
                      <c:pt idx="196">
                        <c:v>2925</c:v>
                      </c:pt>
                      <c:pt idx="197">
                        <c:v>3036.25</c:v>
                      </c:pt>
                      <c:pt idx="198">
                        <c:v>3325</c:v>
                      </c:pt>
                      <c:pt idx="199">
                        <c:v>3088.75</c:v>
                      </c:pt>
                      <c:pt idx="200">
                        <c:v>2843.75</c:v>
                      </c:pt>
                      <c:pt idx="201">
                        <c:v>2651.25</c:v>
                      </c:pt>
                      <c:pt idx="202">
                        <c:v>3176.25</c:v>
                      </c:pt>
                      <c:pt idx="203">
                        <c:v>3185</c:v>
                      </c:pt>
                      <c:pt idx="204">
                        <c:v>3403.75</c:v>
                      </c:pt>
                      <c:pt idx="205">
                        <c:v>3342.5</c:v>
                      </c:pt>
                      <c:pt idx="206">
                        <c:v>3333.75</c:v>
                      </c:pt>
                      <c:pt idx="207">
                        <c:v>3325</c:v>
                      </c:pt>
                      <c:pt idx="208">
                        <c:v>3202.5</c:v>
                      </c:pt>
                      <c:pt idx="209">
                        <c:v>3080</c:v>
                      </c:pt>
                      <c:pt idx="210">
                        <c:v>3036.25</c:v>
                      </c:pt>
                      <c:pt idx="211">
                        <c:v>3080</c:v>
                      </c:pt>
                      <c:pt idx="212">
                        <c:v>2922.5</c:v>
                      </c:pt>
                      <c:pt idx="213">
                        <c:v>3045</c:v>
                      </c:pt>
                      <c:pt idx="214">
                        <c:v>2957.5</c:v>
                      </c:pt>
                      <c:pt idx="215">
                        <c:v>2931.25</c:v>
                      </c:pt>
                      <c:pt idx="216">
                        <c:v>3228.75</c:v>
                      </c:pt>
                      <c:pt idx="217">
                        <c:v>3351.25</c:v>
                      </c:pt>
                      <c:pt idx="218">
                        <c:v>3850</c:v>
                      </c:pt>
                      <c:pt idx="219">
                        <c:v>3578.75</c:v>
                      </c:pt>
                      <c:pt idx="220">
                        <c:v>3631.25</c:v>
                      </c:pt>
                      <c:pt idx="221">
                        <c:v>3482.5</c:v>
                      </c:pt>
                      <c:pt idx="222">
                        <c:v>3473.75</c:v>
                      </c:pt>
                      <c:pt idx="223">
                        <c:v>3412.5</c:v>
                      </c:pt>
                      <c:pt idx="224">
                        <c:v>3430</c:v>
                      </c:pt>
                      <c:pt idx="225">
                        <c:v>3570</c:v>
                      </c:pt>
                      <c:pt idx="226">
                        <c:v>3325</c:v>
                      </c:pt>
                      <c:pt idx="227">
                        <c:v>3246.25</c:v>
                      </c:pt>
                      <c:pt idx="228">
                        <c:v>3360</c:v>
                      </c:pt>
                      <c:pt idx="229">
                        <c:v>3132.5</c:v>
                      </c:pt>
                      <c:pt idx="230">
                        <c:v>2896.25</c:v>
                      </c:pt>
                      <c:pt idx="231">
                        <c:v>3150</c:v>
                      </c:pt>
                      <c:pt idx="232">
                        <c:v>3325</c:v>
                      </c:pt>
                      <c:pt idx="233">
                        <c:v>3080</c:v>
                      </c:pt>
                      <c:pt idx="234">
                        <c:v>2826.25</c:v>
                      </c:pt>
                      <c:pt idx="235">
                        <c:v>2887.5</c:v>
                      </c:pt>
                      <c:pt idx="236">
                        <c:v>2817.5</c:v>
                      </c:pt>
                      <c:pt idx="237">
                        <c:v>2730</c:v>
                      </c:pt>
                      <c:pt idx="238">
                        <c:v>2502.5</c:v>
                      </c:pt>
                      <c:pt idx="239">
                        <c:v>2572.5</c:v>
                      </c:pt>
                      <c:pt idx="240">
                        <c:v>2563.75</c:v>
                      </c:pt>
                      <c:pt idx="241">
                        <c:v>2502.5</c:v>
                      </c:pt>
                      <c:pt idx="242">
                        <c:v>2441.25</c:v>
                      </c:pt>
                      <c:pt idx="243">
                        <c:v>2511.25</c:v>
                      </c:pt>
                      <c:pt idx="244">
                        <c:v>2248.75</c:v>
                      </c:pt>
                      <c:pt idx="245">
                        <c:v>2161.25</c:v>
                      </c:pt>
                      <c:pt idx="246">
                        <c:v>2073.75</c:v>
                      </c:pt>
                      <c:pt idx="247">
                        <c:v>2161.25</c:v>
                      </c:pt>
                      <c:pt idx="248">
                        <c:v>2056.25</c:v>
                      </c:pt>
                      <c:pt idx="249">
                        <c:v>1863.75</c:v>
                      </c:pt>
                      <c:pt idx="250">
                        <c:v>2065</c:v>
                      </c:pt>
                      <c:pt idx="251">
                        <c:v>2047.5</c:v>
                      </c:pt>
                      <c:pt idx="252">
                        <c:v>1863.75</c:v>
                      </c:pt>
                      <c:pt idx="253">
                        <c:v>1697.5</c:v>
                      </c:pt>
                      <c:pt idx="254">
                        <c:v>1618.75</c:v>
                      </c:pt>
                      <c:pt idx="255">
                        <c:v>1557.5</c:v>
                      </c:pt>
                      <c:pt idx="256">
                        <c:v>1478.75</c:v>
                      </c:pt>
                      <c:pt idx="257">
                        <c:v>1443.75</c:v>
                      </c:pt>
                      <c:pt idx="258">
                        <c:v>1487.5</c:v>
                      </c:pt>
                      <c:pt idx="259">
                        <c:v>1321.25</c:v>
                      </c:pt>
                      <c:pt idx="260">
                        <c:v>1216.25</c:v>
                      </c:pt>
                      <c:pt idx="261">
                        <c:v>1181.25</c:v>
                      </c:pt>
                      <c:pt idx="262">
                        <c:v>1163.75</c:v>
                      </c:pt>
                      <c:pt idx="263">
                        <c:v>1085</c:v>
                      </c:pt>
                      <c:pt idx="264">
                        <c:v>1023.75</c:v>
                      </c:pt>
                      <c:pt idx="265">
                        <c:v>988.75</c:v>
                      </c:pt>
                      <c:pt idx="266">
                        <c:v>927.5</c:v>
                      </c:pt>
                      <c:pt idx="267">
                        <c:v>927.5</c:v>
                      </c:pt>
                      <c:pt idx="268">
                        <c:v>936.25</c:v>
                      </c:pt>
                      <c:pt idx="269">
                        <c:v>901.25</c:v>
                      </c:pt>
                      <c:pt idx="270">
                        <c:v>791.875</c:v>
                      </c:pt>
                      <c:pt idx="271">
                        <c:v>730.625</c:v>
                      </c:pt>
                      <c:pt idx="272">
                        <c:v>693</c:v>
                      </c:pt>
                      <c:pt idx="273">
                        <c:v>657.125</c:v>
                      </c:pt>
                      <c:pt idx="274">
                        <c:v>630.875</c:v>
                      </c:pt>
                      <c:pt idx="275">
                        <c:v>609.875</c:v>
                      </c:pt>
                      <c:pt idx="276">
                        <c:v>572.25</c:v>
                      </c:pt>
                      <c:pt idx="277">
                        <c:v>544.25</c:v>
                      </c:pt>
                      <c:pt idx="278">
                        <c:v>528.5</c:v>
                      </c:pt>
                      <c:pt idx="279">
                        <c:v>502.25</c:v>
                      </c:pt>
                      <c:pt idx="280">
                        <c:v>469</c:v>
                      </c:pt>
                      <c:pt idx="281">
                        <c:v>453.25</c:v>
                      </c:pt>
                      <c:pt idx="282">
                        <c:v>450</c:v>
                      </c:pt>
                      <c:pt idx="283">
                        <c:v>450</c:v>
                      </c:pt>
                      <c:pt idx="284">
                        <c:v>450</c:v>
                      </c:pt>
                      <c:pt idx="285">
                        <c:v>450</c:v>
                      </c:pt>
                      <c:pt idx="286">
                        <c:v>450</c:v>
                      </c:pt>
                      <c:pt idx="287">
                        <c:v>450</c:v>
                      </c:pt>
                      <c:pt idx="288">
                        <c:v>450</c:v>
                      </c:pt>
                      <c:pt idx="289">
                        <c:v>450</c:v>
                      </c:pt>
                      <c:pt idx="290">
                        <c:v>450</c:v>
                      </c:pt>
                      <c:pt idx="291">
                        <c:v>450</c:v>
                      </c:pt>
                      <c:pt idx="292">
                        <c:v>450</c:v>
                      </c:pt>
                      <c:pt idx="293">
                        <c:v>450</c:v>
                      </c:pt>
                      <c:pt idx="294">
                        <c:v>450</c:v>
                      </c:pt>
                      <c:pt idx="295">
                        <c:v>450</c:v>
                      </c:pt>
                      <c:pt idx="296">
                        <c:v>450</c:v>
                      </c:pt>
                      <c:pt idx="297">
                        <c:v>450</c:v>
                      </c:pt>
                      <c:pt idx="298">
                        <c:v>450</c:v>
                      </c:pt>
                      <c:pt idx="299">
                        <c:v>450</c:v>
                      </c:pt>
                      <c:pt idx="300">
                        <c:v>450</c:v>
                      </c:pt>
                      <c:pt idx="301">
                        <c:v>450</c:v>
                      </c:pt>
                      <c:pt idx="302">
                        <c:v>450</c:v>
                      </c:pt>
                      <c:pt idx="303">
                        <c:v>450</c:v>
                      </c:pt>
                      <c:pt idx="304">
                        <c:v>450</c:v>
                      </c:pt>
                      <c:pt idx="305">
                        <c:v>450</c:v>
                      </c:pt>
                      <c:pt idx="306">
                        <c:v>450</c:v>
                      </c:pt>
                      <c:pt idx="307">
                        <c:v>450</c:v>
                      </c:pt>
                      <c:pt idx="308">
                        <c:v>450</c:v>
                      </c:pt>
                      <c:pt idx="309">
                        <c:v>450</c:v>
                      </c:pt>
                      <c:pt idx="310">
                        <c:v>450</c:v>
                      </c:pt>
                      <c:pt idx="311">
                        <c:v>450</c:v>
                      </c:pt>
                      <c:pt idx="312">
                        <c:v>450</c:v>
                      </c:pt>
                      <c:pt idx="313">
                        <c:v>450</c:v>
                      </c:pt>
                      <c:pt idx="314">
                        <c:v>450</c:v>
                      </c:pt>
                      <c:pt idx="315">
                        <c:v>450</c:v>
                      </c:pt>
                      <c:pt idx="316">
                        <c:v>450</c:v>
                      </c:pt>
                      <c:pt idx="317">
                        <c:v>450</c:v>
                      </c:pt>
                      <c:pt idx="318">
                        <c:v>450</c:v>
                      </c:pt>
                      <c:pt idx="319">
                        <c:v>450</c:v>
                      </c:pt>
                      <c:pt idx="320">
                        <c:v>450</c:v>
                      </c:pt>
                      <c:pt idx="321">
                        <c:v>450</c:v>
                      </c:pt>
                      <c:pt idx="322">
                        <c:v>450</c:v>
                      </c:pt>
                      <c:pt idx="323">
                        <c:v>450</c:v>
                      </c:pt>
                      <c:pt idx="324">
                        <c:v>450</c:v>
                      </c:pt>
                      <c:pt idx="325">
                        <c:v>450</c:v>
                      </c:pt>
                      <c:pt idx="326">
                        <c:v>450</c:v>
                      </c:pt>
                      <c:pt idx="327">
                        <c:v>450</c:v>
                      </c:pt>
                      <c:pt idx="328">
                        <c:v>450</c:v>
                      </c:pt>
                      <c:pt idx="329">
                        <c:v>450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numRef>
                </c:yVal>
                <c:smooth val="0"/>
                <c:extLst>
                  <c:ext xmlns:c16="http://schemas.microsoft.com/office/drawing/2014/chart" uri="{C3380CC4-5D6E-409C-BE32-E72D297353CC}">
                    <c16:uniqueId val="{00000001-3261-4B45-A6B2-9FA10EA6DB0E}"/>
                  </c:ext>
                </c:extLst>
              </c15:ser>
            </c15:filteredScatterSeries>
            <c15:filteredScatterSeries>
              <c15:ser>
                <c:idx val="1"/>
                <c:order val="1"/>
                <c:tx>
                  <c:strRef>
                    <c:extLst xmlns:c15="http://schemas.microsoft.com/office/drawing/2012/chart">
                      <c:ext xmlns:c15="http://schemas.microsoft.com/office/drawing/2012/chart" uri="{02D57815-91ED-43cb-92C2-25804820EDAC}">
                        <c15:formulaRef>
                          <c15:sqref>'[WY 25_hydrographs for modeling_JB_fixed.xlsx]DAQ Hydrographs for modeling'!$H$1</c15:sqref>
                        </c15:formulaRef>
                      </c:ext>
                    </c:extLst>
                    <c:strCache>
                      <c:ptCount val="1"/>
                      <c:pt idx="0">
                        <c:v>Q50 scaled 
N-W-W (cfs)</c:v>
                      </c:pt>
                    </c:strCache>
                  </c:strRef>
                </c:tx>
                <c:spPr>
                  <a:ln w="25400" cap="rnd">
                    <a:solidFill>
                      <a:srgbClr val="00B050"/>
                    </a:solidFill>
                    <a:round/>
                  </a:ln>
                  <a:effectLst/>
                </c:spPr>
                <c:marker>
                  <c:symbol val="none"/>
                </c:marker>
                <c:xVal>
                  <c:numRef>
                    <c:extLst xmlns:c15="http://schemas.microsoft.com/office/drawing/2012/chart">
                      <c:ext xmlns:c15="http://schemas.microsoft.com/office/drawing/2012/chart" uri="{02D57815-91ED-43cb-92C2-25804820EDAC}">
                        <c15:formulaRef>
                          <c15:sqref>'[WY 25_hydrographs for modeling_JB_fixed.xlsx]DAQ Hydrographs for modeling'!$F$2:$F$366</c15:sqref>
                        </c15:formulaRef>
                      </c:ext>
                    </c:extLst>
                    <c:numCache>
                      <c:formatCode>m/d/yyyy</c:formatCode>
                      <c:ptCount val="365"/>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pt idx="364">
                        <c:v>45930</c:v>
                      </c:pt>
                    </c:numCache>
                  </c:numRef>
                </c:xVal>
                <c:yVal>
                  <c:numRef>
                    <c:extLst xmlns:c15="http://schemas.microsoft.com/office/drawing/2012/chart">
                      <c:ext xmlns:c15="http://schemas.microsoft.com/office/drawing/2012/chart" uri="{02D57815-91ED-43cb-92C2-25804820EDAC}">
                        <c15:formulaRef>
                          <c15:sqref>'[WY 25_hydrographs for modeling_JB_fixed.xlsx]DAQ Hydrographs for modeling'!$H$2:$H$366</c15:sqref>
                        </c15:formulaRef>
                      </c:ext>
                    </c:extLst>
                    <c:numCache>
                      <c:formatCode>General</c:formatCode>
                      <c:ptCount val="365"/>
                      <c:pt idx="0">
                        <c:v>455</c:v>
                      </c:pt>
                      <c:pt idx="1">
                        <c:v>456</c:v>
                      </c:pt>
                      <c:pt idx="2">
                        <c:v>455</c:v>
                      </c:pt>
                      <c:pt idx="3">
                        <c:v>453</c:v>
                      </c:pt>
                      <c:pt idx="4">
                        <c:v>453</c:v>
                      </c:pt>
                      <c:pt idx="5">
                        <c:v>455</c:v>
                      </c:pt>
                      <c:pt idx="6">
                        <c:v>455</c:v>
                      </c:pt>
                      <c:pt idx="7">
                        <c:v>456</c:v>
                      </c:pt>
                      <c:pt idx="8">
                        <c:v>450</c:v>
                      </c:pt>
                      <c:pt idx="9">
                        <c:v>445</c:v>
                      </c:pt>
                      <c:pt idx="10">
                        <c:v>444</c:v>
                      </c:pt>
                      <c:pt idx="11">
                        <c:v>444</c:v>
                      </c:pt>
                      <c:pt idx="12">
                        <c:v>444</c:v>
                      </c:pt>
                      <c:pt idx="13">
                        <c:v>447</c:v>
                      </c:pt>
                      <c:pt idx="14">
                        <c:v>461</c:v>
                      </c:pt>
                      <c:pt idx="15">
                        <c:v>384</c:v>
                      </c:pt>
                      <c:pt idx="16">
                        <c:v>299</c:v>
                      </c:pt>
                      <c:pt idx="17">
                        <c:v>297</c:v>
                      </c:pt>
                      <c:pt idx="18">
                        <c:v>294</c:v>
                      </c:pt>
                      <c:pt idx="19">
                        <c:v>294</c:v>
                      </c:pt>
                      <c:pt idx="20">
                        <c:v>293</c:v>
                      </c:pt>
                      <c:pt idx="21">
                        <c:v>293</c:v>
                      </c:pt>
                      <c:pt idx="22">
                        <c:v>294</c:v>
                      </c:pt>
                      <c:pt idx="23">
                        <c:v>291</c:v>
                      </c:pt>
                      <c:pt idx="24">
                        <c:v>291</c:v>
                      </c:pt>
                      <c:pt idx="25">
                        <c:v>293</c:v>
                      </c:pt>
                      <c:pt idx="26">
                        <c:v>292</c:v>
                      </c:pt>
                      <c:pt idx="27">
                        <c:v>291</c:v>
                      </c:pt>
                      <c:pt idx="28">
                        <c:v>290</c:v>
                      </c:pt>
                      <c:pt idx="29">
                        <c:v>290</c:v>
                      </c:pt>
                      <c:pt idx="30">
                        <c:v>286</c:v>
                      </c:pt>
                      <c:pt idx="31">
                        <c:v>299</c:v>
                      </c:pt>
                      <c:pt idx="32">
                        <c:v>302</c:v>
                      </c:pt>
                      <c:pt idx="33">
                        <c:v>303</c:v>
                      </c:pt>
                      <c:pt idx="34">
                        <c:v>306</c:v>
                      </c:pt>
                      <c:pt idx="35">
                        <c:v>304</c:v>
                      </c:pt>
                      <c:pt idx="36">
                        <c:v>304</c:v>
                      </c:pt>
                      <c:pt idx="37">
                        <c:v>299</c:v>
                      </c:pt>
                      <c:pt idx="38">
                        <c:v>300</c:v>
                      </c:pt>
                      <c:pt idx="39">
                        <c:v>301</c:v>
                      </c:pt>
                      <c:pt idx="40">
                        <c:v>301</c:v>
                      </c:pt>
                      <c:pt idx="41">
                        <c:v>305</c:v>
                      </c:pt>
                      <c:pt idx="42">
                        <c:v>308</c:v>
                      </c:pt>
                      <c:pt idx="43">
                        <c:v>307</c:v>
                      </c:pt>
                      <c:pt idx="44">
                        <c:v>308</c:v>
                      </c:pt>
                      <c:pt idx="45">
                        <c:v>309</c:v>
                      </c:pt>
                      <c:pt idx="46">
                        <c:v>310</c:v>
                      </c:pt>
                      <c:pt idx="47">
                        <c:v>306</c:v>
                      </c:pt>
                      <c:pt idx="48">
                        <c:v>306</c:v>
                      </c:pt>
                      <c:pt idx="49">
                        <c:v>306</c:v>
                      </c:pt>
                      <c:pt idx="50">
                        <c:v>307</c:v>
                      </c:pt>
                      <c:pt idx="51">
                        <c:v>309</c:v>
                      </c:pt>
                      <c:pt idx="52">
                        <c:v>308</c:v>
                      </c:pt>
                      <c:pt idx="53">
                        <c:v>306</c:v>
                      </c:pt>
                      <c:pt idx="54">
                        <c:v>307</c:v>
                      </c:pt>
                      <c:pt idx="55">
                        <c:v>309</c:v>
                      </c:pt>
                      <c:pt idx="56">
                        <c:v>306</c:v>
                      </c:pt>
                      <c:pt idx="57">
                        <c:v>308</c:v>
                      </c:pt>
                      <c:pt idx="58">
                        <c:v>310</c:v>
                      </c:pt>
                      <c:pt idx="59">
                        <c:v>307</c:v>
                      </c:pt>
                      <c:pt idx="60">
                        <c:v>309</c:v>
                      </c:pt>
                      <c:pt idx="61">
                        <c:v>312</c:v>
                      </c:pt>
                      <c:pt idx="62">
                        <c:v>309</c:v>
                      </c:pt>
                      <c:pt idx="63">
                        <c:v>310</c:v>
                      </c:pt>
                      <c:pt idx="64">
                        <c:v>311</c:v>
                      </c:pt>
                      <c:pt idx="65">
                        <c:v>315</c:v>
                      </c:pt>
                      <c:pt idx="66">
                        <c:v>312</c:v>
                      </c:pt>
                      <c:pt idx="67">
                        <c:v>312</c:v>
                      </c:pt>
                      <c:pt idx="68">
                        <c:v>313</c:v>
                      </c:pt>
                      <c:pt idx="69">
                        <c:v>310</c:v>
                      </c:pt>
                      <c:pt idx="70">
                        <c:v>310</c:v>
                      </c:pt>
                      <c:pt idx="71">
                        <c:v>308</c:v>
                      </c:pt>
                      <c:pt idx="72">
                        <c:v>311</c:v>
                      </c:pt>
                      <c:pt idx="73">
                        <c:v>312</c:v>
                      </c:pt>
                      <c:pt idx="74">
                        <c:v>314</c:v>
                      </c:pt>
                      <c:pt idx="75">
                        <c:v>311</c:v>
                      </c:pt>
                      <c:pt idx="76">
                        <c:v>310</c:v>
                      </c:pt>
                      <c:pt idx="77">
                        <c:v>311</c:v>
                      </c:pt>
                      <c:pt idx="78">
                        <c:v>312</c:v>
                      </c:pt>
                      <c:pt idx="79">
                        <c:v>313</c:v>
                      </c:pt>
                      <c:pt idx="80">
                        <c:v>314</c:v>
                      </c:pt>
                      <c:pt idx="81">
                        <c:v>315</c:v>
                      </c:pt>
                      <c:pt idx="82">
                        <c:v>314</c:v>
                      </c:pt>
                      <c:pt idx="83">
                        <c:v>544</c:v>
                      </c:pt>
                      <c:pt idx="84">
                        <c:v>3310</c:v>
                      </c:pt>
                      <c:pt idx="85">
                        <c:v>5960</c:v>
                      </c:pt>
                      <c:pt idx="86">
                        <c:v>4860</c:v>
                      </c:pt>
                      <c:pt idx="87">
                        <c:v>3860</c:v>
                      </c:pt>
                      <c:pt idx="88">
                        <c:v>3100</c:v>
                      </c:pt>
                      <c:pt idx="89">
                        <c:v>2540</c:v>
                      </c:pt>
                      <c:pt idx="90">
                        <c:v>2090</c:v>
                      </c:pt>
                      <c:pt idx="91">
                        <c:v>1700</c:v>
                      </c:pt>
                      <c:pt idx="92">
                        <c:v>1500</c:v>
                      </c:pt>
                      <c:pt idx="93">
                        <c:v>1490</c:v>
                      </c:pt>
                      <c:pt idx="94">
                        <c:v>1490</c:v>
                      </c:pt>
                      <c:pt idx="95">
                        <c:v>1500</c:v>
                      </c:pt>
                      <c:pt idx="96">
                        <c:v>1490</c:v>
                      </c:pt>
                      <c:pt idx="97">
                        <c:v>1500</c:v>
                      </c:pt>
                      <c:pt idx="98">
                        <c:v>1500</c:v>
                      </c:pt>
                      <c:pt idx="99">
                        <c:v>1500</c:v>
                      </c:pt>
                      <c:pt idx="100">
                        <c:v>1500</c:v>
                      </c:pt>
                      <c:pt idx="101">
                        <c:v>1500</c:v>
                      </c:pt>
                      <c:pt idx="102">
                        <c:v>1490</c:v>
                      </c:pt>
                      <c:pt idx="103">
                        <c:v>1490</c:v>
                      </c:pt>
                      <c:pt idx="104">
                        <c:v>1500</c:v>
                      </c:pt>
                      <c:pt idx="105">
                        <c:v>1490</c:v>
                      </c:pt>
                      <c:pt idx="106">
                        <c:v>1500</c:v>
                      </c:pt>
                      <c:pt idx="107">
                        <c:v>1500</c:v>
                      </c:pt>
                      <c:pt idx="108">
                        <c:v>1500</c:v>
                      </c:pt>
                      <c:pt idx="109">
                        <c:v>1500</c:v>
                      </c:pt>
                      <c:pt idx="110">
                        <c:v>1510</c:v>
                      </c:pt>
                      <c:pt idx="111">
                        <c:v>1500</c:v>
                      </c:pt>
                      <c:pt idx="112">
                        <c:v>1500</c:v>
                      </c:pt>
                      <c:pt idx="113">
                        <c:v>1500</c:v>
                      </c:pt>
                      <c:pt idx="114">
                        <c:v>1500</c:v>
                      </c:pt>
                      <c:pt idx="115">
                        <c:v>1510</c:v>
                      </c:pt>
                      <c:pt idx="116">
                        <c:v>1510</c:v>
                      </c:pt>
                      <c:pt idx="117">
                        <c:v>1510</c:v>
                      </c:pt>
                      <c:pt idx="118">
                        <c:v>1510</c:v>
                      </c:pt>
                      <c:pt idx="119">
                        <c:v>1510</c:v>
                      </c:pt>
                      <c:pt idx="120">
                        <c:v>1510</c:v>
                      </c:pt>
                      <c:pt idx="121">
                        <c:v>1510</c:v>
                      </c:pt>
                      <c:pt idx="122">
                        <c:v>1520</c:v>
                      </c:pt>
                      <c:pt idx="123">
                        <c:v>1520</c:v>
                      </c:pt>
                      <c:pt idx="124">
                        <c:v>1530</c:v>
                      </c:pt>
                      <c:pt idx="125">
                        <c:v>1530</c:v>
                      </c:pt>
                      <c:pt idx="126">
                        <c:v>1520</c:v>
                      </c:pt>
                      <c:pt idx="127">
                        <c:v>1520</c:v>
                      </c:pt>
                      <c:pt idx="128">
                        <c:v>2050</c:v>
                      </c:pt>
                      <c:pt idx="129">
                        <c:v>2580</c:v>
                      </c:pt>
                      <c:pt idx="130">
                        <c:v>3510</c:v>
                      </c:pt>
                      <c:pt idx="131">
                        <c:v>3520</c:v>
                      </c:pt>
                      <c:pt idx="132">
                        <c:v>3510</c:v>
                      </c:pt>
                      <c:pt idx="133">
                        <c:v>3490</c:v>
                      </c:pt>
                      <c:pt idx="134">
                        <c:v>3500</c:v>
                      </c:pt>
                      <c:pt idx="135">
                        <c:v>3520</c:v>
                      </c:pt>
                      <c:pt idx="136">
                        <c:v>3510</c:v>
                      </c:pt>
                      <c:pt idx="137">
                        <c:v>3510</c:v>
                      </c:pt>
                      <c:pt idx="138">
                        <c:v>3510</c:v>
                      </c:pt>
                      <c:pt idx="139">
                        <c:v>3510</c:v>
                      </c:pt>
                      <c:pt idx="140">
                        <c:v>3500</c:v>
                      </c:pt>
                      <c:pt idx="141">
                        <c:v>3500</c:v>
                      </c:pt>
                      <c:pt idx="142">
                        <c:v>3500</c:v>
                      </c:pt>
                      <c:pt idx="143">
                        <c:v>3500</c:v>
                      </c:pt>
                      <c:pt idx="144">
                        <c:v>3500</c:v>
                      </c:pt>
                      <c:pt idx="145">
                        <c:v>3500</c:v>
                      </c:pt>
                      <c:pt idx="146">
                        <c:v>3500</c:v>
                      </c:pt>
                      <c:pt idx="147">
                        <c:v>3500</c:v>
                      </c:pt>
                      <c:pt idx="148">
                        <c:v>3500</c:v>
                      </c:pt>
                      <c:pt idx="149">
                        <c:v>3500</c:v>
                      </c:pt>
                      <c:pt idx="150">
                        <c:v>3500</c:v>
                      </c:pt>
                      <c:pt idx="151">
                        <c:v>2800</c:v>
                      </c:pt>
                      <c:pt idx="152">
                        <c:v>1850</c:v>
                      </c:pt>
                      <c:pt idx="153">
                        <c:v>1500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1309.2805111757016</c:v>
                      </c:pt>
                      <c:pt idx="166">
                        <c:v>1316.6582926901438</c:v>
                      </c:pt>
                      <c:pt idx="167">
                        <c:v>1244.3560338486097</c:v>
                      </c:pt>
                      <c:pt idx="168">
                        <c:v>1267.9649346948249</c:v>
                      </c:pt>
                      <c:pt idx="169">
                        <c:v>1470.1161481905428</c:v>
                      </c:pt>
                      <c:pt idx="170">
                        <c:v>2660.8900846215242</c:v>
                      </c:pt>
                      <c:pt idx="171">
                        <c:v>2365.778824043834</c:v>
                      </c:pt>
                      <c:pt idx="172">
                        <c:v>2144.445378610566</c:v>
                      </c:pt>
                      <c:pt idx="173">
                        <c:v>1923.1119331772979</c:v>
                      </c:pt>
                      <c:pt idx="174">
                        <c:v>1908.3563701484136</c:v>
                      </c:pt>
                      <c:pt idx="175">
                        <c:v>1846.3830054270984</c:v>
                      </c:pt>
                      <c:pt idx="176">
                        <c:v>1766.702965071122</c:v>
                      </c:pt>
                      <c:pt idx="177">
                        <c:v>1694.4007062295877</c:v>
                      </c:pt>
                      <c:pt idx="178">
                        <c:v>1669.3162490804841</c:v>
                      </c:pt>
                      <c:pt idx="179">
                        <c:v>1605.8673280562807</c:v>
                      </c:pt>
                      <c:pt idx="180">
                        <c:v>1598.4895465418383</c:v>
                      </c:pt>
                      <c:pt idx="181">
                        <c:v>1591.1117650273959</c:v>
                      </c:pt>
                      <c:pt idx="182">
                        <c:v>1636.8540104169383</c:v>
                      </c:pt>
                      <c:pt idx="183">
                        <c:v>1734.2407264075759</c:v>
                      </c:pt>
                      <c:pt idx="184">
                        <c:v>1890.6496945137519</c:v>
                      </c:pt>
                      <c:pt idx="185">
                        <c:v>1908.3563701484136</c:v>
                      </c:pt>
                      <c:pt idx="186">
                        <c:v>1802.1163163404449</c:v>
                      </c:pt>
                      <c:pt idx="187">
                        <c:v>1726.8629448931338</c:v>
                      </c:pt>
                      <c:pt idx="188">
                        <c:v>1687.0229247151456</c:v>
                      </c:pt>
                      <c:pt idx="189">
                        <c:v>1710.6318255613608</c:v>
                      </c:pt>
                      <c:pt idx="190">
                        <c:v>1661.9384675660419</c:v>
                      </c:pt>
                      <c:pt idx="191">
                        <c:v>2218.2231937549882</c:v>
                      </c:pt>
                      <c:pt idx="192">
                        <c:v>3103.5569754880598</c:v>
                      </c:pt>
                      <c:pt idx="193">
                        <c:v>2646.1345215926399</c:v>
                      </c:pt>
                      <c:pt idx="194">
                        <c:v>2218.2231937549882</c:v>
                      </c:pt>
                      <c:pt idx="195">
                        <c:v>2011.6453113506052</c:v>
                      </c:pt>
                      <c:pt idx="196">
                        <c:v>4850</c:v>
                      </c:pt>
                      <c:pt idx="197">
                        <c:v>2567.8000000000002</c:v>
                      </c:pt>
                      <c:pt idx="198">
                        <c:v>2812</c:v>
                      </c:pt>
                      <c:pt idx="199">
                        <c:v>2612.1999999999998</c:v>
                      </c:pt>
                      <c:pt idx="200">
                        <c:v>2405</c:v>
                      </c:pt>
                      <c:pt idx="201">
                        <c:v>2242.1999999999998</c:v>
                      </c:pt>
                      <c:pt idx="202">
                        <c:v>2686.2</c:v>
                      </c:pt>
                      <c:pt idx="203">
                        <c:v>2693.6</c:v>
                      </c:pt>
                      <c:pt idx="204">
                        <c:v>2878.6</c:v>
                      </c:pt>
                      <c:pt idx="205">
                        <c:v>2826.8</c:v>
                      </c:pt>
                      <c:pt idx="206">
                        <c:v>2819.4</c:v>
                      </c:pt>
                      <c:pt idx="207">
                        <c:v>2812</c:v>
                      </c:pt>
                      <c:pt idx="208">
                        <c:v>2708.4</c:v>
                      </c:pt>
                      <c:pt idx="209">
                        <c:v>2604.8000000000002</c:v>
                      </c:pt>
                      <c:pt idx="210">
                        <c:v>2567.8000000000002</c:v>
                      </c:pt>
                      <c:pt idx="211">
                        <c:v>2604.8000000000002</c:v>
                      </c:pt>
                      <c:pt idx="212">
                        <c:v>2471.6</c:v>
                      </c:pt>
                      <c:pt idx="213">
                        <c:v>2575.1999999999998</c:v>
                      </c:pt>
                      <c:pt idx="214">
                        <c:v>2501.1999999999998</c:v>
                      </c:pt>
                      <c:pt idx="215">
                        <c:v>2479</c:v>
                      </c:pt>
                      <c:pt idx="216">
                        <c:v>2730.6</c:v>
                      </c:pt>
                      <c:pt idx="217">
                        <c:v>2834.2</c:v>
                      </c:pt>
                      <c:pt idx="218">
                        <c:v>3256</c:v>
                      </c:pt>
                      <c:pt idx="219">
                        <c:v>3026.6</c:v>
                      </c:pt>
                      <c:pt idx="220">
                        <c:v>3071</c:v>
                      </c:pt>
                      <c:pt idx="221">
                        <c:v>2945.2</c:v>
                      </c:pt>
                      <c:pt idx="222">
                        <c:v>2937.8</c:v>
                      </c:pt>
                      <c:pt idx="223">
                        <c:v>2886</c:v>
                      </c:pt>
                      <c:pt idx="224">
                        <c:v>2900.8</c:v>
                      </c:pt>
                      <c:pt idx="225">
                        <c:v>3019.2</c:v>
                      </c:pt>
                      <c:pt idx="226">
                        <c:v>2812</c:v>
                      </c:pt>
                      <c:pt idx="227">
                        <c:v>2745.4</c:v>
                      </c:pt>
                      <c:pt idx="228">
                        <c:v>2841.6</c:v>
                      </c:pt>
                      <c:pt idx="229">
                        <c:v>2649.2</c:v>
                      </c:pt>
                      <c:pt idx="230">
                        <c:v>2449.4</c:v>
                      </c:pt>
                      <c:pt idx="231">
                        <c:v>2664</c:v>
                      </c:pt>
                      <c:pt idx="232">
                        <c:v>2812</c:v>
                      </c:pt>
                      <c:pt idx="233">
                        <c:v>2604.8000000000002</c:v>
                      </c:pt>
                      <c:pt idx="234">
                        <c:v>2390.1999999999998</c:v>
                      </c:pt>
                      <c:pt idx="235">
                        <c:v>2442</c:v>
                      </c:pt>
                      <c:pt idx="236">
                        <c:v>2382.8000000000002</c:v>
                      </c:pt>
                      <c:pt idx="237">
                        <c:v>2308.8000000000002</c:v>
                      </c:pt>
                      <c:pt idx="238">
                        <c:v>2116.4</c:v>
                      </c:pt>
                      <c:pt idx="239">
                        <c:v>2175.6</c:v>
                      </c:pt>
                      <c:pt idx="240">
                        <c:v>2168.1999999999998</c:v>
                      </c:pt>
                      <c:pt idx="241">
                        <c:v>2116.4</c:v>
                      </c:pt>
                      <c:pt idx="242">
                        <c:v>2064.6</c:v>
                      </c:pt>
                      <c:pt idx="243">
                        <c:v>2123.8000000000002</c:v>
                      </c:pt>
                      <c:pt idx="244">
                        <c:v>1901.8</c:v>
                      </c:pt>
                      <c:pt idx="245">
                        <c:v>1827.8</c:v>
                      </c:pt>
                      <c:pt idx="246">
                        <c:v>1753.8</c:v>
                      </c:pt>
                      <c:pt idx="247">
                        <c:v>1827.8</c:v>
                      </c:pt>
                      <c:pt idx="248">
                        <c:v>1739</c:v>
                      </c:pt>
                      <c:pt idx="249">
                        <c:v>1576.2</c:v>
                      </c:pt>
                      <c:pt idx="250">
                        <c:v>1746.4</c:v>
                      </c:pt>
                      <c:pt idx="251">
                        <c:v>1731.6</c:v>
                      </c:pt>
                      <c:pt idx="252">
                        <c:v>1576.2</c:v>
                      </c:pt>
                      <c:pt idx="253">
                        <c:v>1435.6</c:v>
                      </c:pt>
                      <c:pt idx="254">
                        <c:v>1369</c:v>
                      </c:pt>
                      <c:pt idx="255">
                        <c:v>1317.2</c:v>
                      </c:pt>
                      <c:pt idx="256">
                        <c:v>1250.5999999999999</c:v>
                      </c:pt>
                      <c:pt idx="257">
                        <c:v>1221</c:v>
                      </c:pt>
                      <c:pt idx="258">
                        <c:v>1258</c:v>
                      </c:pt>
                      <c:pt idx="259">
                        <c:v>1117.4000000000001</c:v>
                      </c:pt>
                      <c:pt idx="260">
                        <c:v>1028.5999999999999</c:v>
                      </c:pt>
                      <c:pt idx="261">
                        <c:v>999</c:v>
                      </c:pt>
                      <c:pt idx="262">
                        <c:v>984.19999999999993</c:v>
                      </c:pt>
                      <c:pt idx="263">
                        <c:v>917.6</c:v>
                      </c:pt>
                      <c:pt idx="264">
                        <c:v>865.8</c:v>
                      </c:pt>
                      <c:pt idx="265">
                        <c:v>836.2</c:v>
                      </c:pt>
                      <c:pt idx="266">
                        <c:v>784.4</c:v>
                      </c:pt>
                      <c:pt idx="267">
                        <c:v>784.4</c:v>
                      </c:pt>
                      <c:pt idx="268">
                        <c:v>791.8</c:v>
                      </c:pt>
                      <c:pt idx="269">
                        <c:v>762.2</c:v>
                      </c:pt>
                      <c:pt idx="270">
                        <c:v>669.7</c:v>
                      </c:pt>
                      <c:pt idx="271">
                        <c:v>617.9</c:v>
                      </c:pt>
                      <c:pt idx="272">
                        <c:v>586.08000000000004</c:v>
                      </c:pt>
                      <c:pt idx="273">
                        <c:v>555.74</c:v>
                      </c:pt>
                      <c:pt idx="274">
                        <c:v>533.54</c:v>
                      </c:pt>
                      <c:pt idx="275">
                        <c:v>515.78</c:v>
                      </c:pt>
                      <c:pt idx="276">
                        <c:v>483.96</c:v>
                      </c:pt>
                      <c:pt idx="277">
                        <c:v>460.28</c:v>
                      </c:pt>
                      <c:pt idx="278">
                        <c:v>450</c:v>
                      </c:pt>
                      <c:pt idx="279">
                        <c:v>450</c:v>
                      </c:pt>
                      <c:pt idx="280">
                        <c:v>450</c:v>
                      </c:pt>
                      <c:pt idx="281">
                        <c:v>450</c:v>
                      </c:pt>
                      <c:pt idx="282">
                        <c:v>450</c:v>
                      </c:pt>
                      <c:pt idx="283">
                        <c:v>450</c:v>
                      </c:pt>
                      <c:pt idx="284">
                        <c:v>450</c:v>
                      </c:pt>
                      <c:pt idx="285">
                        <c:v>450</c:v>
                      </c:pt>
                      <c:pt idx="286">
                        <c:v>450</c:v>
                      </c:pt>
                      <c:pt idx="287">
                        <c:v>450</c:v>
                      </c:pt>
                      <c:pt idx="288">
                        <c:v>450</c:v>
                      </c:pt>
                      <c:pt idx="289">
                        <c:v>450</c:v>
                      </c:pt>
                      <c:pt idx="290">
                        <c:v>450</c:v>
                      </c:pt>
                      <c:pt idx="291">
                        <c:v>450</c:v>
                      </c:pt>
                      <c:pt idx="292">
                        <c:v>450</c:v>
                      </c:pt>
                      <c:pt idx="293">
                        <c:v>450</c:v>
                      </c:pt>
                      <c:pt idx="294">
                        <c:v>450</c:v>
                      </c:pt>
                      <c:pt idx="295">
                        <c:v>450</c:v>
                      </c:pt>
                      <c:pt idx="296">
                        <c:v>450</c:v>
                      </c:pt>
                      <c:pt idx="297">
                        <c:v>450</c:v>
                      </c:pt>
                      <c:pt idx="298">
                        <c:v>450</c:v>
                      </c:pt>
                      <c:pt idx="299">
                        <c:v>450</c:v>
                      </c:pt>
                      <c:pt idx="300">
                        <c:v>450</c:v>
                      </c:pt>
                      <c:pt idx="301">
                        <c:v>450</c:v>
                      </c:pt>
                      <c:pt idx="302">
                        <c:v>450</c:v>
                      </c:pt>
                      <c:pt idx="303">
                        <c:v>450</c:v>
                      </c:pt>
                      <c:pt idx="304">
                        <c:v>450</c:v>
                      </c:pt>
                      <c:pt idx="305">
                        <c:v>450</c:v>
                      </c:pt>
                      <c:pt idx="306">
                        <c:v>450</c:v>
                      </c:pt>
                      <c:pt idx="307">
                        <c:v>450</c:v>
                      </c:pt>
                      <c:pt idx="308">
                        <c:v>450</c:v>
                      </c:pt>
                      <c:pt idx="309">
                        <c:v>450</c:v>
                      </c:pt>
                      <c:pt idx="310">
                        <c:v>450</c:v>
                      </c:pt>
                      <c:pt idx="311">
                        <c:v>450</c:v>
                      </c:pt>
                      <c:pt idx="312">
                        <c:v>450</c:v>
                      </c:pt>
                      <c:pt idx="313">
                        <c:v>450</c:v>
                      </c:pt>
                      <c:pt idx="314">
                        <c:v>450</c:v>
                      </c:pt>
                      <c:pt idx="315">
                        <c:v>450</c:v>
                      </c:pt>
                      <c:pt idx="316">
                        <c:v>450</c:v>
                      </c:pt>
                      <c:pt idx="317">
                        <c:v>450</c:v>
                      </c:pt>
                      <c:pt idx="318">
                        <c:v>450</c:v>
                      </c:pt>
                      <c:pt idx="319">
                        <c:v>450</c:v>
                      </c:pt>
                      <c:pt idx="320">
                        <c:v>450</c:v>
                      </c:pt>
                      <c:pt idx="321">
                        <c:v>450</c:v>
                      </c:pt>
                      <c:pt idx="322">
                        <c:v>450</c:v>
                      </c:pt>
                      <c:pt idx="323">
                        <c:v>450</c:v>
                      </c:pt>
                      <c:pt idx="324">
                        <c:v>450</c:v>
                      </c:pt>
                      <c:pt idx="325">
                        <c:v>450</c:v>
                      </c:pt>
                      <c:pt idx="326">
                        <c:v>450</c:v>
                      </c:pt>
                      <c:pt idx="327">
                        <c:v>450</c:v>
                      </c:pt>
                      <c:pt idx="328">
                        <c:v>450</c:v>
                      </c:pt>
                      <c:pt idx="329">
                        <c:v>450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numRef>
                </c:yVal>
                <c:smooth val="0"/>
                <c:extLst xmlns:c15="http://schemas.microsoft.com/office/drawing/2012/chart">
                  <c:ext xmlns:c16="http://schemas.microsoft.com/office/drawing/2014/chart" uri="{C3380CC4-5D6E-409C-BE32-E72D297353CC}">
                    <c16:uniqueId val="{00000002-3261-4B45-A6B2-9FA10EA6DB0E}"/>
                  </c:ext>
                </c:extLst>
              </c15:ser>
            </c15:filteredScatterSeries>
          </c:ext>
        </c:extLst>
      </c:scatterChart>
      <c:valAx>
        <c:axId val="997935272"/>
        <c:scaling>
          <c:orientation val="minMax"/>
          <c:min val="45550"/>
        </c:scaling>
        <c:delete val="0"/>
        <c:axPos val="b"/>
        <c:majorGridlines>
          <c:spPr>
            <a:ln w="9525" cap="flat" cmpd="sng" algn="ctr">
              <a:solidFill>
                <a:schemeClr val="tx1">
                  <a:lumMod val="15000"/>
                  <a:lumOff val="85000"/>
                </a:schemeClr>
              </a:solidFill>
              <a:round/>
            </a:ln>
            <a:effectLst/>
          </c:spPr>
        </c:majorGridlines>
        <c:numFmt formatCode="[$-409]d\-mmm;@" sourceLinked="0"/>
        <c:majorTickMark val="none"/>
        <c:minorTickMark val="none"/>
        <c:tickLblPos val="nextTo"/>
        <c:spPr>
          <a:noFill/>
          <a:ln w="9525" cap="flat" cmpd="sng" algn="ctr">
            <a:solidFill>
              <a:schemeClr val="tx1">
                <a:lumMod val="25000"/>
                <a:lumOff val="75000"/>
              </a:schemeClr>
            </a:solidFill>
            <a:round/>
          </a:ln>
          <a:effectLst/>
        </c:spPr>
        <c:txPr>
          <a:bodyPr rot="-5400000" spcFirstLastPara="1" vertOverflow="ellipsis"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1003017264"/>
        <c:crosses val="autoZero"/>
        <c:crossBetween val="midCat"/>
        <c:majorUnit val="7"/>
        <c:minorUnit val="1"/>
      </c:valAx>
      <c:valAx>
        <c:axId val="100301726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r>
                  <a:rPr lang="en-US" b="1"/>
                  <a:t>Discharge (cfs)</a:t>
                </a:r>
              </a:p>
            </c:rich>
          </c:tx>
          <c:layout>
            <c:manualLayout>
              <c:xMode val="edge"/>
              <c:yMode val="edge"/>
              <c:x val="7.6832966615764282E-3"/>
              <c:y val="0.40375033567426966"/>
            </c:manualLayout>
          </c:layout>
          <c:overlay val="0"/>
          <c:spPr>
            <a:noFill/>
            <a:ln>
              <a:noFill/>
            </a:ln>
            <a:effectLst/>
          </c:spPr>
          <c:txPr>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997935272"/>
        <c:crosses val="autoZero"/>
        <c:crossBetween val="midCat"/>
        <c:majorUnit val="500"/>
        <c:minorUnit val="50"/>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cked"/>
        <c:varyColors val="0"/>
        <c:ser>
          <c:idx val="0"/>
          <c:order val="0"/>
          <c:tx>
            <c:strRef>
              <c:f>'[WY 25_hydrographs for modeling_geomorph_fixed.xlsx]N-W-Ex with SOD'!$C$1</c:f>
              <c:strCache>
                <c:ptCount val="1"/>
                <c:pt idx="0">
                  <c:v>Lewiston Release</c:v>
                </c:pt>
              </c:strCache>
            </c:strRef>
          </c:tx>
          <c:spPr>
            <a:noFill/>
            <a:ln w="22225">
              <a:solidFill>
                <a:srgbClr val="FF0000"/>
              </a:solidFill>
            </a:ln>
            <a:effectLst/>
          </c:spPr>
          <c:cat>
            <c:numRef>
              <c:f>'[WY 25_hydrographs for modeling_geomorph_fixed.xlsx]N-W-Ex with SOD'!$A$2:$A$366</c:f>
              <c:numCache>
                <c:formatCode>yyyy\-mm\-dd</c:formatCode>
                <c:ptCount val="365"/>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pt idx="364">
                  <c:v>45930</c:v>
                </c:pt>
              </c:numCache>
            </c:numRef>
          </c:cat>
          <c:val>
            <c:numRef>
              <c:f>'[WY 25_hydrographs for modeling_geomorph_fixed.xlsx]N-W-Ex with SOD'!$C$2:$C$366</c:f>
              <c:numCache>
                <c:formatCode>General</c:formatCode>
                <c:ptCount val="365"/>
                <c:pt idx="0">
                  <c:v>455</c:v>
                </c:pt>
                <c:pt idx="1">
                  <c:v>456</c:v>
                </c:pt>
                <c:pt idx="2">
                  <c:v>455</c:v>
                </c:pt>
                <c:pt idx="3">
                  <c:v>453</c:v>
                </c:pt>
                <c:pt idx="4">
                  <c:v>453</c:v>
                </c:pt>
                <c:pt idx="5">
                  <c:v>455</c:v>
                </c:pt>
                <c:pt idx="6">
                  <c:v>455</c:v>
                </c:pt>
                <c:pt idx="7">
                  <c:v>456</c:v>
                </c:pt>
                <c:pt idx="8">
                  <c:v>450</c:v>
                </c:pt>
                <c:pt idx="9">
                  <c:v>445</c:v>
                </c:pt>
                <c:pt idx="10">
                  <c:v>444</c:v>
                </c:pt>
                <c:pt idx="11">
                  <c:v>444</c:v>
                </c:pt>
                <c:pt idx="12">
                  <c:v>444</c:v>
                </c:pt>
                <c:pt idx="13">
                  <c:v>447</c:v>
                </c:pt>
                <c:pt idx="14">
                  <c:v>461</c:v>
                </c:pt>
                <c:pt idx="15">
                  <c:v>384</c:v>
                </c:pt>
                <c:pt idx="16">
                  <c:v>299</c:v>
                </c:pt>
                <c:pt idx="17">
                  <c:v>297</c:v>
                </c:pt>
                <c:pt idx="18">
                  <c:v>294</c:v>
                </c:pt>
                <c:pt idx="19">
                  <c:v>294</c:v>
                </c:pt>
                <c:pt idx="20">
                  <c:v>293</c:v>
                </c:pt>
                <c:pt idx="21">
                  <c:v>293</c:v>
                </c:pt>
                <c:pt idx="22">
                  <c:v>294</c:v>
                </c:pt>
                <c:pt idx="23">
                  <c:v>291</c:v>
                </c:pt>
                <c:pt idx="24">
                  <c:v>291</c:v>
                </c:pt>
                <c:pt idx="25">
                  <c:v>293</c:v>
                </c:pt>
                <c:pt idx="26">
                  <c:v>292</c:v>
                </c:pt>
                <c:pt idx="27">
                  <c:v>291</c:v>
                </c:pt>
                <c:pt idx="28">
                  <c:v>290</c:v>
                </c:pt>
                <c:pt idx="29">
                  <c:v>290</c:v>
                </c:pt>
                <c:pt idx="30">
                  <c:v>286</c:v>
                </c:pt>
                <c:pt idx="31">
                  <c:v>299</c:v>
                </c:pt>
                <c:pt idx="32">
                  <c:v>302</c:v>
                </c:pt>
                <c:pt idx="33">
                  <c:v>303</c:v>
                </c:pt>
                <c:pt idx="34">
                  <c:v>306</c:v>
                </c:pt>
                <c:pt idx="35">
                  <c:v>304</c:v>
                </c:pt>
                <c:pt idx="36">
                  <c:v>304</c:v>
                </c:pt>
                <c:pt idx="37">
                  <c:v>299</c:v>
                </c:pt>
                <c:pt idx="38">
                  <c:v>300</c:v>
                </c:pt>
                <c:pt idx="39">
                  <c:v>301</c:v>
                </c:pt>
                <c:pt idx="40">
                  <c:v>301</c:v>
                </c:pt>
                <c:pt idx="41">
                  <c:v>305</c:v>
                </c:pt>
                <c:pt idx="42">
                  <c:v>308</c:v>
                </c:pt>
                <c:pt idx="43">
                  <c:v>307</c:v>
                </c:pt>
                <c:pt idx="44">
                  <c:v>308</c:v>
                </c:pt>
                <c:pt idx="45">
                  <c:v>309</c:v>
                </c:pt>
                <c:pt idx="46">
                  <c:v>310</c:v>
                </c:pt>
                <c:pt idx="47">
                  <c:v>306</c:v>
                </c:pt>
                <c:pt idx="48">
                  <c:v>306</c:v>
                </c:pt>
                <c:pt idx="49">
                  <c:v>306</c:v>
                </c:pt>
                <c:pt idx="50">
                  <c:v>307</c:v>
                </c:pt>
                <c:pt idx="51">
                  <c:v>309</c:v>
                </c:pt>
                <c:pt idx="52">
                  <c:v>308</c:v>
                </c:pt>
                <c:pt idx="53">
                  <c:v>306</c:v>
                </c:pt>
                <c:pt idx="54">
                  <c:v>307</c:v>
                </c:pt>
                <c:pt idx="55">
                  <c:v>309</c:v>
                </c:pt>
                <c:pt idx="56">
                  <c:v>306</c:v>
                </c:pt>
                <c:pt idx="57">
                  <c:v>308</c:v>
                </c:pt>
                <c:pt idx="58">
                  <c:v>310</c:v>
                </c:pt>
                <c:pt idx="59">
                  <c:v>307</c:v>
                </c:pt>
                <c:pt idx="60">
                  <c:v>309</c:v>
                </c:pt>
                <c:pt idx="61">
                  <c:v>312</c:v>
                </c:pt>
                <c:pt idx="62">
                  <c:v>309</c:v>
                </c:pt>
                <c:pt idx="63">
                  <c:v>310</c:v>
                </c:pt>
                <c:pt idx="64">
                  <c:v>311</c:v>
                </c:pt>
                <c:pt idx="65">
                  <c:v>315</c:v>
                </c:pt>
                <c:pt idx="66">
                  <c:v>312</c:v>
                </c:pt>
                <c:pt idx="67">
                  <c:v>312</c:v>
                </c:pt>
                <c:pt idx="68">
                  <c:v>313</c:v>
                </c:pt>
                <c:pt idx="69">
                  <c:v>310</c:v>
                </c:pt>
                <c:pt idx="70">
                  <c:v>310</c:v>
                </c:pt>
                <c:pt idx="71">
                  <c:v>308</c:v>
                </c:pt>
                <c:pt idx="72">
                  <c:v>311</c:v>
                </c:pt>
                <c:pt idx="73">
                  <c:v>312</c:v>
                </c:pt>
                <c:pt idx="74">
                  <c:v>314</c:v>
                </c:pt>
                <c:pt idx="75">
                  <c:v>311</c:v>
                </c:pt>
                <c:pt idx="76">
                  <c:v>310</c:v>
                </c:pt>
                <c:pt idx="77">
                  <c:v>311</c:v>
                </c:pt>
                <c:pt idx="78">
                  <c:v>312</c:v>
                </c:pt>
                <c:pt idx="79">
                  <c:v>313</c:v>
                </c:pt>
                <c:pt idx="80">
                  <c:v>314</c:v>
                </c:pt>
                <c:pt idx="81">
                  <c:v>315</c:v>
                </c:pt>
                <c:pt idx="82">
                  <c:v>314</c:v>
                </c:pt>
                <c:pt idx="83">
                  <c:v>544</c:v>
                </c:pt>
                <c:pt idx="84">
                  <c:v>3310</c:v>
                </c:pt>
                <c:pt idx="85">
                  <c:v>5960</c:v>
                </c:pt>
                <c:pt idx="86">
                  <c:v>4860</c:v>
                </c:pt>
                <c:pt idx="87">
                  <c:v>3860</c:v>
                </c:pt>
                <c:pt idx="88">
                  <c:v>3100</c:v>
                </c:pt>
                <c:pt idx="89">
                  <c:v>2540</c:v>
                </c:pt>
                <c:pt idx="90">
                  <c:v>2090</c:v>
                </c:pt>
                <c:pt idx="91">
                  <c:v>1700</c:v>
                </c:pt>
                <c:pt idx="92">
                  <c:v>1500</c:v>
                </c:pt>
                <c:pt idx="93">
                  <c:v>1490</c:v>
                </c:pt>
                <c:pt idx="94">
                  <c:v>1490</c:v>
                </c:pt>
                <c:pt idx="95">
                  <c:v>1500</c:v>
                </c:pt>
                <c:pt idx="96">
                  <c:v>1490</c:v>
                </c:pt>
                <c:pt idx="97">
                  <c:v>1500</c:v>
                </c:pt>
                <c:pt idx="98">
                  <c:v>1500</c:v>
                </c:pt>
                <c:pt idx="99">
                  <c:v>1500</c:v>
                </c:pt>
                <c:pt idx="100">
                  <c:v>1500</c:v>
                </c:pt>
                <c:pt idx="101">
                  <c:v>1500</c:v>
                </c:pt>
                <c:pt idx="102">
                  <c:v>1490</c:v>
                </c:pt>
                <c:pt idx="103">
                  <c:v>1490</c:v>
                </c:pt>
                <c:pt idx="104">
                  <c:v>1500</c:v>
                </c:pt>
                <c:pt idx="105">
                  <c:v>1490</c:v>
                </c:pt>
                <c:pt idx="106">
                  <c:v>1500</c:v>
                </c:pt>
                <c:pt idx="107">
                  <c:v>1500</c:v>
                </c:pt>
                <c:pt idx="108">
                  <c:v>1500</c:v>
                </c:pt>
                <c:pt idx="109">
                  <c:v>1500</c:v>
                </c:pt>
                <c:pt idx="110">
                  <c:v>1510</c:v>
                </c:pt>
                <c:pt idx="111">
                  <c:v>1500</c:v>
                </c:pt>
                <c:pt idx="112">
                  <c:v>1500</c:v>
                </c:pt>
                <c:pt idx="113">
                  <c:v>1500</c:v>
                </c:pt>
                <c:pt idx="114">
                  <c:v>1500</c:v>
                </c:pt>
                <c:pt idx="115">
                  <c:v>1510</c:v>
                </c:pt>
                <c:pt idx="116">
                  <c:v>1510</c:v>
                </c:pt>
                <c:pt idx="117">
                  <c:v>1510</c:v>
                </c:pt>
                <c:pt idx="118">
                  <c:v>1510</c:v>
                </c:pt>
                <c:pt idx="119">
                  <c:v>1510</c:v>
                </c:pt>
                <c:pt idx="120">
                  <c:v>1510</c:v>
                </c:pt>
                <c:pt idx="121">
                  <c:v>1510</c:v>
                </c:pt>
                <c:pt idx="122">
                  <c:v>1520</c:v>
                </c:pt>
                <c:pt idx="123">
                  <c:v>1520</c:v>
                </c:pt>
                <c:pt idx="124">
                  <c:v>1530</c:v>
                </c:pt>
                <c:pt idx="125">
                  <c:v>1530</c:v>
                </c:pt>
                <c:pt idx="126">
                  <c:v>1520</c:v>
                </c:pt>
                <c:pt idx="127">
                  <c:v>1520</c:v>
                </c:pt>
                <c:pt idx="128">
                  <c:v>2050</c:v>
                </c:pt>
                <c:pt idx="129">
                  <c:v>2580</c:v>
                </c:pt>
                <c:pt idx="130">
                  <c:v>3510</c:v>
                </c:pt>
                <c:pt idx="131">
                  <c:v>3520</c:v>
                </c:pt>
                <c:pt idx="132">
                  <c:v>3510</c:v>
                </c:pt>
                <c:pt idx="133">
                  <c:v>3490</c:v>
                </c:pt>
                <c:pt idx="134">
                  <c:v>3500</c:v>
                </c:pt>
                <c:pt idx="135">
                  <c:v>3520</c:v>
                </c:pt>
                <c:pt idx="136">
                  <c:v>3510</c:v>
                </c:pt>
                <c:pt idx="137">
                  <c:v>3510</c:v>
                </c:pt>
                <c:pt idx="138">
                  <c:v>3510</c:v>
                </c:pt>
                <c:pt idx="139">
                  <c:v>3510</c:v>
                </c:pt>
                <c:pt idx="140">
                  <c:v>3500</c:v>
                </c:pt>
                <c:pt idx="141">
                  <c:v>3500</c:v>
                </c:pt>
                <c:pt idx="142">
                  <c:v>3500</c:v>
                </c:pt>
                <c:pt idx="143">
                  <c:v>3500</c:v>
                </c:pt>
                <c:pt idx="144">
                  <c:v>3500</c:v>
                </c:pt>
                <c:pt idx="145">
                  <c:v>3500</c:v>
                </c:pt>
                <c:pt idx="146">
                  <c:v>3500</c:v>
                </c:pt>
                <c:pt idx="147">
                  <c:v>3500</c:v>
                </c:pt>
                <c:pt idx="148">
                  <c:v>3500</c:v>
                </c:pt>
                <c:pt idx="149">
                  <c:v>3500</c:v>
                </c:pt>
                <c:pt idx="150">
                  <c:v>3500</c:v>
                </c:pt>
                <c:pt idx="151">
                  <c:v>2800</c:v>
                </c:pt>
                <c:pt idx="152">
                  <c:v>1850</c:v>
                </c:pt>
                <c:pt idx="153">
                  <c:v>1500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1309.2805111757016</c:v>
                </c:pt>
                <c:pt idx="166">
                  <c:v>1316.6582926901438</c:v>
                </c:pt>
                <c:pt idx="167">
                  <c:v>1244.3560338486097</c:v>
                </c:pt>
                <c:pt idx="168">
                  <c:v>1267.9649346948249</c:v>
                </c:pt>
                <c:pt idx="169">
                  <c:v>1470.1161481905428</c:v>
                </c:pt>
                <c:pt idx="170">
                  <c:v>2660.8900846215242</c:v>
                </c:pt>
                <c:pt idx="171">
                  <c:v>2365.778824043834</c:v>
                </c:pt>
                <c:pt idx="172">
                  <c:v>2144.445378610566</c:v>
                </c:pt>
                <c:pt idx="173">
                  <c:v>1923.1119331772979</c:v>
                </c:pt>
                <c:pt idx="174">
                  <c:v>1908.3563701484136</c:v>
                </c:pt>
                <c:pt idx="175">
                  <c:v>1846.3830054270984</c:v>
                </c:pt>
                <c:pt idx="176">
                  <c:v>1766.702965071122</c:v>
                </c:pt>
                <c:pt idx="177">
                  <c:v>1694.4007062295877</c:v>
                </c:pt>
                <c:pt idx="178">
                  <c:v>1669.3162490804841</c:v>
                </c:pt>
                <c:pt idx="179">
                  <c:v>1605.8673280562807</c:v>
                </c:pt>
                <c:pt idx="180">
                  <c:v>1598.4895465418383</c:v>
                </c:pt>
                <c:pt idx="181">
                  <c:v>1591.1117650273959</c:v>
                </c:pt>
                <c:pt idx="182">
                  <c:v>1636.8540104169383</c:v>
                </c:pt>
                <c:pt idx="183">
                  <c:v>1734.2407264075759</c:v>
                </c:pt>
                <c:pt idx="184">
                  <c:v>1890.6496945137519</c:v>
                </c:pt>
                <c:pt idx="185">
                  <c:v>1908.3563701484136</c:v>
                </c:pt>
                <c:pt idx="186">
                  <c:v>1802.1163163404449</c:v>
                </c:pt>
                <c:pt idx="187">
                  <c:v>1726.8629448931338</c:v>
                </c:pt>
                <c:pt idx="188">
                  <c:v>1687.0229247151456</c:v>
                </c:pt>
                <c:pt idx="189">
                  <c:v>1710.6318255613608</c:v>
                </c:pt>
                <c:pt idx="190">
                  <c:v>1661.9384675660419</c:v>
                </c:pt>
                <c:pt idx="191">
                  <c:v>2218.2231937549882</c:v>
                </c:pt>
                <c:pt idx="192">
                  <c:v>3103.5569754880598</c:v>
                </c:pt>
                <c:pt idx="193">
                  <c:v>2646.1345215926399</c:v>
                </c:pt>
                <c:pt idx="194">
                  <c:v>2218.2231937549882</c:v>
                </c:pt>
                <c:pt idx="195">
                  <c:v>2011.6453113506052</c:v>
                </c:pt>
                <c:pt idx="196">
                  <c:v>4093.6008071195288</c:v>
                </c:pt>
                <c:pt idx="197">
                  <c:v>4300</c:v>
                </c:pt>
                <c:pt idx="198">
                  <c:v>6800</c:v>
                </c:pt>
                <c:pt idx="199">
                  <c:v>9800</c:v>
                </c:pt>
                <c:pt idx="200">
                  <c:v>10100</c:v>
                </c:pt>
                <c:pt idx="201">
                  <c:v>8500</c:v>
                </c:pt>
                <c:pt idx="202">
                  <c:v>7800</c:v>
                </c:pt>
                <c:pt idx="203">
                  <c:v>6320</c:v>
                </c:pt>
                <c:pt idx="204">
                  <c:v>5900</c:v>
                </c:pt>
                <c:pt idx="205">
                  <c:v>5500</c:v>
                </c:pt>
                <c:pt idx="206">
                  <c:v>5300</c:v>
                </c:pt>
                <c:pt idx="207">
                  <c:v>5150</c:v>
                </c:pt>
                <c:pt idx="208">
                  <c:v>5000</c:v>
                </c:pt>
                <c:pt idx="209">
                  <c:v>4850</c:v>
                </c:pt>
                <c:pt idx="210">
                  <c:v>4750</c:v>
                </c:pt>
                <c:pt idx="211">
                  <c:v>4500</c:v>
                </c:pt>
                <c:pt idx="212">
                  <c:v>4200</c:v>
                </c:pt>
                <c:pt idx="213">
                  <c:v>4050</c:v>
                </c:pt>
                <c:pt idx="214">
                  <c:v>3900</c:v>
                </c:pt>
                <c:pt idx="215">
                  <c:v>3750</c:v>
                </c:pt>
                <c:pt idx="216">
                  <c:v>3600</c:v>
                </c:pt>
                <c:pt idx="217">
                  <c:v>3450</c:v>
                </c:pt>
                <c:pt idx="218">
                  <c:v>3250</c:v>
                </c:pt>
                <c:pt idx="219">
                  <c:v>3125</c:v>
                </c:pt>
                <c:pt idx="220">
                  <c:v>2975</c:v>
                </c:pt>
                <c:pt idx="221">
                  <c:v>2850</c:v>
                </c:pt>
                <c:pt idx="222">
                  <c:v>2725</c:v>
                </c:pt>
                <c:pt idx="223">
                  <c:v>2575</c:v>
                </c:pt>
                <c:pt idx="224">
                  <c:v>2425</c:v>
                </c:pt>
                <c:pt idx="225">
                  <c:v>2300</c:v>
                </c:pt>
                <c:pt idx="226">
                  <c:v>2225</c:v>
                </c:pt>
                <c:pt idx="227">
                  <c:v>2150</c:v>
                </c:pt>
                <c:pt idx="228">
                  <c:v>2075</c:v>
                </c:pt>
                <c:pt idx="229">
                  <c:v>2005</c:v>
                </c:pt>
                <c:pt idx="230">
                  <c:v>1940</c:v>
                </c:pt>
                <c:pt idx="231">
                  <c:v>1870</c:v>
                </c:pt>
                <c:pt idx="232">
                  <c:v>1800</c:v>
                </c:pt>
                <c:pt idx="233">
                  <c:v>1725</c:v>
                </c:pt>
                <c:pt idx="234">
                  <c:v>1650</c:v>
                </c:pt>
                <c:pt idx="235">
                  <c:v>1580</c:v>
                </c:pt>
                <c:pt idx="236">
                  <c:v>1510</c:v>
                </c:pt>
                <c:pt idx="237">
                  <c:v>1435.32</c:v>
                </c:pt>
                <c:pt idx="238">
                  <c:v>1370</c:v>
                </c:pt>
                <c:pt idx="239">
                  <c:v>1330</c:v>
                </c:pt>
                <c:pt idx="240">
                  <c:v>1300</c:v>
                </c:pt>
                <c:pt idx="241">
                  <c:v>1260</c:v>
                </c:pt>
                <c:pt idx="242">
                  <c:v>1225</c:v>
                </c:pt>
                <c:pt idx="243">
                  <c:v>1190</c:v>
                </c:pt>
                <c:pt idx="244">
                  <c:v>1155</c:v>
                </c:pt>
                <c:pt idx="245">
                  <c:v>1120</c:v>
                </c:pt>
                <c:pt idx="246">
                  <c:v>1090</c:v>
                </c:pt>
                <c:pt idx="247">
                  <c:v>1050</c:v>
                </c:pt>
                <c:pt idx="248">
                  <c:v>1009.5749999999999</c:v>
                </c:pt>
                <c:pt idx="249">
                  <c:v>1009.5749999999999</c:v>
                </c:pt>
                <c:pt idx="250">
                  <c:v>1009.5749999999999</c:v>
                </c:pt>
                <c:pt idx="251">
                  <c:v>1009.5749999999999</c:v>
                </c:pt>
                <c:pt idx="252">
                  <c:v>975</c:v>
                </c:pt>
                <c:pt idx="253">
                  <c:v>940</c:v>
                </c:pt>
                <c:pt idx="254">
                  <c:v>940</c:v>
                </c:pt>
                <c:pt idx="255">
                  <c:v>940</c:v>
                </c:pt>
                <c:pt idx="256">
                  <c:v>940</c:v>
                </c:pt>
                <c:pt idx="257">
                  <c:v>940</c:v>
                </c:pt>
                <c:pt idx="258">
                  <c:v>940</c:v>
                </c:pt>
                <c:pt idx="259">
                  <c:v>905</c:v>
                </c:pt>
                <c:pt idx="260">
                  <c:v>905</c:v>
                </c:pt>
                <c:pt idx="261">
                  <c:v>905</c:v>
                </c:pt>
                <c:pt idx="262">
                  <c:v>905</c:v>
                </c:pt>
                <c:pt idx="263">
                  <c:v>867.66</c:v>
                </c:pt>
                <c:pt idx="264">
                  <c:v>867.66</c:v>
                </c:pt>
                <c:pt idx="265">
                  <c:v>867.66</c:v>
                </c:pt>
                <c:pt idx="266">
                  <c:v>867.66</c:v>
                </c:pt>
                <c:pt idx="267">
                  <c:v>867.66</c:v>
                </c:pt>
                <c:pt idx="268">
                  <c:v>868</c:v>
                </c:pt>
                <c:pt idx="269">
                  <c:v>867.66</c:v>
                </c:pt>
                <c:pt idx="270">
                  <c:v>867.66</c:v>
                </c:pt>
                <c:pt idx="271">
                  <c:v>867.66</c:v>
                </c:pt>
                <c:pt idx="272">
                  <c:v>867.66</c:v>
                </c:pt>
                <c:pt idx="273">
                  <c:v>1017.66</c:v>
                </c:pt>
                <c:pt idx="274">
                  <c:v>2152.9799999999996</c:v>
                </c:pt>
                <c:pt idx="275">
                  <c:v>1585.32</c:v>
                </c:pt>
                <c:pt idx="276">
                  <c:v>1301.4899999999998</c:v>
                </c:pt>
                <c:pt idx="277">
                  <c:v>1159.5749999999998</c:v>
                </c:pt>
                <c:pt idx="278">
                  <c:v>1088.6174999999998</c:v>
                </c:pt>
                <c:pt idx="279">
                  <c:v>1053.1387500000001</c:v>
                </c:pt>
                <c:pt idx="280">
                  <c:v>1017.66</c:v>
                </c:pt>
                <c:pt idx="281">
                  <c:v>982.18124999999998</c:v>
                </c:pt>
                <c:pt idx="282">
                  <c:v>946.70249999999999</c:v>
                </c:pt>
                <c:pt idx="283">
                  <c:v>876</c:v>
                </c:pt>
                <c:pt idx="284">
                  <c:v>875.74499999999989</c:v>
                </c:pt>
                <c:pt idx="285">
                  <c:v>840.2662499999999</c:v>
                </c:pt>
                <c:pt idx="286">
                  <c:v>804.78749999999991</c:v>
                </c:pt>
                <c:pt idx="287">
                  <c:v>804.78749999999991</c:v>
                </c:pt>
                <c:pt idx="288">
                  <c:v>805</c:v>
                </c:pt>
                <c:pt idx="289">
                  <c:v>804.78749999999991</c:v>
                </c:pt>
                <c:pt idx="290">
                  <c:v>733</c:v>
                </c:pt>
                <c:pt idx="291">
                  <c:v>769.30874999999992</c:v>
                </c:pt>
                <c:pt idx="292">
                  <c:v>734</c:v>
                </c:pt>
                <c:pt idx="293">
                  <c:v>733.82999999999993</c:v>
                </c:pt>
                <c:pt idx="294">
                  <c:v>1514.3625</c:v>
                </c:pt>
                <c:pt idx="295">
                  <c:v>1088.6174999999998</c:v>
                </c:pt>
                <c:pt idx="296">
                  <c:v>1017.66</c:v>
                </c:pt>
                <c:pt idx="297">
                  <c:v>946.70249999999999</c:v>
                </c:pt>
                <c:pt idx="298">
                  <c:v>875.74499999999989</c:v>
                </c:pt>
                <c:pt idx="299">
                  <c:v>804.78749999999991</c:v>
                </c:pt>
                <c:pt idx="300">
                  <c:v>734</c:v>
                </c:pt>
                <c:pt idx="301">
                  <c:v>733.82999999999993</c:v>
                </c:pt>
                <c:pt idx="302">
                  <c:v>698.35124999999994</c:v>
                </c:pt>
                <c:pt idx="303">
                  <c:v>662.87249999999995</c:v>
                </c:pt>
                <c:pt idx="304">
                  <c:v>627.39374999999995</c:v>
                </c:pt>
                <c:pt idx="305">
                  <c:v>591.91499999999996</c:v>
                </c:pt>
                <c:pt idx="306">
                  <c:v>556.43624999999997</c:v>
                </c:pt>
                <c:pt idx="307">
                  <c:v>556.43624999999997</c:v>
                </c:pt>
                <c:pt idx="308">
                  <c:v>525</c:v>
                </c:pt>
                <c:pt idx="309">
                  <c:v>525</c:v>
                </c:pt>
                <c:pt idx="310">
                  <c:v>525</c:v>
                </c:pt>
                <c:pt idx="311">
                  <c:v>525</c:v>
                </c:pt>
                <c:pt idx="312">
                  <c:v>525</c:v>
                </c:pt>
                <c:pt idx="313">
                  <c:v>525</c:v>
                </c:pt>
                <c:pt idx="314">
                  <c:v>525</c:v>
                </c:pt>
                <c:pt idx="315">
                  <c:v>525</c:v>
                </c:pt>
                <c:pt idx="316">
                  <c:v>525</c:v>
                </c:pt>
                <c:pt idx="317">
                  <c:v>525</c:v>
                </c:pt>
                <c:pt idx="318">
                  <c:v>525</c:v>
                </c:pt>
                <c:pt idx="319">
                  <c:v>525</c:v>
                </c:pt>
                <c:pt idx="320">
                  <c:v>525</c:v>
                </c:pt>
                <c:pt idx="321">
                  <c:v>525</c:v>
                </c:pt>
                <c:pt idx="322">
                  <c:v>500</c:v>
                </c:pt>
                <c:pt idx="323">
                  <c:v>500</c:v>
                </c:pt>
                <c:pt idx="324">
                  <c:v>500</c:v>
                </c:pt>
                <c:pt idx="325">
                  <c:v>500</c:v>
                </c:pt>
                <c:pt idx="326">
                  <c:v>500</c:v>
                </c:pt>
                <c:pt idx="327">
                  <c:v>500</c:v>
                </c:pt>
                <c:pt idx="328">
                  <c:v>500</c:v>
                </c:pt>
                <c:pt idx="329">
                  <c:v>500</c:v>
                </c:pt>
                <c:pt idx="330">
                  <c:v>500</c:v>
                </c:pt>
                <c:pt idx="331">
                  <c:v>500</c:v>
                </c:pt>
                <c:pt idx="332">
                  <c:v>475</c:v>
                </c:pt>
                <c:pt idx="333">
                  <c:v>475</c:v>
                </c:pt>
                <c:pt idx="334">
                  <c:v>475</c:v>
                </c:pt>
                <c:pt idx="335">
                  <c:v>475</c:v>
                </c:pt>
                <c:pt idx="336">
                  <c:v>475</c:v>
                </c:pt>
                <c:pt idx="337">
                  <c:v>475</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numRef>
          </c:val>
          <c:extLst>
            <c:ext xmlns:c16="http://schemas.microsoft.com/office/drawing/2014/chart" uri="{C3380CC4-5D6E-409C-BE32-E72D297353CC}">
              <c16:uniqueId val="{00000000-7AB4-4BBD-AEC7-93BDB8153206}"/>
            </c:ext>
          </c:extLst>
        </c:ser>
        <c:dLbls>
          <c:showLegendKey val="0"/>
          <c:showVal val="0"/>
          <c:showCatName val="0"/>
          <c:showSerName val="0"/>
          <c:showPercent val="0"/>
          <c:showBubbleSize val="0"/>
        </c:dLbls>
        <c:axId val="663213072"/>
        <c:axId val="663205872"/>
      </c:areaChart>
      <c:dateAx>
        <c:axId val="663213072"/>
        <c:scaling>
          <c:orientation val="minMax"/>
        </c:scaling>
        <c:delete val="0"/>
        <c:axPos val="b"/>
        <c:numFmt formatCode="yyyy\-mm\-dd"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663205872"/>
        <c:crosses val="autoZero"/>
        <c:auto val="1"/>
        <c:lblOffset val="100"/>
        <c:baseTimeUnit val="days"/>
        <c:majorUnit val="20"/>
        <c:majorTimeUnit val="days"/>
        <c:minorUnit val="1"/>
        <c:minorTimeUnit val="days"/>
      </c:dateAx>
      <c:valAx>
        <c:axId val="663205872"/>
        <c:scaling>
          <c:orientation val="minMax"/>
          <c:max val="110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663213072"/>
        <c:crosses val="autoZero"/>
        <c:crossBetween val="midCat"/>
        <c:majorUnit val="1000"/>
      </c:valAx>
      <c:spPr>
        <a:noFill/>
        <a:ln>
          <a:noFill/>
        </a:ln>
        <a:effectLst/>
      </c:spPr>
    </c:plotArea>
    <c:plotVisOnly val="1"/>
    <c:dispBlanksAs val="zero"/>
    <c:showDLblsOverMax val="0"/>
  </c:chart>
  <c:spPr>
    <a:noFill/>
    <a:ln>
      <a:noFill/>
    </a:ln>
    <a:effectLst/>
  </c:spPr>
  <c:txPr>
    <a:bodyPr/>
    <a:lstStyle/>
    <a:p>
      <a:pPr>
        <a:defRPr/>
      </a:pPr>
      <a:endParaRPr lang="en-US"/>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139180828006406E-2"/>
          <c:y val="5.876068376068376E-2"/>
          <c:w val="0.89590036848623578"/>
          <c:h val="0.8929897880303469"/>
        </c:manualLayout>
      </c:layout>
      <c:scatterChart>
        <c:scatterStyle val="lineMarker"/>
        <c:varyColors val="0"/>
        <c:ser>
          <c:idx val="1"/>
          <c:order val="1"/>
          <c:tx>
            <c:v>Daily average flows (scheduled)</c:v>
          </c:tx>
          <c:spPr>
            <a:ln w="19050" cap="rnd">
              <a:solidFill>
                <a:srgbClr val="FF0000"/>
              </a:solidFill>
              <a:round/>
            </a:ln>
            <a:effectLst/>
          </c:spPr>
          <c:marker>
            <c:symbol val="none"/>
          </c:marker>
          <c:xVal>
            <c:numRef>
              <c:f>'Flow schedule'!$A$4:$A$367</c:f>
              <c:numCache>
                <c:formatCode>m/d/yyyy</c:formatCode>
                <c:ptCount val="364"/>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numCache>
              <c:extLst xmlns:c15="http://schemas.microsoft.com/office/drawing/2012/chart"/>
            </c:numRef>
          </c:xVal>
          <c:yVal>
            <c:numRef>
              <c:f>'Flow schedule'!$C$4:$C$368</c:f>
              <c:numCache>
                <c:formatCode>0</c:formatCode>
                <c:ptCount val="365"/>
                <c:pt idx="0">
                  <c:v>450</c:v>
                </c:pt>
                <c:pt idx="1">
                  <c:v>450</c:v>
                </c:pt>
                <c:pt idx="2">
                  <c:v>450</c:v>
                </c:pt>
                <c:pt idx="3">
                  <c:v>450</c:v>
                </c:pt>
                <c:pt idx="4">
                  <c:v>450</c:v>
                </c:pt>
                <c:pt idx="5">
                  <c:v>450</c:v>
                </c:pt>
                <c:pt idx="6">
                  <c:v>450</c:v>
                </c:pt>
                <c:pt idx="7">
                  <c:v>450</c:v>
                </c:pt>
                <c:pt idx="8">
                  <c:v>450</c:v>
                </c:pt>
                <c:pt idx="9">
                  <c:v>450</c:v>
                </c:pt>
                <c:pt idx="10">
                  <c:v>450</c:v>
                </c:pt>
                <c:pt idx="11">
                  <c:v>450</c:v>
                </c:pt>
                <c:pt idx="12">
                  <c:v>450</c:v>
                </c:pt>
                <c:pt idx="13">
                  <c:v>450</c:v>
                </c:pt>
                <c:pt idx="14">
                  <c:v>300</c:v>
                </c:pt>
                <c:pt idx="15">
                  <c:v>300</c:v>
                </c:pt>
                <c:pt idx="16">
                  <c:v>300</c:v>
                </c:pt>
                <c:pt idx="17">
                  <c:v>300</c:v>
                </c:pt>
                <c:pt idx="18">
                  <c:v>300</c:v>
                </c:pt>
                <c:pt idx="19">
                  <c:v>300</c:v>
                </c:pt>
                <c:pt idx="20">
                  <c:v>300</c:v>
                </c:pt>
                <c:pt idx="21">
                  <c:v>300</c:v>
                </c:pt>
                <c:pt idx="22">
                  <c:v>300</c:v>
                </c:pt>
                <c:pt idx="23">
                  <c:v>300</c:v>
                </c:pt>
                <c:pt idx="24">
                  <c:v>300</c:v>
                </c:pt>
                <c:pt idx="25">
                  <c:v>300</c:v>
                </c:pt>
                <c:pt idx="26">
                  <c:v>300</c:v>
                </c:pt>
                <c:pt idx="27">
                  <c:v>300</c:v>
                </c:pt>
                <c:pt idx="28">
                  <c:v>300</c:v>
                </c:pt>
                <c:pt idx="29">
                  <c:v>300</c:v>
                </c:pt>
                <c:pt idx="30">
                  <c:v>300</c:v>
                </c:pt>
                <c:pt idx="31">
                  <c:v>300</c:v>
                </c:pt>
                <c:pt idx="32">
                  <c:v>300</c:v>
                </c:pt>
                <c:pt idx="33">
                  <c:v>300</c:v>
                </c:pt>
                <c:pt idx="34">
                  <c:v>300</c:v>
                </c:pt>
                <c:pt idx="35">
                  <c:v>300</c:v>
                </c:pt>
                <c:pt idx="36">
                  <c:v>300</c:v>
                </c:pt>
                <c:pt idx="37">
                  <c:v>300</c:v>
                </c:pt>
                <c:pt idx="38">
                  <c:v>300</c:v>
                </c:pt>
                <c:pt idx="39">
                  <c:v>300</c:v>
                </c:pt>
                <c:pt idx="40">
                  <c:v>300</c:v>
                </c:pt>
                <c:pt idx="41">
                  <c:v>300</c:v>
                </c:pt>
                <c:pt idx="42">
                  <c:v>300</c:v>
                </c:pt>
                <c:pt idx="43">
                  <c:v>300</c:v>
                </c:pt>
                <c:pt idx="44">
                  <c:v>300</c:v>
                </c:pt>
                <c:pt idx="45">
                  <c:v>300</c:v>
                </c:pt>
                <c:pt idx="46">
                  <c:v>300</c:v>
                </c:pt>
                <c:pt idx="47">
                  <c:v>300</c:v>
                </c:pt>
                <c:pt idx="48">
                  <c:v>300</c:v>
                </c:pt>
                <c:pt idx="49">
                  <c:v>300</c:v>
                </c:pt>
                <c:pt idx="50">
                  <c:v>300</c:v>
                </c:pt>
                <c:pt idx="51">
                  <c:v>300</c:v>
                </c:pt>
                <c:pt idx="52">
                  <c:v>300</c:v>
                </c:pt>
                <c:pt idx="53">
                  <c:v>300</c:v>
                </c:pt>
                <c:pt idx="54">
                  <c:v>300</c:v>
                </c:pt>
                <c:pt idx="55">
                  <c:v>300</c:v>
                </c:pt>
                <c:pt idx="56">
                  <c:v>300</c:v>
                </c:pt>
                <c:pt idx="57">
                  <c:v>300</c:v>
                </c:pt>
                <c:pt idx="58">
                  <c:v>300</c:v>
                </c:pt>
                <c:pt idx="59">
                  <c:v>300</c:v>
                </c:pt>
                <c:pt idx="60">
                  <c:v>300</c:v>
                </c:pt>
                <c:pt idx="61">
                  <c:v>300</c:v>
                </c:pt>
                <c:pt idx="62">
                  <c:v>300</c:v>
                </c:pt>
                <c:pt idx="63">
                  <c:v>300</c:v>
                </c:pt>
                <c:pt idx="64">
                  <c:v>300</c:v>
                </c:pt>
                <c:pt idx="65">
                  <c:v>300</c:v>
                </c:pt>
                <c:pt idx="66">
                  <c:v>300</c:v>
                </c:pt>
                <c:pt idx="67">
                  <c:v>300</c:v>
                </c:pt>
                <c:pt idx="68">
                  <c:v>300</c:v>
                </c:pt>
                <c:pt idx="69">
                  <c:v>300</c:v>
                </c:pt>
                <c:pt idx="70">
                  <c:v>300</c:v>
                </c:pt>
                <c:pt idx="71">
                  <c:v>300</c:v>
                </c:pt>
                <c:pt idx="72">
                  <c:v>300</c:v>
                </c:pt>
                <c:pt idx="73">
                  <c:v>300</c:v>
                </c:pt>
                <c:pt idx="74">
                  <c:v>300</c:v>
                </c:pt>
                <c:pt idx="75">
                  <c:v>300</c:v>
                </c:pt>
                <c:pt idx="76">
                  <c:v>300</c:v>
                </c:pt>
                <c:pt idx="77">
                  <c:v>300</c:v>
                </c:pt>
                <c:pt idx="78">
                  <c:v>300</c:v>
                </c:pt>
                <c:pt idx="79">
                  <c:v>300</c:v>
                </c:pt>
                <c:pt idx="80">
                  <c:v>300</c:v>
                </c:pt>
                <c:pt idx="81">
                  <c:v>300</c:v>
                </c:pt>
                <c:pt idx="82">
                  <c:v>300</c:v>
                </c:pt>
                <c:pt idx="83">
                  <c:v>894</c:v>
                </c:pt>
                <c:pt idx="84">
                  <c:v>4675</c:v>
                </c:pt>
                <c:pt idx="85">
                  <c:v>5783.333333333333</c:v>
                </c:pt>
                <c:pt idx="86">
                  <c:v>4691.666666666667</c:v>
                </c:pt>
                <c:pt idx="87">
                  <c:v>3750</c:v>
                </c:pt>
                <c:pt idx="88">
                  <c:v>2975</c:v>
                </c:pt>
                <c:pt idx="89">
                  <c:v>2416.6666666666665</c:v>
                </c:pt>
                <c:pt idx="90">
                  <c:v>1983.3333333333333</c:v>
                </c:pt>
                <c:pt idx="91">
                  <c:v>1625</c:v>
                </c:pt>
                <c:pt idx="92" formatCode="General">
                  <c:v>1500</c:v>
                </c:pt>
                <c:pt idx="93" formatCode="General">
                  <c:v>1490</c:v>
                </c:pt>
                <c:pt idx="94" formatCode="General">
                  <c:v>1490</c:v>
                </c:pt>
                <c:pt idx="95" formatCode="General">
                  <c:v>1500</c:v>
                </c:pt>
                <c:pt idx="96" formatCode="General">
                  <c:v>1490</c:v>
                </c:pt>
                <c:pt idx="97" formatCode="General">
                  <c:v>1500</c:v>
                </c:pt>
                <c:pt idx="98" formatCode="General">
                  <c:v>1500</c:v>
                </c:pt>
                <c:pt idx="99" formatCode="General">
                  <c:v>1500</c:v>
                </c:pt>
                <c:pt idx="100" formatCode="General">
                  <c:v>1500</c:v>
                </c:pt>
                <c:pt idx="101" formatCode="General">
                  <c:v>1500</c:v>
                </c:pt>
                <c:pt idx="102" formatCode="General">
                  <c:v>1490</c:v>
                </c:pt>
                <c:pt idx="103" formatCode="General">
                  <c:v>1490</c:v>
                </c:pt>
                <c:pt idx="104" formatCode="General">
                  <c:v>1500</c:v>
                </c:pt>
                <c:pt idx="105" formatCode="General">
                  <c:v>1490</c:v>
                </c:pt>
                <c:pt idx="106" formatCode="General">
                  <c:v>1500</c:v>
                </c:pt>
                <c:pt idx="107" formatCode="General">
                  <c:v>1500</c:v>
                </c:pt>
                <c:pt idx="108" formatCode="General">
                  <c:v>1500</c:v>
                </c:pt>
                <c:pt idx="109" formatCode="General">
                  <c:v>1500</c:v>
                </c:pt>
                <c:pt idx="110" formatCode="General">
                  <c:v>1510</c:v>
                </c:pt>
                <c:pt idx="111" formatCode="General">
                  <c:v>1500</c:v>
                </c:pt>
                <c:pt idx="112" formatCode="General">
                  <c:v>1500</c:v>
                </c:pt>
                <c:pt idx="113" formatCode="General">
                  <c:v>1500</c:v>
                </c:pt>
                <c:pt idx="114" formatCode="General">
                  <c:v>1500</c:v>
                </c:pt>
                <c:pt idx="115" formatCode="General">
                  <c:v>1510</c:v>
                </c:pt>
                <c:pt idx="116" formatCode="General">
                  <c:v>1510</c:v>
                </c:pt>
                <c:pt idx="117" formatCode="General">
                  <c:v>1510</c:v>
                </c:pt>
                <c:pt idx="118" formatCode="General">
                  <c:v>1510</c:v>
                </c:pt>
                <c:pt idx="119" formatCode="General">
                  <c:v>1510</c:v>
                </c:pt>
                <c:pt idx="120" formatCode="General">
                  <c:v>1510</c:v>
                </c:pt>
                <c:pt idx="121" formatCode="General">
                  <c:v>1510</c:v>
                </c:pt>
                <c:pt idx="122" formatCode="General">
                  <c:v>1520</c:v>
                </c:pt>
                <c:pt idx="123" formatCode="General">
                  <c:v>1520</c:v>
                </c:pt>
                <c:pt idx="124" formatCode="General">
                  <c:v>1530</c:v>
                </c:pt>
                <c:pt idx="125" formatCode="General">
                  <c:v>1530</c:v>
                </c:pt>
                <c:pt idx="126" formatCode="General">
                  <c:v>1520</c:v>
                </c:pt>
                <c:pt idx="127" formatCode="General">
                  <c:v>1520</c:v>
                </c:pt>
                <c:pt idx="128" formatCode="General">
                  <c:v>2050</c:v>
                </c:pt>
                <c:pt idx="129" formatCode="General">
                  <c:v>2580</c:v>
                </c:pt>
                <c:pt idx="130" formatCode="General">
                  <c:v>3510</c:v>
                </c:pt>
                <c:pt idx="131" formatCode="General">
                  <c:v>3520</c:v>
                </c:pt>
                <c:pt idx="132" formatCode="General">
                  <c:v>3510</c:v>
                </c:pt>
                <c:pt idx="133" formatCode="General">
                  <c:v>3490</c:v>
                </c:pt>
                <c:pt idx="134" formatCode="General">
                  <c:v>3500</c:v>
                </c:pt>
                <c:pt idx="135" formatCode="General">
                  <c:v>3520</c:v>
                </c:pt>
                <c:pt idx="136" formatCode="General">
                  <c:v>3510</c:v>
                </c:pt>
                <c:pt idx="137" formatCode="General">
                  <c:v>3510</c:v>
                </c:pt>
                <c:pt idx="138" formatCode="General">
                  <c:v>3510</c:v>
                </c:pt>
                <c:pt idx="139" formatCode="General">
                  <c:v>3510</c:v>
                </c:pt>
                <c:pt idx="140" formatCode="General">
                  <c:v>3500</c:v>
                </c:pt>
                <c:pt idx="141" formatCode="General">
                  <c:v>3500</c:v>
                </c:pt>
                <c:pt idx="142" formatCode="General">
                  <c:v>3500</c:v>
                </c:pt>
                <c:pt idx="143" formatCode="General">
                  <c:v>3500</c:v>
                </c:pt>
                <c:pt idx="144" formatCode="General">
                  <c:v>3500</c:v>
                </c:pt>
                <c:pt idx="145" formatCode="General">
                  <c:v>3500</c:v>
                </c:pt>
                <c:pt idx="146" formatCode="General">
                  <c:v>3500</c:v>
                </c:pt>
                <c:pt idx="147" formatCode="General">
                  <c:v>3500</c:v>
                </c:pt>
                <c:pt idx="148" formatCode="General">
                  <c:v>3500</c:v>
                </c:pt>
                <c:pt idx="149" formatCode="General">
                  <c:v>3500</c:v>
                </c:pt>
                <c:pt idx="150" formatCode="General">
                  <c:v>3500</c:v>
                </c:pt>
                <c:pt idx="151" formatCode="General">
                  <c:v>1500</c:v>
                </c:pt>
                <c:pt idx="152" formatCode="General">
                  <c:v>1500</c:v>
                </c:pt>
                <c:pt idx="153" formatCode="General">
                  <c:v>1500</c:v>
                </c:pt>
                <c:pt idx="154" formatCode="General">
                  <c:v>1500</c:v>
                </c:pt>
                <c:pt idx="155" formatCode="General">
                  <c:v>1500</c:v>
                </c:pt>
                <c:pt idx="156" formatCode="General">
                  <c:v>1500</c:v>
                </c:pt>
                <c:pt idx="157" formatCode="General">
                  <c:v>1500</c:v>
                </c:pt>
                <c:pt idx="158" formatCode="General">
                  <c:v>1500</c:v>
                </c:pt>
                <c:pt idx="159" formatCode="General">
                  <c:v>1500</c:v>
                </c:pt>
                <c:pt idx="160" formatCode="General">
                  <c:v>1500</c:v>
                </c:pt>
                <c:pt idx="161" formatCode="General">
                  <c:v>1500</c:v>
                </c:pt>
                <c:pt idx="162" formatCode="General">
                  <c:v>1500</c:v>
                </c:pt>
                <c:pt idx="163" formatCode="General">
                  <c:v>1500</c:v>
                </c:pt>
                <c:pt idx="164" formatCode="General">
                  <c:v>1500</c:v>
                </c:pt>
                <c:pt idx="165">
                  <c:v>1309.2805111757016</c:v>
                </c:pt>
                <c:pt idx="166">
                  <c:v>1316.6582926901438</c:v>
                </c:pt>
                <c:pt idx="167">
                  <c:v>1244.3560338486097</c:v>
                </c:pt>
                <c:pt idx="168">
                  <c:v>1267.9649346948249</c:v>
                </c:pt>
                <c:pt idx="169">
                  <c:v>1470.1161481905428</c:v>
                </c:pt>
                <c:pt idx="170">
                  <c:v>2660.8900846215242</c:v>
                </c:pt>
                <c:pt idx="171">
                  <c:v>2365.778824043834</c:v>
                </c:pt>
                <c:pt idx="172">
                  <c:v>2144.445378610566</c:v>
                </c:pt>
                <c:pt idx="173">
                  <c:v>1923.1119331772979</c:v>
                </c:pt>
                <c:pt idx="174">
                  <c:v>1908.3563701484136</c:v>
                </c:pt>
                <c:pt idx="175">
                  <c:v>1846.3830054270984</c:v>
                </c:pt>
                <c:pt idx="176">
                  <c:v>1766.702965071122</c:v>
                </c:pt>
                <c:pt idx="177">
                  <c:v>1694.4007062295877</c:v>
                </c:pt>
                <c:pt idx="178">
                  <c:v>1669.3162490804841</c:v>
                </c:pt>
                <c:pt idx="179">
                  <c:v>1605.8673280562807</c:v>
                </c:pt>
                <c:pt idx="180">
                  <c:v>1598.4895465418383</c:v>
                </c:pt>
                <c:pt idx="181">
                  <c:v>1591.1117650273959</c:v>
                </c:pt>
                <c:pt idx="182">
                  <c:v>1636.8540104169383</c:v>
                </c:pt>
                <c:pt idx="183">
                  <c:v>1734.2407264075759</c:v>
                </c:pt>
                <c:pt idx="184">
                  <c:v>1890.6496945137519</c:v>
                </c:pt>
                <c:pt idx="185">
                  <c:v>1908.3563701484136</c:v>
                </c:pt>
                <c:pt idx="186">
                  <c:v>1802.1163163404449</c:v>
                </c:pt>
                <c:pt idx="187">
                  <c:v>1726.8629448931338</c:v>
                </c:pt>
                <c:pt idx="188">
                  <c:v>1687.0229247151456</c:v>
                </c:pt>
                <c:pt idx="189">
                  <c:v>1710.6318255613608</c:v>
                </c:pt>
                <c:pt idx="190">
                  <c:v>1661.9384675660419</c:v>
                </c:pt>
                <c:pt idx="191">
                  <c:v>2218.2231937549882</c:v>
                </c:pt>
                <c:pt idx="192">
                  <c:v>3103.5569754880598</c:v>
                </c:pt>
                <c:pt idx="193">
                  <c:v>2646.1345215926399</c:v>
                </c:pt>
                <c:pt idx="194">
                  <c:v>2218.2231937549882</c:v>
                </c:pt>
                <c:pt idx="195">
                  <c:v>2011.6453113506052</c:v>
                </c:pt>
                <c:pt idx="196">
                  <c:v>7812.5</c:v>
                </c:pt>
                <c:pt idx="197">
                  <c:v>7804.166666666667</c:v>
                </c:pt>
                <c:pt idx="198">
                  <c:v>6950</c:v>
                </c:pt>
                <c:pt idx="199">
                  <c:v>5875</c:v>
                </c:pt>
                <c:pt idx="200">
                  <c:v>5250</c:v>
                </c:pt>
                <c:pt idx="201">
                  <c:v>4100</c:v>
                </c:pt>
                <c:pt idx="202">
                  <c:v>3800</c:v>
                </c:pt>
                <c:pt idx="203">
                  <c:v>3700</c:v>
                </c:pt>
                <c:pt idx="204">
                  <c:v>3600</c:v>
                </c:pt>
                <c:pt idx="205">
                  <c:v>3500</c:v>
                </c:pt>
                <c:pt idx="206">
                  <c:v>3400</c:v>
                </c:pt>
                <c:pt idx="207">
                  <c:v>3300</c:v>
                </c:pt>
                <c:pt idx="208">
                  <c:v>3200</c:v>
                </c:pt>
                <c:pt idx="209">
                  <c:v>3100</c:v>
                </c:pt>
                <c:pt idx="210">
                  <c:v>3000</c:v>
                </c:pt>
                <c:pt idx="211">
                  <c:v>2900</c:v>
                </c:pt>
                <c:pt idx="212">
                  <c:v>2800</c:v>
                </c:pt>
                <c:pt idx="213">
                  <c:v>2700</c:v>
                </c:pt>
                <c:pt idx="214">
                  <c:v>2600</c:v>
                </c:pt>
                <c:pt idx="215">
                  <c:v>2500</c:v>
                </c:pt>
                <c:pt idx="216">
                  <c:v>2400</c:v>
                </c:pt>
                <c:pt idx="217">
                  <c:v>2300</c:v>
                </c:pt>
                <c:pt idx="218">
                  <c:v>2200</c:v>
                </c:pt>
                <c:pt idx="219">
                  <c:v>2100</c:v>
                </c:pt>
                <c:pt idx="220">
                  <c:v>2000</c:v>
                </c:pt>
                <c:pt idx="221">
                  <c:v>1900</c:v>
                </c:pt>
                <c:pt idx="222">
                  <c:v>1800</c:v>
                </c:pt>
                <c:pt idx="223">
                  <c:v>1750</c:v>
                </c:pt>
                <c:pt idx="224">
                  <c:v>1700</c:v>
                </c:pt>
                <c:pt idx="225">
                  <c:v>1650</c:v>
                </c:pt>
                <c:pt idx="226">
                  <c:v>1600</c:v>
                </c:pt>
                <c:pt idx="227">
                  <c:v>1550</c:v>
                </c:pt>
                <c:pt idx="228">
                  <c:v>1500</c:v>
                </c:pt>
                <c:pt idx="229">
                  <c:v>1450</c:v>
                </c:pt>
                <c:pt idx="230">
                  <c:v>1400</c:v>
                </c:pt>
                <c:pt idx="231">
                  <c:v>1350</c:v>
                </c:pt>
                <c:pt idx="232">
                  <c:v>1300</c:v>
                </c:pt>
                <c:pt idx="233">
                  <c:v>1250</c:v>
                </c:pt>
                <c:pt idx="234">
                  <c:v>1200</c:v>
                </c:pt>
                <c:pt idx="235">
                  <c:v>1150</c:v>
                </c:pt>
                <c:pt idx="236">
                  <c:v>1100</c:v>
                </c:pt>
                <c:pt idx="237">
                  <c:v>1050</c:v>
                </c:pt>
                <c:pt idx="238">
                  <c:v>1025</c:v>
                </c:pt>
                <c:pt idx="239">
                  <c:v>1000</c:v>
                </c:pt>
                <c:pt idx="240">
                  <c:v>975</c:v>
                </c:pt>
                <c:pt idx="241">
                  <c:v>950</c:v>
                </c:pt>
                <c:pt idx="242">
                  <c:v>925</c:v>
                </c:pt>
                <c:pt idx="243">
                  <c:v>900</c:v>
                </c:pt>
                <c:pt idx="244">
                  <c:v>875</c:v>
                </c:pt>
                <c:pt idx="245">
                  <c:v>850</c:v>
                </c:pt>
                <c:pt idx="246">
                  <c:v>825</c:v>
                </c:pt>
                <c:pt idx="247">
                  <c:v>800</c:v>
                </c:pt>
                <c:pt idx="248">
                  <c:v>800</c:v>
                </c:pt>
                <c:pt idx="249">
                  <c:v>800</c:v>
                </c:pt>
                <c:pt idx="250">
                  <c:v>800</c:v>
                </c:pt>
                <c:pt idx="251">
                  <c:v>800</c:v>
                </c:pt>
                <c:pt idx="252">
                  <c:v>800</c:v>
                </c:pt>
                <c:pt idx="253">
                  <c:v>775</c:v>
                </c:pt>
                <c:pt idx="254">
                  <c:v>750</c:v>
                </c:pt>
                <c:pt idx="255">
                  <c:v>750</c:v>
                </c:pt>
                <c:pt idx="256">
                  <c:v>750</c:v>
                </c:pt>
                <c:pt idx="257">
                  <c:v>750</c:v>
                </c:pt>
                <c:pt idx="258">
                  <c:v>750</c:v>
                </c:pt>
                <c:pt idx="259">
                  <c:v>750</c:v>
                </c:pt>
                <c:pt idx="260">
                  <c:v>725</c:v>
                </c:pt>
                <c:pt idx="261">
                  <c:v>700</c:v>
                </c:pt>
                <c:pt idx="262">
                  <c:v>700</c:v>
                </c:pt>
                <c:pt idx="263">
                  <c:v>700</c:v>
                </c:pt>
                <c:pt idx="264">
                  <c:v>700</c:v>
                </c:pt>
                <c:pt idx="265">
                  <c:v>700</c:v>
                </c:pt>
                <c:pt idx="266">
                  <c:v>700</c:v>
                </c:pt>
                <c:pt idx="267">
                  <c:v>700</c:v>
                </c:pt>
                <c:pt idx="268">
                  <c:v>700</c:v>
                </c:pt>
                <c:pt idx="269">
                  <c:v>700</c:v>
                </c:pt>
                <c:pt idx="270">
                  <c:v>700</c:v>
                </c:pt>
                <c:pt idx="271">
                  <c:v>700</c:v>
                </c:pt>
                <c:pt idx="272">
                  <c:v>700</c:v>
                </c:pt>
                <c:pt idx="273">
                  <c:v>700</c:v>
                </c:pt>
                <c:pt idx="274">
                  <c:v>850</c:v>
                </c:pt>
                <c:pt idx="275">
                  <c:v>950</c:v>
                </c:pt>
                <c:pt idx="276">
                  <c:v>1000</c:v>
                </c:pt>
                <c:pt idx="277">
                  <c:v>1000</c:v>
                </c:pt>
                <c:pt idx="278">
                  <c:v>950</c:v>
                </c:pt>
                <c:pt idx="279">
                  <c:v>900</c:v>
                </c:pt>
                <c:pt idx="280">
                  <c:v>875</c:v>
                </c:pt>
                <c:pt idx="281">
                  <c:v>850</c:v>
                </c:pt>
                <c:pt idx="282">
                  <c:v>825</c:v>
                </c:pt>
                <c:pt idx="283">
                  <c:v>800</c:v>
                </c:pt>
                <c:pt idx="284">
                  <c:v>775</c:v>
                </c:pt>
                <c:pt idx="285">
                  <c:v>750</c:v>
                </c:pt>
                <c:pt idx="286">
                  <c:v>725</c:v>
                </c:pt>
                <c:pt idx="287">
                  <c:v>700</c:v>
                </c:pt>
                <c:pt idx="288">
                  <c:v>700</c:v>
                </c:pt>
                <c:pt idx="289">
                  <c:v>700</c:v>
                </c:pt>
                <c:pt idx="290">
                  <c:v>700</c:v>
                </c:pt>
                <c:pt idx="291">
                  <c:v>700</c:v>
                </c:pt>
                <c:pt idx="292">
                  <c:v>675</c:v>
                </c:pt>
                <c:pt idx="293">
                  <c:v>675</c:v>
                </c:pt>
                <c:pt idx="294">
                  <c:v>650</c:v>
                </c:pt>
                <c:pt idx="295">
                  <c:v>1150</c:v>
                </c:pt>
                <c:pt idx="296">
                  <c:v>900</c:v>
                </c:pt>
                <c:pt idx="297">
                  <c:v>850</c:v>
                </c:pt>
                <c:pt idx="298">
                  <c:v>800</c:v>
                </c:pt>
                <c:pt idx="299">
                  <c:v>750</c:v>
                </c:pt>
                <c:pt idx="300">
                  <c:v>700</c:v>
                </c:pt>
                <c:pt idx="301">
                  <c:v>675</c:v>
                </c:pt>
                <c:pt idx="302">
                  <c:v>650</c:v>
                </c:pt>
                <c:pt idx="303">
                  <c:v>625</c:v>
                </c:pt>
                <c:pt idx="304">
                  <c:v>600</c:v>
                </c:pt>
                <c:pt idx="305">
                  <c:v>575</c:v>
                </c:pt>
                <c:pt idx="306">
                  <c:v>550</c:v>
                </c:pt>
                <c:pt idx="307">
                  <c:v>525</c:v>
                </c:pt>
                <c:pt idx="308">
                  <c:v>500</c:v>
                </c:pt>
                <c:pt idx="309">
                  <c:v>500</c:v>
                </c:pt>
                <c:pt idx="310">
                  <c:v>500</c:v>
                </c:pt>
                <c:pt idx="311">
                  <c:v>500</c:v>
                </c:pt>
                <c:pt idx="312">
                  <c:v>500</c:v>
                </c:pt>
                <c:pt idx="313">
                  <c:v>500</c:v>
                </c:pt>
                <c:pt idx="314">
                  <c:v>500</c:v>
                </c:pt>
                <c:pt idx="315">
                  <c:v>500</c:v>
                </c:pt>
                <c:pt idx="316">
                  <c:v>500</c:v>
                </c:pt>
                <c:pt idx="317">
                  <c:v>500</c:v>
                </c:pt>
                <c:pt idx="318">
                  <c:v>500</c:v>
                </c:pt>
                <c:pt idx="319">
                  <c:v>500</c:v>
                </c:pt>
                <c:pt idx="320">
                  <c:v>500</c:v>
                </c:pt>
                <c:pt idx="321">
                  <c:v>500</c:v>
                </c:pt>
                <c:pt idx="322">
                  <c:v>500</c:v>
                </c:pt>
                <c:pt idx="323">
                  <c:v>500</c:v>
                </c:pt>
                <c:pt idx="324">
                  <c:v>500</c:v>
                </c:pt>
                <c:pt idx="325">
                  <c:v>500</c:v>
                </c:pt>
                <c:pt idx="326">
                  <c:v>500</c:v>
                </c:pt>
                <c:pt idx="327">
                  <c:v>450</c:v>
                </c:pt>
                <c:pt idx="328">
                  <c:v>450</c:v>
                </c:pt>
                <c:pt idx="329">
                  <c:v>450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extLst xmlns:c15="http://schemas.microsoft.com/office/drawing/2012/chart"/>
            </c:numRef>
          </c:yVal>
          <c:smooth val="0"/>
          <c:extLst xmlns:c15="http://schemas.microsoft.com/office/drawing/2012/chart">
            <c:ext xmlns:c16="http://schemas.microsoft.com/office/drawing/2014/chart" uri="{C3380CC4-5D6E-409C-BE32-E72D297353CC}">
              <c16:uniqueId val="{00000000-2FEA-4497-BCAA-DB2E7EC191F6}"/>
            </c:ext>
          </c:extLst>
        </c:ser>
        <c:dLbls>
          <c:showLegendKey val="0"/>
          <c:showVal val="0"/>
          <c:showCatName val="0"/>
          <c:showSerName val="0"/>
          <c:showPercent val="0"/>
          <c:showBubbleSize val="0"/>
        </c:dLbls>
        <c:axId val="1821456255"/>
        <c:axId val="1658684287"/>
        <c:extLst>
          <c:ext xmlns:c15="http://schemas.microsoft.com/office/drawing/2012/chart" uri="{02D57815-91ED-43cb-92C2-25804820EDAC}">
            <c15:filteredScatterSeries>
              <c15:ser>
                <c:idx val="0"/>
                <c:order val="0"/>
                <c:tx>
                  <c:v>Sub-daily flows (scheduled)</c:v>
                </c:tx>
                <c:spPr>
                  <a:ln w="12700" cap="rnd">
                    <a:solidFill>
                      <a:schemeClr val="tx1"/>
                    </a:solidFill>
                    <a:round/>
                  </a:ln>
                  <a:effectLst/>
                </c:spPr>
                <c:marker>
                  <c:symbol val="none"/>
                </c:marker>
                <c:xVal>
                  <c:numRef>
                    <c:extLst>
                      <c:ext uri="{02D57815-91ED-43cb-92C2-25804820EDAC}">
                        <c15:formulaRef>
                          <c15:sqref>'Flow schedule'!$H$4:$H$1623</c15:sqref>
                        </c15:formulaRef>
                      </c:ext>
                    </c:extLst>
                    <c:numCache>
                      <c:formatCode>m/d/yyyy</c:formatCode>
                      <c:ptCount val="1620"/>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formatCode="m/d/yy\ h:mm;@">
                        <c:v>45581</c:v>
                      </c:pt>
                      <c:pt idx="16" formatCode="m/d/yy\ h:mm;@">
                        <c:v>45581.083333333336</c:v>
                      </c:pt>
                      <c:pt idx="17" formatCode="m/d/yy\ h:mm;@">
                        <c:v>45581.166666666664</c:v>
                      </c:pt>
                      <c:pt idx="18" formatCode="m/d/yy\ h:mm;@">
                        <c:v>45581.25</c:v>
                      </c:pt>
                      <c:pt idx="19" formatCode="m/d/yy\ h:mm;@">
                        <c:v>45581.333333333336</c:v>
                      </c:pt>
                      <c:pt idx="20" formatCode="m/d/yy\ h:mm;@">
                        <c:v>45581.416666666664</c:v>
                      </c:pt>
                      <c:pt idx="21" formatCode="m/d/yy\ h:mm;@">
                        <c:v>45581.5</c:v>
                      </c:pt>
                      <c:pt idx="22" formatCode="m/d/yy\ h:mm;@">
                        <c:v>45581.583333333336</c:v>
                      </c:pt>
                      <c:pt idx="23" formatCode="m/d/yy\ h:mm;@">
                        <c:v>45581.666666666664</c:v>
                      </c:pt>
                      <c:pt idx="24" formatCode="m/d/yy\ h:mm;@">
                        <c:v>45581.75</c:v>
                      </c:pt>
                      <c:pt idx="25" formatCode="m/d/yy\ h:mm;@">
                        <c:v>45581.833333333336</c:v>
                      </c:pt>
                      <c:pt idx="26" formatCode="m/d/yy\ h:mm;@">
                        <c:v>45581.916666666664</c:v>
                      </c:pt>
                      <c:pt idx="27">
                        <c:v>45582</c:v>
                      </c:pt>
                      <c:pt idx="28">
                        <c:v>45583</c:v>
                      </c:pt>
                      <c:pt idx="29">
                        <c:v>45584</c:v>
                      </c:pt>
                      <c:pt idx="30">
                        <c:v>45585</c:v>
                      </c:pt>
                      <c:pt idx="31">
                        <c:v>45586</c:v>
                      </c:pt>
                      <c:pt idx="32">
                        <c:v>45587</c:v>
                      </c:pt>
                      <c:pt idx="33">
                        <c:v>45588</c:v>
                      </c:pt>
                      <c:pt idx="34">
                        <c:v>45589</c:v>
                      </c:pt>
                      <c:pt idx="35">
                        <c:v>45590</c:v>
                      </c:pt>
                      <c:pt idx="36">
                        <c:v>45591</c:v>
                      </c:pt>
                      <c:pt idx="37">
                        <c:v>45592</c:v>
                      </c:pt>
                      <c:pt idx="38">
                        <c:v>45593</c:v>
                      </c:pt>
                      <c:pt idx="39">
                        <c:v>45594</c:v>
                      </c:pt>
                      <c:pt idx="40">
                        <c:v>45595</c:v>
                      </c:pt>
                      <c:pt idx="41">
                        <c:v>45596</c:v>
                      </c:pt>
                      <c:pt idx="42">
                        <c:v>45597</c:v>
                      </c:pt>
                      <c:pt idx="43">
                        <c:v>45598</c:v>
                      </c:pt>
                      <c:pt idx="44">
                        <c:v>45599</c:v>
                      </c:pt>
                      <c:pt idx="45">
                        <c:v>45600</c:v>
                      </c:pt>
                      <c:pt idx="46">
                        <c:v>45601</c:v>
                      </c:pt>
                      <c:pt idx="47">
                        <c:v>45602</c:v>
                      </c:pt>
                      <c:pt idx="48">
                        <c:v>45603</c:v>
                      </c:pt>
                      <c:pt idx="49">
                        <c:v>45604</c:v>
                      </c:pt>
                      <c:pt idx="50">
                        <c:v>45605</c:v>
                      </c:pt>
                      <c:pt idx="51">
                        <c:v>45606</c:v>
                      </c:pt>
                      <c:pt idx="52">
                        <c:v>45607</c:v>
                      </c:pt>
                      <c:pt idx="53">
                        <c:v>45608</c:v>
                      </c:pt>
                      <c:pt idx="54">
                        <c:v>45609</c:v>
                      </c:pt>
                      <c:pt idx="55">
                        <c:v>45610</c:v>
                      </c:pt>
                      <c:pt idx="56">
                        <c:v>45611</c:v>
                      </c:pt>
                      <c:pt idx="57">
                        <c:v>45612</c:v>
                      </c:pt>
                      <c:pt idx="58">
                        <c:v>45613</c:v>
                      </c:pt>
                      <c:pt idx="59">
                        <c:v>45614</c:v>
                      </c:pt>
                      <c:pt idx="60">
                        <c:v>45615</c:v>
                      </c:pt>
                      <c:pt idx="61">
                        <c:v>45616</c:v>
                      </c:pt>
                      <c:pt idx="62">
                        <c:v>45617</c:v>
                      </c:pt>
                      <c:pt idx="63">
                        <c:v>45618</c:v>
                      </c:pt>
                      <c:pt idx="64">
                        <c:v>45619</c:v>
                      </c:pt>
                      <c:pt idx="65">
                        <c:v>45620</c:v>
                      </c:pt>
                      <c:pt idx="66">
                        <c:v>45621</c:v>
                      </c:pt>
                      <c:pt idx="67">
                        <c:v>45622</c:v>
                      </c:pt>
                      <c:pt idx="68">
                        <c:v>45623</c:v>
                      </c:pt>
                      <c:pt idx="69">
                        <c:v>45624</c:v>
                      </c:pt>
                      <c:pt idx="70">
                        <c:v>45625</c:v>
                      </c:pt>
                      <c:pt idx="71">
                        <c:v>45626</c:v>
                      </c:pt>
                      <c:pt idx="72">
                        <c:v>45627</c:v>
                      </c:pt>
                      <c:pt idx="73">
                        <c:v>45628</c:v>
                      </c:pt>
                      <c:pt idx="74">
                        <c:v>45629</c:v>
                      </c:pt>
                      <c:pt idx="75">
                        <c:v>45630</c:v>
                      </c:pt>
                      <c:pt idx="76">
                        <c:v>45631</c:v>
                      </c:pt>
                      <c:pt idx="77">
                        <c:v>45632</c:v>
                      </c:pt>
                      <c:pt idx="78">
                        <c:v>45633</c:v>
                      </c:pt>
                      <c:pt idx="79">
                        <c:v>45634</c:v>
                      </c:pt>
                      <c:pt idx="80">
                        <c:v>45635</c:v>
                      </c:pt>
                      <c:pt idx="81">
                        <c:v>45636</c:v>
                      </c:pt>
                      <c:pt idx="82">
                        <c:v>45637</c:v>
                      </c:pt>
                      <c:pt idx="83">
                        <c:v>45638</c:v>
                      </c:pt>
                      <c:pt idx="84">
                        <c:v>45639</c:v>
                      </c:pt>
                      <c:pt idx="85">
                        <c:v>45640</c:v>
                      </c:pt>
                      <c:pt idx="86">
                        <c:v>45641</c:v>
                      </c:pt>
                      <c:pt idx="87">
                        <c:v>45642</c:v>
                      </c:pt>
                      <c:pt idx="88">
                        <c:v>45643</c:v>
                      </c:pt>
                      <c:pt idx="89">
                        <c:v>45644</c:v>
                      </c:pt>
                      <c:pt idx="90">
                        <c:v>45645</c:v>
                      </c:pt>
                      <c:pt idx="91">
                        <c:v>45646</c:v>
                      </c:pt>
                      <c:pt idx="92">
                        <c:v>45647</c:v>
                      </c:pt>
                      <c:pt idx="93">
                        <c:v>45648</c:v>
                      </c:pt>
                      <c:pt idx="94">
                        <c:v>45649</c:v>
                      </c:pt>
                      <c:pt idx="95">
                        <c:v>45650</c:v>
                      </c:pt>
                      <c:pt idx="96">
                        <c:v>45651</c:v>
                      </c:pt>
                      <c:pt idx="97">
                        <c:v>45652</c:v>
                      </c:pt>
                      <c:pt idx="98">
                        <c:v>45653</c:v>
                      </c:pt>
                      <c:pt idx="99">
                        <c:v>45654</c:v>
                      </c:pt>
                      <c:pt idx="100">
                        <c:v>45655</c:v>
                      </c:pt>
                      <c:pt idx="101">
                        <c:v>45656</c:v>
                      </c:pt>
                      <c:pt idx="102">
                        <c:v>45657</c:v>
                      </c:pt>
                      <c:pt idx="103">
                        <c:v>45658</c:v>
                      </c:pt>
                      <c:pt idx="104">
                        <c:v>45659</c:v>
                      </c:pt>
                      <c:pt idx="105">
                        <c:v>45660</c:v>
                      </c:pt>
                      <c:pt idx="106">
                        <c:v>45661</c:v>
                      </c:pt>
                      <c:pt idx="107">
                        <c:v>45662</c:v>
                      </c:pt>
                      <c:pt idx="108">
                        <c:v>45663</c:v>
                      </c:pt>
                      <c:pt idx="109">
                        <c:v>45664</c:v>
                      </c:pt>
                      <c:pt idx="110">
                        <c:v>45665</c:v>
                      </c:pt>
                      <c:pt idx="111">
                        <c:v>45666</c:v>
                      </c:pt>
                      <c:pt idx="112">
                        <c:v>45667</c:v>
                      </c:pt>
                      <c:pt idx="113">
                        <c:v>45668</c:v>
                      </c:pt>
                      <c:pt idx="114">
                        <c:v>45669</c:v>
                      </c:pt>
                      <c:pt idx="115">
                        <c:v>45670</c:v>
                      </c:pt>
                      <c:pt idx="116">
                        <c:v>45671</c:v>
                      </c:pt>
                      <c:pt idx="117">
                        <c:v>45672</c:v>
                      </c:pt>
                      <c:pt idx="118">
                        <c:v>45673</c:v>
                      </c:pt>
                      <c:pt idx="119">
                        <c:v>45674</c:v>
                      </c:pt>
                      <c:pt idx="120">
                        <c:v>45675</c:v>
                      </c:pt>
                      <c:pt idx="121">
                        <c:v>45676</c:v>
                      </c:pt>
                      <c:pt idx="122">
                        <c:v>45677</c:v>
                      </c:pt>
                      <c:pt idx="123">
                        <c:v>45678</c:v>
                      </c:pt>
                      <c:pt idx="124">
                        <c:v>45679</c:v>
                      </c:pt>
                      <c:pt idx="125">
                        <c:v>45680</c:v>
                      </c:pt>
                      <c:pt idx="126">
                        <c:v>45681</c:v>
                      </c:pt>
                      <c:pt idx="127">
                        <c:v>45682</c:v>
                      </c:pt>
                      <c:pt idx="128">
                        <c:v>45683</c:v>
                      </c:pt>
                      <c:pt idx="129">
                        <c:v>45684</c:v>
                      </c:pt>
                      <c:pt idx="130">
                        <c:v>45685</c:v>
                      </c:pt>
                      <c:pt idx="131">
                        <c:v>45686</c:v>
                      </c:pt>
                      <c:pt idx="132">
                        <c:v>45687</c:v>
                      </c:pt>
                      <c:pt idx="133">
                        <c:v>45688</c:v>
                      </c:pt>
                      <c:pt idx="134">
                        <c:v>45689</c:v>
                      </c:pt>
                      <c:pt idx="135">
                        <c:v>45690</c:v>
                      </c:pt>
                      <c:pt idx="136">
                        <c:v>45691</c:v>
                      </c:pt>
                      <c:pt idx="137">
                        <c:v>45692</c:v>
                      </c:pt>
                      <c:pt idx="138">
                        <c:v>45693</c:v>
                      </c:pt>
                      <c:pt idx="139">
                        <c:v>45694</c:v>
                      </c:pt>
                      <c:pt idx="140">
                        <c:v>45695</c:v>
                      </c:pt>
                      <c:pt idx="141">
                        <c:v>45696</c:v>
                      </c:pt>
                      <c:pt idx="142">
                        <c:v>45697</c:v>
                      </c:pt>
                      <c:pt idx="143">
                        <c:v>45698</c:v>
                      </c:pt>
                      <c:pt idx="144">
                        <c:v>45699</c:v>
                      </c:pt>
                      <c:pt idx="145">
                        <c:v>45700</c:v>
                      </c:pt>
                      <c:pt idx="146">
                        <c:v>45701</c:v>
                      </c:pt>
                      <c:pt idx="147">
                        <c:v>45702</c:v>
                      </c:pt>
                      <c:pt idx="148">
                        <c:v>45703</c:v>
                      </c:pt>
                      <c:pt idx="149">
                        <c:v>45704</c:v>
                      </c:pt>
                      <c:pt idx="150">
                        <c:v>45705</c:v>
                      </c:pt>
                      <c:pt idx="151">
                        <c:v>45706</c:v>
                      </c:pt>
                      <c:pt idx="152">
                        <c:v>45707</c:v>
                      </c:pt>
                      <c:pt idx="153">
                        <c:v>45708</c:v>
                      </c:pt>
                      <c:pt idx="154">
                        <c:v>45709</c:v>
                      </c:pt>
                      <c:pt idx="155">
                        <c:v>45710</c:v>
                      </c:pt>
                      <c:pt idx="156">
                        <c:v>45711</c:v>
                      </c:pt>
                      <c:pt idx="157">
                        <c:v>45712</c:v>
                      </c:pt>
                      <c:pt idx="158">
                        <c:v>45713</c:v>
                      </c:pt>
                      <c:pt idx="159">
                        <c:v>45714</c:v>
                      </c:pt>
                      <c:pt idx="160">
                        <c:v>45715</c:v>
                      </c:pt>
                      <c:pt idx="161">
                        <c:v>45716</c:v>
                      </c:pt>
                      <c:pt idx="162">
                        <c:v>45717</c:v>
                      </c:pt>
                      <c:pt idx="163">
                        <c:v>45718</c:v>
                      </c:pt>
                      <c:pt idx="164">
                        <c:v>45719</c:v>
                      </c:pt>
                      <c:pt idx="165">
                        <c:v>45720</c:v>
                      </c:pt>
                      <c:pt idx="166">
                        <c:v>45721</c:v>
                      </c:pt>
                      <c:pt idx="167">
                        <c:v>45722</c:v>
                      </c:pt>
                      <c:pt idx="168">
                        <c:v>45723</c:v>
                      </c:pt>
                      <c:pt idx="169">
                        <c:v>45724</c:v>
                      </c:pt>
                      <c:pt idx="170">
                        <c:v>45725</c:v>
                      </c:pt>
                      <c:pt idx="171">
                        <c:v>45726</c:v>
                      </c:pt>
                      <c:pt idx="172">
                        <c:v>45727</c:v>
                      </c:pt>
                      <c:pt idx="173">
                        <c:v>45728</c:v>
                      </c:pt>
                      <c:pt idx="174">
                        <c:v>45729</c:v>
                      </c:pt>
                      <c:pt idx="175">
                        <c:v>45730</c:v>
                      </c:pt>
                      <c:pt idx="176">
                        <c:v>45731</c:v>
                      </c:pt>
                      <c:pt idx="177">
                        <c:v>45732</c:v>
                      </c:pt>
                      <c:pt idx="178">
                        <c:v>45733</c:v>
                      </c:pt>
                      <c:pt idx="179">
                        <c:v>45734</c:v>
                      </c:pt>
                      <c:pt idx="180">
                        <c:v>45735</c:v>
                      </c:pt>
                      <c:pt idx="181">
                        <c:v>45736</c:v>
                      </c:pt>
                      <c:pt idx="182">
                        <c:v>45737</c:v>
                      </c:pt>
                      <c:pt idx="183">
                        <c:v>45738</c:v>
                      </c:pt>
                      <c:pt idx="184">
                        <c:v>45739</c:v>
                      </c:pt>
                      <c:pt idx="185">
                        <c:v>45740</c:v>
                      </c:pt>
                      <c:pt idx="186">
                        <c:v>45741</c:v>
                      </c:pt>
                      <c:pt idx="187">
                        <c:v>45742</c:v>
                      </c:pt>
                      <c:pt idx="188">
                        <c:v>45743</c:v>
                      </c:pt>
                      <c:pt idx="189">
                        <c:v>45744</c:v>
                      </c:pt>
                      <c:pt idx="190">
                        <c:v>45745</c:v>
                      </c:pt>
                      <c:pt idx="191">
                        <c:v>45746</c:v>
                      </c:pt>
                      <c:pt idx="192">
                        <c:v>45747</c:v>
                      </c:pt>
                      <c:pt idx="193">
                        <c:v>45748</c:v>
                      </c:pt>
                      <c:pt idx="194">
                        <c:v>45749</c:v>
                      </c:pt>
                      <c:pt idx="195">
                        <c:v>45750</c:v>
                      </c:pt>
                      <c:pt idx="196">
                        <c:v>45751</c:v>
                      </c:pt>
                      <c:pt idx="197">
                        <c:v>45752</c:v>
                      </c:pt>
                      <c:pt idx="198">
                        <c:v>45753</c:v>
                      </c:pt>
                      <c:pt idx="199">
                        <c:v>45754</c:v>
                      </c:pt>
                      <c:pt idx="200">
                        <c:v>45755</c:v>
                      </c:pt>
                      <c:pt idx="201">
                        <c:v>45756</c:v>
                      </c:pt>
                      <c:pt idx="202">
                        <c:v>45757</c:v>
                      </c:pt>
                      <c:pt idx="203">
                        <c:v>45758</c:v>
                      </c:pt>
                      <c:pt idx="204">
                        <c:v>45759</c:v>
                      </c:pt>
                      <c:pt idx="205">
                        <c:v>45760</c:v>
                      </c:pt>
                      <c:pt idx="206">
                        <c:v>45761</c:v>
                      </c:pt>
                      <c:pt idx="207" formatCode="m/d/yy\ h:mm;@">
                        <c:v>45761</c:v>
                      </c:pt>
                      <c:pt idx="208" formatCode="m/d/yy\ h:mm;@">
                        <c:v>45761.083333333336</c:v>
                      </c:pt>
                      <c:pt idx="209" formatCode="m/d/yy\ h:mm;@">
                        <c:v>45761.166666666664</c:v>
                      </c:pt>
                      <c:pt idx="210" formatCode="m/d/yy\ h:mm;@">
                        <c:v>45761.25</c:v>
                      </c:pt>
                      <c:pt idx="211" formatCode="m/d/yy\ h:mm;@">
                        <c:v>45761.333333333336</c:v>
                      </c:pt>
                      <c:pt idx="212" formatCode="m/d/yy\ h:mm;@">
                        <c:v>45761.416666666664</c:v>
                      </c:pt>
                      <c:pt idx="213" formatCode="m/d/yy\ h:mm;@">
                        <c:v>45761.5</c:v>
                      </c:pt>
                      <c:pt idx="214" formatCode="m/d/yy\ h:mm;@">
                        <c:v>45761.583333333336</c:v>
                      </c:pt>
                      <c:pt idx="215" formatCode="m/d/yy\ h:mm;@">
                        <c:v>45761.666666666664</c:v>
                      </c:pt>
                      <c:pt idx="216" formatCode="m/d/yy\ h:mm;@">
                        <c:v>45761.75</c:v>
                      </c:pt>
                      <c:pt idx="217" formatCode="m/d/yy\ h:mm;@">
                        <c:v>45761.833333333336</c:v>
                      </c:pt>
                      <c:pt idx="218" formatCode="m/d/yy\ h:mm;@">
                        <c:v>45761.916666666664</c:v>
                      </c:pt>
                      <c:pt idx="219" formatCode="m/d/yy\ h:mm;@">
                        <c:v>45762</c:v>
                      </c:pt>
                      <c:pt idx="220" formatCode="m/d/yy\ h:mm;@">
                        <c:v>45762.083333333336</c:v>
                      </c:pt>
                      <c:pt idx="221" formatCode="m/d/yy\ h:mm;@">
                        <c:v>45762.166666666664</c:v>
                      </c:pt>
                      <c:pt idx="222" formatCode="m/d/yy\ h:mm;@">
                        <c:v>45762.25</c:v>
                      </c:pt>
                      <c:pt idx="223" formatCode="m/d/yy\ h:mm;@">
                        <c:v>45762.333333333336</c:v>
                      </c:pt>
                      <c:pt idx="224" formatCode="m/d/yy\ h:mm;@">
                        <c:v>45762.416666666664</c:v>
                      </c:pt>
                      <c:pt idx="225" formatCode="m/d/yy\ h:mm;@">
                        <c:v>45762.5</c:v>
                      </c:pt>
                      <c:pt idx="226" formatCode="m/d/yy\ h:mm;@">
                        <c:v>45762.583333333336</c:v>
                      </c:pt>
                      <c:pt idx="227" formatCode="m/d/yy\ h:mm;@">
                        <c:v>45762.666666666664</c:v>
                      </c:pt>
                      <c:pt idx="228" formatCode="m/d/yy\ h:mm;@">
                        <c:v>45762.75</c:v>
                      </c:pt>
                      <c:pt idx="229" formatCode="m/d/yy\ h:mm;@">
                        <c:v>45762.833333333336</c:v>
                      </c:pt>
                      <c:pt idx="230" formatCode="m/d/yy\ h:mm;@">
                        <c:v>45762.916666666664</c:v>
                      </c:pt>
                      <c:pt idx="231" formatCode="m/d/yy\ h:mm;@">
                        <c:v>45763</c:v>
                      </c:pt>
                      <c:pt idx="232" formatCode="m/d/yy\ h:mm;@">
                        <c:v>45763.083333333336</c:v>
                      </c:pt>
                      <c:pt idx="233" formatCode="m/d/yy\ h:mm;@">
                        <c:v>45763.166666666664</c:v>
                      </c:pt>
                      <c:pt idx="234" formatCode="m/d/yy\ h:mm;@">
                        <c:v>45763.25</c:v>
                      </c:pt>
                      <c:pt idx="235" formatCode="m/d/yy\ h:mm;@">
                        <c:v>45763.333333333336</c:v>
                      </c:pt>
                      <c:pt idx="236" formatCode="m/d/yy\ h:mm;@">
                        <c:v>45763.416666666664</c:v>
                      </c:pt>
                      <c:pt idx="237" formatCode="m/d/yy\ h:mm;@">
                        <c:v>45763.5</c:v>
                      </c:pt>
                      <c:pt idx="238" formatCode="m/d/yy\ h:mm;@">
                        <c:v>45763.583333333336</c:v>
                      </c:pt>
                      <c:pt idx="239" formatCode="m/d/yy\ h:mm;@">
                        <c:v>45763.666666666664</c:v>
                      </c:pt>
                      <c:pt idx="240" formatCode="m/d/yy\ h:mm;@">
                        <c:v>45763.75</c:v>
                      </c:pt>
                      <c:pt idx="241" formatCode="m/d/yy\ h:mm;@">
                        <c:v>45763.833333333336</c:v>
                      </c:pt>
                      <c:pt idx="242" formatCode="m/d/yy\ h:mm;@">
                        <c:v>45763.916666666664</c:v>
                      </c:pt>
                      <c:pt idx="243" formatCode="m/d/yy\ h:mm;@">
                        <c:v>45764</c:v>
                      </c:pt>
                      <c:pt idx="244" formatCode="m/d/yy\ h:mm;@">
                        <c:v>45764.083333333336</c:v>
                      </c:pt>
                      <c:pt idx="245" formatCode="m/d/yy\ h:mm;@">
                        <c:v>45764.166666666664</c:v>
                      </c:pt>
                      <c:pt idx="246" formatCode="m/d/yy\ h:mm;@">
                        <c:v>45764.25</c:v>
                      </c:pt>
                      <c:pt idx="247" formatCode="m/d/yy\ h:mm;@">
                        <c:v>45764.333333333336</c:v>
                      </c:pt>
                      <c:pt idx="248" formatCode="m/d/yy\ h:mm;@">
                        <c:v>45764.416666666664</c:v>
                      </c:pt>
                      <c:pt idx="249" formatCode="m/d/yy\ h:mm;@">
                        <c:v>45764.5</c:v>
                      </c:pt>
                      <c:pt idx="250" formatCode="m/d/yy\ h:mm;@">
                        <c:v>45764.583333333336</c:v>
                      </c:pt>
                      <c:pt idx="251" formatCode="m/d/yy\ h:mm;@">
                        <c:v>45764.666666666664</c:v>
                      </c:pt>
                      <c:pt idx="252" formatCode="m/d/yy\ h:mm;@">
                        <c:v>45764.75</c:v>
                      </c:pt>
                      <c:pt idx="253" formatCode="m/d/yy\ h:mm;@">
                        <c:v>45764.833333333336</c:v>
                      </c:pt>
                      <c:pt idx="254" formatCode="m/d/yy\ h:mm;@">
                        <c:v>45764.916666666664</c:v>
                      </c:pt>
                      <c:pt idx="255" formatCode="m/d/yy\ h:mm;@">
                        <c:v>45765</c:v>
                      </c:pt>
                      <c:pt idx="256" formatCode="m/d/yy\ h:mm;@">
                        <c:v>45765.083333333336</c:v>
                      </c:pt>
                      <c:pt idx="257" formatCode="m/d/yy\ h:mm;@">
                        <c:v>45765.166666666664</c:v>
                      </c:pt>
                      <c:pt idx="258" formatCode="m/d/yy\ h:mm;@">
                        <c:v>45765.25</c:v>
                      </c:pt>
                      <c:pt idx="259" formatCode="m/d/yy\ h:mm;@">
                        <c:v>45765.333333333336</c:v>
                      </c:pt>
                      <c:pt idx="260" formatCode="m/d/yy\ h:mm;@">
                        <c:v>45765.416666666664</c:v>
                      </c:pt>
                      <c:pt idx="261" formatCode="m/d/yy\ h:mm;@">
                        <c:v>45765.5</c:v>
                      </c:pt>
                      <c:pt idx="262" formatCode="m/d/yy\ h:mm;@">
                        <c:v>45765.583333333336</c:v>
                      </c:pt>
                      <c:pt idx="263" formatCode="m/d/yy\ h:mm;@">
                        <c:v>45765.666666666664</c:v>
                      </c:pt>
                      <c:pt idx="264" formatCode="m/d/yy\ h:mm;@">
                        <c:v>45765.75</c:v>
                      </c:pt>
                      <c:pt idx="265" formatCode="m/d/yy\ h:mm;@">
                        <c:v>45765.833333333336</c:v>
                      </c:pt>
                      <c:pt idx="266" formatCode="m/d/yy\ h:mm;@">
                        <c:v>45765.916666666664</c:v>
                      </c:pt>
                      <c:pt idx="267" formatCode="m/d/yy\ h:mm;@">
                        <c:v>45766</c:v>
                      </c:pt>
                      <c:pt idx="268" formatCode="m/d/yy\ h:mm;@">
                        <c:v>45766.083333333336</c:v>
                      </c:pt>
                      <c:pt idx="269" formatCode="m/d/yy\ h:mm;@">
                        <c:v>45766.166666666664</c:v>
                      </c:pt>
                      <c:pt idx="270" formatCode="m/d/yy\ h:mm;@">
                        <c:v>45766.25</c:v>
                      </c:pt>
                      <c:pt idx="271" formatCode="m/d/yy\ h:mm;@">
                        <c:v>45766.333333333336</c:v>
                      </c:pt>
                      <c:pt idx="272" formatCode="m/d/yy\ h:mm;@">
                        <c:v>45766.416666666664</c:v>
                      </c:pt>
                      <c:pt idx="273" formatCode="m/d/yy\ h:mm;@">
                        <c:v>45766.5</c:v>
                      </c:pt>
                      <c:pt idx="274" formatCode="m/d/yy\ h:mm;@">
                        <c:v>45766.583333333336</c:v>
                      </c:pt>
                      <c:pt idx="275" formatCode="m/d/yy\ h:mm;@">
                        <c:v>45766.666666666664</c:v>
                      </c:pt>
                      <c:pt idx="276" formatCode="m/d/yy\ h:mm;@">
                        <c:v>45766.75</c:v>
                      </c:pt>
                      <c:pt idx="277" formatCode="m/d/yy\ h:mm;@">
                        <c:v>45766.833333333336</c:v>
                      </c:pt>
                      <c:pt idx="278" formatCode="m/d/yy\ h:mm;@">
                        <c:v>45766.916666666664</c:v>
                      </c:pt>
                      <c:pt idx="279" formatCode="m/d/yy\ h:mm;@">
                        <c:v>45767</c:v>
                      </c:pt>
                      <c:pt idx="280" formatCode="m/d/yy\ h:mm;@">
                        <c:v>45767.083333333336</c:v>
                      </c:pt>
                      <c:pt idx="281" formatCode="m/d/yy\ h:mm;@">
                        <c:v>45767.166666666664</c:v>
                      </c:pt>
                      <c:pt idx="282" formatCode="m/d/yy\ h:mm;@">
                        <c:v>45767.25</c:v>
                      </c:pt>
                      <c:pt idx="283" formatCode="m/d/yy\ h:mm;@">
                        <c:v>45767.333333333336</c:v>
                      </c:pt>
                      <c:pt idx="284" formatCode="m/d/yy\ h:mm;@">
                        <c:v>45767.416666666664</c:v>
                      </c:pt>
                      <c:pt idx="285" formatCode="m/d/yy\ h:mm;@">
                        <c:v>45767.5</c:v>
                      </c:pt>
                      <c:pt idx="286" formatCode="m/d/yy\ h:mm;@">
                        <c:v>45767.583333333336</c:v>
                      </c:pt>
                      <c:pt idx="287" formatCode="m/d/yy\ h:mm;@">
                        <c:v>45767.666666666664</c:v>
                      </c:pt>
                      <c:pt idx="288" formatCode="m/d/yy\ h:mm;@">
                        <c:v>45767.75</c:v>
                      </c:pt>
                      <c:pt idx="289" formatCode="m/d/yy\ h:mm;@">
                        <c:v>45767.833333333336</c:v>
                      </c:pt>
                      <c:pt idx="290" formatCode="m/d/yy\ h:mm;@">
                        <c:v>45767.916666666664</c:v>
                      </c:pt>
                      <c:pt idx="291" formatCode="m/d/yy\ h:mm;@">
                        <c:v>45768</c:v>
                      </c:pt>
                      <c:pt idx="292" formatCode="m/d/yy\ h:mm;@">
                        <c:v>45768.083333333336</c:v>
                      </c:pt>
                      <c:pt idx="293" formatCode="m/d/yy\ h:mm;@">
                        <c:v>45768.166666666664</c:v>
                      </c:pt>
                      <c:pt idx="294" formatCode="m/d/yy\ h:mm;@">
                        <c:v>45768.25</c:v>
                      </c:pt>
                      <c:pt idx="295" formatCode="m/d/yy\ h:mm;@">
                        <c:v>45768.333333333336</c:v>
                      </c:pt>
                      <c:pt idx="296" formatCode="m/d/yy\ h:mm;@">
                        <c:v>45768.416666666664</c:v>
                      </c:pt>
                      <c:pt idx="297" formatCode="m/d/yy\ h:mm;@">
                        <c:v>45768.5</c:v>
                      </c:pt>
                      <c:pt idx="298" formatCode="m/d/yy\ h:mm;@">
                        <c:v>45768.583333333336</c:v>
                      </c:pt>
                      <c:pt idx="299" formatCode="m/d/yy\ h:mm;@">
                        <c:v>45768.666666666664</c:v>
                      </c:pt>
                      <c:pt idx="300" formatCode="m/d/yy\ h:mm;@">
                        <c:v>45768.75</c:v>
                      </c:pt>
                      <c:pt idx="301" formatCode="m/d/yy\ h:mm;@">
                        <c:v>45768.833333333336</c:v>
                      </c:pt>
                      <c:pt idx="302" formatCode="m/d/yy\ h:mm;@">
                        <c:v>45768.916666666664</c:v>
                      </c:pt>
                      <c:pt idx="303" formatCode="m/d/yy\ h:mm;@">
                        <c:v>45769</c:v>
                      </c:pt>
                      <c:pt idx="304" formatCode="m/d/yy\ h:mm;@">
                        <c:v>45769.083333333336</c:v>
                      </c:pt>
                      <c:pt idx="305" formatCode="m/d/yy\ h:mm;@">
                        <c:v>45769.166666666664</c:v>
                      </c:pt>
                      <c:pt idx="306" formatCode="m/d/yy\ h:mm;@">
                        <c:v>45769.25</c:v>
                      </c:pt>
                      <c:pt idx="307" formatCode="m/d/yy\ h:mm;@">
                        <c:v>45769.333333333336</c:v>
                      </c:pt>
                      <c:pt idx="308" formatCode="m/d/yy\ h:mm;@">
                        <c:v>45769.416666666664</c:v>
                      </c:pt>
                      <c:pt idx="309" formatCode="m/d/yy\ h:mm;@">
                        <c:v>45769.5</c:v>
                      </c:pt>
                      <c:pt idx="310" formatCode="m/d/yy\ h:mm;@">
                        <c:v>45769.583333333336</c:v>
                      </c:pt>
                      <c:pt idx="311" formatCode="m/d/yy\ h:mm;@">
                        <c:v>45769.666666666664</c:v>
                      </c:pt>
                      <c:pt idx="312" formatCode="m/d/yy\ h:mm;@">
                        <c:v>45769.75</c:v>
                      </c:pt>
                      <c:pt idx="313" formatCode="m/d/yy\ h:mm;@">
                        <c:v>45769.833333333336</c:v>
                      </c:pt>
                      <c:pt idx="314" formatCode="m/d/yy\ h:mm;@">
                        <c:v>45769.916666666664</c:v>
                      </c:pt>
                      <c:pt idx="315" formatCode="m/d/yy\ h:mm;@">
                        <c:v>45770</c:v>
                      </c:pt>
                      <c:pt idx="316" formatCode="m/d/yy\ h:mm;@">
                        <c:v>45770.083333333336</c:v>
                      </c:pt>
                      <c:pt idx="317" formatCode="m/d/yy\ h:mm;@">
                        <c:v>45770.166666666664</c:v>
                      </c:pt>
                      <c:pt idx="318" formatCode="m/d/yy\ h:mm;@">
                        <c:v>45770.25</c:v>
                      </c:pt>
                      <c:pt idx="319" formatCode="m/d/yy\ h:mm;@">
                        <c:v>45770.333333333336</c:v>
                      </c:pt>
                      <c:pt idx="320" formatCode="m/d/yy\ h:mm;@">
                        <c:v>45770.416666666664</c:v>
                      </c:pt>
                      <c:pt idx="321" formatCode="m/d/yy\ h:mm;@">
                        <c:v>45770.5</c:v>
                      </c:pt>
                      <c:pt idx="322" formatCode="m/d/yy\ h:mm;@">
                        <c:v>45770.583333333336</c:v>
                      </c:pt>
                      <c:pt idx="323" formatCode="m/d/yy\ h:mm;@">
                        <c:v>45770.666666666664</c:v>
                      </c:pt>
                      <c:pt idx="324" formatCode="m/d/yy\ h:mm;@">
                        <c:v>45770.75</c:v>
                      </c:pt>
                      <c:pt idx="325" formatCode="m/d/yy\ h:mm;@">
                        <c:v>45770.833333333336</c:v>
                      </c:pt>
                      <c:pt idx="326" formatCode="m/d/yy\ h:mm;@">
                        <c:v>45770.916666666664</c:v>
                      </c:pt>
                      <c:pt idx="327" formatCode="m/d/yy\ h:mm;@">
                        <c:v>45771</c:v>
                      </c:pt>
                      <c:pt idx="328" formatCode="m/d/yy\ h:mm;@">
                        <c:v>45771.083333333336</c:v>
                      </c:pt>
                      <c:pt idx="329" formatCode="m/d/yy\ h:mm;@">
                        <c:v>45771.166666666664</c:v>
                      </c:pt>
                      <c:pt idx="330" formatCode="m/d/yy\ h:mm;@">
                        <c:v>45771.25</c:v>
                      </c:pt>
                      <c:pt idx="331" formatCode="m/d/yy\ h:mm;@">
                        <c:v>45771.333333333336</c:v>
                      </c:pt>
                      <c:pt idx="332" formatCode="m/d/yy\ h:mm;@">
                        <c:v>45771.416666666664</c:v>
                      </c:pt>
                      <c:pt idx="333" formatCode="m/d/yy\ h:mm;@">
                        <c:v>45771.5</c:v>
                      </c:pt>
                      <c:pt idx="334" formatCode="m/d/yy\ h:mm;@">
                        <c:v>45771.583333333336</c:v>
                      </c:pt>
                      <c:pt idx="335" formatCode="m/d/yy\ h:mm;@">
                        <c:v>45771.666666666664</c:v>
                      </c:pt>
                      <c:pt idx="336" formatCode="m/d/yy\ h:mm;@">
                        <c:v>45771.75</c:v>
                      </c:pt>
                      <c:pt idx="337" formatCode="m/d/yy\ h:mm;@">
                        <c:v>45771.833333333336</c:v>
                      </c:pt>
                      <c:pt idx="338" formatCode="m/d/yy\ h:mm;@">
                        <c:v>45771.916666666664</c:v>
                      </c:pt>
                      <c:pt idx="339" formatCode="m/d/yy\ h:mm;@">
                        <c:v>45772</c:v>
                      </c:pt>
                      <c:pt idx="340" formatCode="m/d/yy\ h:mm;@">
                        <c:v>45772.083333333336</c:v>
                      </c:pt>
                      <c:pt idx="341" formatCode="m/d/yy\ h:mm;@">
                        <c:v>45772.166666666664</c:v>
                      </c:pt>
                      <c:pt idx="342" formatCode="m/d/yy\ h:mm;@">
                        <c:v>45772.25</c:v>
                      </c:pt>
                      <c:pt idx="343" formatCode="m/d/yy\ h:mm;@">
                        <c:v>45772.333333333336</c:v>
                      </c:pt>
                      <c:pt idx="344" formatCode="m/d/yy\ h:mm;@">
                        <c:v>45772.416666666664</c:v>
                      </c:pt>
                      <c:pt idx="345" formatCode="m/d/yy\ h:mm;@">
                        <c:v>45772.5</c:v>
                      </c:pt>
                      <c:pt idx="346" formatCode="m/d/yy\ h:mm;@">
                        <c:v>45772.583333333336</c:v>
                      </c:pt>
                      <c:pt idx="347" formatCode="m/d/yy\ h:mm;@">
                        <c:v>45772.666666666664</c:v>
                      </c:pt>
                      <c:pt idx="348" formatCode="m/d/yy\ h:mm;@">
                        <c:v>45772.75</c:v>
                      </c:pt>
                      <c:pt idx="349" formatCode="m/d/yy\ h:mm;@">
                        <c:v>45772.833333333336</c:v>
                      </c:pt>
                      <c:pt idx="350" formatCode="m/d/yy\ h:mm;@">
                        <c:v>45772.916666666664</c:v>
                      </c:pt>
                      <c:pt idx="351" formatCode="m/d/yy\ h:mm;@">
                        <c:v>45773</c:v>
                      </c:pt>
                      <c:pt idx="352" formatCode="m/d/yy\ h:mm;@">
                        <c:v>45773.083333333336</c:v>
                      </c:pt>
                      <c:pt idx="353" formatCode="m/d/yy\ h:mm;@">
                        <c:v>45773.166666666664</c:v>
                      </c:pt>
                      <c:pt idx="354" formatCode="m/d/yy\ h:mm;@">
                        <c:v>45773.25</c:v>
                      </c:pt>
                      <c:pt idx="355" formatCode="m/d/yy\ h:mm;@">
                        <c:v>45773.333333333336</c:v>
                      </c:pt>
                      <c:pt idx="356" formatCode="m/d/yy\ h:mm;@">
                        <c:v>45773.416666666664</c:v>
                      </c:pt>
                      <c:pt idx="357" formatCode="m/d/yy\ h:mm;@">
                        <c:v>45773.5</c:v>
                      </c:pt>
                      <c:pt idx="358" formatCode="m/d/yy\ h:mm;@">
                        <c:v>45773.583333333336</c:v>
                      </c:pt>
                      <c:pt idx="359" formatCode="m/d/yy\ h:mm;@">
                        <c:v>45773.666666666664</c:v>
                      </c:pt>
                      <c:pt idx="360" formatCode="m/d/yy\ h:mm;@">
                        <c:v>45773.75</c:v>
                      </c:pt>
                      <c:pt idx="361" formatCode="m/d/yy\ h:mm;@">
                        <c:v>45773.833333333336</c:v>
                      </c:pt>
                      <c:pt idx="362" formatCode="m/d/yy\ h:mm;@">
                        <c:v>45773.916666666664</c:v>
                      </c:pt>
                      <c:pt idx="363" formatCode="m/d/yy\ h:mm;@">
                        <c:v>45774</c:v>
                      </c:pt>
                      <c:pt idx="364" formatCode="m/d/yy\ h:mm;@">
                        <c:v>45774.083333333336</c:v>
                      </c:pt>
                      <c:pt idx="365" formatCode="m/d/yy\ h:mm;@">
                        <c:v>45774.166666666664</c:v>
                      </c:pt>
                      <c:pt idx="366" formatCode="m/d/yy\ h:mm;@">
                        <c:v>45774.25</c:v>
                      </c:pt>
                      <c:pt idx="367" formatCode="m/d/yy\ h:mm;@">
                        <c:v>45774.333333333336</c:v>
                      </c:pt>
                      <c:pt idx="368" formatCode="m/d/yy\ h:mm;@">
                        <c:v>45774.416666666664</c:v>
                      </c:pt>
                      <c:pt idx="369" formatCode="m/d/yy\ h:mm;@">
                        <c:v>45774.5</c:v>
                      </c:pt>
                      <c:pt idx="370" formatCode="m/d/yy\ h:mm;@">
                        <c:v>45774.583333333336</c:v>
                      </c:pt>
                      <c:pt idx="371" formatCode="m/d/yy\ h:mm;@">
                        <c:v>45774.666666666664</c:v>
                      </c:pt>
                      <c:pt idx="372" formatCode="m/d/yy\ h:mm;@">
                        <c:v>45774.75</c:v>
                      </c:pt>
                      <c:pt idx="373" formatCode="m/d/yy\ h:mm;@">
                        <c:v>45774.833333333336</c:v>
                      </c:pt>
                      <c:pt idx="374" formatCode="m/d/yy\ h:mm;@">
                        <c:v>45774.916666666664</c:v>
                      </c:pt>
                      <c:pt idx="375" formatCode="m/d/yy\ h:mm;@">
                        <c:v>45775</c:v>
                      </c:pt>
                      <c:pt idx="376" formatCode="m/d/yy\ h:mm;@">
                        <c:v>45775.083333333336</c:v>
                      </c:pt>
                      <c:pt idx="377" formatCode="m/d/yy\ h:mm;@">
                        <c:v>45775.166666666664</c:v>
                      </c:pt>
                      <c:pt idx="378" formatCode="m/d/yy\ h:mm;@">
                        <c:v>45775.25</c:v>
                      </c:pt>
                      <c:pt idx="379" formatCode="m/d/yy\ h:mm;@">
                        <c:v>45775.333333333336</c:v>
                      </c:pt>
                      <c:pt idx="380" formatCode="m/d/yy\ h:mm;@">
                        <c:v>45775.416666666664</c:v>
                      </c:pt>
                      <c:pt idx="381" formatCode="m/d/yy\ h:mm;@">
                        <c:v>45775.5</c:v>
                      </c:pt>
                      <c:pt idx="382" formatCode="m/d/yy\ h:mm;@">
                        <c:v>45775.583333333336</c:v>
                      </c:pt>
                      <c:pt idx="383" formatCode="m/d/yy\ h:mm;@">
                        <c:v>45775.666666666664</c:v>
                      </c:pt>
                      <c:pt idx="384" formatCode="m/d/yy\ h:mm;@">
                        <c:v>45775.75</c:v>
                      </c:pt>
                      <c:pt idx="385" formatCode="m/d/yy\ h:mm;@">
                        <c:v>45775.833333333336</c:v>
                      </c:pt>
                      <c:pt idx="386" formatCode="m/d/yy\ h:mm;@">
                        <c:v>45775.916666666664</c:v>
                      </c:pt>
                      <c:pt idx="387" formatCode="m/d/yy\ h:mm;@">
                        <c:v>45776</c:v>
                      </c:pt>
                      <c:pt idx="388" formatCode="m/d/yy\ h:mm;@">
                        <c:v>45776.083333333336</c:v>
                      </c:pt>
                      <c:pt idx="389" formatCode="m/d/yy\ h:mm;@">
                        <c:v>45776.166666666664</c:v>
                      </c:pt>
                      <c:pt idx="390" formatCode="m/d/yy\ h:mm;@">
                        <c:v>45776.25</c:v>
                      </c:pt>
                      <c:pt idx="391" formatCode="m/d/yy\ h:mm;@">
                        <c:v>45776.333333333336</c:v>
                      </c:pt>
                      <c:pt idx="392" formatCode="m/d/yy\ h:mm;@">
                        <c:v>45776.416666666664</c:v>
                      </c:pt>
                      <c:pt idx="393" formatCode="m/d/yy\ h:mm;@">
                        <c:v>45776.5</c:v>
                      </c:pt>
                      <c:pt idx="394" formatCode="m/d/yy\ h:mm;@">
                        <c:v>45776.583333333336</c:v>
                      </c:pt>
                      <c:pt idx="395" formatCode="m/d/yy\ h:mm;@">
                        <c:v>45776.666666666664</c:v>
                      </c:pt>
                      <c:pt idx="396" formatCode="m/d/yy\ h:mm;@">
                        <c:v>45776.75</c:v>
                      </c:pt>
                      <c:pt idx="397" formatCode="m/d/yy\ h:mm;@">
                        <c:v>45776.833333333336</c:v>
                      </c:pt>
                      <c:pt idx="398" formatCode="m/d/yy\ h:mm;@">
                        <c:v>45776.916666666664</c:v>
                      </c:pt>
                      <c:pt idx="399" formatCode="m/d/yy\ h:mm;@">
                        <c:v>45777</c:v>
                      </c:pt>
                      <c:pt idx="400" formatCode="m/d/yy\ h:mm;@">
                        <c:v>45777.083333333336</c:v>
                      </c:pt>
                      <c:pt idx="401" formatCode="m/d/yy\ h:mm;@">
                        <c:v>45777.166666666664</c:v>
                      </c:pt>
                      <c:pt idx="402" formatCode="m/d/yy\ h:mm;@">
                        <c:v>45777.25</c:v>
                      </c:pt>
                      <c:pt idx="403" formatCode="m/d/yy\ h:mm;@">
                        <c:v>45777.333333333336</c:v>
                      </c:pt>
                      <c:pt idx="404" formatCode="m/d/yy\ h:mm;@">
                        <c:v>45777.416666666664</c:v>
                      </c:pt>
                      <c:pt idx="405" formatCode="m/d/yy\ h:mm;@">
                        <c:v>45777.5</c:v>
                      </c:pt>
                      <c:pt idx="406" formatCode="m/d/yy\ h:mm;@">
                        <c:v>45777.583333333336</c:v>
                      </c:pt>
                      <c:pt idx="407" formatCode="m/d/yy\ h:mm;@">
                        <c:v>45777.666666666664</c:v>
                      </c:pt>
                      <c:pt idx="408" formatCode="m/d/yy\ h:mm;@">
                        <c:v>45777.75</c:v>
                      </c:pt>
                      <c:pt idx="409" formatCode="m/d/yy\ h:mm;@">
                        <c:v>45777.833333333336</c:v>
                      </c:pt>
                      <c:pt idx="410" formatCode="m/d/yy\ h:mm;@">
                        <c:v>45777.916666666664</c:v>
                      </c:pt>
                      <c:pt idx="411" formatCode="m/d/yy\ h:mm;@">
                        <c:v>45778</c:v>
                      </c:pt>
                      <c:pt idx="412" formatCode="m/d/yy\ h:mm;@">
                        <c:v>45778.083333333336</c:v>
                      </c:pt>
                      <c:pt idx="413" formatCode="m/d/yy\ h:mm;@">
                        <c:v>45778.166666666664</c:v>
                      </c:pt>
                      <c:pt idx="414" formatCode="m/d/yy\ h:mm;@">
                        <c:v>45778.25</c:v>
                      </c:pt>
                      <c:pt idx="415" formatCode="m/d/yy\ h:mm;@">
                        <c:v>45778.333333333336</c:v>
                      </c:pt>
                      <c:pt idx="416" formatCode="m/d/yy\ h:mm;@">
                        <c:v>45778.416666666664</c:v>
                      </c:pt>
                      <c:pt idx="417" formatCode="m/d/yy\ h:mm;@">
                        <c:v>45778.5</c:v>
                      </c:pt>
                      <c:pt idx="418" formatCode="m/d/yy\ h:mm;@">
                        <c:v>45778.583333333336</c:v>
                      </c:pt>
                      <c:pt idx="419" formatCode="m/d/yy\ h:mm;@">
                        <c:v>45778.666666666664</c:v>
                      </c:pt>
                      <c:pt idx="420" formatCode="m/d/yy\ h:mm;@">
                        <c:v>45778.75</c:v>
                      </c:pt>
                      <c:pt idx="421" formatCode="m/d/yy\ h:mm;@">
                        <c:v>45778.833333333336</c:v>
                      </c:pt>
                      <c:pt idx="422" formatCode="m/d/yy\ h:mm;@">
                        <c:v>45778.916666666664</c:v>
                      </c:pt>
                      <c:pt idx="423" formatCode="m/d/yy\ h:mm;@">
                        <c:v>45779</c:v>
                      </c:pt>
                      <c:pt idx="424" formatCode="m/d/yy\ h:mm;@">
                        <c:v>45779.083333333336</c:v>
                      </c:pt>
                      <c:pt idx="425" formatCode="m/d/yy\ h:mm;@">
                        <c:v>45779.166666666664</c:v>
                      </c:pt>
                      <c:pt idx="426" formatCode="m/d/yy\ h:mm;@">
                        <c:v>45779.25</c:v>
                      </c:pt>
                      <c:pt idx="427" formatCode="m/d/yy\ h:mm;@">
                        <c:v>45779.333333333336</c:v>
                      </c:pt>
                      <c:pt idx="428" formatCode="m/d/yy\ h:mm;@">
                        <c:v>45779.416666666664</c:v>
                      </c:pt>
                      <c:pt idx="429" formatCode="m/d/yy\ h:mm;@">
                        <c:v>45779.5</c:v>
                      </c:pt>
                      <c:pt idx="430" formatCode="m/d/yy\ h:mm;@">
                        <c:v>45779.583333333336</c:v>
                      </c:pt>
                      <c:pt idx="431" formatCode="m/d/yy\ h:mm;@">
                        <c:v>45779.666666666664</c:v>
                      </c:pt>
                      <c:pt idx="432" formatCode="m/d/yy\ h:mm;@">
                        <c:v>45779.75</c:v>
                      </c:pt>
                      <c:pt idx="433" formatCode="m/d/yy\ h:mm;@">
                        <c:v>45779.833333333336</c:v>
                      </c:pt>
                      <c:pt idx="434" formatCode="m/d/yy\ h:mm;@">
                        <c:v>45779.916666666664</c:v>
                      </c:pt>
                      <c:pt idx="435" formatCode="m/d/yy\ h:mm;@">
                        <c:v>45780</c:v>
                      </c:pt>
                      <c:pt idx="436" formatCode="m/d/yy\ h:mm;@">
                        <c:v>45780.083333333336</c:v>
                      </c:pt>
                      <c:pt idx="437" formatCode="m/d/yy\ h:mm;@">
                        <c:v>45780.166666666664</c:v>
                      </c:pt>
                      <c:pt idx="438" formatCode="m/d/yy\ h:mm;@">
                        <c:v>45780.25</c:v>
                      </c:pt>
                      <c:pt idx="439" formatCode="m/d/yy\ h:mm;@">
                        <c:v>45780.333333333336</c:v>
                      </c:pt>
                      <c:pt idx="440" formatCode="m/d/yy\ h:mm;@">
                        <c:v>45780.416666666664</c:v>
                      </c:pt>
                      <c:pt idx="441" formatCode="m/d/yy\ h:mm;@">
                        <c:v>45780.5</c:v>
                      </c:pt>
                      <c:pt idx="442" formatCode="m/d/yy\ h:mm;@">
                        <c:v>45780.583333333336</c:v>
                      </c:pt>
                      <c:pt idx="443" formatCode="m/d/yy\ h:mm;@">
                        <c:v>45780.666666666664</c:v>
                      </c:pt>
                      <c:pt idx="444" formatCode="m/d/yy\ h:mm;@">
                        <c:v>45780.75</c:v>
                      </c:pt>
                      <c:pt idx="445" formatCode="m/d/yy\ h:mm;@">
                        <c:v>45780.833333333336</c:v>
                      </c:pt>
                      <c:pt idx="446" formatCode="m/d/yy\ h:mm;@">
                        <c:v>45780.916666666664</c:v>
                      </c:pt>
                      <c:pt idx="447" formatCode="m/d/yy\ h:mm;@">
                        <c:v>45781</c:v>
                      </c:pt>
                      <c:pt idx="448" formatCode="m/d/yy\ h:mm;@">
                        <c:v>45781.083333333336</c:v>
                      </c:pt>
                      <c:pt idx="449" formatCode="m/d/yy\ h:mm;@">
                        <c:v>45781.166666666664</c:v>
                      </c:pt>
                      <c:pt idx="450" formatCode="m/d/yy\ h:mm;@">
                        <c:v>45781.25</c:v>
                      </c:pt>
                      <c:pt idx="451" formatCode="m/d/yy\ h:mm;@">
                        <c:v>45781.333333333336</c:v>
                      </c:pt>
                      <c:pt idx="452" formatCode="m/d/yy\ h:mm;@">
                        <c:v>45781.416666666664</c:v>
                      </c:pt>
                      <c:pt idx="453" formatCode="m/d/yy\ h:mm;@">
                        <c:v>45781.5</c:v>
                      </c:pt>
                      <c:pt idx="454" formatCode="m/d/yy\ h:mm;@">
                        <c:v>45781.583333333336</c:v>
                      </c:pt>
                      <c:pt idx="455" formatCode="m/d/yy\ h:mm;@">
                        <c:v>45781.666666666664</c:v>
                      </c:pt>
                      <c:pt idx="456" formatCode="m/d/yy\ h:mm;@">
                        <c:v>45781.75</c:v>
                      </c:pt>
                      <c:pt idx="457" formatCode="m/d/yy\ h:mm;@">
                        <c:v>45781.833333333336</c:v>
                      </c:pt>
                      <c:pt idx="458" formatCode="m/d/yy\ h:mm;@">
                        <c:v>45781.916666666664</c:v>
                      </c:pt>
                      <c:pt idx="459" formatCode="m/d/yy\ h:mm;@">
                        <c:v>45782</c:v>
                      </c:pt>
                      <c:pt idx="460" formatCode="m/d/yy\ h:mm;@">
                        <c:v>45782.083333333336</c:v>
                      </c:pt>
                      <c:pt idx="461" formatCode="m/d/yy\ h:mm;@">
                        <c:v>45782.166666666664</c:v>
                      </c:pt>
                      <c:pt idx="462" formatCode="m/d/yy\ h:mm;@">
                        <c:v>45782.25</c:v>
                      </c:pt>
                      <c:pt idx="463" formatCode="m/d/yy\ h:mm;@">
                        <c:v>45782.333333333336</c:v>
                      </c:pt>
                      <c:pt idx="464" formatCode="m/d/yy\ h:mm;@">
                        <c:v>45782.416666666664</c:v>
                      </c:pt>
                      <c:pt idx="465" formatCode="m/d/yy\ h:mm;@">
                        <c:v>45782.5</c:v>
                      </c:pt>
                      <c:pt idx="466" formatCode="m/d/yy\ h:mm;@">
                        <c:v>45782.583333333336</c:v>
                      </c:pt>
                      <c:pt idx="467" formatCode="m/d/yy\ h:mm;@">
                        <c:v>45782.666666666664</c:v>
                      </c:pt>
                      <c:pt idx="468" formatCode="m/d/yy\ h:mm;@">
                        <c:v>45782.75</c:v>
                      </c:pt>
                      <c:pt idx="469" formatCode="m/d/yy\ h:mm;@">
                        <c:v>45782.833333333336</c:v>
                      </c:pt>
                      <c:pt idx="470" formatCode="m/d/yy\ h:mm;@">
                        <c:v>45782.916666666664</c:v>
                      </c:pt>
                      <c:pt idx="471" formatCode="m/d/yy\ h:mm;@">
                        <c:v>45783</c:v>
                      </c:pt>
                      <c:pt idx="472" formatCode="m/d/yy\ h:mm;@">
                        <c:v>45783.083333333336</c:v>
                      </c:pt>
                      <c:pt idx="473" formatCode="m/d/yy\ h:mm;@">
                        <c:v>45783.166666666664</c:v>
                      </c:pt>
                      <c:pt idx="474" formatCode="m/d/yy\ h:mm;@">
                        <c:v>45783.25</c:v>
                      </c:pt>
                      <c:pt idx="475" formatCode="m/d/yy\ h:mm;@">
                        <c:v>45783.333333333336</c:v>
                      </c:pt>
                      <c:pt idx="476" formatCode="m/d/yy\ h:mm;@">
                        <c:v>45783.416666666664</c:v>
                      </c:pt>
                      <c:pt idx="477" formatCode="m/d/yy\ h:mm;@">
                        <c:v>45783.5</c:v>
                      </c:pt>
                      <c:pt idx="478" formatCode="m/d/yy\ h:mm;@">
                        <c:v>45783.583333333336</c:v>
                      </c:pt>
                      <c:pt idx="479" formatCode="m/d/yy\ h:mm;@">
                        <c:v>45783.666666666664</c:v>
                      </c:pt>
                      <c:pt idx="480" formatCode="m/d/yy\ h:mm;@">
                        <c:v>45783.75</c:v>
                      </c:pt>
                      <c:pt idx="481" formatCode="m/d/yy\ h:mm;@">
                        <c:v>45783.833333333336</c:v>
                      </c:pt>
                      <c:pt idx="482" formatCode="m/d/yy\ h:mm;@">
                        <c:v>45783.916666666664</c:v>
                      </c:pt>
                      <c:pt idx="483" formatCode="m/d/yy\ h:mm;@">
                        <c:v>45784</c:v>
                      </c:pt>
                      <c:pt idx="484" formatCode="m/d/yy\ h:mm;@">
                        <c:v>45784.083333333336</c:v>
                      </c:pt>
                      <c:pt idx="485" formatCode="m/d/yy\ h:mm;@">
                        <c:v>45784.166666666664</c:v>
                      </c:pt>
                      <c:pt idx="486" formatCode="m/d/yy\ h:mm;@">
                        <c:v>45784.25</c:v>
                      </c:pt>
                      <c:pt idx="487" formatCode="m/d/yy\ h:mm;@">
                        <c:v>45784.333333333336</c:v>
                      </c:pt>
                      <c:pt idx="488" formatCode="m/d/yy\ h:mm;@">
                        <c:v>45784.416666666664</c:v>
                      </c:pt>
                      <c:pt idx="489" formatCode="m/d/yy\ h:mm;@">
                        <c:v>45784.5</c:v>
                      </c:pt>
                      <c:pt idx="490" formatCode="m/d/yy\ h:mm;@">
                        <c:v>45784.583333333336</c:v>
                      </c:pt>
                      <c:pt idx="491" formatCode="m/d/yy\ h:mm;@">
                        <c:v>45784.666666666664</c:v>
                      </c:pt>
                      <c:pt idx="492" formatCode="m/d/yy\ h:mm;@">
                        <c:v>45784.75</c:v>
                      </c:pt>
                      <c:pt idx="493" formatCode="m/d/yy\ h:mm;@">
                        <c:v>45784.833333333336</c:v>
                      </c:pt>
                      <c:pt idx="494" formatCode="m/d/yy\ h:mm;@">
                        <c:v>45784.916666666664</c:v>
                      </c:pt>
                      <c:pt idx="495" formatCode="m/d/yy\ h:mm;@">
                        <c:v>45785</c:v>
                      </c:pt>
                      <c:pt idx="496" formatCode="m/d/yy\ h:mm;@">
                        <c:v>45785.083333333336</c:v>
                      </c:pt>
                      <c:pt idx="497" formatCode="m/d/yy\ h:mm;@">
                        <c:v>45785.166666666664</c:v>
                      </c:pt>
                      <c:pt idx="498" formatCode="m/d/yy\ h:mm;@">
                        <c:v>45785.25</c:v>
                      </c:pt>
                      <c:pt idx="499" formatCode="m/d/yy\ h:mm;@">
                        <c:v>45785.333333333336</c:v>
                      </c:pt>
                      <c:pt idx="500" formatCode="m/d/yy\ h:mm;@">
                        <c:v>45785.416666666664</c:v>
                      </c:pt>
                      <c:pt idx="501" formatCode="m/d/yy\ h:mm;@">
                        <c:v>45785.5</c:v>
                      </c:pt>
                      <c:pt idx="502" formatCode="m/d/yy\ h:mm;@">
                        <c:v>45785.583333333336</c:v>
                      </c:pt>
                      <c:pt idx="503" formatCode="m/d/yy\ h:mm;@">
                        <c:v>45785.666666666664</c:v>
                      </c:pt>
                      <c:pt idx="504" formatCode="m/d/yy\ h:mm;@">
                        <c:v>45785.75</c:v>
                      </c:pt>
                      <c:pt idx="505" formatCode="m/d/yy\ h:mm;@">
                        <c:v>45785.833333333336</c:v>
                      </c:pt>
                      <c:pt idx="506" formatCode="m/d/yy\ h:mm;@">
                        <c:v>45785.916666666664</c:v>
                      </c:pt>
                      <c:pt idx="507" formatCode="m/d/yy\ h:mm;@">
                        <c:v>45786</c:v>
                      </c:pt>
                      <c:pt idx="508" formatCode="m/d/yy\ h:mm;@">
                        <c:v>45786.083333333336</c:v>
                      </c:pt>
                      <c:pt idx="509" formatCode="m/d/yy\ h:mm;@">
                        <c:v>45786.166666666664</c:v>
                      </c:pt>
                      <c:pt idx="510" formatCode="m/d/yy\ h:mm;@">
                        <c:v>45786.25</c:v>
                      </c:pt>
                      <c:pt idx="511" formatCode="m/d/yy\ h:mm;@">
                        <c:v>45786.333333333336</c:v>
                      </c:pt>
                      <c:pt idx="512" formatCode="m/d/yy\ h:mm;@">
                        <c:v>45786.416666666664</c:v>
                      </c:pt>
                      <c:pt idx="513" formatCode="m/d/yy\ h:mm;@">
                        <c:v>45786.5</c:v>
                      </c:pt>
                      <c:pt idx="514" formatCode="m/d/yy\ h:mm;@">
                        <c:v>45786.583333333336</c:v>
                      </c:pt>
                      <c:pt idx="515" formatCode="m/d/yy\ h:mm;@">
                        <c:v>45786.666666666664</c:v>
                      </c:pt>
                      <c:pt idx="516" formatCode="m/d/yy\ h:mm;@">
                        <c:v>45786.75</c:v>
                      </c:pt>
                      <c:pt idx="517" formatCode="m/d/yy\ h:mm;@">
                        <c:v>45786.833333333336</c:v>
                      </c:pt>
                      <c:pt idx="518" formatCode="m/d/yy\ h:mm;@">
                        <c:v>45786.916666666664</c:v>
                      </c:pt>
                      <c:pt idx="519" formatCode="m/d/yy\ h:mm;@">
                        <c:v>45787</c:v>
                      </c:pt>
                      <c:pt idx="520" formatCode="m/d/yy\ h:mm;@">
                        <c:v>45787.083333333336</c:v>
                      </c:pt>
                      <c:pt idx="521" formatCode="m/d/yy\ h:mm;@">
                        <c:v>45787.166666666664</c:v>
                      </c:pt>
                      <c:pt idx="522" formatCode="m/d/yy\ h:mm;@">
                        <c:v>45787.25</c:v>
                      </c:pt>
                      <c:pt idx="523" formatCode="m/d/yy\ h:mm;@">
                        <c:v>45787.333333333336</c:v>
                      </c:pt>
                      <c:pt idx="524" formatCode="m/d/yy\ h:mm;@">
                        <c:v>45787.416666666664</c:v>
                      </c:pt>
                      <c:pt idx="525" formatCode="m/d/yy\ h:mm;@">
                        <c:v>45787.5</c:v>
                      </c:pt>
                      <c:pt idx="526" formatCode="m/d/yy\ h:mm;@">
                        <c:v>45787.583333333336</c:v>
                      </c:pt>
                      <c:pt idx="527" formatCode="m/d/yy\ h:mm;@">
                        <c:v>45787.666666666664</c:v>
                      </c:pt>
                      <c:pt idx="528" formatCode="m/d/yy\ h:mm;@">
                        <c:v>45787.75</c:v>
                      </c:pt>
                      <c:pt idx="529" formatCode="m/d/yy\ h:mm;@">
                        <c:v>45787.833333333336</c:v>
                      </c:pt>
                      <c:pt idx="530" formatCode="m/d/yy\ h:mm;@">
                        <c:v>45787.916666666664</c:v>
                      </c:pt>
                      <c:pt idx="531" formatCode="m/d/yy\ h:mm;@">
                        <c:v>45788</c:v>
                      </c:pt>
                      <c:pt idx="532" formatCode="m/d/yy\ h:mm;@">
                        <c:v>45788.083333333336</c:v>
                      </c:pt>
                      <c:pt idx="533" formatCode="m/d/yy\ h:mm;@">
                        <c:v>45788.166666666664</c:v>
                      </c:pt>
                      <c:pt idx="534" formatCode="m/d/yy\ h:mm;@">
                        <c:v>45788.25</c:v>
                      </c:pt>
                      <c:pt idx="535" formatCode="m/d/yy\ h:mm;@">
                        <c:v>45788.333333333336</c:v>
                      </c:pt>
                      <c:pt idx="536" formatCode="m/d/yy\ h:mm;@">
                        <c:v>45788.416666666664</c:v>
                      </c:pt>
                      <c:pt idx="537" formatCode="m/d/yy\ h:mm;@">
                        <c:v>45788.5</c:v>
                      </c:pt>
                      <c:pt idx="538" formatCode="m/d/yy\ h:mm;@">
                        <c:v>45788.583333333336</c:v>
                      </c:pt>
                      <c:pt idx="539" formatCode="m/d/yy\ h:mm;@">
                        <c:v>45788.666666666664</c:v>
                      </c:pt>
                      <c:pt idx="540" formatCode="m/d/yy\ h:mm;@">
                        <c:v>45788.75</c:v>
                      </c:pt>
                      <c:pt idx="541" formatCode="m/d/yy\ h:mm;@">
                        <c:v>45788.833333333336</c:v>
                      </c:pt>
                      <c:pt idx="542" formatCode="m/d/yy\ h:mm;@">
                        <c:v>45788.916666666664</c:v>
                      </c:pt>
                      <c:pt idx="543" formatCode="m/d/yy\ h:mm;@">
                        <c:v>45789</c:v>
                      </c:pt>
                      <c:pt idx="544" formatCode="m/d/yy\ h:mm;@">
                        <c:v>45789.083333333336</c:v>
                      </c:pt>
                      <c:pt idx="545" formatCode="m/d/yy\ h:mm;@">
                        <c:v>45789.166666666664</c:v>
                      </c:pt>
                      <c:pt idx="546" formatCode="m/d/yy\ h:mm;@">
                        <c:v>45789.25</c:v>
                      </c:pt>
                      <c:pt idx="547" formatCode="m/d/yy\ h:mm;@">
                        <c:v>45789.333333333336</c:v>
                      </c:pt>
                      <c:pt idx="548" formatCode="m/d/yy\ h:mm;@">
                        <c:v>45789.416666666664</c:v>
                      </c:pt>
                      <c:pt idx="549" formatCode="m/d/yy\ h:mm;@">
                        <c:v>45789.5</c:v>
                      </c:pt>
                      <c:pt idx="550" formatCode="m/d/yy\ h:mm;@">
                        <c:v>45789.583333333336</c:v>
                      </c:pt>
                      <c:pt idx="551" formatCode="m/d/yy\ h:mm;@">
                        <c:v>45789.666666666664</c:v>
                      </c:pt>
                      <c:pt idx="552" formatCode="m/d/yy\ h:mm;@">
                        <c:v>45789.75</c:v>
                      </c:pt>
                      <c:pt idx="553" formatCode="m/d/yy\ h:mm;@">
                        <c:v>45789.833333333336</c:v>
                      </c:pt>
                      <c:pt idx="554" formatCode="m/d/yy\ h:mm;@">
                        <c:v>45789.916666666664</c:v>
                      </c:pt>
                      <c:pt idx="555" formatCode="m/d/yy\ h:mm;@">
                        <c:v>45790</c:v>
                      </c:pt>
                      <c:pt idx="556" formatCode="m/d/yy\ h:mm;@">
                        <c:v>45790.083333333336</c:v>
                      </c:pt>
                      <c:pt idx="557" formatCode="m/d/yy\ h:mm;@">
                        <c:v>45790.166666666664</c:v>
                      </c:pt>
                      <c:pt idx="558" formatCode="m/d/yy\ h:mm;@">
                        <c:v>45790.25</c:v>
                      </c:pt>
                      <c:pt idx="559" formatCode="m/d/yy\ h:mm;@">
                        <c:v>45790.333333333336</c:v>
                      </c:pt>
                      <c:pt idx="560" formatCode="m/d/yy\ h:mm;@">
                        <c:v>45790.416666666664</c:v>
                      </c:pt>
                      <c:pt idx="561" formatCode="m/d/yy\ h:mm;@">
                        <c:v>45790.5</c:v>
                      </c:pt>
                      <c:pt idx="562" formatCode="m/d/yy\ h:mm;@">
                        <c:v>45790.583333333336</c:v>
                      </c:pt>
                      <c:pt idx="563" formatCode="m/d/yy\ h:mm;@">
                        <c:v>45790.666666666664</c:v>
                      </c:pt>
                      <c:pt idx="564" formatCode="m/d/yy\ h:mm;@">
                        <c:v>45790.75</c:v>
                      </c:pt>
                      <c:pt idx="565" formatCode="m/d/yy\ h:mm;@">
                        <c:v>45790.833333333336</c:v>
                      </c:pt>
                      <c:pt idx="566" formatCode="m/d/yy\ h:mm;@">
                        <c:v>45790.916666666664</c:v>
                      </c:pt>
                      <c:pt idx="567" formatCode="m/d/yy\ h:mm;@">
                        <c:v>45791</c:v>
                      </c:pt>
                      <c:pt idx="568" formatCode="m/d/yy\ h:mm;@">
                        <c:v>45791.083333333336</c:v>
                      </c:pt>
                      <c:pt idx="569" formatCode="m/d/yy\ h:mm;@">
                        <c:v>45791.166666666664</c:v>
                      </c:pt>
                      <c:pt idx="570" formatCode="m/d/yy\ h:mm;@">
                        <c:v>45791.25</c:v>
                      </c:pt>
                      <c:pt idx="571" formatCode="m/d/yy\ h:mm;@">
                        <c:v>45791.333333333336</c:v>
                      </c:pt>
                      <c:pt idx="572" formatCode="m/d/yy\ h:mm;@">
                        <c:v>45791.416666666664</c:v>
                      </c:pt>
                      <c:pt idx="573" formatCode="m/d/yy\ h:mm;@">
                        <c:v>45791.5</c:v>
                      </c:pt>
                      <c:pt idx="574" formatCode="m/d/yy\ h:mm;@">
                        <c:v>45791.583333333336</c:v>
                      </c:pt>
                      <c:pt idx="575" formatCode="m/d/yy\ h:mm;@">
                        <c:v>45791.666666666664</c:v>
                      </c:pt>
                      <c:pt idx="576" formatCode="m/d/yy\ h:mm;@">
                        <c:v>45791.75</c:v>
                      </c:pt>
                      <c:pt idx="577" formatCode="m/d/yy\ h:mm;@">
                        <c:v>45791.833333333336</c:v>
                      </c:pt>
                      <c:pt idx="578" formatCode="m/d/yy\ h:mm;@">
                        <c:v>45791.916666666664</c:v>
                      </c:pt>
                      <c:pt idx="579" formatCode="m/d/yy\ h:mm;@">
                        <c:v>45792</c:v>
                      </c:pt>
                      <c:pt idx="580" formatCode="m/d/yy\ h:mm;@">
                        <c:v>45792.083333333336</c:v>
                      </c:pt>
                      <c:pt idx="581" formatCode="m/d/yy\ h:mm;@">
                        <c:v>45792.166666666664</c:v>
                      </c:pt>
                      <c:pt idx="582" formatCode="m/d/yy\ h:mm;@">
                        <c:v>45792.25</c:v>
                      </c:pt>
                      <c:pt idx="583" formatCode="m/d/yy\ h:mm;@">
                        <c:v>45792.333333333336</c:v>
                      </c:pt>
                      <c:pt idx="584" formatCode="m/d/yy\ h:mm;@">
                        <c:v>45792.416666666664</c:v>
                      </c:pt>
                      <c:pt idx="585" formatCode="m/d/yy\ h:mm;@">
                        <c:v>45792.5</c:v>
                      </c:pt>
                      <c:pt idx="586" formatCode="m/d/yy\ h:mm;@">
                        <c:v>45792.583333333336</c:v>
                      </c:pt>
                      <c:pt idx="587" formatCode="m/d/yy\ h:mm;@">
                        <c:v>45792.666666666664</c:v>
                      </c:pt>
                      <c:pt idx="588" formatCode="m/d/yy\ h:mm;@">
                        <c:v>45792.75</c:v>
                      </c:pt>
                      <c:pt idx="589" formatCode="m/d/yy\ h:mm;@">
                        <c:v>45792.833333333336</c:v>
                      </c:pt>
                      <c:pt idx="590" formatCode="m/d/yy\ h:mm;@">
                        <c:v>45792.916666666664</c:v>
                      </c:pt>
                      <c:pt idx="591" formatCode="m/d/yy\ h:mm;@">
                        <c:v>45793</c:v>
                      </c:pt>
                      <c:pt idx="592" formatCode="m/d/yy\ h:mm;@">
                        <c:v>45793.083333333336</c:v>
                      </c:pt>
                      <c:pt idx="593" formatCode="m/d/yy\ h:mm;@">
                        <c:v>45793.166666666664</c:v>
                      </c:pt>
                      <c:pt idx="594" formatCode="m/d/yy\ h:mm;@">
                        <c:v>45793.25</c:v>
                      </c:pt>
                      <c:pt idx="595" formatCode="m/d/yy\ h:mm;@">
                        <c:v>45793.333333333336</c:v>
                      </c:pt>
                      <c:pt idx="596" formatCode="m/d/yy\ h:mm;@">
                        <c:v>45793.416666666664</c:v>
                      </c:pt>
                      <c:pt idx="597" formatCode="m/d/yy\ h:mm;@">
                        <c:v>45793.5</c:v>
                      </c:pt>
                      <c:pt idx="598" formatCode="m/d/yy\ h:mm;@">
                        <c:v>45793.583333333336</c:v>
                      </c:pt>
                      <c:pt idx="599" formatCode="m/d/yy\ h:mm;@">
                        <c:v>45793.666666666664</c:v>
                      </c:pt>
                      <c:pt idx="600" formatCode="m/d/yy\ h:mm;@">
                        <c:v>45793.75</c:v>
                      </c:pt>
                      <c:pt idx="601" formatCode="m/d/yy\ h:mm;@">
                        <c:v>45793.833333333336</c:v>
                      </c:pt>
                      <c:pt idx="602" formatCode="m/d/yy\ h:mm;@">
                        <c:v>45793.916666666664</c:v>
                      </c:pt>
                      <c:pt idx="603" formatCode="m/d/yy\ h:mm;@">
                        <c:v>45794</c:v>
                      </c:pt>
                      <c:pt idx="604" formatCode="m/d/yy\ h:mm;@">
                        <c:v>45794.083333333336</c:v>
                      </c:pt>
                      <c:pt idx="605" formatCode="m/d/yy\ h:mm;@">
                        <c:v>45794.166666666664</c:v>
                      </c:pt>
                      <c:pt idx="606" formatCode="m/d/yy\ h:mm;@">
                        <c:v>45794.25</c:v>
                      </c:pt>
                      <c:pt idx="607" formatCode="m/d/yy\ h:mm;@">
                        <c:v>45794.333333333336</c:v>
                      </c:pt>
                      <c:pt idx="608" formatCode="m/d/yy\ h:mm;@">
                        <c:v>45794.416666666664</c:v>
                      </c:pt>
                      <c:pt idx="609" formatCode="m/d/yy\ h:mm;@">
                        <c:v>45794.5</c:v>
                      </c:pt>
                      <c:pt idx="610" formatCode="m/d/yy\ h:mm;@">
                        <c:v>45794.583333333336</c:v>
                      </c:pt>
                      <c:pt idx="611" formatCode="m/d/yy\ h:mm;@">
                        <c:v>45794.666666666664</c:v>
                      </c:pt>
                      <c:pt idx="612" formatCode="m/d/yy\ h:mm;@">
                        <c:v>45794.75</c:v>
                      </c:pt>
                      <c:pt idx="613" formatCode="m/d/yy\ h:mm;@">
                        <c:v>45794.833333333336</c:v>
                      </c:pt>
                      <c:pt idx="614" formatCode="m/d/yy\ h:mm;@">
                        <c:v>45794.916666666664</c:v>
                      </c:pt>
                      <c:pt idx="615" formatCode="m/d/yy\ h:mm;@">
                        <c:v>45795</c:v>
                      </c:pt>
                      <c:pt idx="616" formatCode="m/d/yy\ h:mm;@">
                        <c:v>45795.083333333336</c:v>
                      </c:pt>
                      <c:pt idx="617" formatCode="m/d/yy\ h:mm;@">
                        <c:v>45795.166666666664</c:v>
                      </c:pt>
                      <c:pt idx="618" formatCode="m/d/yy\ h:mm;@">
                        <c:v>45795.25</c:v>
                      </c:pt>
                      <c:pt idx="619" formatCode="m/d/yy\ h:mm;@">
                        <c:v>45795.333333333336</c:v>
                      </c:pt>
                      <c:pt idx="620" formatCode="m/d/yy\ h:mm;@">
                        <c:v>45795.416666666664</c:v>
                      </c:pt>
                      <c:pt idx="621" formatCode="m/d/yy\ h:mm;@">
                        <c:v>45795.5</c:v>
                      </c:pt>
                      <c:pt idx="622" formatCode="m/d/yy\ h:mm;@">
                        <c:v>45795.583333333336</c:v>
                      </c:pt>
                      <c:pt idx="623" formatCode="m/d/yy\ h:mm;@">
                        <c:v>45795.666666666664</c:v>
                      </c:pt>
                      <c:pt idx="624" formatCode="m/d/yy\ h:mm;@">
                        <c:v>45795.75</c:v>
                      </c:pt>
                      <c:pt idx="625" formatCode="m/d/yy\ h:mm;@">
                        <c:v>45795.833333333336</c:v>
                      </c:pt>
                      <c:pt idx="626" formatCode="m/d/yy\ h:mm;@">
                        <c:v>45795.916666666664</c:v>
                      </c:pt>
                      <c:pt idx="627" formatCode="m/d/yy\ h:mm;@">
                        <c:v>45796</c:v>
                      </c:pt>
                      <c:pt idx="628" formatCode="m/d/yy\ h:mm;@">
                        <c:v>45796.083333333336</c:v>
                      </c:pt>
                      <c:pt idx="629" formatCode="m/d/yy\ h:mm;@">
                        <c:v>45796.166666666664</c:v>
                      </c:pt>
                      <c:pt idx="630" formatCode="m/d/yy\ h:mm;@">
                        <c:v>45796.25</c:v>
                      </c:pt>
                      <c:pt idx="631" formatCode="m/d/yy\ h:mm;@">
                        <c:v>45796.333333333336</c:v>
                      </c:pt>
                      <c:pt idx="632" formatCode="m/d/yy\ h:mm;@">
                        <c:v>45796.416666666664</c:v>
                      </c:pt>
                      <c:pt idx="633" formatCode="m/d/yy\ h:mm;@">
                        <c:v>45796.5</c:v>
                      </c:pt>
                      <c:pt idx="634" formatCode="m/d/yy\ h:mm;@">
                        <c:v>45796.583333333336</c:v>
                      </c:pt>
                      <c:pt idx="635" formatCode="m/d/yy\ h:mm;@">
                        <c:v>45796.666666666664</c:v>
                      </c:pt>
                      <c:pt idx="636" formatCode="m/d/yy\ h:mm;@">
                        <c:v>45796.75</c:v>
                      </c:pt>
                      <c:pt idx="637" formatCode="m/d/yy\ h:mm;@">
                        <c:v>45796.833333333336</c:v>
                      </c:pt>
                      <c:pt idx="638" formatCode="m/d/yy\ h:mm;@">
                        <c:v>45796.916666666664</c:v>
                      </c:pt>
                      <c:pt idx="639" formatCode="m/d/yy\ h:mm;@">
                        <c:v>45797</c:v>
                      </c:pt>
                      <c:pt idx="640" formatCode="m/d/yy\ h:mm;@">
                        <c:v>45797.083333333336</c:v>
                      </c:pt>
                      <c:pt idx="641" formatCode="m/d/yy\ h:mm;@">
                        <c:v>45797.166666666664</c:v>
                      </c:pt>
                      <c:pt idx="642" formatCode="m/d/yy\ h:mm;@">
                        <c:v>45797.25</c:v>
                      </c:pt>
                      <c:pt idx="643" formatCode="m/d/yy\ h:mm;@">
                        <c:v>45797.333333333336</c:v>
                      </c:pt>
                      <c:pt idx="644" formatCode="m/d/yy\ h:mm;@">
                        <c:v>45797.416666666664</c:v>
                      </c:pt>
                      <c:pt idx="645" formatCode="m/d/yy\ h:mm;@">
                        <c:v>45797.5</c:v>
                      </c:pt>
                      <c:pt idx="646" formatCode="m/d/yy\ h:mm;@">
                        <c:v>45797.583333333336</c:v>
                      </c:pt>
                      <c:pt idx="647" formatCode="m/d/yy\ h:mm;@">
                        <c:v>45797.666666666664</c:v>
                      </c:pt>
                      <c:pt idx="648" formatCode="m/d/yy\ h:mm;@">
                        <c:v>45797.75</c:v>
                      </c:pt>
                      <c:pt idx="649" formatCode="m/d/yy\ h:mm;@">
                        <c:v>45797.833333333336</c:v>
                      </c:pt>
                      <c:pt idx="650" formatCode="m/d/yy\ h:mm;@">
                        <c:v>45797.916666666664</c:v>
                      </c:pt>
                      <c:pt idx="651" formatCode="m/d/yy\ h:mm;@">
                        <c:v>45798</c:v>
                      </c:pt>
                      <c:pt idx="652" formatCode="m/d/yy\ h:mm;@">
                        <c:v>45798.083333333336</c:v>
                      </c:pt>
                      <c:pt idx="653" formatCode="m/d/yy\ h:mm;@">
                        <c:v>45798.166666666664</c:v>
                      </c:pt>
                      <c:pt idx="654" formatCode="m/d/yy\ h:mm;@">
                        <c:v>45798.25</c:v>
                      </c:pt>
                      <c:pt idx="655" formatCode="m/d/yy\ h:mm;@">
                        <c:v>45798.333333333336</c:v>
                      </c:pt>
                      <c:pt idx="656" formatCode="m/d/yy\ h:mm;@">
                        <c:v>45798.416666666664</c:v>
                      </c:pt>
                      <c:pt idx="657" formatCode="m/d/yy\ h:mm;@">
                        <c:v>45798.5</c:v>
                      </c:pt>
                      <c:pt idx="658" formatCode="m/d/yy\ h:mm;@">
                        <c:v>45798.583333333336</c:v>
                      </c:pt>
                      <c:pt idx="659" formatCode="m/d/yy\ h:mm;@">
                        <c:v>45798.666666666664</c:v>
                      </c:pt>
                      <c:pt idx="660" formatCode="m/d/yy\ h:mm;@">
                        <c:v>45798.75</c:v>
                      </c:pt>
                      <c:pt idx="661" formatCode="m/d/yy\ h:mm;@">
                        <c:v>45798.833333333336</c:v>
                      </c:pt>
                      <c:pt idx="662" formatCode="m/d/yy\ h:mm;@">
                        <c:v>45798.916666666664</c:v>
                      </c:pt>
                      <c:pt idx="663" formatCode="m/d/yy\ h:mm;@">
                        <c:v>45799</c:v>
                      </c:pt>
                      <c:pt idx="664" formatCode="m/d/yy\ h:mm;@">
                        <c:v>45799.083333333336</c:v>
                      </c:pt>
                      <c:pt idx="665" formatCode="m/d/yy\ h:mm;@">
                        <c:v>45799.166666666664</c:v>
                      </c:pt>
                      <c:pt idx="666" formatCode="m/d/yy\ h:mm;@">
                        <c:v>45799.25</c:v>
                      </c:pt>
                      <c:pt idx="667" formatCode="m/d/yy\ h:mm;@">
                        <c:v>45799.333333333336</c:v>
                      </c:pt>
                      <c:pt idx="668" formatCode="m/d/yy\ h:mm;@">
                        <c:v>45799.416666666664</c:v>
                      </c:pt>
                      <c:pt idx="669" formatCode="m/d/yy\ h:mm;@">
                        <c:v>45799.5</c:v>
                      </c:pt>
                      <c:pt idx="670" formatCode="m/d/yy\ h:mm;@">
                        <c:v>45799.583333333336</c:v>
                      </c:pt>
                      <c:pt idx="671" formatCode="m/d/yy\ h:mm;@">
                        <c:v>45799.666666666664</c:v>
                      </c:pt>
                      <c:pt idx="672" formatCode="m/d/yy\ h:mm;@">
                        <c:v>45799.75</c:v>
                      </c:pt>
                      <c:pt idx="673" formatCode="m/d/yy\ h:mm;@">
                        <c:v>45799.833333333336</c:v>
                      </c:pt>
                      <c:pt idx="674" formatCode="m/d/yy\ h:mm;@">
                        <c:v>45799.916666666664</c:v>
                      </c:pt>
                      <c:pt idx="675" formatCode="m/d/yy\ h:mm;@">
                        <c:v>45800</c:v>
                      </c:pt>
                      <c:pt idx="676" formatCode="m/d/yy\ h:mm;@">
                        <c:v>45800.083333333336</c:v>
                      </c:pt>
                      <c:pt idx="677" formatCode="m/d/yy\ h:mm;@">
                        <c:v>45800.166666666664</c:v>
                      </c:pt>
                      <c:pt idx="678" formatCode="m/d/yy\ h:mm;@">
                        <c:v>45800.25</c:v>
                      </c:pt>
                      <c:pt idx="679" formatCode="m/d/yy\ h:mm;@">
                        <c:v>45800.333333333336</c:v>
                      </c:pt>
                      <c:pt idx="680" formatCode="m/d/yy\ h:mm;@">
                        <c:v>45800.416666666664</c:v>
                      </c:pt>
                      <c:pt idx="681" formatCode="m/d/yy\ h:mm;@">
                        <c:v>45800.5</c:v>
                      </c:pt>
                      <c:pt idx="682" formatCode="m/d/yy\ h:mm;@">
                        <c:v>45800.583333333336</c:v>
                      </c:pt>
                      <c:pt idx="683" formatCode="m/d/yy\ h:mm;@">
                        <c:v>45800.666666666664</c:v>
                      </c:pt>
                      <c:pt idx="684" formatCode="m/d/yy\ h:mm;@">
                        <c:v>45800.75</c:v>
                      </c:pt>
                      <c:pt idx="685" formatCode="m/d/yy\ h:mm;@">
                        <c:v>45800.833333333336</c:v>
                      </c:pt>
                      <c:pt idx="686" formatCode="m/d/yy\ h:mm;@">
                        <c:v>45800.916666666664</c:v>
                      </c:pt>
                      <c:pt idx="687" formatCode="m/d/yy\ h:mm;@">
                        <c:v>45801</c:v>
                      </c:pt>
                      <c:pt idx="688" formatCode="m/d/yy\ h:mm;@">
                        <c:v>45801.083333333336</c:v>
                      </c:pt>
                      <c:pt idx="689" formatCode="m/d/yy\ h:mm;@">
                        <c:v>45801.166666666664</c:v>
                      </c:pt>
                      <c:pt idx="690" formatCode="m/d/yy\ h:mm;@">
                        <c:v>45801.25</c:v>
                      </c:pt>
                      <c:pt idx="691" formatCode="m/d/yy\ h:mm;@">
                        <c:v>45801.333333333336</c:v>
                      </c:pt>
                      <c:pt idx="692" formatCode="m/d/yy\ h:mm;@">
                        <c:v>45801.416666666664</c:v>
                      </c:pt>
                      <c:pt idx="693" formatCode="m/d/yy\ h:mm;@">
                        <c:v>45801.5</c:v>
                      </c:pt>
                      <c:pt idx="694" formatCode="m/d/yy\ h:mm;@">
                        <c:v>45801.583333333336</c:v>
                      </c:pt>
                      <c:pt idx="695" formatCode="m/d/yy\ h:mm;@">
                        <c:v>45801.666666666664</c:v>
                      </c:pt>
                      <c:pt idx="696" formatCode="m/d/yy\ h:mm;@">
                        <c:v>45801.75</c:v>
                      </c:pt>
                      <c:pt idx="697" formatCode="m/d/yy\ h:mm;@">
                        <c:v>45801.833333333336</c:v>
                      </c:pt>
                      <c:pt idx="698" formatCode="m/d/yy\ h:mm;@">
                        <c:v>45801.916666666664</c:v>
                      </c:pt>
                      <c:pt idx="699" formatCode="m/d/yy\ h:mm;@">
                        <c:v>45802</c:v>
                      </c:pt>
                      <c:pt idx="700" formatCode="m/d/yy\ h:mm;@">
                        <c:v>45802.083333333336</c:v>
                      </c:pt>
                      <c:pt idx="701" formatCode="m/d/yy\ h:mm;@">
                        <c:v>45802.166666666664</c:v>
                      </c:pt>
                      <c:pt idx="702" formatCode="m/d/yy\ h:mm;@">
                        <c:v>45802.25</c:v>
                      </c:pt>
                      <c:pt idx="703" formatCode="m/d/yy\ h:mm;@">
                        <c:v>45802.333333333336</c:v>
                      </c:pt>
                      <c:pt idx="704" formatCode="m/d/yy\ h:mm;@">
                        <c:v>45802.416666666664</c:v>
                      </c:pt>
                      <c:pt idx="705" formatCode="m/d/yy\ h:mm;@">
                        <c:v>45802.5</c:v>
                      </c:pt>
                      <c:pt idx="706" formatCode="m/d/yy\ h:mm;@">
                        <c:v>45802.583333333336</c:v>
                      </c:pt>
                      <c:pt idx="707" formatCode="m/d/yy\ h:mm;@">
                        <c:v>45802.666666666664</c:v>
                      </c:pt>
                      <c:pt idx="708" formatCode="m/d/yy\ h:mm;@">
                        <c:v>45802.75</c:v>
                      </c:pt>
                      <c:pt idx="709" formatCode="m/d/yy\ h:mm;@">
                        <c:v>45802.833333333336</c:v>
                      </c:pt>
                      <c:pt idx="710" formatCode="m/d/yy\ h:mm;@">
                        <c:v>45802.916666666664</c:v>
                      </c:pt>
                      <c:pt idx="711" formatCode="m/d/yy\ h:mm;@">
                        <c:v>45803</c:v>
                      </c:pt>
                      <c:pt idx="712" formatCode="m/d/yy\ h:mm;@">
                        <c:v>45803.083333333336</c:v>
                      </c:pt>
                      <c:pt idx="713" formatCode="m/d/yy\ h:mm;@">
                        <c:v>45803.166666666664</c:v>
                      </c:pt>
                      <c:pt idx="714" formatCode="m/d/yy\ h:mm;@">
                        <c:v>45803.25</c:v>
                      </c:pt>
                      <c:pt idx="715" formatCode="m/d/yy\ h:mm;@">
                        <c:v>45803.333333333336</c:v>
                      </c:pt>
                      <c:pt idx="716" formatCode="m/d/yy\ h:mm;@">
                        <c:v>45803.416666666664</c:v>
                      </c:pt>
                      <c:pt idx="717" formatCode="m/d/yy\ h:mm;@">
                        <c:v>45803.5</c:v>
                      </c:pt>
                      <c:pt idx="718" formatCode="m/d/yy\ h:mm;@">
                        <c:v>45803.583333333336</c:v>
                      </c:pt>
                      <c:pt idx="719" formatCode="m/d/yy\ h:mm;@">
                        <c:v>45803.666666666664</c:v>
                      </c:pt>
                      <c:pt idx="720" formatCode="m/d/yy\ h:mm;@">
                        <c:v>45803.75</c:v>
                      </c:pt>
                      <c:pt idx="721" formatCode="m/d/yy\ h:mm;@">
                        <c:v>45803.833333333336</c:v>
                      </c:pt>
                      <c:pt idx="722" formatCode="m/d/yy\ h:mm;@">
                        <c:v>45803.916666666664</c:v>
                      </c:pt>
                      <c:pt idx="723" formatCode="m/d/yy\ h:mm;@">
                        <c:v>45804</c:v>
                      </c:pt>
                      <c:pt idx="724" formatCode="m/d/yy\ h:mm;@">
                        <c:v>45804.083333333336</c:v>
                      </c:pt>
                      <c:pt idx="725" formatCode="m/d/yy\ h:mm;@">
                        <c:v>45804.166666666664</c:v>
                      </c:pt>
                      <c:pt idx="726" formatCode="m/d/yy\ h:mm;@">
                        <c:v>45804.25</c:v>
                      </c:pt>
                      <c:pt idx="727" formatCode="m/d/yy\ h:mm;@">
                        <c:v>45804.333333333336</c:v>
                      </c:pt>
                      <c:pt idx="728" formatCode="m/d/yy\ h:mm;@">
                        <c:v>45804.416666666664</c:v>
                      </c:pt>
                      <c:pt idx="729" formatCode="m/d/yy\ h:mm;@">
                        <c:v>45804.5</c:v>
                      </c:pt>
                      <c:pt idx="730" formatCode="m/d/yy\ h:mm;@">
                        <c:v>45804.583333333336</c:v>
                      </c:pt>
                      <c:pt idx="731" formatCode="m/d/yy\ h:mm;@">
                        <c:v>45804.666666666664</c:v>
                      </c:pt>
                      <c:pt idx="732" formatCode="m/d/yy\ h:mm;@">
                        <c:v>45804.75</c:v>
                      </c:pt>
                      <c:pt idx="733" formatCode="m/d/yy\ h:mm;@">
                        <c:v>45804.833333333336</c:v>
                      </c:pt>
                      <c:pt idx="734" formatCode="m/d/yy\ h:mm;@">
                        <c:v>45804.916666666664</c:v>
                      </c:pt>
                      <c:pt idx="735" formatCode="m/d/yy\ h:mm;@">
                        <c:v>45805</c:v>
                      </c:pt>
                      <c:pt idx="736" formatCode="m/d/yy\ h:mm;@">
                        <c:v>45805.083333333336</c:v>
                      </c:pt>
                      <c:pt idx="737" formatCode="m/d/yy\ h:mm;@">
                        <c:v>45805.166666666664</c:v>
                      </c:pt>
                      <c:pt idx="738" formatCode="m/d/yy\ h:mm;@">
                        <c:v>45805.25</c:v>
                      </c:pt>
                      <c:pt idx="739" formatCode="m/d/yy\ h:mm;@">
                        <c:v>45805.333333333336</c:v>
                      </c:pt>
                      <c:pt idx="740" formatCode="m/d/yy\ h:mm;@">
                        <c:v>45805.416666666664</c:v>
                      </c:pt>
                      <c:pt idx="741" formatCode="m/d/yy\ h:mm;@">
                        <c:v>45805.5</c:v>
                      </c:pt>
                      <c:pt idx="742" formatCode="m/d/yy\ h:mm;@">
                        <c:v>45805.583333333336</c:v>
                      </c:pt>
                      <c:pt idx="743" formatCode="m/d/yy\ h:mm;@">
                        <c:v>45805.666666666664</c:v>
                      </c:pt>
                      <c:pt idx="744" formatCode="m/d/yy\ h:mm;@">
                        <c:v>45805.75</c:v>
                      </c:pt>
                      <c:pt idx="745" formatCode="m/d/yy\ h:mm;@">
                        <c:v>45805.833333333336</c:v>
                      </c:pt>
                      <c:pt idx="746" formatCode="m/d/yy\ h:mm;@">
                        <c:v>45805.916666666664</c:v>
                      </c:pt>
                      <c:pt idx="747" formatCode="m/d/yy\ h:mm;@">
                        <c:v>45806</c:v>
                      </c:pt>
                      <c:pt idx="748" formatCode="m/d/yy\ h:mm;@">
                        <c:v>45806.083333333336</c:v>
                      </c:pt>
                      <c:pt idx="749" formatCode="m/d/yy\ h:mm;@">
                        <c:v>45806.166666666664</c:v>
                      </c:pt>
                      <c:pt idx="750" formatCode="m/d/yy\ h:mm;@">
                        <c:v>45806.25</c:v>
                      </c:pt>
                      <c:pt idx="751" formatCode="m/d/yy\ h:mm;@">
                        <c:v>45806.333333333336</c:v>
                      </c:pt>
                      <c:pt idx="752" formatCode="m/d/yy\ h:mm;@">
                        <c:v>45806.416666666664</c:v>
                      </c:pt>
                      <c:pt idx="753" formatCode="m/d/yy\ h:mm;@">
                        <c:v>45806.5</c:v>
                      </c:pt>
                      <c:pt idx="754" formatCode="m/d/yy\ h:mm;@">
                        <c:v>45806.583333333336</c:v>
                      </c:pt>
                      <c:pt idx="755" formatCode="m/d/yy\ h:mm;@">
                        <c:v>45806.666666666664</c:v>
                      </c:pt>
                      <c:pt idx="756" formatCode="m/d/yy\ h:mm;@">
                        <c:v>45806.75</c:v>
                      </c:pt>
                      <c:pt idx="757" formatCode="m/d/yy\ h:mm;@">
                        <c:v>45806.833333333336</c:v>
                      </c:pt>
                      <c:pt idx="758" formatCode="m/d/yy\ h:mm;@">
                        <c:v>45806.916666666664</c:v>
                      </c:pt>
                      <c:pt idx="759" formatCode="m/d/yy\ h:mm;@">
                        <c:v>45807</c:v>
                      </c:pt>
                      <c:pt idx="760" formatCode="m/d/yy\ h:mm;@">
                        <c:v>45807.083333333336</c:v>
                      </c:pt>
                      <c:pt idx="761" formatCode="m/d/yy\ h:mm;@">
                        <c:v>45807.166666666664</c:v>
                      </c:pt>
                      <c:pt idx="762" formatCode="m/d/yy\ h:mm;@">
                        <c:v>45807.25</c:v>
                      </c:pt>
                      <c:pt idx="763" formatCode="m/d/yy\ h:mm;@">
                        <c:v>45807.333333333336</c:v>
                      </c:pt>
                      <c:pt idx="764" formatCode="m/d/yy\ h:mm;@">
                        <c:v>45807.416666666664</c:v>
                      </c:pt>
                      <c:pt idx="765" formatCode="m/d/yy\ h:mm;@">
                        <c:v>45807.5</c:v>
                      </c:pt>
                      <c:pt idx="766" formatCode="m/d/yy\ h:mm;@">
                        <c:v>45807.583333333336</c:v>
                      </c:pt>
                      <c:pt idx="767" formatCode="m/d/yy\ h:mm;@">
                        <c:v>45807.666666666664</c:v>
                      </c:pt>
                      <c:pt idx="768" formatCode="m/d/yy\ h:mm;@">
                        <c:v>45807.75</c:v>
                      </c:pt>
                      <c:pt idx="769" formatCode="m/d/yy\ h:mm;@">
                        <c:v>45807.833333333336</c:v>
                      </c:pt>
                      <c:pt idx="770" formatCode="m/d/yy\ h:mm;@">
                        <c:v>45807.916666666664</c:v>
                      </c:pt>
                      <c:pt idx="771" formatCode="m/d/yy\ h:mm;@">
                        <c:v>45808</c:v>
                      </c:pt>
                      <c:pt idx="772" formatCode="m/d/yy\ h:mm;@">
                        <c:v>45808.083333333336</c:v>
                      </c:pt>
                      <c:pt idx="773" formatCode="m/d/yy\ h:mm;@">
                        <c:v>45808.166666666664</c:v>
                      </c:pt>
                      <c:pt idx="774" formatCode="m/d/yy\ h:mm;@">
                        <c:v>45808.25</c:v>
                      </c:pt>
                      <c:pt idx="775" formatCode="m/d/yy\ h:mm;@">
                        <c:v>45808.333333333336</c:v>
                      </c:pt>
                      <c:pt idx="776" formatCode="m/d/yy\ h:mm;@">
                        <c:v>45808.416666666664</c:v>
                      </c:pt>
                      <c:pt idx="777" formatCode="m/d/yy\ h:mm;@">
                        <c:v>45808.5</c:v>
                      </c:pt>
                      <c:pt idx="778" formatCode="m/d/yy\ h:mm;@">
                        <c:v>45808.583333333336</c:v>
                      </c:pt>
                      <c:pt idx="779" formatCode="m/d/yy\ h:mm;@">
                        <c:v>45808.666666666664</c:v>
                      </c:pt>
                      <c:pt idx="780" formatCode="m/d/yy\ h:mm;@">
                        <c:v>45808.75</c:v>
                      </c:pt>
                      <c:pt idx="781" formatCode="m/d/yy\ h:mm;@">
                        <c:v>45808.833333333336</c:v>
                      </c:pt>
                      <c:pt idx="782" formatCode="m/d/yy\ h:mm;@">
                        <c:v>45808.916666666664</c:v>
                      </c:pt>
                      <c:pt idx="783" formatCode="m/d/yy\ h:mm;@">
                        <c:v>45809</c:v>
                      </c:pt>
                      <c:pt idx="784" formatCode="m/d/yy\ h:mm;@">
                        <c:v>45809.083333333336</c:v>
                      </c:pt>
                      <c:pt idx="785" formatCode="m/d/yy\ h:mm;@">
                        <c:v>45809.166666666664</c:v>
                      </c:pt>
                      <c:pt idx="786" formatCode="m/d/yy\ h:mm;@">
                        <c:v>45809.25</c:v>
                      </c:pt>
                      <c:pt idx="787" formatCode="m/d/yy\ h:mm;@">
                        <c:v>45809.333333333336</c:v>
                      </c:pt>
                      <c:pt idx="788" formatCode="m/d/yy\ h:mm;@">
                        <c:v>45809.416666666664</c:v>
                      </c:pt>
                      <c:pt idx="789" formatCode="m/d/yy\ h:mm;@">
                        <c:v>45809.5</c:v>
                      </c:pt>
                      <c:pt idx="790" formatCode="m/d/yy\ h:mm;@">
                        <c:v>45809.583333333336</c:v>
                      </c:pt>
                      <c:pt idx="791" formatCode="m/d/yy\ h:mm;@">
                        <c:v>45809.666666666664</c:v>
                      </c:pt>
                      <c:pt idx="792" formatCode="m/d/yy\ h:mm;@">
                        <c:v>45809.75</c:v>
                      </c:pt>
                      <c:pt idx="793" formatCode="m/d/yy\ h:mm;@">
                        <c:v>45809.833333333336</c:v>
                      </c:pt>
                      <c:pt idx="794" formatCode="m/d/yy\ h:mm;@">
                        <c:v>45809.916666666664</c:v>
                      </c:pt>
                      <c:pt idx="795" formatCode="m/d/yy\ h:mm;@">
                        <c:v>45810</c:v>
                      </c:pt>
                      <c:pt idx="796" formatCode="m/d/yy\ h:mm;@">
                        <c:v>45810.083333333336</c:v>
                      </c:pt>
                      <c:pt idx="797" formatCode="m/d/yy\ h:mm;@">
                        <c:v>45810.166666666664</c:v>
                      </c:pt>
                      <c:pt idx="798" formatCode="m/d/yy\ h:mm;@">
                        <c:v>45810.25</c:v>
                      </c:pt>
                      <c:pt idx="799" formatCode="m/d/yy\ h:mm;@">
                        <c:v>45810.333333333336</c:v>
                      </c:pt>
                      <c:pt idx="800" formatCode="m/d/yy\ h:mm;@">
                        <c:v>45810.416666666664</c:v>
                      </c:pt>
                      <c:pt idx="801" formatCode="m/d/yy\ h:mm;@">
                        <c:v>45810.5</c:v>
                      </c:pt>
                      <c:pt idx="802" formatCode="m/d/yy\ h:mm;@">
                        <c:v>45810.583333333336</c:v>
                      </c:pt>
                      <c:pt idx="803" formatCode="m/d/yy\ h:mm;@">
                        <c:v>45810.666666666664</c:v>
                      </c:pt>
                      <c:pt idx="804" formatCode="m/d/yy\ h:mm;@">
                        <c:v>45810.75</c:v>
                      </c:pt>
                      <c:pt idx="805" formatCode="m/d/yy\ h:mm;@">
                        <c:v>45810.833333333336</c:v>
                      </c:pt>
                      <c:pt idx="806" formatCode="m/d/yy\ h:mm;@">
                        <c:v>45810.916666666664</c:v>
                      </c:pt>
                      <c:pt idx="807" formatCode="m/d/yy\ h:mm;@">
                        <c:v>45811</c:v>
                      </c:pt>
                      <c:pt idx="808" formatCode="m/d/yy\ h:mm;@">
                        <c:v>45811.083333333336</c:v>
                      </c:pt>
                      <c:pt idx="809" formatCode="m/d/yy\ h:mm;@">
                        <c:v>45811.166666666664</c:v>
                      </c:pt>
                      <c:pt idx="810" formatCode="m/d/yy\ h:mm;@">
                        <c:v>45811.25</c:v>
                      </c:pt>
                      <c:pt idx="811" formatCode="m/d/yy\ h:mm;@">
                        <c:v>45811.333333333336</c:v>
                      </c:pt>
                      <c:pt idx="812" formatCode="m/d/yy\ h:mm;@">
                        <c:v>45811.416666666664</c:v>
                      </c:pt>
                      <c:pt idx="813" formatCode="m/d/yy\ h:mm;@">
                        <c:v>45811.5</c:v>
                      </c:pt>
                      <c:pt idx="814" formatCode="m/d/yy\ h:mm;@">
                        <c:v>45811.583333333336</c:v>
                      </c:pt>
                      <c:pt idx="815" formatCode="m/d/yy\ h:mm;@">
                        <c:v>45811.666666666664</c:v>
                      </c:pt>
                      <c:pt idx="816" formatCode="m/d/yy\ h:mm;@">
                        <c:v>45811.75</c:v>
                      </c:pt>
                      <c:pt idx="817" formatCode="m/d/yy\ h:mm;@">
                        <c:v>45811.833333333336</c:v>
                      </c:pt>
                      <c:pt idx="818" formatCode="m/d/yy\ h:mm;@">
                        <c:v>45811.916666666664</c:v>
                      </c:pt>
                      <c:pt idx="819" formatCode="m/d/yy\ h:mm;@">
                        <c:v>45812</c:v>
                      </c:pt>
                      <c:pt idx="820" formatCode="m/d/yy\ h:mm;@">
                        <c:v>45812.083333333336</c:v>
                      </c:pt>
                      <c:pt idx="821" formatCode="m/d/yy\ h:mm;@">
                        <c:v>45812.166666666664</c:v>
                      </c:pt>
                      <c:pt idx="822" formatCode="m/d/yy\ h:mm;@">
                        <c:v>45812.25</c:v>
                      </c:pt>
                      <c:pt idx="823" formatCode="m/d/yy\ h:mm;@">
                        <c:v>45812.333333333336</c:v>
                      </c:pt>
                      <c:pt idx="824" formatCode="m/d/yy\ h:mm;@">
                        <c:v>45812.416666666664</c:v>
                      </c:pt>
                      <c:pt idx="825" formatCode="m/d/yy\ h:mm;@">
                        <c:v>45812.5</c:v>
                      </c:pt>
                      <c:pt idx="826" formatCode="m/d/yy\ h:mm;@">
                        <c:v>45812.583333333336</c:v>
                      </c:pt>
                      <c:pt idx="827" formatCode="m/d/yy\ h:mm;@">
                        <c:v>45812.666666666664</c:v>
                      </c:pt>
                      <c:pt idx="828" formatCode="m/d/yy\ h:mm;@">
                        <c:v>45812.75</c:v>
                      </c:pt>
                      <c:pt idx="829" formatCode="m/d/yy\ h:mm;@">
                        <c:v>45812.833333333336</c:v>
                      </c:pt>
                      <c:pt idx="830" formatCode="m/d/yy\ h:mm;@">
                        <c:v>45812.916666666664</c:v>
                      </c:pt>
                      <c:pt idx="831" formatCode="m/d/yy\ h:mm;@">
                        <c:v>45813</c:v>
                      </c:pt>
                      <c:pt idx="832" formatCode="m/d/yy\ h:mm;@">
                        <c:v>45813.083333333336</c:v>
                      </c:pt>
                      <c:pt idx="833" formatCode="m/d/yy\ h:mm;@">
                        <c:v>45813.166666666664</c:v>
                      </c:pt>
                      <c:pt idx="834" formatCode="m/d/yy\ h:mm;@">
                        <c:v>45813.25</c:v>
                      </c:pt>
                      <c:pt idx="835" formatCode="m/d/yy\ h:mm;@">
                        <c:v>45813.333333333336</c:v>
                      </c:pt>
                      <c:pt idx="836" formatCode="m/d/yy\ h:mm;@">
                        <c:v>45813.416666666664</c:v>
                      </c:pt>
                      <c:pt idx="837" formatCode="m/d/yy\ h:mm;@">
                        <c:v>45813.5</c:v>
                      </c:pt>
                      <c:pt idx="838" formatCode="m/d/yy\ h:mm;@">
                        <c:v>45813.583333333336</c:v>
                      </c:pt>
                      <c:pt idx="839" formatCode="m/d/yy\ h:mm;@">
                        <c:v>45813.666666666664</c:v>
                      </c:pt>
                      <c:pt idx="840" formatCode="m/d/yy\ h:mm;@">
                        <c:v>45813.75</c:v>
                      </c:pt>
                      <c:pt idx="841" formatCode="m/d/yy\ h:mm;@">
                        <c:v>45813.833333333336</c:v>
                      </c:pt>
                      <c:pt idx="842" formatCode="m/d/yy\ h:mm;@">
                        <c:v>45813.916666666664</c:v>
                      </c:pt>
                      <c:pt idx="843" formatCode="m/d/yy\ h:mm;@">
                        <c:v>45814</c:v>
                      </c:pt>
                      <c:pt idx="844" formatCode="m/d/yy\ h:mm;@">
                        <c:v>45814.083333333336</c:v>
                      </c:pt>
                      <c:pt idx="845" formatCode="m/d/yy\ h:mm;@">
                        <c:v>45814.166666666664</c:v>
                      </c:pt>
                      <c:pt idx="846" formatCode="m/d/yy\ h:mm;@">
                        <c:v>45814.25</c:v>
                      </c:pt>
                      <c:pt idx="847" formatCode="m/d/yy\ h:mm;@">
                        <c:v>45814.333333333336</c:v>
                      </c:pt>
                      <c:pt idx="848" formatCode="m/d/yy\ h:mm;@">
                        <c:v>45814.416666666664</c:v>
                      </c:pt>
                      <c:pt idx="849" formatCode="m/d/yy\ h:mm;@">
                        <c:v>45814.5</c:v>
                      </c:pt>
                      <c:pt idx="850" formatCode="m/d/yy\ h:mm;@">
                        <c:v>45814.583333333336</c:v>
                      </c:pt>
                      <c:pt idx="851" formatCode="m/d/yy\ h:mm;@">
                        <c:v>45814.666666666664</c:v>
                      </c:pt>
                      <c:pt idx="852" formatCode="m/d/yy\ h:mm;@">
                        <c:v>45814.75</c:v>
                      </c:pt>
                      <c:pt idx="853" formatCode="m/d/yy\ h:mm;@">
                        <c:v>45814.833333333336</c:v>
                      </c:pt>
                      <c:pt idx="854" formatCode="m/d/yy\ h:mm;@">
                        <c:v>45814.916666666664</c:v>
                      </c:pt>
                      <c:pt idx="855" formatCode="m/d/yy\ h:mm;@">
                        <c:v>45815</c:v>
                      </c:pt>
                      <c:pt idx="856" formatCode="m/d/yy\ h:mm;@">
                        <c:v>45815.083333333336</c:v>
                      </c:pt>
                      <c:pt idx="857" formatCode="m/d/yy\ h:mm;@">
                        <c:v>45815.166666666664</c:v>
                      </c:pt>
                      <c:pt idx="858" formatCode="m/d/yy\ h:mm;@">
                        <c:v>45815.25</c:v>
                      </c:pt>
                      <c:pt idx="859" formatCode="m/d/yy\ h:mm;@">
                        <c:v>45815.333333333336</c:v>
                      </c:pt>
                      <c:pt idx="860" formatCode="m/d/yy\ h:mm;@">
                        <c:v>45815.416666666664</c:v>
                      </c:pt>
                      <c:pt idx="861" formatCode="m/d/yy\ h:mm;@">
                        <c:v>45815.5</c:v>
                      </c:pt>
                      <c:pt idx="862" formatCode="m/d/yy\ h:mm;@">
                        <c:v>45815.583333333336</c:v>
                      </c:pt>
                      <c:pt idx="863" formatCode="m/d/yy\ h:mm;@">
                        <c:v>45815.666666666664</c:v>
                      </c:pt>
                      <c:pt idx="864" formatCode="m/d/yy\ h:mm;@">
                        <c:v>45815.75</c:v>
                      </c:pt>
                      <c:pt idx="865" formatCode="m/d/yy\ h:mm;@">
                        <c:v>45815.833333333336</c:v>
                      </c:pt>
                      <c:pt idx="866" formatCode="m/d/yy\ h:mm;@">
                        <c:v>45815.916666666664</c:v>
                      </c:pt>
                      <c:pt idx="867" formatCode="m/d/yy\ h:mm;@">
                        <c:v>45816</c:v>
                      </c:pt>
                      <c:pt idx="868" formatCode="m/d/yy\ h:mm;@">
                        <c:v>45816.083333333336</c:v>
                      </c:pt>
                      <c:pt idx="869" formatCode="m/d/yy\ h:mm;@">
                        <c:v>45816.166666666664</c:v>
                      </c:pt>
                      <c:pt idx="870" formatCode="m/d/yy\ h:mm;@">
                        <c:v>45816.25</c:v>
                      </c:pt>
                      <c:pt idx="871" formatCode="m/d/yy\ h:mm;@">
                        <c:v>45816.333333333336</c:v>
                      </c:pt>
                      <c:pt idx="872" formatCode="m/d/yy\ h:mm;@">
                        <c:v>45816.416666666664</c:v>
                      </c:pt>
                      <c:pt idx="873" formatCode="m/d/yy\ h:mm;@">
                        <c:v>45816.5</c:v>
                      </c:pt>
                      <c:pt idx="874" formatCode="m/d/yy\ h:mm;@">
                        <c:v>45816.583333333336</c:v>
                      </c:pt>
                      <c:pt idx="875" formatCode="m/d/yy\ h:mm;@">
                        <c:v>45816.666666666664</c:v>
                      </c:pt>
                      <c:pt idx="876" formatCode="m/d/yy\ h:mm;@">
                        <c:v>45816.75</c:v>
                      </c:pt>
                      <c:pt idx="877" formatCode="m/d/yy\ h:mm;@">
                        <c:v>45816.833333333336</c:v>
                      </c:pt>
                      <c:pt idx="878" formatCode="m/d/yy\ h:mm;@">
                        <c:v>45816.916666666664</c:v>
                      </c:pt>
                      <c:pt idx="879" formatCode="m/d/yy\ h:mm;@">
                        <c:v>45817</c:v>
                      </c:pt>
                      <c:pt idx="880" formatCode="m/d/yy\ h:mm;@">
                        <c:v>45817.083333333336</c:v>
                      </c:pt>
                      <c:pt idx="881" formatCode="m/d/yy\ h:mm;@">
                        <c:v>45817.166666666664</c:v>
                      </c:pt>
                      <c:pt idx="882" formatCode="m/d/yy\ h:mm;@">
                        <c:v>45817.25</c:v>
                      </c:pt>
                      <c:pt idx="883" formatCode="m/d/yy\ h:mm;@">
                        <c:v>45817.333333333336</c:v>
                      </c:pt>
                      <c:pt idx="884" formatCode="m/d/yy\ h:mm;@">
                        <c:v>45817.416666666664</c:v>
                      </c:pt>
                      <c:pt idx="885" formatCode="m/d/yy\ h:mm;@">
                        <c:v>45817.5</c:v>
                      </c:pt>
                      <c:pt idx="886" formatCode="m/d/yy\ h:mm;@">
                        <c:v>45817.583333333336</c:v>
                      </c:pt>
                      <c:pt idx="887" formatCode="m/d/yy\ h:mm;@">
                        <c:v>45817.666666666664</c:v>
                      </c:pt>
                      <c:pt idx="888" formatCode="m/d/yy\ h:mm;@">
                        <c:v>45817.75</c:v>
                      </c:pt>
                      <c:pt idx="889" formatCode="m/d/yy\ h:mm;@">
                        <c:v>45817.833333333336</c:v>
                      </c:pt>
                      <c:pt idx="890" formatCode="m/d/yy\ h:mm;@">
                        <c:v>45817.916666666664</c:v>
                      </c:pt>
                      <c:pt idx="891" formatCode="m/d/yy\ h:mm;@">
                        <c:v>45818</c:v>
                      </c:pt>
                      <c:pt idx="892" formatCode="m/d/yy\ h:mm;@">
                        <c:v>45818.083333333336</c:v>
                      </c:pt>
                      <c:pt idx="893" formatCode="m/d/yy\ h:mm;@">
                        <c:v>45818.166666666664</c:v>
                      </c:pt>
                      <c:pt idx="894" formatCode="m/d/yy\ h:mm;@">
                        <c:v>45818.25</c:v>
                      </c:pt>
                      <c:pt idx="895" formatCode="m/d/yy\ h:mm;@">
                        <c:v>45818.333333333336</c:v>
                      </c:pt>
                      <c:pt idx="896" formatCode="m/d/yy\ h:mm;@">
                        <c:v>45818.416666666664</c:v>
                      </c:pt>
                      <c:pt idx="897" formatCode="m/d/yy\ h:mm;@">
                        <c:v>45818.5</c:v>
                      </c:pt>
                      <c:pt idx="898" formatCode="m/d/yy\ h:mm;@">
                        <c:v>45818.583333333336</c:v>
                      </c:pt>
                      <c:pt idx="899" formatCode="m/d/yy\ h:mm;@">
                        <c:v>45818.666666666664</c:v>
                      </c:pt>
                      <c:pt idx="900" formatCode="m/d/yy\ h:mm;@">
                        <c:v>45818.75</c:v>
                      </c:pt>
                      <c:pt idx="901" formatCode="m/d/yy\ h:mm;@">
                        <c:v>45818.833333333336</c:v>
                      </c:pt>
                      <c:pt idx="902" formatCode="m/d/yy\ h:mm;@">
                        <c:v>45818.916666666664</c:v>
                      </c:pt>
                      <c:pt idx="903" formatCode="m/d/yy\ h:mm;@">
                        <c:v>45819</c:v>
                      </c:pt>
                      <c:pt idx="904" formatCode="m/d/yy\ h:mm;@">
                        <c:v>45819.083333333336</c:v>
                      </c:pt>
                      <c:pt idx="905" formatCode="m/d/yy\ h:mm;@">
                        <c:v>45819.166666666664</c:v>
                      </c:pt>
                      <c:pt idx="906" formatCode="m/d/yy\ h:mm;@">
                        <c:v>45819.25</c:v>
                      </c:pt>
                      <c:pt idx="907" formatCode="m/d/yy\ h:mm;@">
                        <c:v>45819.333333333336</c:v>
                      </c:pt>
                      <c:pt idx="908" formatCode="m/d/yy\ h:mm;@">
                        <c:v>45819.416666666664</c:v>
                      </c:pt>
                      <c:pt idx="909" formatCode="m/d/yy\ h:mm;@">
                        <c:v>45819.5</c:v>
                      </c:pt>
                      <c:pt idx="910" formatCode="m/d/yy\ h:mm;@">
                        <c:v>45819.583333333336</c:v>
                      </c:pt>
                      <c:pt idx="911" formatCode="m/d/yy\ h:mm;@">
                        <c:v>45819.666666666664</c:v>
                      </c:pt>
                      <c:pt idx="912" formatCode="m/d/yy\ h:mm;@">
                        <c:v>45819.75</c:v>
                      </c:pt>
                      <c:pt idx="913" formatCode="m/d/yy\ h:mm;@">
                        <c:v>45819.833333333336</c:v>
                      </c:pt>
                      <c:pt idx="914" formatCode="m/d/yy\ h:mm;@">
                        <c:v>45819.916666666664</c:v>
                      </c:pt>
                      <c:pt idx="915" formatCode="m/d/yy\ h:mm;@">
                        <c:v>45820</c:v>
                      </c:pt>
                      <c:pt idx="916" formatCode="m/d/yy\ h:mm;@">
                        <c:v>45820.083333333336</c:v>
                      </c:pt>
                      <c:pt idx="917" formatCode="m/d/yy\ h:mm;@">
                        <c:v>45820.166666666664</c:v>
                      </c:pt>
                      <c:pt idx="918" formatCode="m/d/yy\ h:mm;@">
                        <c:v>45820.25</c:v>
                      </c:pt>
                      <c:pt idx="919" formatCode="m/d/yy\ h:mm;@">
                        <c:v>45820.333333333336</c:v>
                      </c:pt>
                      <c:pt idx="920" formatCode="m/d/yy\ h:mm;@">
                        <c:v>45820.416666666664</c:v>
                      </c:pt>
                      <c:pt idx="921" formatCode="m/d/yy\ h:mm;@">
                        <c:v>45820.5</c:v>
                      </c:pt>
                      <c:pt idx="922" formatCode="m/d/yy\ h:mm;@">
                        <c:v>45820.583333333336</c:v>
                      </c:pt>
                      <c:pt idx="923" formatCode="m/d/yy\ h:mm;@">
                        <c:v>45820.666666666664</c:v>
                      </c:pt>
                      <c:pt idx="924" formatCode="m/d/yy\ h:mm;@">
                        <c:v>45820.75</c:v>
                      </c:pt>
                      <c:pt idx="925" formatCode="m/d/yy\ h:mm;@">
                        <c:v>45820.833333333336</c:v>
                      </c:pt>
                      <c:pt idx="926" formatCode="m/d/yy\ h:mm;@">
                        <c:v>45820.916666666664</c:v>
                      </c:pt>
                      <c:pt idx="927" formatCode="m/d/yy\ h:mm;@">
                        <c:v>45821</c:v>
                      </c:pt>
                      <c:pt idx="928" formatCode="m/d/yy\ h:mm;@">
                        <c:v>45821.083333333336</c:v>
                      </c:pt>
                      <c:pt idx="929" formatCode="m/d/yy\ h:mm;@">
                        <c:v>45821.166666666664</c:v>
                      </c:pt>
                      <c:pt idx="930" formatCode="m/d/yy\ h:mm;@">
                        <c:v>45821.25</c:v>
                      </c:pt>
                      <c:pt idx="931" formatCode="m/d/yy\ h:mm;@">
                        <c:v>45821.333333333336</c:v>
                      </c:pt>
                      <c:pt idx="932" formatCode="m/d/yy\ h:mm;@">
                        <c:v>45821.416666666664</c:v>
                      </c:pt>
                      <c:pt idx="933" formatCode="m/d/yy\ h:mm;@">
                        <c:v>45821.5</c:v>
                      </c:pt>
                      <c:pt idx="934" formatCode="m/d/yy\ h:mm;@">
                        <c:v>45821.583333333336</c:v>
                      </c:pt>
                      <c:pt idx="935" formatCode="m/d/yy\ h:mm;@">
                        <c:v>45821.666666666664</c:v>
                      </c:pt>
                      <c:pt idx="936" formatCode="m/d/yy\ h:mm;@">
                        <c:v>45821.75</c:v>
                      </c:pt>
                      <c:pt idx="937" formatCode="m/d/yy\ h:mm;@">
                        <c:v>45821.833333333336</c:v>
                      </c:pt>
                      <c:pt idx="938" formatCode="m/d/yy\ h:mm;@">
                        <c:v>45821.916666666664</c:v>
                      </c:pt>
                      <c:pt idx="939" formatCode="m/d/yy\ h:mm;@">
                        <c:v>45822</c:v>
                      </c:pt>
                      <c:pt idx="940" formatCode="m/d/yy\ h:mm;@">
                        <c:v>45822.083333333336</c:v>
                      </c:pt>
                      <c:pt idx="941" formatCode="m/d/yy\ h:mm;@">
                        <c:v>45822.166666666664</c:v>
                      </c:pt>
                      <c:pt idx="942" formatCode="m/d/yy\ h:mm;@">
                        <c:v>45822.25</c:v>
                      </c:pt>
                      <c:pt idx="943" formatCode="m/d/yy\ h:mm;@">
                        <c:v>45822.333333333336</c:v>
                      </c:pt>
                      <c:pt idx="944" formatCode="m/d/yy\ h:mm;@">
                        <c:v>45822.416666666664</c:v>
                      </c:pt>
                      <c:pt idx="945" formatCode="m/d/yy\ h:mm;@">
                        <c:v>45822.5</c:v>
                      </c:pt>
                      <c:pt idx="946" formatCode="m/d/yy\ h:mm;@">
                        <c:v>45822.583333333336</c:v>
                      </c:pt>
                      <c:pt idx="947" formatCode="m/d/yy\ h:mm;@">
                        <c:v>45822.666666666664</c:v>
                      </c:pt>
                      <c:pt idx="948" formatCode="m/d/yy\ h:mm;@">
                        <c:v>45822.75</c:v>
                      </c:pt>
                      <c:pt idx="949" formatCode="m/d/yy\ h:mm;@">
                        <c:v>45822.833333333336</c:v>
                      </c:pt>
                      <c:pt idx="950" formatCode="m/d/yy\ h:mm;@">
                        <c:v>45822.916666666664</c:v>
                      </c:pt>
                      <c:pt idx="951" formatCode="m/d/yy\ h:mm;@">
                        <c:v>45823</c:v>
                      </c:pt>
                      <c:pt idx="952" formatCode="m/d/yy\ h:mm;@">
                        <c:v>45823.083333333336</c:v>
                      </c:pt>
                      <c:pt idx="953" formatCode="m/d/yy\ h:mm;@">
                        <c:v>45823.166666666664</c:v>
                      </c:pt>
                      <c:pt idx="954" formatCode="m/d/yy\ h:mm;@">
                        <c:v>45823.25</c:v>
                      </c:pt>
                      <c:pt idx="955" formatCode="m/d/yy\ h:mm;@">
                        <c:v>45823.333333333336</c:v>
                      </c:pt>
                      <c:pt idx="956" formatCode="m/d/yy\ h:mm;@">
                        <c:v>45823.416666666664</c:v>
                      </c:pt>
                      <c:pt idx="957" formatCode="m/d/yy\ h:mm;@">
                        <c:v>45823.5</c:v>
                      </c:pt>
                      <c:pt idx="958" formatCode="m/d/yy\ h:mm;@">
                        <c:v>45823.583333333336</c:v>
                      </c:pt>
                      <c:pt idx="959" formatCode="m/d/yy\ h:mm;@">
                        <c:v>45823.666666666664</c:v>
                      </c:pt>
                      <c:pt idx="960" formatCode="m/d/yy\ h:mm;@">
                        <c:v>45823.75</c:v>
                      </c:pt>
                      <c:pt idx="961" formatCode="m/d/yy\ h:mm;@">
                        <c:v>45823.833333333336</c:v>
                      </c:pt>
                      <c:pt idx="962" formatCode="m/d/yy\ h:mm;@">
                        <c:v>45823.916666666664</c:v>
                      </c:pt>
                      <c:pt idx="963" formatCode="m/d/yy\ h:mm;@">
                        <c:v>45824</c:v>
                      </c:pt>
                      <c:pt idx="964" formatCode="m/d/yy\ h:mm;@">
                        <c:v>45824.083333333336</c:v>
                      </c:pt>
                      <c:pt idx="965" formatCode="m/d/yy\ h:mm;@">
                        <c:v>45824.166666666664</c:v>
                      </c:pt>
                      <c:pt idx="966" formatCode="m/d/yy\ h:mm;@">
                        <c:v>45824.25</c:v>
                      </c:pt>
                      <c:pt idx="967" formatCode="m/d/yy\ h:mm;@">
                        <c:v>45824.333333333336</c:v>
                      </c:pt>
                      <c:pt idx="968" formatCode="m/d/yy\ h:mm;@">
                        <c:v>45824.416666666664</c:v>
                      </c:pt>
                      <c:pt idx="969" formatCode="m/d/yy\ h:mm;@">
                        <c:v>45824.5</c:v>
                      </c:pt>
                      <c:pt idx="970" formatCode="m/d/yy\ h:mm;@">
                        <c:v>45824.583333333336</c:v>
                      </c:pt>
                      <c:pt idx="971" formatCode="m/d/yy\ h:mm;@">
                        <c:v>45824.666666666664</c:v>
                      </c:pt>
                      <c:pt idx="972" formatCode="m/d/yy\ h:mm;@">
                        <c:v>45824.75</c:v>
                      </c:pt>
                      <c:pt idx="973" formatCode="m/d/yy\ h:mm;@">
                        <c:v>45824.833333333336</c:v>
                      </c:pt>
                      <c:pt idx="974" formatCode="m/d/yy\ h:mm;@">
                        <c:v>45824.916666666664</c:v>
                      </c:pt>
                      <c:pt idx="975" formatCode="m/d/yy\ h:mm;@">
                        <c:v>45825</c:v>
                      </c:pt>
                      <c:pt idx="976" formatCode="m/d/yy\ h:mm;@">
                        <c:v>45825.083333333336</c:v>
                      </c:pt>
                      <c:pt idx="977" formatCode="m/d/yy\ h:mm;@">
                        <c:v>45825.166666666664</c:v>
                      </c:pt>
                      <c:pt idx="978" formatCode="m/d/yy\ h:mm;@">
                        <c:v>45825.25</c:v>
                      </c:pt>
                      <c:pt idx="979" formatCode="m/d/yy\ h:mm;@">
                        <c:v>45825.333333333336</c:v>
                      </c:pt>
                      <c:pt idx="980" formatCode="m/d/yy\ h:mm;@">
                        <c:v>45825.416666666664</c:v>
                      </c:pt>
                      <c:pt idx="981" formatCode="m/d/yy\ h:mm;@">
                        <c:v>45825.5</c:v>
                      </c:pt>
                      <c:pt idx="982" formatCode="m/d/yy\ h:mm;@">
                        <c:v>45825.583333333336</c:v>
                      </c:pt>
                      <c:pt idx="983" formatCode="m/d/yy\ h:mm;@">
                        <c:v>45825.666666666664</c:v>
                      </c:pt>
                      <c:pt idx="984" formatCode="m/d/yy\ h:mm;@">
                        <c:v>45825.75</c:v>
                      </c:pt>
                      <c:pt idx="985" formatCode="m/d/yy\ h:mm;@">
                        <c:v>45825.833333333336</c:v>
                      </c:pt>
                      <c:pt idx="986" formatCode="m/d/yy\ h:mm;@">
                        <c:v>45825.916666666664</c:v>
                      </c:pt>
                      <c:pt idx="987" formatCode="m/d/yy\ h:mm;@">
                        <c:v>45826</c:v>
                      </c:pt>
                      <c:pt idx="988" formatCode="m/d/yy\ h:mm;@">
                        <c:v>45826.083333333336</c:v>
                      </c:pt>
                      <c:pt idx="989" formatCode="m/d/yy\ h:mm;@">
                        <c:v>45826.166666666664</c:v>
                      </c:pt>
                      <c:pt idx="990" formatCode="m/d/yy\ h:mm;@">
                        <c:v>45826.25</c:v>
                      </c:pt>
                      <c:pt idx="991" formatCode="m/d/yy\ h:mm;@">
                        <c:v>45826.333333333336</c:v>
                      </c:pt>
                      <c:pt idx="992" formatCode="m/d/yy\ h:mm;@">
                        <c:v>45826.416666666664</c:v>
                      </c:pt>
                      <c:pt idx="993" formatCode="m/d/yy\ h:mm;@">
                        <c:v>45826.5</c:v>
                      </c:pt>
                      <c:pt idx="994" formatCode="m/d/yy\ h:mm;@">
                        <c:v>45826.583333333336</c:v>
                      </c:pt>
                      <c:pt idx="995" formatCode="m/d/yy\ h:mm;@">
                        <c:v>45826.666666666664</c:v>
                      </c:pt>
                      <c:pt idx="996" formatCode="m/d/yy\ h:mm;@">
                        <c:v>45826.75</c:v>
                      </c:pt>
                      <c:pt idx="997" formatCode="m/d/yy\ h:mm;@">
                        <c:v>45826.833333333336</c:v>
                      </c:pt>
                      <c:pt idx="998" formatCode="m/d/yy\ h:mm;@">
                        <c:v>45826.916666666664</c:v>
                      </c:pt>
                      <c:pt idx="999" formatCode="m/d/yy\ h:mm;@">
                        <c:v>45827</c:v>
                      </c:pt>
                      <c:pt idx="1000" formatCode="m/d/yy\ h:mm;@">
                        <c:v>45827.083333333336</c:v>
                      </c:pt>
                      <c:pt idx="1001" formatCode="m/d/yy\ h:mm;@">
                        <c:v>45827.166666666664</c:v>
                      </c:pt>
                      <c:pt idx="1002" formatCode="m/d/yy\ h:mm;@">
                        <c:v>45827.25</c:v>
                      </c:pt>
                      <c:pt idx="1003" formatCode="m/d/yy\ h:mm;@">
                        <c:v>45827.333333333336</c:v>
                      </c:pt>
                      <c:pt idx="1004" formatCode="m/d/yy\ h:mm;@">
                        <c:v>45827.416666666664</c:v>
                      </c:pt>
                      <c:pt idx="1005" formatCode="m/d/yy\ h:mm;@">
                        <c:v>45827.5</c:v>
                      </c:pt>
                      <c:pt idx="1006" formatCode="m/d/yy\ h:mm;@">
                        <c:v>45827.583333333336</c:v>
                      </c:pt>
                      <c:pt idx="1007" formatCode="m/d/yy\ h:mm;@">
                        <c:v>45827.666666666664</c:v>
                      </c:pt>
                      <c:pt idx="1008" formatCode="m/d/yy\ h:mm;@">
                        <c:v>45827.75</c:v>
                      </c:pt>
                      <c:pt idx="1009" formatCode="m/d/yy\ h:mm;@">
                        <c:v>45827.833333333336</c:v>
                      </c:pt>
                      <c:pt idx="1010" formatCode="m/d/yy\ h:mm;@">
                        <c:v>45827.916666666664</c:v>
                      </c:pt>
                      <c:pt idx="1011" formatCode="m/d/yy\ h:mm;@">
                        <c:v>45828</c:v>
                      </c:pt>
                      <c:pt idx="1012" formatCode="m/d/yy\ h:mm;@">
                        <c:v>45828.083333333336</c:v>
                      </c:pt>
                      <c:pt idx="1013" formatCode="m/d/yy\ h:mm;@">
                        <c:v>45828.166666666664</c:v>
                      </c:pt>
                      <c:pt idx="1014" formatCode="m/d/yy\ h:mm;@">
                        <c:v>45828.25</c:v>
                      </c:pt>
                      <c:pt idx="1015" formatCode="m/d/yy\ h:mm;@">
                        <c:v>45828.333333333336</c:v>
                      </c:pt>
                      <c:pt idx="1016" formatCode="m/d/yy\ h:mm;@">
                        <c:v>45828.416666666664</c:v>
                      </c:pt>
                      <c:pt idx="1017" formatCode="m/d/yy\ h:mm;@">
                        <c:v>45828.5</c:v>
                      </c:pt>
                      <c:pt idx="1018" formatCode="m/d/yy\ h:mm;@">
                        <c:v>45828.583333333336</c:v>
                      </c:pt>
                      <c:pt idx="1019" formatCode="m/d/yy\ h:mm;@">
                        <c:v>45828.666666666664</c:v>
                      </c:pt>
                      <c:pt idx="1020" formatCode="m/d/yy\ h:mm;@">
                        <c:v>45828.75</c:v>
                      </c:pt>
                      <c:pt idx="1021" formatCode="m/d/yy\ h:mm;@">
                        <c:v>45828.833333333336</c:v>
                      </c:pt>
                      <c:pt idx="1022" formatCode="m/d/yy\ h:mm;@">
                        <c:v>45828.916666666664</c:v>
                      </c:pt>
                      <c:pt idx="1023" formatCode="m/d/yy\ h:mm;@">
                        <c:v>45829</c:v>
                      </c:pt>
                      <c:pt idx="1024" formatCode="m/d/yy\ h:mm;@">
                        <c:v>45829.083333333336</c:v>
                      </c:pt>
                      <c:pt idx="1025" formatCode="m/d/yy\ h:mm;@">
                        <c:v>45829.166666666664</c:v>
                      </c:pt>
                      <c:pt idx="1026" formatCode="m/d/yy\ h:mm;@">
                        <c:v>45829.25</c:v>
                      </c:pt>
                      <c:pt idx="1027" formatCode="m/d/yy\ h:mm;@">
                        <c:v>45829.333333333336</c:v>
                      </c:pt>
                      <c:pt idx="1028" formatCode="m/d/yy\ h:mm;@">
                        <c:v>45829.416666666664</c:v>
                      </c:pt>
                      <c:pt idx="1029" formatCode="m/d/yy\ h:mm;@">
                        <c:v>45829.5</c:v>
                      </c:pt>
                      <c:pt idx="1030" formatCode="m/d/yy\ h:mm;@">
                        <c:v>45829.583333333336</c:v>
                      </c:pt>
                      <c:pt idx="1031" formatCode="m/d/yy\ h:mm;@">
                        <c:v>45829.666666666664</c:v>
                      </c:pt>
                      <c:pt idx="1032" formatCode="m/d/yy\ h:mm;@">
                        <c:v>45829.75</c:v>
                      </c:pt>
                      <c:pt idx="1033" formatCode="m/d/yy\ h:mm;@">
                        <c:v>45829.833333333336</c:v>
                      </c:pt>
                      <c:pt idx="1034" formatCode="m/d/yy\ h:mm;@">
                        <c:v>45829.916666666664</c:v>
                      </c:pt>
                      <c:pt idx="1035" formatCode="m/d/yy\ h:mm;@">
                        <c:v>45830</c:v>
                      </c:pt>
                      <c:pt idx="1036" formatCode="m/d/yy\ h:mm;@">
                        <c:v>45830.083333333336</c:v>
                      </c:pt>
                      <c:pt idx="1037" formatCode="m/d/yy\ h:mm;@">
                        <c:v>45830.166666666664</c:v>
                      </c:pt>
                      <c:pt idx="1038" formatCode="m/d/yy\ h:mm;@">
                        <c:v>45830.25</c:v>
                      </c:pt>
                      <c:pt idx="1039" formatCode="m/d/yy\ h:mm;@">
                        <c:v>45830.333333333336</c:v>
                      </c:pt>
                      <c:pt idx="1040" formatCode="m/d/yy\ h:mm;@">
                        <c:v>45830.416666666664</c:v>
                      </c:pt>
                      <c:pt idx="1041" formatCode="m/d/yy\ h:mm;@">
                        <c:v>45830.5</c:v>
                      </c:pt>
                      <c:pt idx="1042" formatCode="m/d/yy\ h:mm;@">
                        <c:v>45830.583333333336</c:v>
                      </c:pt>
                      <c:pt idx="1043" formatCode="m/d/yy\ h:mm;@">
                        <c:v>45830.666666666664</c:v>
                      </c:pt>
                      <c:pt idx="1044" formatCode="m/d/yy\ h:mm;@">
                        <c:v>45830.75</c:v>
                      </c:pt>
                      <c:pt idx="1045" formatCode="m/d/yy\ h:mm;@">
                        <c:v>45830.833333333336</c:v>
                      </c:pt>
                      <c:pt idx="1046" formatCode="m/d/yy\ h:mm;@">
                        <c:v>45830.916666666664</c:v>
                      </c:pt>
                      <c:pt idx="1047" formatCode="m/d/yy\ h:mm;@">
                        <c:v>45831</c:v>
                      </c:pt>
                      <c:pt idx="1048" formatCode="m/d/yy\ h:mm;@">
                        <c:v>45831.083333333336</c:v>
                      </c:pt>
                      <c:pt idx="1049" formatCode="m/d/yy\ h:mm;@">
                        <c:v>45831.166666666664</c:v>
                      </c:pt>
                      <c:pt idx="1050" formatCode="m/d/yy\ h:mm;@">
                        <c:v>45831.25</c:v>
                      </c:pt>
                      <c:pt idx="1051" formatCode="m/d/yy\ h:mm;@">
                        <c:v>45831.333333333336</c:v>
                      </c:pt>
                      <c:pt idx="1052" formatCode="m/d/yy\ h:mm;@">
                        <c:v>45831.416666666664</c:v>
                      </c:pt>
                      <c:pt idx="1053" formatCode="m/d/yy\ h:mm;@">
                        <c:v>45831.5</c:v>
                      </c:pt>
                      <c:pt idx="1054" formatCode="m/d/yy\ h:mm;@">
                        <c:v>45831.583333333336</c:v>
                      </c:pt>
                      <c:pt idx="1055" formatCode="m/d/yy\ h:mm;@">
                        <c:v>45831.666666666664</c:v>
                      </c:pt>
                      <c:pt idx="1056" formatCode="m/d/yy\ h:mm;@">
                        <c:v>45831.75</c:v>
                      </c:pt>
                      <c:pt idx="1057" formatCode="m/d/yy\ h:mm;@">
                        <c:v>45831.833333333336</c:v>
                      </c:pt>
                      <c:pt idx="1058" formatCode="m/d/yy\ h:mm;@">
                        <c:v>45831.916666666664</c:v>
                      </c:pt>
                      <c:pt idx="1059" formatCode="m/d/yy\ h:mm;@">
                        <c:v>45832</c:v>
                      </c:pt>
                      <c:pt idx="1060" formatCode="m/d/yy\ h:mm;@">
                        <c:v>45832.083333333336</c:v>
                      </c:pt>
                      <c:pt idx="1061" formatCode="m/d/yy\ h:mm;@">
                        <c:v>45832.166666666664</c:v>
                      </c:pt>
                      <c:pt idx="1062" formatCode="m/d/yy\ h:mm;@">
                        <c:v>45832.25</c:v>
                      </c:pt>
                      <c:pt idx="1063" formatCode="m/d/yy\ h:mm;@">
                        <c:v>45832.333333333336</c:v>
                      </c:pt>
                      <c:pt idx="1064" formatCode="m/d/yy\ h:mm;@">
                        <c:v>45832.416666666664</c:v>
                      </c:pt>
                      <c:pt idx="1065" formatCode="m/d/yy\ h:mm;@">
                        <c:v>45832.5</c:v>
                      </c:pt>
                      <c:pt idx="1066" formatCode="m/d/yy\ h:mm;@">
                        <c:v>45832.583333333336</c:v>
                      </c:pt>
                      <c:pt idx="1067" formatCode="m/d/yy\ h:mm;@">
                        <c:v>45832.666666666664</c:v>
                      </c:pt>
                      <c:pt idx="1068" formatCode="m/d/yy\ h:mm;@">
                        <c:v>45832.75</c:v>
                      </c:pt>
                      <c:pt idx="1069" formatCode="m/d/yy\ h:mm;@">
                        <c:v>45832.833333333336</c:v>
                      </c:pt>
                      <c:pt idx="1070" formatCode="m/d/yy\ h:mm;@">
                        <c:v>45832.916666666664</c:v>
                      </c:pt>
                      <c:pt idx="1071" formatCode="m/d/yy\ h:mm;@">
                        <c:v>45833</c:v>
                      </c:pt>
                      <c:pt idx="1072" formatCode="m/d/yy\ h:mm;@">
                        <c:v>45833.083333333336</c:v>
                      </c:pt>
                      <c:pt idx="1073" formatCode="m/d/yy\ h:mm;@">
                        <c:v>45833.166666666664</c:v>
                      </c:pt>
                      <c:pt idx="1074" formatCode="m/d/yy\ h:mm;@">
                        <c:v>45833.25</c:v>
                      </c:pt>
                      <c:pt idx="1075" formatCode="m/d/yy\ h:mm;@">
                        <c:v>45833.333333333336</c:v>
                      </c:pt>
                      <c:pt idx="1076" formatCode="m/d/yy\ h:mm;@">
                        <c:v>45833.416666666664</c:v>
                      </c:pt>
                      <c:pt idx="1077" formatCode="m/d/yy\ h:mm;@">
                        <c:v>45833.5</c:v>
                      </c:pt>
                      <c:pt idx="1078" formatCode="m/d/yy\ h:mm;@">
                        <c:v>45833.583333333336</c:v>
                      </c:pt>
                      <c:pt idx="1079" formatCode="m/d/yy\ h:mm;@">
                        <c:v>45833.666666666664</c:v>
                      </c:pt>
                      <c:pt idx="1080" formatCode="m/d/yy\ h:mm;@">
                        <c:v>45833.75</c:v>
                      </c:pt>
                      <c:pt idx="1081" formatCode="m/d/yy\ h:mm;@">
                        <c:v>45833.833333333336</c:v>
                      </c:pt>
                      <c:pt idx="1082" formatCode="m/d/yy\ h:mm;@">
                        <c:v>45833.916666666664</c:v>
                      </c:pt>
                      <c:pt idx="1083" formatCode="m/d/yy\ h:mm;@">
                        <c:v>45834</c:v>
                      </c:pt>
                      <c:pt idx="1084" formatCode="m/d/yy\ h:mm;@">
                        <c:v>45834.083333333336</c:v>
                      </c:pt>
                      <c:pt idx="1085" formatCode="m/d/yy\ h:mm;@">
                        <c:v>45834.166666666664</c:v>
                      </c:pt>
                      <c:pt idx="1086" formatCode="m/d/yy\ h:mm;@">
                        <c:v>45834.25</c:v>
                      </c:pt>
                      <c:pt idx="1087" formatCode="m/d/yy\ h:mm;@">
                        <c:v>45834.333333333336</c:v>
                      </c:pt>
                      <c:pt idx="1088" formatCode="m/d/yy\ h:mm;@">
                        <c:v>45834.416666666664</c:v>
                      </c:pt>
                      <c:pt idx="1089" formatCode="m/d/yy\ h:mm;@">
                        <c:v>45834.5</c:v>
                      </c:pt>
                      <c:pt idx="1090" formatCode="m/d/yy\ h:mm;@">
                        <c:v>45834.583333333336</c:v>
                      </c:pt>
                      <c:pt idx="1091" formatCode="m/d/yy\ h:mm;@">
                        <c:v>45834.666666666664</c:v>
                      </c:pt>
                      <c:pt idx="1092" formatCode="m/d/yy\ h:mm;@">
                        <c:v>45834.75</c:v>
                      </c:pt>
                      <c:pt idx="1093" formatCode="m/d/yy\ h:mm;@">
                        <c:v>45834.833333333336</c:v>
                      </c:pt>
                      <c:pt idx="1094" formatCode="m/d/yy\ h:mm;@">
                        <c:v>45834.916666666664</c:v>
                      </c:pt>
                      <c:pt idx="1095" formatCode="m/d/yy\ h:mm;@">
                        <c:v>45835</c:v>
                      </c:pt>
                      <c:pt idx="1096" formatCode="m/d/yy\ h:mm;@">
                        <c:v>45835.083333333336</c:v>
                      </c:pt>
                      <c:pt idx="1097" formatCode="m/d/yy\ h:mm;@">
                        <c:v>45835.166666666664</c:v>
                      </c:pt>
                      <c:pt idx="1098" formatCode="m/d/yy\ h:mm;@">
                        <c:v>45835.25</c:v>
                      </c:pt>
                      <c:pt idx="1099" formatCode="m/d/yy\ h:mm;@">
                        <c:v>45835.333333333336</c:v>
                      </c:pt>
                      <c:pt idx="1100" formatCode="m/d/yy\ h:mm;@">
                        <c:v>45835.416666666664</c:v>
                      </c:pt>
                      <c:pt idx="1101" formatCode="m/d/yy\ h:mm;@">
                        <c:v>45835.5</c:v>
                      </c:pt>
                      <c:pt idx="1102" formatCode="m/d/yy\ h:mm;@">
                        <c:v>45835.583333333336</c:v>
                      </c:pt>
                      <c:pt idx="1103" formatCode="m/d/yy\ h:mm;@">
                        <c:v>45835.666666666664</c:v>
                      </c:pt>
                      <c:pt idx="1104" formatCode="m/d/yy\ h:mm;@">
                        <c:v>45835.75</c:v>
                      </c:pt>
                      <c:pt idx="1105" formatCode="m/d/yy\ h:mm;@">
                        <c:v>45835.833333333336</c:v>
                      </c:pt>
                      <c:pt idx="1106" formatCode="m/d/yy\ h:mm;@">
                        <c:v>45835.916666666664</c:v>
                      </c:pt>
                      <c:pt idx="1107" formatCode="m/d/yy\ h:mm;@">
                        <c:v>45836</c:v>
                      </c:pt>
                      <c:pt idx="1108" formatCode="m/d/yy\ h:mm;@">
                        <c:v>45836.083333333336</c:v>
                      </c:pt>
                      <c:pt idx="1109" formatCode="m/d/yy\ h:mm;@">
                        <c:v>45836.166666666664</c:v>
                      </c:pt>
                      <c:pt idx="1110" formatCode="m/d/yy\ h:mm;@">
                        <c:v>45836.25</c:v>
                      </c:pt>
                      <c:pt idx="1111" formatCode="m/d/yy\ h:mm;@">
                        <c:v>45836.333333333336</c:v>
                      </c:pt>
                      <c:pt idx="1112" formatCode="m/d/yy\ h:mm;@">
                        <c:v>45836.416666666664</c:v>
                      </c:pt>
                      <c:pt idx="1113" formatCode="m/d/yy\ h:mm;@">
                        <c:v>45836.5</c:v>
                      </c:pt>
                      <c:pt idx="1114" formatCode="m/d/yy\ h:mm;@">
                        <c:v>45836.583333333336</c:v>
                      </c:pt>
                      <c:pt idx="1115" formatCode="m/d/yy\ h:mm;@">
                        <c:v>45836.666666666664</c:v>
                      </c:pt>
                      <c:pt idx="1116" formatCode="m/d/yy\ h:mm;@">
                        <c:v>45836.75</c:v>
                      </c:pt>
                      <c:pt idx="1117" formatCode="m/d/yy\ h:mm;@">
                        <c:v>45836.833333333336</c:v>
                      </c:pt>
                      <c:pt idx="1118" formatCode="m/d/yy\ h:mm;@">
                        <c:v>45836.916666666664</c:v>
                      </c:pt>
                      <c:pt idx="1119" formatCode="m/d/yy\ h:mm;@">
                        <c:v>45837</c:v>
                      </c:pt>
                      <c:pt idx="1120" formatCode="m/d/yy\ h:mm;@">
                        <c:v>45837.083333333336</c:v>
                      </c:pt>
                      <c:pt idx="1121" formatCode="m/d/yy\ h:mm;@">
                        <c:v>45837.166666666664</c:v>
                      </c:pt>
                      <c:pt idx="1122" formatCode="m/d/yy\ h:mm;@">
                        <c:v>45837.25</c:v>
                      </c:pt>
                      <c:pt idx="1123" formatCode="m/d/yy\ h:mm;@">
                        <c:v>45837.333333333336</c:v>
                      </c:pt>
                      <c:pt idx="1124" formatCode="m/d/yy\ h:mm;@">
                        <c:v>45837.416666666664</c:v>
                      </c:pt>
                      <c:pt idx="1125" formatCode="m/d/yy\ h:mm;@">
                        <c:v>45837.5</c:v>
                      </c:pt>
                      <c:pt idx="1126" formatCode="m/d/yy\ h:mm;@">
                        <c:v>45837.583333333336</c:v>
                      </c:pt>
                      <c:pt idx="1127" formatCode="m/d/yy\ h:mm;@">
                        <c:v>45837.666666666664</c:v>
                      </c:pt>
                      <c:pt idx="1128" formatCode="m/d/yy\ h:mm;@">
                        <c:v>45837.75</c:v>
                      </c:pt>
                      <c:pt idx="1129" formatCode="m/d/yy\ h:mm;@">
                        <c:v>45837.833333333336</c:v>
                      </c:pt>
                      <c:pt idx="1130" formatCode="m/d/yy\ h:mm;@">
                        <c:v>45837.916666666664</c:v>
                      </c:pt>
                      <c:pt idx="1131" formatCode="m/d/yy\ h:mm;@">
                        <c:v>45838</c:v>
                      </c:pt>
                      <c:pt idx="1132" formatCode="m/d/yy\ h:mm;@">
                        <c:v>45838.083333333336</c:v>
                      </c:pt>
                      <c:pt idx="1133" formatCode="m/d/yy\ h:mm;@">
                        <c:v>45838.166666666664</c:v>
                      </c:pt>
                      <c:pt idx="1134" formatCode="m/d/yy\ h:mm;@">
                        <c:v>45838.25</c:v>
                      </c:pt>
                      <c:pt idx="1135" formatCode="m/d/yy\ h:mm;@">
                        <c:v>45838.333333333336</c:v>
                      </c:pt>
                      <c:pt idx="1136" formatCode="m/d/yy\ h:mm;@">
                        <c:v>45838.416666666664</c:v>
                      </c:pt>
                      <c:pt idx="1137" formatCode="m/d/yy\ h:mm;@">
                        <c:v>45838.5</c:v>
                      </c:pt>
                      <c:pt idx="1138" formatCode="m/d/yy\ h:mm;@">
                        <c:v>45838.583333333336</c:v>
                      </c:pt>
                      <c:pt idx="1139" formatCode="m/d/yy\ h:mm;@">
                        <c:v>45838.666666666664</c:v>
                      </c:pt>
                      <c:pt idx="1140" formatCode="m/d/yy\ h:mm;@">
                        <c:v>45838.75</c:v>
                      </c:pt>
                      <c:pt idx="1141" formatCode="m/d/yy\ h:mm;@">
                        <c:v>45838.833333333336</c:v>
                      </c:pt>
                      <c:pt idx="1142" formatCode="m/d/yy\ h:mm;@">
                        <c:v>45838.916666666664</c:v>
                      </c:pt>
                      <c:pt idx="1143" formatCode="m/d/yy\ h:mm;@">
                        <c:v>45839</c:v>
                      </c:pt>
                      <c:pt idx="1144" formatCode="m/d/yy\ h:mm;@">
                        <c:v>45839.083333333336</c:v>
                      </c:pt>
                      <c:pt idx="1145" formatCode="m/d/yy\ h:mm;@">
                        <c:v>45839.166666666664</c:v>
                      </c:pt>
                      <c:pt idx="1146" formatCode="m/d/yy\ h:mm;@">
                        <c:v>45839.25</c:v>
                      </c:pt>
                      <c:pt idx="1147" formatCode="m/d/yy\ h:mm;@">
                        <c:v>45839.333333333336</c:v>
                      </c:pt>
                      <c:pt idx="1148" formatCode="m/d/yy\ h:mm;@">
                        <c:v>45839.416666666664</c:v>
                      </c:pt>
                      <c:pt idx="1149" formatCode="m/d/yy\ h:mm;@">
                        <c:v>45839.5</c:v>
                      </c:pt>
                      <c:pt idx="1150" formatCode="m/d/yy\ h:mm;@">
                        <c:v>45839.583333333336</c:v>
                      </c:pt>
                      <c:pt idx="1151" formatCode="m/d/yy\ h:mm;@">
                        <c:v>45839.666666666664</c:v>
                      </c:pt>
                      <c:pt idx="1152" formatCode="m/d/yy\ h:mm;@">
                        <c:v>45839.75</c:v>
                      </c:pt>
                      <c:pt idx="1153" formatCode="m/d/yy\ h:mm;@">
                        <c:v>45839.833333333336</c:v>
                      </c:pt>
                      <c:pt idx="1154" formatCode="m/d/yy\ h:mm;@">
                        <c:v>45839.916666666664</c:v>
                      </c:pt>
                      <c:pt idx="1155" formatCode="m/d/yy\ h:mm;@">
                        <c:v>45840</c:v>
                      </c:pt>
                      <c:pt idx="1156" formatCode="m/d/yy\ h:mm;@">
                        <c:v>45840.083333333336</c:v>
                      </c:pt>
                      <c:pt idx="1157" formatCode="m/d/yy\ h:mm;@">
                        <c:v>45840.166666666664</c:v>
                      </c:pt>
                      <c:pt idx="1158" formatCode="m/d/yy\ h:mm;@">
                        <c:v>45840.25</c:v>
                      </c:pt>
                      <c:pt idx="1159" formatCode="m/d/yy\ h:mm;@">
                        <c:v>45840.333333333336</c:v>
                      </c:pt>
                      <c:pt idx="1160" formatCode="m/d/yy\ h:mm;@">
                        <c:v>45840.416666666664</c:v>
                      </c:pt>
                      <c:pt idx="1161" formatCode="m/d/yy\ h:mm;@">
                        <c:v>45840.5</c:v>
                      </c:pt>
                      <c:pt idx="1162" formatCode="m/d/yy\ h:mm;@">
                        <c:v>45840.583333333336</c:v>
                      </c:pt>
                      <c:pt idx="1163" formatCode="m/d/yy\ h:mm;@">
                        <c:v>45840.666666666664</c:v>
                      </c:pt>
                      <c:pt idx="1164" formatCode="m/d/yy\ h:mm;@">
                        <c:v>45840.75</c:v>
                      </c:pt>
                      <c:pt idx="1165" formatCode="m/d/yy\ h:mm;@">
                        <c:v>45840.833333333336</c:v>
                      </c:pt>
                      <c:pt idx="1166" formatCode="m/d/yy\ h:mm;@">
                        <c:v>45840.916666666664</c:v>
                      </c:pt>
                      <c:pt idx="1167" formatCode="m/d/yy\ h:mm;@">
                        <c:v>45841</c:v>
                      </c:pt>
                      <c:pt idx="1168" formatCode="m/d/yy\ h:mm;@">
                        <c:v>45841.083333333336</c:v>
                      </c:pt>
                      <c:pt idx="1169" formatCode="m/d/yy\ h:mm;@">
                        <c:v>45841.166666666664</c:v>
                      </c:pt>
                      <c:pt idx="1170" formatCode="m/d/yy\ h:mm;@">
                        <c:v>45841.25</c:v>
                      </c:pt>
                      <c:pt idx="1171" formatCode="m/d/yy\ h:mm;@">
                        <c:v>45841.333333333336</c:v>
                      </c:pt>
                      <c:pt idx="1172" formatCode="m/d/yy\ h:mm;@">
                        <c:v>45841.416666666664</c:v>
                      </c:pt>
                      <c:pt idx="1173" formatCode="m/d/yy\ h:mm;@">
                        <c:v>45841.5</c:v>
                      </c:pt>
                      <c:pt idx="1174" formatCode="m/d/yy\ h:mm;@">
                        <c:v>45841.583333333336</c:v>
                      </c:pt>
                      <c:pt idx="1175" formatCode="m/d/yy\ h:mm;@">
                        <c:v>45841.666666666664</c:v>
                      </c:pt>
                      <c:pt idx="1176" formatCode="m/d/yy\ h:mm;@">
                        <c:v>45841.75</c:v>
                      </c:pt>
                      <c:pt idx="1177" formatCode="m/d/yy\ h:mm;@">
                        <c:v>45841.833333333336</c:v>
                      </c:pt>
                      <c:pt idx="1178" formatCode="m/d/yy\ h:mm;@">
                        <c:v>45841.916666666664</c:v>
                      </c:pt>
                      <c:pt idx="1179" formatCode="m/d/yy\ h:mm;@">
                        <c:v>45842</c:v>
                      </c:pt>
                      <c:pt idx="1180" formatCode="m/d/yy\ h:mm;@">
                        <c:v>45842.083333333336</c:v>
                      </c:pt>
                      <c:pt idx="1181" formatCode="m/d/yy\ h:mm;@">
                        <c:v>45842.166666666664</c:v>
                      </c:pt>
                      <c:pt idx="1182" formatCode="m/d/yy\ h:mm;@">
                        <c:v>45842.25</c:v>
                      </c:pt>
                      <c:pt idx="1183" formatCode="m/d/yy\ h:mm;@">
                        <c:v>45842.333333333336</c:v>
                      </c:pt>
                      <c:pt idx="1184" formatCode="m/d/yy\ h:mm;@">
                        <c:v>45842.416666666664</c:v>
                      </c:pt>
                      <c:pt idx="1185" formatCode="m/d/yy\ h:mm;@">
                        <c:v>45842.5</c:v>
                      </c:pt>
                      <c:pt idx="1186" formatCode="m/d/yy\ h:mm;@">
                        <c:v>45842.583333333336</c:v>
                      </c:pt>
                      <c:pt idx="1187" formatCode="m/d/yy\ h:mm;@">
                        <c:v>45842.666666666664</c:v>
                      </c:pt>
                      <c:pt idx="1188" formatCode="m/d/yy\ h:mm;@">
                        <c:v>45842.75</c:v>
                      </c:pt>
                      <c:pt idx="1189" formatCode="m/d/yy\ h:mm;@">
                        <c:v>45842.833333333336</c:v>
                      </c:pt>
                      <c:pt idx="1190" formatCode="m/d/yy\ h:mm;@">
                        <c:v>45842.916666666664</c:v>
                      </c:pt>
                      <c:pt idx="1191" formatCode="m/d/yy\ h:mm;@">
                        <c:v>45843</c:v>
                      </c:pt>
                      <c:pt idx="1192" formatCode="m/d/yy\ h:mm;@">
                        <c:v>45843.083333333336</c:v>
                      </c:pt>
                      <c:pt idx="1193" formatCode="m/d/yy\ h:mm;@">
                        <c:v>45843.166666666664</c:v>
                      </c:pt>
                      <c:pt idx="1194" formatCode="m/d/yy\ h:mm;@">
                        <c:v>45843.25</c:v>
                      </c:pt>
                      <c:pt idx="1195" formatCode="m/d/yy\ h:mm;@">
                        <c:v>45843.333333333336</c:v>
                      </c:pt>
                      <c:pt idx="1196" formatCode="m/d/yy\ h:mm;@">
                        <c:v>45843.416666666664</c:v>
                      </c:pt>
                      <c:pt idx="1197" formatCode="m/d/yy\ h:mm;@">
                        <c:v>45843.5</c:v>
                      </c:pt>
                      <c:pt idx="1198" formatCode="m/d/yy\ h:mm;@">
                        <c:v>45843.583333333336</c:v>
                      </c:pt>
                      <c:pt idx="1199" formatCode="m/d/yy\ h:mm;@">
                        <c:v>45843.666666666664</c:v>
                      </c:pt>
                      <c:pt idx="1200" formatCode="m/d/yy\ h:mm;@">
                        <c:v>45843.75</c:v>
                      </c:pt>
                      <c:pt idx="1201" formatCode="m/d/yy\ h:mm;@">
                        <c:v>45843.833333333336</c:v>
                      </c:pt>
                      <c:pt idx="1202" formatCode="m/d/yy\ h:mm;@">
                        <c:v>45843.916666666664</c:v>
                      </c:pt>
                      <c:pt idx="1203" formatCode="m/d/yy\ h:mm;@">
                        <c:v>45844</c:v>
                      </c:pt>
                      <c:pt idx="1204" formatCode="m/d/yy\ h:mm;@">
                        <c:v>45844.083333333336</c:v>
                      </c:pt>
                      <c:pt idx="1205" formatCode="m/d/yy\ h:mm;@">
                        <c:v>45844.166666666664</c:v>
                      </c:pt>
                      <c:pt idx="1206" formatCode="m/d/yy\ h:mm;@">
                        <c:v>45844.25</c:v>
                      </c:pt>
                      <c:pt idx="1207" formatCode="m/d/yy\ h:mm;@">
                        <c:v>45844.333333333336</c:v>
                      </c:pt>
                      <c:pt idx="1208" formatCode="m/d/yy\ h:mm;@">
                        <c:v>45844.416666666664</c:v>
                      </c:pt>
                      <c:pt idx="1209" formatCode="m/d/yy\ h:mm;@">
                        <c:v>45844.5</c:v>
                      </c:pt>
                      <c:pt idx="1210" formatCode="m/d/yy\ h:mm;@">
                        <c:v>45844.583333333336</c:v>
                      </c:pt>
                      <c:pt idx="1211" formatCode="m/d/yy\ h:mm;@">
                        <c:v>45844.666666666664</c:v>
                      </c:pt>
                      <c:pt idx="1212" formatCode="m/d/yy\ h:mm;@">
                        <c:v>45844.75</c:v>
                      </c:pt>
                      <c:pt idx="1213" formatCode="m/d/yy\ h:mm;@">
                        <c:v>45844.833333333336</c:v>
                      </c:pt>
                      <c:pt idx="1214" formatCode="m/d/yy\ h:mm;@">
                        <c:v>45844.916666666664</c:v>
                      </c:pt>
                      <c:pt idx="1215" formatCode="m/d/yy\ h:mm;@">
                        <c:v>45845</c:v>
                      </c:pt>
                      <c:pt idx="1216" formatCode="m/d/yy\ h:mm;@">
                        <c:v>45845.083333333336</c:v>
                      </c:pt>
                      <c:pt idx="1217" formatCode="m/d/yy\ h:mm;@">
                        <c:v>45845.166666666664</c:v>
                      </c:pt>
                      <c:pt idx="1218" formatCode="m/d/yy\ h:mm;@">
                        <c:v>45845.25</c:v>
                      </c:pt>
                      <c:pt idx="1219" formatCode="m/d/yy\ h:mm;@">
                        <c:v>45845.333333333336</c:v>
                      </c:pt>
                      <c:pt idx="1220" formatCode="m/d/yy\ h:mm;@">
                        <c:v>45845.416666666664</c:v>
                      </c:pt>
                      <c:pt idx="1221" formatCode="m/d/yy\ h:mm;@">
                        <c:v>45845.5</c:v>
                      </c:pt>
                      <c:pt idx="1222" formatCode="m/d/yy\ h:mm;@">
                        <c:v>45845.583333333336</c:v>
                      </c:pt>
                      <c:pt idx="1223" formatCode="m/d/yy\ h:mm;@">
                        <c:v>45845.666666666664</c:v>
                      </c:pt>
                      <c:pt idx="1224" formatCode="m/d/yy\ h:mm;@">
                        <c:v>45845.75</c:v>
                      </c:pt>
                      <c:pt idx="1225" formatCode="m/d/yy\ h:mm;@">
                        <c:v>45845.833333333336</c:v>
                      </c:pt>
                      <c:pt idx="1226" formatCode="m/d/yy\ h:mm;@">
                        <c:v>45845.916666666664</c:v>
                      </c:pt>
                      <c:pt idx="1227" formatCode="m/d/yy\ h:mm;@">
                        <c:v>45846</c:v>
                      </c:pt>
                      <c:pt idx="1228" formatCode="m/d/yy\ h:mm;@">
                        <c:v>45846.083333333336</c:v>
                      </c:pt>
                      <c:pt idx="1229" formatCode="m/d/yy\ h:mm;@">
                        <c:v>45846.166666666664</c:v>
                      </c:pt>
                      <c:pt idx="1230" formatCode="m/d/yy\ h:mm;@">
                        <c:v>45846.25</c:v>
                      </c:pt>
                      <c:pt idx="1231" formatCode="m/d/yy\ h:mm;@">
                        <c:v>45846.333333333336</c:v>
                      </c:pt>
                      <c:pt idx="1232" formatCode="m/d/yy\ h:mm;@">
                        <c:v>45846.416666666664</c:v>
                      </c:pt>
                      <c:pt idx="1233" formatCode="m/d/yy\ h:mm;@">
                        <c:v>45846.5</c:v>
                      </c:pt>
                      <c:pt idx="1234" formatCode="m/d/yy\ h:mm;@">
                        <c:v>45846.583333333336</c:v>
                      </c:pt>
                      <c:pt idx="1235" formatCode="m/d/yy\ h:mm;@">
                        <c:v>45846.666666666664</c:v>
                      </c:pt>
                      <c:pt idx="1236" formatCode="m/d/yy\ h:mm;@">
                        <c:v>45846.75</c:v>
                      </c:pt>
                      <c:pt idx="1237" formatCode="m/d/yy\ h:mm;@">
                        <c:v>45846.833333333336</c:v>
                      </c:pt>
                      <c:pt idx="1238" formatCode="m/d/yy\ h:mm;@">
                        <c:v>45846.916666666664</c:v>
                      </c:pt>
                      <c:pt idx="1239" formatCode="m/d/yy\ h:mm;@">
                        <c:v>45847</c:v>
                      </c:pt>
                      <c:pt idx="1240" formatCode="m/d/yy\ h:mm;@">
                        <c:v>45847.083333333336</c:v>
                      </c:pt>
                      <c:pt idx="1241" formatCode="m/d/yy\ h:mm;@">
                        <c:v>45847.166666666664</c:v>
                      </c:pt>
                      <c:pt idx="1242" formatCode="m/d/yy\ h:mm;@">
                        <c:v>45847.25</c:v>
                      </c:pt>
                      <c:pt idx="1243" formatCode="m/d/yy\ h:mm;@">
                        <c:v>45847.333333333336</c:v>
                      </c:pt>
                      <c:pt idx="1244" formatCode="m/d/yy\ h:mm;@">
                        <c:v>45847.416666666664</c:v>
                      </c:pt>
                      <c:pt idx="1245" formatCode="m/d/yy\ h:mm;@">
                        <c:v>45847.5</c:v>
                      </c:pt>
                      <c:pt idx="1246" formatCode="m/d/yy\ h:mm;@">
                        <c:v>45847.583333333336</c:v>
                      </c:pt>
                      <c:pt idx="1247" formatCode="m/d/yy\ h:mm;@">
                        <c:v>45847.666666666664</c:v>
                      </c:pt>
                      <c:pt idx="1248" formatCode="m/d/yy\ h:mm;@">
                        <c:v>45847.75</c:v>
                      </c:pt>
                      <c:pt idx="1249" formatCode="m/d/yy\ h:mm;@">
                        <c:v>45847.833333333336</c:v>
                      </c:pt>
                      <c:pt idx="1250" formatCode="m/d/yy\ h:mm;@">
                        <c:v>45847.916666666664</c:v>
                      </c:pt>
                      <c:pt idx="1251" formatCode="m/d/yy\ h:mm;@">
                        <c:v>45848</c:v>
                      </c:pt>
                      <c:pt idx="1252" formatCode="m/d/yy\ h:mm;@">
                        <c:v>45848.083333333336</c:v>
                      </c:pt>
                      <c:pt idx="1253" formatCode="m/d/yy\ h:mm;@">
                        <c:v>45848.166666666664</c:v>
                      </c:pt>
                      <c:pt idx="1254" formatCode="m/d/yy\ h:mm;@">
                        <c:v>45848.25</c:v>
                      </c:pt>
                      <c:pt idx="1255" formatCode="m/d/yy\ h:mm;@">
                        <c:v>45848.333333333336</c:v>
                      </c:pt>
                      <c:pt idx="1256" formatCode="m/d/yy\ h:mm;@">
                        <c:v>45848.416666666664</c:v>
                      </c:pt>
                      <c:pt idx="1257" formatCode="m/d/yy\ h:mm;@">
                        <c:v>45848.5</c:v>
                      </c:pt>
                      <c:pt idx="1258" formatCode="m/d/yy\ h:mm;@">
                        <c:v>45848.583333333336</c:v>
                      </c:pt>
                      <c:pt idx="1259" formatCode="m/d/yy\ h:mm;@">
                        <c:v>45848.666666666664</c:v>
                      </c:pt>
                      <c:pt idx="1260" formatCode="m/d/yy\ h:mm;@">
                        <c:v>45848.75</c:v>
                      </c:pt>
                      <c:pt idx="1261" formatCode="m/d/yy\ h:mm;@">
                        <c:v>45848.833333333336</c:v>
                      </c:pt>
                      <c:pt idx="1262" formatCode="m/d/yy\ h:mm;@">
                        <c:v>45848.916666666664</c:v>
                      </c:pt>
                      <c:pt idx="1263" formatCode="m/d/yy\ h:mm;@">
                        <c:v>45849</c:v>
                      </c:pt>
                      <c:pt idx="1264" formatCode="m/d/yy\ h:mm;@">
                        <c:v>45849.083333333336</c:v>
                      </c:pt>
                      <c:pt idx="1265" formatCode="m/d/yy\ h:mm;@">
                        <c:v>45849.166666666664</c:v>
                      </c:pt>
                      <c:pt idx="1266" formatCode="m/d/yy\ h:mm;@">
                        <c:v>45849.25</c:v>
                      </c:pt>
                      <c:pt idx="1267" formatCode="m/d/yy\ h:mm;@">
                        <c:v>45849.333333333336</c:v>
                      </c:pt>
                      <c:pt idx="1268" formatCode="m/d/yy\ h:mm;@">
                        <c:v>45849.416666666664</c:v>
                      </c:pt>
                      <c:pt idx="1269" formatCode="m/d/yy\ h:mm;@">
                        <c:v>45849.5</c:v>
                      </c:pt>
                      <c:pt idx="1270" formatCode="m/d/yy\ h:mm;@">
                        <c:v>45849.583333333336</c:v>
                      </c:pt>
                      <c:pt idx="1271" formatCode="m/d/yy\ h:mm;@">
                        <c:v>45849.666666666664</c:v>
                      </c:pt>
                      <c:pt idx="1272" formatCode="m/d/yy\ h:mm;@">
                        <c:v>45849.75</c:v>
                      </c:pt>
                      <c:pt idx="1273" formatCode="m/d/yy\ h:mm;@">
                        <c:v>45849.833333333336</c:v>
                      </c:pt>
                      <c:pt idx="1274" formatCode="m/d/yy\ h:mm;@">
                        <c:v>45849.916666666664</c:v>
                      </c:pt>
                      <c:pt idx="1275" formatCode="m/d/yy\ h:mm;@">
                        <c:v>45850</c:v>
                      </c:pt>
                      <c:pt idx="1276" formatCode="m/d/yy\ h:mm;@">
                        <c:v>45850.083333333336</c:v>
                      </c:pt>
                      <c:pt idx="1277" formatCode="m/d/yy\ h:mm;@">
                        <c:v>45850.166666666664</c:v>
                      </c:pt>
                      <c:pt idx="1278" formatCode="m/d/yy\ h:mm;@">
                        <c:v>45850.25</c:v>
                      </c:pt>
                      <c:pt idx="1279" formatCode="m/d/yy\ h:mm;@">
                        <c:v>45850.333333333336</c:v>
                      </c:pt>
                      <c:pt idx="1280" formatCode="m/d/yy\ h:mm;@">
                        <c:v>45850.416666666664</c:v>
                      </c:pt>
                      <c:pt idx="1281" formatCode="m/d/yy\ h:mm;@">
                        <c:v>45850.5</c:v>
                      </c:pt>
                      <c:pt idx="1282" formatCode="m/d/yy\ h:mm;@">
                        <c:v>45850.583333333336</c:v>
                      </c:pt>
                      <c:pt idx="1283" formatCode="m/d/yy\ h:mm;@">
                        <c:v>45850.666666666664</c:v>
                      </c:pt>
                      <c:pt idx="1284" formatCode="m/d/yy\ h:mm;@">
                        <c:v>45850.75</c:v>
                      </c:pt>
                      <c:pt idx="1285" formatCode="m/d/yy\ h:mm;@">
                        <c:v>45850.833333333336</c:v>
                      </c:pt>
                      <c:pt idx="1286" formatCode="m/d/yy\ h:mm;@">
                        <c:v>45850.916666666664</c:v>
                      </c:pt>
                      <c:pt idx="1287" formatCode="m/d/yy\ h:mm;@">
                        <c:v>45851</c:v>
                      </c:pt>
                      <c:pt idx="1288" formatCode="m/d/yy\ h:mm;@">
                        <c:v>45851.083333333336</c:v>
                      </c:pt>
                      <c:pt idx="1289" formatCode="m/d/yy\ h:mm;@">
                        <c:v>45851.166666666664</c:v>
                      </c:pt>
                      <c:pt idx="1290" formatCode="m/d/yy\ h:mm;@">
                        <c:v>45851.25</c:v>
                      </c:pt>
                      <c:pt idx="1291" formatCode="m/d/yy\ h:mm;@">
                        <c:v>45851.333333333336</c:v>
                      </c:pt>
                      <c:pt idx="1292" formatCode="m/d/yy\ h:mm;@">
                        <c:v>45851.416666666664</c:v>
                      </c:pt>
                      <c:pt idx="1293" formatCode="m/d/yy\ h:mm;@">
                        <c:v>45851.5</c:v>
                      </c:pt>
                      <c:pt idx="1294" formatCode="m/d/yy\ h:mm;@">
                        <c:v>45851.583333333336</c:v>
                      </c:pt>
                      <c:pt idx="1295" formatCode="m/d/yy\ h:mm;@">
                        <c:v>45851.666666666664</c:v>
                      </c:pt>
                      <c:pt idx="1296" formatCode="m/d/yy\ h:mm;@">
                        <c:v>45851.75</c:v>
                      </c:pt>
                      <c:pt idx="1297" formatCode="m/d/yy\ h:mm;@">
                        <c:v>45851.833333333336</c:v>
                      </c:pt>
                      <c:pt idx="1298" formatCode="m/d/yy\ h:mm;@">
                        <c:v>45851.916666666664</c:v>
                      </c:pt>
                      <c:pt idx="1299" formatCode="m/d/yy\ h:mm;@">
                        <c:v>45852</c:v>
                      </c:pt>
                      <c:pt idx="1300" formatCode="m/d/yy\ h:mm;@">
                        <c:v>45852.083333333336</c:v>
                      </c:pt>
                      <c:pt idx="1301" formatCode="m/d/yy\ h:mm;@">
                        <c:v>45852.166666666664</c:v>
                      </c:pt>
                      <c:pt idx="1302" formatCode="m/d/yy\ h:mm;@">
                        <c:v>45852.25</c:v>
                      </c:pt>
                      <c:pt idx="1303" formatCode="m/d/yy\ h:mm;@">
                        <c:v>45852.333333333336</c:v>
                      </c:pt>
                      <c:pt idx="1304" formatCode="m/d/yy\ h:mm;@">
                        <c:v>45852.416666666664</c:v>
                      </c:pt>
                      <c:pt idx="1305" formatCode="m/d/yy\ h:mm;@">
                        <c:v>45852.5</c:v>
                      </c:pt>
                      <c:pt idx="1306" formatCode="m/d/yy\ h:mm;@">
                        <c:v>45852.583333333336</c:v>
                      </c:pt>
                      <c:pt idx="1307" formatCode="m/d/yy\ h:mm;@">
                        <c:v>45852.666666666664</c:v>
                      </c:pt>
                      <c:pt idx="1308" formatCode="m/d/yy\ h:mm;@">
                        <c:v>45852.75</c:v>
                      </c:pt>
                      <c:pt idx="1309" formatCode="m/d/yy\ h:mm;@">
                        <c:v>45852.833333333336</c:v>
                      </c:pt>
                      <c:pt idx="1310" formatCode="m/d/yy\ h:mm;@">
                        <c:v>45852.916666666664</c:v>
                      </c:pt>
                      <c:pt idx="1311" formatCode="m/d/yy\ h:mm;@">
                        <c:v>45853</c:v>
                      </c:pt>
                      <c:pt idx="1312" formatCode="m/d/yy\ h:mm;@">
                        <c:v>45853.083333333336</c:v>
                      </c:pt>
                      <c:pt idx="1313" formatCode="m/d/yy\ h:mm;@">
                        <c:v>45853.166666666664</c:v>
                      </c:pt>
                      <c:pt idx="1314" formatCode="m/d/yy\ h:mm;@">
                        <c:v>45853.25</c:v>
                      </c:pt>
                      <c:pt idx="1315" formatCode="m/d/yy\ h:mm;@">
                        <c:v>45853.333333333336</c:v>
                      </c:pt>
                      <c:pt idx="1316" formatCode="m/d/yy\ h:mm;@">
                        <c:v>45853.416666666664</c:v>
                      </c:pt>
                      <c:pt idx="1317" formatCode="m/d/yy\ h:mm;@">
                        <c:v>45853.5</c:v>
                      </c:pt>
                      <c:pt idx="1318" formatCode="m/d/yy\ h:mm;@">
                        <c:v>45853.583333333336</c:v>
                      </c:pt>
                      <c:pt idx="1319" formatCode="m/d/yy\ h:mm;@">
                        <c:v>45853.666666666664</c:v>
                      </c:pt>
                      <c:pt idx="1320" formatCode="m/d/yy\ h:mm;@">
                        <c:v>45853.75</c:v>
                      </c:pt>
                      <c:pt idx="1321" formatCode="m/d/yy\ h:mm;@">
                        <c:v>45853.833333333336</c:v>
                      </c:pt>
                      <c:pt idx="1322" formatCode="m/d/yy\ h:mm;@">
                        <c:v>45853.916666666664</c:v>
                      </c:pt>
                      <c:pt idx="1323" formatCode="m/d/yy\ h:mm;@">
                        <c:v>45854</c:v>
                      </c:pt>
                      <c:pt idx="1324" formatCode="m/d/yy\ h:mm;@">
                        <c:v>45854.083333333336</c:v>
                      </c:pt>
                      <c:pt idx="1325" formatCode="m/d/yy\ h:mm;@">
                        <c:v>45854.166666666664</c:v>
                      </c:pt>
                      <c:pt idx="1326" formatCode="m/d/yy\ h:mm;@">
                        <c:v>45854.25</c:v>
                      </c:pt>
                      <c:pt idx="1327" formatCode="m/d/yy\ h:mm;@">
                        <c:v>45854.333333333336</c:v>
                      </c:pt>
                      <c:pt idx="1328" formatCode="m/d/yy\ h:mm;@">
                        <c:v>45854.416666666664</c:v>
                      </c:pt>
                      <c:pt idx="1329" formatCode="m/d/yy\ h:mm;@">
                        <c:v>45854.5</c:v>
                      </c:pt>
                      <c:pt idx="1330" formatCode="m/d/yy\ h:mm;@">
                        <c:v>45854.583333333336</c:v>
                      </c:pt>
                      <c:pt idx="1331" formatCode="m/d/yy\ h:mm;@">
                        <c:v>45854.666666666664</c:v>
                      </c:pt>
                      <c:pt idx="1332" formatCode="m/d/yy\ h:mm;@">
                        <c:v>45854.75</c:v>
                      </c:pt>
                      <c:pt idx="1333" formatCode="m/d/yy\ h:mm;@">
                        <c:v>45854.833333333336</c:v>
                      </c:pt>
                      <c:pt idx="1334" formatCode="m/d/yy\ h:mm;@">
                        <c:v>45854.916666666664</c:v>
                      </c:pt>
                      <c:pt idx="1335" formatCode="m/d/yy\ h:mm;@">
                        <c:v>45855</c:v>
                      </c:pt>
                      <c:pt idx="1336" formatCode="m/d/yy\ h:mm;@">
                        <c:v>45855.083333333336</c:v>
                      </c:pt>
                      <c:pt idx="1337" formatCode="m/d/yy\ h:mm;@">
                        <c:v>45855.166666666664</c:v>
                      </c:pt>
                      <c:pt idx="1338" formatCode="m/d/yy\ h:mm;@">
                        <c:v>45855.25</c:v>
                      </c:pt>
                      <c:pt idx="1339" formatCode="m/d/yy\ h:mm;@">
                        <c:v>45855.333333333336</c:v>
                      </c:pt>
                      <c:pt idx="1340" formatCode="m/d/yy\ h:mm;@">
                        <c:v>45855.416666666664</c:v>
                      </c:pt>
                      <c:pt idx="1341" formatCode="m/d/yy\ h:mm;@">
                        <c:v>45855.5</c:v>
                      </c:pt>
                      <c:pt idx="1342" formatCode="m/d/yy\ h:mm;@">
                        <c:v>45855.583333333336</c:v>
                      </c:pt>
                      <c:pt idx="1343" formatCode="m/d/yy\ h:mm;@">
                        <c:v>45855.666666666664</c:v>
                      </c:pt>
                      <c:pt idx="1344" formatCode="m/d/yy\ h:mm;@">
                        <c:v>45855.75</c:v>
                      </c:pt>
                      <c:pt idx="1345" formatCode="m/d/yy\ h:mm;@">
                        <c:v>45855.833333333336</c:v>
                      </c:pt>
                      <c:pt idx="1346" formatCode="m/d/yy\ h:mm;@">
                        <c:v>45855.916666666664</c:v>
                      </c:pt>
                      <c:pt idx="1347" formatCode="m/d/yy\ h:mm;@">
                        <c:v>45856</c:v>
                      </c:pt>
                      <c:pt idx="1348" formatCode="m/d/yy\ h:mm;@">
                        <c:v>45856.083333333336</c:v>
                      </c:pt>
                      <c:pt idx="1349" formatCode="m/d/yy\ h:mm;@">
                        <c:v>45856.166666666664</c:v>
                      </c:pt>
                      <c:pt idx="1350" formatCode="m/d/yy\ h:mm;@">
                        <c:v>45856.25</c:v>
                      </c:pt>
                      <c:pt idx="1351" formatCode="m/d/yy\ h:mm;@">
                        <c:v>45856.333333333336</c:v>
                      </c:pt>
                      <c:pt idx="1352" formatCode="m/d/yy\ h:mm;@">
                        <c:v>45856.416666666664</c:v>
                      </c:pt>
                      <c:pt idx="1353" formatCode="m/d/yy\ h:mm;@">
                        <c:v>45856.5</c:v>
                      </c:pt>
                      <c:pt idx="1354" formatCode="m/d/yy\ h:mm;@">
                        <c:v>45856.583333333336</c:v>
                      </c:pt>
                      <c:pt idx="1355" formatCode="m/d/yy\ h:mm;@">
                        <c:v>45856.666666666664</c:v>
                      </c:pt>
                      <c:pt idx="1356" formatCode="m/d/yy\ h:mm;@">
                        <c:v>45856.75</c:v>
                      </c:pt>
                      <c:pt idx="1357" formatCode="m/d/yy\ h:mm;@">
                        <c:v>45856.833333333336</c:v>
                      </c:pt>
                      <c:pt idx="1358" formatCode="m/d/yy\ h:mm;@">
                        <c:v>45856.916666666664</c:v>
                      </c:pt>
                      <c:pt idx="1359" formatCode="m/d/yy\ h:mm;@">
                        <c:v>45857</c:v>
                      </c:pt>
                      <c:pt idx="1360" formatCode="m/d/yy\ h:mm;@">
                        <c:v>45857.083333333336</c:v>
                      </c:pt>
                      <c:pt idx="1361" formatCode="m/d/yy\ h:mm;@">
                        <c:v>45857.166666666664</c:v>
                      </c:pt>
                      <c:pt idx="1362" formatCode="m/d/yy\ h:mm;@">
                        <c:v>45857.25</c:v>
                      </c:pt>
                      <c:pt idx="1363" formatCode="m/d/yy\ h:mm;@">
                        <c:v>45857.333333333336</c:v>
                      </c:pt>
                      <c:pt idx="1364" formatCode="m/d/yy\ h:mm;@">
                        <c:v>45857.416666666664</c:v>
                      </c:pt>
                      <c:pt idx="1365" formatCode="m/d/yy\ h:mm;@">
                        <c:v>45857.5</c:v>
                      </c:pt>
                      <c:pt idx="1366" formatCode="m/d/yy\ h:mm;@">
                        <c:v>45857.583333333336</c:v>
                      </c:pt>
                      <c:pt idx="1367" formatCode="m/d/yy\ h:mm;@">
                        <c:v>45857.666666666664</c:v>
                      </c:pt>
                      <c:pt idx="1368" formatCode="m/d/yy\ h:mm;@">
                        <c:v>45857.75</c:v>
                      </c:pt>
                      <c:pt idx="1369" formatCode="m/d/yy\ h:mm;@">
                        <c:v>45857.833333333336</c:v>
                      </c:pt>
                      <c:pt idx="1370" formatCode="m/d/yy\ h:mm;@">
                        <c:v>45857.916666666664</c:v>
                      </c:pt>
                      <c:pt idx="1371" formatCode="m/d/yy\ h:mm;@">
                        <c:v>45858</c:v>
                      </c:pt>
                      <c:pt idx="1372" formatCode="m/d/yy\ h:mm;@">
                        <c:v>45858.083333333336</c:v>
                      </c:pt>
                      <c:pt idx="1373" formatCode="m/d/yy\ h:mm;@">
                        <c:v>45858.166666666664</c:v>
                      </c:pt>
                      <c:pt idx="1374" formatCode="m/d/yy\ h:mm;@">
                        <c:v>45858.25</c:v>
                      </c:pt>
                      <c:pt idx="1375" formatCode="m/d/yy\ h:mm;@">
                        <c:v>45858.333333333336</c:v>
                      </c:pt>
                      <c:pt idx="1376" formatCode="m/d/yy\ h:mm;@">
                        <c:v>45858.416666666664</c:v>
                      </c:pt>
                      <c:pt idx="1377" formatCode="m/d/yy\ h:mm;@">
                        <c:v>45858.5</c:v>
                      </c:pt>
                      <c:pt idx="1378" formatCode="m/d/yy\ h:mm;@">
                        <c:v>45858.583333333336</c:v>
                      </c:pt>
                      <c:pt idx="1379" formatCode="m/d/yy\ h:mm;@">
                        <c:v>45858.666666666664</c:v>
                      </c:pt>
                      <c:pt idx="1380" formatCode="m/d/yy\ h:mm;@">
                        <c:v>45858.75</c:v>
                      </c:pt>
                      <c:pt idx="1381" formatCode="m/d/yy\ h:mm;@">
                        <c:v>45858.833333333336</c:v>
                      </c:pt>
                      <c:pt idx="1382" formatCode="m/d/yy\ h:mm;@">
                        <c:v>45858.916666666664</c:v>
                      </c:pt>
                      <c:pt idx="1383" formatCode="m/d/yy\ h:mm;@">
                        <c:v>45859</c:v>
                      </c:pt>
                      <c:pt idx="1384" formatCode="m/d/yy\ h:mm;@">
                        <c:v>45859.083333333336</c:v>
                      </c:pt>
                      <c:pt idx="1385" formatCode="m/d/yy\ h:mm;@">
                        <c:v>45859.166666666664</c:v>
                      </c:pt>
                      <c:pt idx="1386" formatCode="m/d/yy\ h:mm;@">
                        <c:v>45859.25</c:v>
                      </c:pt>
                      <c:pt idx="1387" formatCode="m/d/yy\ h:mm;@">
                        <c:v>45859.333333333336</c:v>
                      </c:pt>
                      <c:pt idx="1388" formatCode="m/d/yy\ h:mm;@">
                        <c:v>45859.416666666664</c:v>
                      </c:pt>
                      <c:pt idx="1389" formatCode="m/d/yy\ h:mm;@">
                        <c:v>45859.5</c:v>
                      </c:pt>
                      <c:pt idx="1390" formatCode="m/d/yy\ h:mm;@">
                        <c:v>45859.583333333336</c:v>
                      </c:pt>
                      <c:pt idx="1391" formatCode="m/d/yy\ h:mm;@">
                        <c:v>45859.666666666664</c:v>
                      </c:pt>
                      <c:pt idx="1392" formatCode="m/d/yy\ h:mm;@">
                        <c:v>45859.75</c:v>
                      </c:pt>
                      <c:pt idx="1393" formatCode="m/d/yy\ h:mm;@">
                        <c:v>45859.833333333336</c:v>
                      </c:pt>
                      <c:pt idx="1394" formatCode="m/d/yy\ h:mm;@">
                        <c:v>45859.916666666664</c:v>
                      </c:pt>
                      <c:pt idx="1395" formatCode="m/d/yy\ h:mm;@">
                        <c:v>45860</c:v>
                      </c:pt>
                      <c:pt idx="1396" formatCode="m/d/yy\ h:mm;@">
                        <c:v>45860.083333333336</c:v>
                      </c:pt>
                      <c:pt idx="1397" formatCode="m/d/yy\ h:mm;@">
                        <c:v>45860.166666666664</c:v>
                      </c:pt>
                      <c:pt idx="1398" formatCode="m/d/yy\ h:mm;@">
                        <c:v>45860.25</c:v>
                      </c:pt>
                      <c:pt idx="1399" formatCode="m/d/yy\ h:mm;@">
                        <c:v>45860.333333333336</c:v>
                      </c:pt>
                      <c:pt idx="1400" formatCode="m/d/yy\ h:mm;@">
                        <c:v>45860.416666666664</c:v>
                      </c:pt>
                      <c:pt idx="1401" formatCode="m/d/yy\ h:mm;@">
                        <c:v>45860.5</c:v>
                      </c:pt>
                      <c:pt idx="1402" formatCode="m/d/yy\ h:mm;@">
                        <c:v>45860.583333333336</c:v>
                      </c:pt>
                      <c:pt idx="1403" formatCode="m/d/yy\ h:mm;@">
                        <c:v>45860.666666666664</c:v>
                      </c:pt>
                      <c:pt idx="1404" formatCode="m/d/yy\ h:mm;@">
                        <c:v>45860.75</c:v>
                      </c:pt>
                      <c:pt idx="1405" formatCode="m/d/yy\ h:mm;@">
                        <c:v>45860.833333333336</c:v>
                      </c:pt>
                      <c:pt idx="1406" formatCode="m/d/yy\ h:mm;@">
                        <c:v>45860.916666666664</c:v>
                      </c:pt>
                      <c:pt idx="1407" formatCode="m/d/yy\ h:mm;@">
                        <c:v>45861</c:v>
                      </c:pt>
                      <c:pt idx="1408" formatCode="m/d/yy\ h:mm;@">
                        <c:v>45861.083333333336</c:v>
                      </c:pt>
                      <c:pt idx="1409" formatCode="m/d/yy\ h:mm;@">
                        <c:v>45861.166666666664</c:v>
                      </c:pt>
                      <c:pt idx="1410" formatCode="m/d/yy\ h:mm;@">
                        <c:v>45861.25</c:v>
                      </c:pt>
                      <c:pt idx="1411" formatCode="m/d/yy\ h:mm;@">
                        <c:v>45861.333333333336</c:v>
                      </c:pt>
                      <c:pt idx="1412" formatCode="m/d/yy\ h:mm;@">
                        <c:v>45861.416666666664</c:v>
                      </c:pt>
                      <c:pt idx="1413" formatCode="m/d/yy\ h:mm;@">
                        <c:v>45861.5</c:v>
                      </c:pt>
                      <c:pt idx="1414" formatCode="m/d/yy\ h:mm;@">
                        <c:v>45861.583333333336</c:v>
                      </c:pt>
                      <c:pt idx="1415" formatCode="m/d/yy\ h:mm;@">
                        <c:v>45861.666666666664</c:v>
                      </c:pt>
                      <c:pt idx="1416" formatCode="m/d/yy\ h:mm;@">
                        <c:v>45861.75</c:v>
                      </c:pt>
                      <c:pt idx="1417" formatCode="m/d/yy\ h:mm;@">
                        <c:v>45861.833333333336</c:v>
                      </c:pt>
                      <c:pt idx="1418" formatCode="m/d/yy\ h:mm;@">
                        <c:v>45861.916666666664</c:v>
                      </c:pt>
                      <c:pt idx="1419" formatCode="m/d/yy\ h:mm;@">
                        <c:v>45862</c:v>
                      </c:pt>
                      <c:pt idx="1420" formatCode="m/d/yy\ h:mm;@">
                        <c:v>45862.083333333336</c:v>
                      </c:pt>
                      <c:pt idx="1421" formatCode="m/d/yy\ h:mm;@">
                        <c:v>45862.166666666664</c:v>
                      </c:pt>
                      <c:pt idx="1422" formatCode="m/d/yy\ h:mm;@">
                        <c:v>45862.25</c:v>
                      </c:pt>
                      <c:pt idx="1423" formatCode="m/d/yy\ h:mm;@">
                        <c:v>45862.333333333336</c:v>
                      </c:pt>
                      <c:pt idx="1424" formatCode="m/d/yy\ h:mm;@">
                        <c:v>45862.416666666664</c:v>
                      </c:pt>
                      <c:pt idx="1425" formatCode="m/d/yy\ h:mm;@">
                        <c:v>45862.5</c:v>
                      </c:pt>
                      <c:pt idx="1426" formatCode="m/d/yy\ h:mm;@">
                        <c:v>45862.583333333336</c:v>
                      </c:pt>
                      <c:pt idx="1427" formatCode="m/d/yy\ h:mm;@">
                        <c:v>45862.666666666664</c:v>
                      </c:pt>
                      <c:pt idx="1428" formatCode="m/d/yy\ h:mm;@">
                        <c:v>45862.75</c:v>
                      </c:pt>
                      <c:pt idx="1429" formatCode="m/d/yy\ h:mm;@">
                        <c:v>45862.833333333336</c:v>
                      </c:pt>
                      <c:pt idx="1430" formatCode="m/d/yy\ h:mm;@">
                        <c:v>45862.916666666664</c:v>
                      </c:pt>
                      <c:pt idx="1431" formatCode="m/d/yy\ h:mm;@">
                        <c:v>45863</c:v>
                      </c:pt>
                      <c:pt idx="1432" formatCode="m/d/yy\ h:mm;@">
                        <c:v>45863.083333333336</c:v>
                      </c:pt>
                      <c:pt idx="1433" formatCode="m/d/yy\ h:mm;@">
                        <c:v>45863.166666666664</c:v>
                      </c:pt>
                      <c:pt idx="1434" formatCode="m/d/yy\ h:mm;@">
                        <c:v>45863.25</c:v>
                      </c:pt>
                      <c:pt idx="1435" formatCode="m/d/yy\ h:mm;@">
                        <c:v>45863.333333333336</c:v>
                      </c:pt>
                      <c:pt idx="1436" formatCode="m/d/yy\ h:mm;@">
                        <c:v>45863.416666666664</c:v>
                      </c:pt>
                      <c:pt idx="1437" formatCode="m/d/yy\ h:mm;@">
                        <c:v>45863.5</c:v>
                      </c:pt>
                      <c:pt idx="1438" formatCode="m/d/yy\ h:mm;@">
                        <c:v>45863.583333333336</c:v>
                      </c:pt>
                      <c:pt idx="1439" formatCode="m/d/yy\ h:mm;@">
                        <c:v>45863.666666666664</c:v>
                      </c:pt>
                      <c:pt idx="1440" formatCode="m/d/yy\ h:mm;@">
                        <c:v>45863.75</c:v>
                      </c:pt>
                      <c:pt idx="1441" formatCode="m/d/yy\ h:mm;@">
                        <c:v>45863.833333333336</c:v>
                      </c:pt>
                      <c:pt idx="1442" formatCode="m/d/yy\ h:mm;@">
                        <c:v>45863.916666666664</c:v>
                      </c:pt>
                      <c:pt idx="1443" formatCode="m/d/yy\ h:mm;@">
                        <c:v>45864</c:v>
                      </c:pt>
                      <c:pt idx="1444" formatCode="m/d/yy\ h:mm;@">
                        <c:v>45864.083333333336</c:v>
                      </c:pt>
                      <c:pt idx="1445" formatCode="m/d/yy\ h:mm;@">
                        <c:v>45864.166666666664</c:v>
                      </c:pt>
                      <c:pt idx="1446" formatCode="m/d/yy\ h:mm;@">
                        <c:v>45864.25</c:v>
                      </c:pt>
                      <c:pt idx="1447" formatCode="m/d/yy\ h:mm;@">
                        <c:v>45864.333333333336</c:v>
                      </c:pt>
                      <c:pt idx="1448" formatCode="m/d/yy\ h:mm;@">
                        <c:v>45864.416666666664</c:v>
                      </c:pt>
                      <c:pt idx="1449" formatCode="m/d/yy\ h:mm;@">
                        <c:v>45864.5</c:v>
                      </c:pt>
                      <c:pt idx="1450" formatCode="m/d/yy\ h:mm;@">
                        <c:v>45864.583333333336</c:v>
                      </c:pt>
                      <c:pt idx="1451" formatCode="m/d/yy\ h:mm;@">
                        <c:v>45864.666666666664</c:v>
                      </c:pt>
                      <c:pt idx="1452" formatCode="m/d/yy\ h:mm;@">
                        <c:v>45864.75</c:v>
                      </c:pt>
                      <c:pt idx="1453" formatCode="m/d/yy\ h:mm;@">
                        <c:v>45864.833333333336</c:v>
                      </c:pt>
                      <c:pt idx="1454" formatCode="m/d/yy\ h:mm;@">
                        <c:v>45864.916666666664</c:v>
                      </c:pt>
                      <c:pt idx="1455" formatCode="m/d/yy\ h:mm;@">
                        <c:v>45865</c:v>
                      </c:pt>
                      <c:pt idx="1456" formatCode="m/d/yy\ h:mm;@">
                        <c:v>45865.083333333336</c:v>
                      </c:pt>
                      <c:pt idx="1457" formatCode="m/d/yy\ h:mm;@">
                        <c:v>45865.166666666664</c:v>
                      </c:pt>
                      <c:pt idx="1458" formatCode="m/d/yy\ h:mm;@">
                        <c:v>45865.25</c:v>
                      </c:pt>
                      <c:pt idx="1459" formatCode="m/d/yy\ h:mm;@">
                        <c:v>45865.333333333336</c:v>
                      </c:pt>
                      <c:pt idx="1460" formatCode="m/d/yy\ h:mm;@">
                        <c:v>45865.416666666664</c:v>
                      </c:pt>
                      <c:pt idx="1461" formatCode="m/d/yy\ h:mm;@">
                        <c:v>45865.5</c:v>
                      </c:pt>
                      <c:pt idx="1462" formatCode="m/d/yy\ h:mm;@">
                        <c:v>45865.583333333336</c:v>
                      </c:pt>
                      <c:pt idx="1463" formatCode="m/d/yy\ h:mm;@">
                        <c:v>45865.666666666664</c:v>
                      </c:pt>
                      <c:pt idx="1464" formatCode="m/d/yy\ h:mm;@">
                        <c:v>45865.75</c:v>
                      </c:pt>
                      <c:pt idx="1465" formatCode="m/d/yy\ h:mm;@">
                        <c:v>45865.833333333336</c:v>
                      </c:pt>
                      <c:pt idx="1466" formatCode="m/d/yy\ h:mm;@">
                        <c:v>45865.916666666664</c:v>
                      </c:pt>
                      <c:pt idx="1467" formatCode="m/d/yy\ h:mm;@">
                        <c:v>45866</c:v>
                      </c:pt>
                      <c:pt idx="1468" formatCode="m/d/yy\ h:mm;@">
                        <c:v>45866.083333333336</c:v>
                      </c:pt>
                      <c:pt idx="1469" formatCode="m/d/yy\ h:mm;@">
                        <c:v>45866.166666666664</c:v>
                      </c:pt>
                      <c:pt idx="1470" formatCode="m/d/yy\ h:mm;@">
                        <c:v>45866.25</c:v>
                      </c:pt>
                      <c:pt idx="1471" formatCode="m/d/yy\ h:mm;@">
                        <c:v>45866.333333333336</c:v>
                      </c:pt>
                      <c:pt idx="1472" formatCode="m/d/yy\ h:mm;@">
                        <c:v>45866.416666666664</c:v>
                      </c:pt>
                      <c:pt idx="1473" formatCode="m/d/yy\ h:mm;@">
                        <c:v>45866.5</c:v>
                      </c:pt>
                      <c:pt idx="1474" formatCode="m/d/yy\ h:mm;@">
                        <c:v>45866.583333333336</c:v>
                      </c:pt>
                      <c:pt idx="1475" formatCode="m/d/yy\ h:mm;@">
                        <c:v>45866.666666666664</c:v>
                      </c:pt>
                      <c:pt idx="1476" formatCode="m/d/yy\ h:mm;@">
                        <c:v>45866.75</c:v>
                      </c:pt>
                      <c:pt idx="1477" formatCode="m/d/yy\ h:mm;@">
                        <c:v>45866.833333333336</c:v>
                      </c:pt>
                      <c:pt idx="1478" formatCode="m/d/yy\ h:mm;@">
                        <c:v>45866.916666666664</c:v>
                      </c:pt>
                      <c:pt idx="1479" formatCode="m/d/yy\ h:mm;@">
                        <c:v>45867</c:v>
                      </c:pt>
                      <c:pt idx="1480" formatCode="m/d/yy\ h:mm;@">
                        <c:v>45867.083333333336</c:v>
                      </c:pt>
                      <c:pt idx="1481" formatCode="m/d/yy\ h:mm;@">
                        <c:v>45867.166666666664</c:v>
                      </c:pt>
                      <c:pt idx="1482" formatCode="m/d/yy\ h:mm;@">
                        <c:v>45867.25</c:v>
                      </c:pt>
                      <c:pt idx="1483" formatCode="m/d/yy\ h:mm;@">
                        <c:v>45867.333333333336</c:v>
                      </c:pt>
                      <c:pt idx="1484" formatCode="m/d/yy\ h:mm;@">
                        <c:v>45867.416666666664</c:v>
                      </c:pt>
                      <c:pt idx="1485" formatCode="m/d/yy\ h:mm;@">
                        <c:v>45867.5</c:v>
                      </c:pt>
                      <c:pt idx="1486" formatCode="m/d/yy\ h:mm;@">
                        <c:v>45867.583333333336</c:v>
                      </c:pt>
                      <c:pt idx="1487" formatCode="m/d/yy\ h:mm;@">
                        <c:v>45867.666666666664</c:v>
                      </c:pt>
                      <c:pt idx="1488" formatCode="m/d/yy\ h:mm;@">
                        <c:v>45867.75</c:v>
                      </c:pt>
                      <c:pt idx="1489" formatCode="m/d/yy\ h:mm;@">
                        <c:v>45867.833333333336</c:v>
                      </c:pt>
                      <c:pt idx="1490" formatCode="m/d/yy\ h:mm;@">
                        <c:v>45867.916666666664</c:v>
                      </c:pt>
                      <c:pt idx="1491" formatCode="m/d/yy\ h:mm;@">
                        <c:v>45868</c:v>
                      </c:pt>
                      <c:pt idx="1492" formatCode="m/d/yy\ h:mm;@">
                        <c:v>45868.083333333336</c:v>
                      </c:pt>
                      <c:pt idx="1493" formatCode="m/d/yy\ h:mm;@">
                        <c:v>45868.166666666664</c:v>
                      </c:pt>
                      <c:pt idx="1494" formatCode="m/d/yy\ h:mm;@">
                        <c:v>45868.25</c:v>
                      </c:pt>
                      <c:pt idx="1495" formatCode="m/d/yy\ h:mm;@">
                        <c:v>45868.333333333336</c:v>
                      </c:pt>
                      <c:pt idx="1496" formatCode="m/d/yy\ h:mm;@">
                        <c:v>45868.416666666664</c:v>
                      </c:pt>
                      <c:pt idx="1497" formatCode="m/d/yy\ h:mm;@">
                        <c:v>45868.5</c:v>
                      </c:pt>
                      <c:pt idx="1498" formatCode="m/d/yy\ h:mm;@">
                        <c:v>45868.583333333336</c:v>
                      </c:pt>
                      <c:pt idx="1499" formatCode="m/d/yy\ h:mm;@">
                        <c:v>45868.666666666664</c:v>
                      </c:pt>
                      <c:pt idx="1500" formatCode="m/d/yy\ h:mm;@">
                        <c:v>45868.75</c:v>
                      </c:pt>
                      <c:pt idx="1501" formatCode="m/d/yy\ h:mm;@">
                        <c:v>45868.833333333336</c:v>
                      </c:pt>
                      <c:pt idx="1502" formatCode="m/d/yy\ h:mm;@">
                        <c:v>45868.916666666664</c:v>
                      </c:pt>
                      <c:pt idx="1503" formatCode="m/d/yy\ h:mm;@">
                        <c:v>45869</c:v>
                      </c:pt>
                      <c:pt idx="1504" formatCode="m/d/yy\ h:mm;@">
                        <c:v>45869.083333333336</c:v>
                      </c:pt>
                      <c:pt idx="1505" formatCode="m/d/yy\ h:mm;@">
                        <c:v>45869.166666666664</c:v>
                      </c:pt>
                      <c:pt idx="1506" formatCode="m/d/yy\ h:mm;@">
                        <c:v>45869.25</c:v>
                      </c:pt>
                      <c:pt idx="1507" formatCode="m/d/yy\ h:mm;@">
                        <c:v>45869.333333333336</c:v>
                      </c:pt>
                      <c:pt idx="1508" formatCode="m/d/yy\ h:mm;@">
                        <c:v>45869.416666666664</c:v>
                      </c:pt>
                      <c:pt idx="1509" formatCode="m/d/yy\ h:mm;@">
                        <c:v>45869.5</c:v>
                      </c:pt>
                      <c:pt idx="1510" formatCode="m/d/yy\ h:mm;@">
                        <c:v>45869.583333333336</c:v>
                      </c:pt>
                      <c:pt idx="1511" formatCode="m/d/yy\ h:mm;@">
                        <c:v>45869.666666666664</c:v>
                      </c:pt>
                      <c:pt idx="1512" formatCode="m/d/yy\ h:mm;@">
                        <c:v>45869.75</c:v>
                      </c:pt>
                      <c:pt idx="1513" formatCode="m/d/yy\ h:mm;@">
                        <c:v>45869.833333333336</c:v>
                      </c:pt>
                      <c:pt idx="1514" formatCode="m/d/yy\ h:mm;@">
                        <c:v>45869.916666666664</c:v>
                      </c:pt>
                      <c:pt idx="1515" formatCode="m/d/yy\ h:mm;@">
                        <c:v>45870</c:v>
                      </c:pt>
                      <c:pt idx="1516" formatCode="m/d/yy\ h:mm;@">
                        <c:v>45870.083333333336</c:v>
                      </c:pt>
                      <c:pt idx="1517" formatCode="m/d/yy\ h:mm;@">
                        <c:v>45870.166666666664</c:v>
                      </c:pt>
                      <c:pt idx="1518" formatCode="m/d/yy\ h:mm;@">
                        <c:v>45870.25</c:v>
                      </c:pt>
                      <c:pt idx="1519" formatCode="m/d/yy\ h:mm;@">
                        <c:v>45870.333333333336</c:v>
                      </c:pt>
                      <c:pt idx="1520" formatCode="m/d/yy\ h:mm;@">
                        <c:v>45870.416666666664</c:v>
                      </c:pt>
                      <c:pt idx="1521" formatCode="m/d/yy\ h:mm;@">
                        <c:v>45870.5</c:v>
                      </c:pt>
                      <c:pt idx="1522" formatCode="m/d/yy\ h:mm;@">
                        <c:v>45870.583333333336</c:v>
                      </c:pt>
                      <c:pt idx="1523" formatCode="m/d/yy\ h:mm;@">
                        <c:v>45870.666666666664</c:v>
                      </c:pt>
                      <c:pt idx="1524" formatCode="m/d/yy\ h:mm;@">
                        <c:v>45870.75</c:v>
                      </c:pt>
                      <c:pt idx="1525" formatCode="m/d/yy\ h:mm;@">
                        <c:v>45870.833333333336</c:v>
                      </c:pt>
                      <c:pt idx="1526" formatCode="m/d/yy\ h:mm;@">
                        <c:v>45870.916666666664</c:v>
                      </c:pt>
                      <c:pt idx="1527" formatCode="m/d/yy\ h:mm;@">
                        <c:v>45871</c:v>
                      </c:pt>
                      <c:pt idx="1528" formatCode="m/d/yy\ h:mm;@">
                        <c:v>45871.083333333336</c:v>
                      </c:pt>
                      <c:pt idx="1529" formatCode="m/d/yy\ h:mm;@">
                        <c:v>45871.166666666664</c:v>
                      </c:pt>
                      <c:pt idx="1530" formatCode="m/d/yy\ h:mm;@">
                        <c:v>45871.25</c:v>
                      </c:pt>
                      <c:pt idx="1531" formatCode="m/d/yy\ h:mm;@">
                        <c:v>45871.333333333336</c:v>
                      </c:pt>
                      <c:pt idx="1532" formatCode="m/d/yy\ h:mm;@">
                        <c:v>45871.416666666664</c:v>
                      </c:pt>
                      <c:pt idx="1533" formatCode="m/d/yy\ h:mm;@">
                        <c:v>45871.5</c:v>
                      </c:pt>
                      <c:pt idx="1534" formatCode="m/d/yy\ h:mm;@">
                        <c:v>45871.583333333336</c:v>
                      </c:pt>
                      <c:pt idx="1535" formatCode="m/d/yy\ h:mm;@">
                        <c:v>45871.666666666664</c:v>
                      </c:pt>
                      <c:pt idx="1536" formatCode="m/d/yy\ h:mm;@">
                        <c:v>45871.75</c:v>
                      </c:pt>
                      <c:pt idx="1537" formatCode="m/d/yy\ h:mm;@">
                        <c:v>45871.833333333336</c:v>
                      </c:pt>
                      <c:pt idx="1538" formatCode="m/d/yy\ h:mm;@">
                        <c:v>45871.916666666664</c:v>
                      </c:pt>
                      <c:pt idx="1539" formatCode="m/d/yy\ h:mm;@">
                        <c:v>45872</c:v>
                      </c:pt>
                      <c:pt idx="1540" formatCode="m/d/yy\ h:mm;@">
                        <c:v>45872.083333333336</c:v>
                      </c:pt>
                      <c:pt idx="1541" formatCode="m/d/yy\ h:mm;@">
                        <c:v>45872.166666666664</c:v>
                      </c:pt>
                      <c:pt idx="1542" formatCode="m/d/yy\ h:mm;@">
                        <c:v>45872.25</c:v>
                      </c:pt>
                      <c:pt idx="1543" formatCode="m/d/yy\ h:mm;@">
                        <c:v>45872.333333333336</c:v>
                      </c:pt>
                      <c:pt idx="1544" formatCode="m/d/yy\ h:mm;@">
                        <c:v>45872.416666666664</c:v>
                      </c:pt>
                      <c:pt idx="1545" formatCode="m/d/yy\ h:mm;@">
                        <c:v>45872.5</c:v>
                      </c:pt>
                      <c:pt idx="1546" formatCode="m/d/yy\ h:mm;@">
                        <c:v>45872.583333333336</c:v>
                      </c:pt>
                      <c:pt idx="1547" formatCode="m/d/yy\ h:mm;@">
                        <c:v>45872.666666666664</c:v>
                      </c:pt>
                      <c:pt idx="1548" formatCode="m/d/yy\ h:mm;@">
                        <c:v>45872.75</c:v>
                      </c:pt>
                      <c:pt idx="1549" formatCode="m/d/yy\ h:mm;@">
                        <c:v>45872.833333333336</c:v>
                      </c:pt>
                      <c:pt idx="1550" formatCode="m/d/yy\ h:mm;@">
                        <c:v>45872.916666666664</c:v>
                      </c:pt>
                      <c:pt idx="1551" formatCode="m/d/yy\ h:mm;@">
                        <c:v>45873</c:v>
                      </c:pt>
                      <c:pt idx="1552" formatCode="m/d/yy\ h:mm;@">
                        <c:v>45873.083333333336</c:v>
                      </c:pt>
                      <c:pt idx="1553" formatCode="m/d/yy\ h:mm;@">
                        <c:v>45873.166666666664</c:v>
                      </c:pt>
                      <c:pt idx="1554" formatCode="m/d/yy\ h:mm;@">
                        <c:v>45873.25</c:v>
                      </c:pt>
                      <c:pt idx="1555" formatCode="m/d/yy\ h:mm;@">
                        <c:v>45873.333333333336</c:v>
                      </c:pt>
                      <c:pt idx="1556" formatCode="m/d/yy\ h:mm;@">
                        <c:v>45873.416666666664</c:v>
                      </c:pt>
                      <c:pt idx="1557" formatCode="m/d/yy\ h:mm;@">
                        <c:v>45873.5</c:v>
                      </c:pt>
                      <c:pt idx="1558" formatCode="m/d/yy\ h:mm;@">
                        <c:v>45873.583333333336</c:v>
                      </c:pt>
                      <c:pt idx="1559" formatCode="m/d/yy\ h:mm;@">
                        <c:v>45873.666666666664</c:v>
                      </c:pt>
                      <c:pt idx="1560" formatCode="m/d/yy\ h:mm;@">
                        <c:v>45873.75</c:v>
                      </c:pt>
                      <c:pt idx="1561" formatCode="m/d/yy\ h:mm;@">
                        <c:v>45873.833333333336</c:v>
                      </c:pt>
                      <c:pt idx="1562" formatCode="m/d/yy\ h:mm;@">
                        <c:v>45873.916666666664</c:v>
                      </c:pt>
                      <c:pt idx="1563">
                        <c:v>45874</c:v>
                      </c:pt>
                      <c:pt idx="1564">
                        <c:v>45875</c:v>
                      </c:pt>
                      <c:pt idx="1565">
                        <c:v>45876</c:v>
                      </c:pt>
                      <c:pt idx="1566">
                        <c:v>45877</c:v>
                      </c:pt>
                      <c:pt idx="1567">
                        <c:v>45878</c:v>
                      </c:pt>
                      <c:pt idx="1568">
                        <c:v>45879</c:v>
                      </c:pt>
                      <c:pt idx="1569">
                        <c:v>45880</c:v>
                      </c:pt>
                      <c:pt idx="1570">
                        <c:v>45881</c:v>
                      </c:pt>
                      <c:pt idx="1571">
                        <c:v>45882</c:v>
                      </c:pt>
                      <c:pt idx="1572">
                        <c:v>45883</c:v>
                      </c:pt>
                      <c:pt idx="1573">
                        <c:v>45884</c:v>
                      </c:pt>
                      <c:pt idx="1574">
                        <c:v>45885</c:v>
                      </c:pt>
                      <c:pt idx="1575">
                        <c:v>45886</c:v>
                      </c:pt>
                      <c:pt idx="1576">
                        <c:v>45887</c:v>
                      </c:pt>
                      <c:pt idx="1577">
                        <c:v>45888</c:v>
                      </c:pt>
                      <c:pt idx="1578">
                        <c:v>45889</c:v>
                      </c:pt>
                      <c:pt idx="1579">
                        <c:v>45890</c:v>
                      </c:pt>
                      <c:pt idx="1580">
                        <c:v>45891</c:v>
                      </c:pt>
                      <c:pt idx="1581">
                        <c:v>45892</c:v>
                      </c:pt>
                      <c:pt idx="1582">
                        <c:v>45893</c:v>
                      </c:pt>
                      <c:pt idx="1583">
                        <c:v>45894</c:v>
                      </c:pt>
                      <c:pt idx="1584">
                        <c:v>45895</c:v>
                      </c:pt>
                      <c:pt idx="1585">
                        <c:v>45896</c:v>
                      </c:pt>
                      <c:pt idx="1586">
                        <c:v>45897</c:v>
                      </c:pt>
                      <c:pt idx="1587">
                        <c:v>45898</c:v>
                      </c:pt>
                      <c:pt idx="1588">
                        <c:v>45899</c:v>
                      </c:pt>
                      <c:pt idx="1589">
                        <c:v>45900</c:v>
                      </c:pt>
                      <c:pt idx="1590">
                        <c:v>45901</c:v>
                      </c:pt>
                      <c:pt idx="1591">
                        <c:v>45902</c:v>
                      </c:pt>
                      <c:pt idx="1592">
                        <c:v>45903</c:v>
                      </c:pt>
                      <c:pt idx="1593">
                        <c:v>45904</c:v>
                      </c:pt>
                      <c:pt idx="1594">
                        <c:v>45905</c:v>
                      </c:pt>
                      <c:pt idx="1595">
                        <c:v>45906</c:v>
                      </c:pt>
                      <c:pt idx="1596">
                        <c:v>45907</c:v>
                      </c:pt>
                      <c:pt idx="1597">
                        <c:v>45908</c:v>
                      </c:pt>
                      <c:pt idx="1598">
                        <c:v>45909</c:v>
                      </c:pt>
                      <c:pt idx="1599">
                        <c:v>45910</c:v>
                      </c:pt>
                      <c:pt idx="1600">
                        <c:v>45911</c:v>
                      </c:pt>
                      <c:pt idx="1601">
                        <c:v>45912</c:v>
                      </c:pt>
                      <c:pt idx="1602">
                        <c:v>45913</c:v>
                      </c:pt>
                      <c:pt idx="1603">
                        <c:v>45914</c:v>
                      </c:pt>
                      <c:pt idx="1604">
                        <c:v>45915</c:v>
                      </c:pt>
                      <c:pt idx="1605">
                        <c:v>45916</c:v>
                      </c:pt>
                      <c:pt idx="1606">
                        <c:v>45917</c:v>
                      </c:pt>
                      <c:pt idx="1607">
                        <c:v>45918</c:v>
                      </c:pt>
                      <c:pt idx="1608">
                        <c:v>45919</c:v>
                      </c:pt>
                      <c:pt idx="1609">
                        <c:v>45920</c:v>
                      </c:pt>
                      <c:pt idx="1610">
                        <c:v>45921</c:v>
                      </c:pt>
                      <c:pt idx="1611">
                        <c:v>45922</c:v>
                      </c:pt>
                      <c:pt idx="1612">
                        <c:v>45923</c:v>
                      </c:pt>
                      <c:pt idx="1613">
                        <c:v>45924</c:v>
                      </c:pt>
                      <c:pt idx="1614">
                        <c:v>45925</c:v>
                      </c:pt>
                      <c:pt idx="1615">
                        <c:v>45926</c:v>
                      </c:pt>
                      <c:pt idx="1616">
                        <c:v>45927</c:v>
                      </c:pt>
                      <c:pt idx="1617">
                        <c:v>45928</c:v>
                      </c:pt>
                      <c:pt idx="1618">
                        <c:v>45929</c:v>
                      </c:pt>
                      <c:pt idx="1619">
                        <c:v>45930</c:v>
                      </c:pt>
                    </c:numCache>
                  </c:numRef>
                </c:xVal>
                <c:yVal>
                  <c:numRef>
                    <c:extLst>
                      <c:ext uri="{02D57815-91ED-43cb-92C2-25804820EDAC}">
                        <c15:formulaRef>
                          <c15:sqref>'Flow schedule'!$I$4:$I$1623</c15:sqref>
                        </c15:formulaRef>
                      </c:ext>
                    </c:extLst>
                    <c:numCache>
                      <c:formatCode>0</c:formatCode>
                      <c:ptCount val="1620"/>
                      <c:pt idx="0">
                        <c:v>450</c:v>
                      </c:pt>
                      <c:pt idx="1">
                        <c:v>450</c:v>
                      </c:pt>
                      <c:pt idx="2">
                        <c:v>450</c:v>
                      </c:pt>
                      <c:pt idx="3">
                        <c:v>450</c:v>
                      </c:pt>
                      <c:pt idx="4">
                        <c:v>450</c:v>
                      </c:pt>
                      <c:pt idx="5">
                        <c:v>450</c:v>
                      </c:pt>
                      <c:pt idx="6">
                        <c:v>450</c:v>
                      </c:pt>
                      <c:pt idx="7">
                        <c:v>450</c:v>
                      </c:pt>
                      <c:pt idx="8">
                        <c:v>450</c:v>
                      </c:pt>
                      <c:pt idx="9">
                        <c:v>450</c:v>
                      </c:pt>
                      <c:pt idx="10">
                        <c:v>450</c:v>
                      </c:pt>
                      <c:pt idx="11">
                        <c:v>450</c:v>
                      </c:pt>
                      <c:pt idx="12">
                        <c:v>450</c:v>
                      </c:pt>
                      <c:pt idx="13">
                        <c:v>450</c:v>
                      </c:pt>
                      <c:pt idx="14">
                        <c:v>450</c:v>
                      </c:pt>
                      <c:pt idx="15">
                        <c:v>300</c:v>
                      </c:pt>
                      <c:pt idx="16">
                        <c:v>300</c:v>
                      </c:pt>
                      <c:pt idx="17">
                        <c:v>300</c:v>
                      </c:pt>
                      <c:pt idx="18">
                        <c:v>300</c:v>
                      </c:pt>
                      <c:pt idx="19">
                        <c:v>300</c:v>
                      </c:pt>
                      <c:pt idx="20">
                        <c:v>300</c:v>
                      </c:pt>
                      <c:pt idx="21">
                        <c:v>300</c:v>
                      </c:pt>
                      <c:pt idx="22">
                        <c:v>300</c:v>
                      </c:pt>
                      <c:pt idx="23">
                        <c:v>300</c:v>
                      </c:pt>
                      <c:pt idx="24">
                        <c:v>300</c:v>
                      </c:pt>
                      <c:pt idx="25">
                        <c:v>300</c:v>
                      </c:pt>
                      <c:pt idx="26">
                        <c:v>300</c:v>
                      </c:pt>
                      <c:pt idx="27">
                        <c:v>300</c:v>
                      </c:pt>
                      <c:pt idx="28">
                        <c:v>300</c:v>
                      </c:pt>
                      <c:pt idx="29">
                        <c:v>300</c:v>
                      </c:pt>
                      <c:pt idx="30">
                        <c:v>300</c:v>
                      </c:pt>
                      <c:pt idx="31">
                        <c:v>300</c:v>
                      </c:pt>
                      <c:pt idx="32">
                        <c:v>300</c:v>
                      </c:pt>
                      <c:pt idx="33">
                        <c:v>300</c:v>
                      </c:pt>
                      <c:pt idx="34">
                        <c:v>300</c:v>
                      </c:pt>
                      <c:pt idx="35">
                        <c:v>300</c:v>
                      </c:pt>
                      <c:pt idx="36">
                        <c:v>300</c:v>
                      </c:pt>
                      <c:pt idx="37">
                        <c:v>300</c:v>
                      </c:pt>
                      <c:pt idx="38">
                        <c:v>300</c:v>
                      </c:pt>
                      <c:pt idx="39">
                        <c:v>300</c:v>
                      </c:pt>
                      <c:pt idx="40">
                        <c:v>300</c:v>
                      </c:pt>
                      <c:pt idx="41">
                        <c:v>300</c:v>
                      </c:pt>
                      <c:pt idx="42">
                        <c:v>300</c:v>
                      </c:pt>
                      <c:pt idx="43">
                        <c:v>300</c:v>
                      </c:pt>
                      <c:pt idx="44">
                        <c:v>300</c:v>
                      </c:pt>
                      <c:pt idx="45">
                        <c:v>300</c:v>
                      </c:pt>
                      <c:pt idx="46">
                        <c:v>300</c:v>
                      </c:pt>
                      <c:pt idx="47">
                        <c:v>300</c:v>
                      </c:pt>
                      <c:pt idx="48">
                        <c:v>300</c:v>
                      </c:pt>
                      <c:pt idx="49">
                        <c:v>300</c:v>
                      </c:pt>
                      <c:pt idx="50">
                        <c:v>300</c:v>
                      </c:pt>
                      <c:pt idx="51">
                        <c:v>300</c:v>
                      </c:pt>
                      <c:pt idx="52">
                        <c:v>300</c:v>
                      </c:pt>
                      <c:pt idx="53">
                        <c:v>300</c:v>
                      </c:pt>
                      <c:pt idx="54">
                        <c:v>300</c:v>
                      </c:pt>
                      <c:pt idx="55">
                        <c:v>300</c:v>
                      </c:pt>
                      <c:pt idx="56">
                        <c:v>300</c:v>
                      </c:pt>
                      <c:pt idx="57">
                        <c:v>300</c:v>
                      </c:pt>
                      <c:pt idx="58">
                        <c:v>300</c:v>
                      </c:pt>
                      <c:pt idx="59">
                        <c:v>300</c:v>
                      </c:pt>
                      <c:pt idx="60">
                        <c:v>300</c:v>
                      </c:pt>
                      <c:pt idx="61">
                        <c:v>300</c:v>
                      </c:pt>
                      <c:pt idx="62">
                        <c:v>300</c:v>
                      </c:pt>
                      <c:pt idx="63">
                        <c:v>300</c:v>
                      </c:pt>
                      <c:pt idx="64">
                        <c:v>300</c:v>
                      </c:pt>
                      <c:pt idx="65">
                        <c:v>300</c:v>
                      </c:pt>
                      <c:pt idx="66">
                        <c:v>300</c:v>
                      </c:pt>
                      <c:pt idx="67">
                        <c:v>300</c:v>
                      </c:pt>
                      <c:pt idx="68">
                        <c:v>300</c:v>
                      </c:pt>
                      <c:pt idx="69">
                        <c:v>300</c:v>
                      </c:pt>
                      <c:pt idx="70">
                        <c:v>300</c:v>
                      </c:pt>
                      <c:pt idx="71">
                        <c:v>300</c:v>
                      </c:pt>
                      <c:pt idx="72">
                        <c:v>300</c:v>
                      </c:pt>
                      <c:pt idx="73">
                        <c:v>300</c:v>
                      </c:pt>
                      <c:pt idx="74">
                        <c:v>300</c:v>
                      </c:pt>
                      <c:pt idx="75">
                        <c:v>300</c:v>
                      </c:pt>
                      <c:pt idx="76">
                        <c:v>300</c:v>
                      </c:pt>
                      <c:pt idx="77">
                        <c:v>300</c:v>
                      </c:pt>
                      <c:pt idx="78">
                        <c:v>300</c:v>
                      </c:pt>
                      <c:pt idx="79">
                        <c:v>300</c:v>
                      </c:pt>
                      <c:pt idx="80">
                        <c:v>300</c:v>
                      </c:pt>
                      <c:pt idx="81">
                        <c:v>300</c:v>
                      </c:pt>
                      <c:pt idx="82">
                        <c:v>300</c:v>
                      </c:pt>
                      <c:pt idx="83">
                        <c:v>300</c:v>
                      </c:pt>
                      <c:pt idx="84">
                        <c:v>300</c:v>
                      </c:pt>
                      <c:pt idx="85">
                        <c:v>300</c:v>
                      </c:pt>
                      <c:pt idx="86">
                        <c:v>300</c:v>
                      </c:pt>
                      <c:pt idx="87">
                        <c:v>300</c:v>
                      </c:pt>
                      <c:pt idx="88">
                        <c:v>300</c:v>
                      </c:pt>
                      <c:pt idx="89">
                        <c:v>300</c:v>
                      </c:pt>
                      <c:pt idx="90">
                        <c:v>300</c:v>
                      </c:pt>
                      <c:pt idx="91">
                        <c:v>300</c:v>
                      </c:pt>
                      <c:pt idx="92">
                        <c:v>300</c:v>
                      </c:pt>
                      <c:pt idx="93">
                        <c:v>300</c:v>
                      </c:pt>
                      <c:pt idx="94">
                        <c:v>894</c:v>
                      </c:pt>
                      <c:pt idx="95">
                        <c:v>4675</c:v>
                      </c:pt>
                      <c:pt idx="96">
                        <c:v>5783.333333333333</c:v>
                      </c:pt>
                      <c:pt idx="97">
                        <c:v>4691.666666666667</c:v>
                      </c:pt>
                      <c:pt idx="98">
                        <c:v>3750</c:v>
                      </c:pt>
                      <c:pt idx="99">
                        <c:v>2975</c:v>
                      </c:pt>
                      <c:pt idx="100">
                        <c:v>2416.6666666666665</c:v>
                      </c:pt>
                      <c:pt idx="101">
                        <c:v>1983.3333333333333</c:v>
                      </c:pt>
                      <c:pt idx="102">
                        <c:v>1625</c:v>
                      </c:pt>
                      <c:pt idx="103">
                        <c:v>1375</c:v>
                      </c:pt>
                      <c:pt idx="104">
                        <c:v>1125</c:v>
                      </c:pt>
                      <c:pt idx="105">
                        <c:v>941.66666666666663</c:v>
                      </c:pt>
                      <c:pt idx="106">
                        <c:v>800</c:v>
                      </c:pt>
                      <c:pt idx="107">
                        <c:v>658.33333333333337</c:v>
                      </c:pt>
                      <c:pt idx="108">
                        <c:v>566.66666666666663</c:v>
                      </c:pt>
                      <c:pt idx="109">
                        <c:v>495.83333333333331</c:v>
                      </c:pt>
                      <c:pt idx="110">
                        <c:v>445.83333333333331</c:v>
                      </c:pt>
                      <c:pt idx="111">
                        <c:v>400</c:v>
                      </c:pt>
                      <c:pt idx="112">
                        <c:v>345.83333333333331</c:v>
                      </c:pt>
                      <c:pt idx="113">
                        <c:v>300</c:v>
                      </c:pt>
                      <c:pt idx="114">
                        <c:v>300</c:v>
                      </c:pt>
                      <c:pt idx="115">
                        <c:v>300</c:v>
                      </c:pt>
                      <c:pt idx="116">
                        <c:v>300</c:v>
                      </c:pt>
                      <c:pt idx="117">
                        <c:v>300</c:v>
                      </c:pt>
                      <c:pt idx="118">
                        <c:v>300</c:v>
                      </c:pt>
                      <c:pt idx="119">
                        <c:v>300</c:v>
                      </c:pt>
                      <c:pt idx="120">
                        <c:v>300</c:v>
                      </c:pt>
                      <c:pt idx="121">
                        <c:v>300</c:v>
                      </c:pt>
                      <c:pt idx="122">
                        <c:v>300</c:v>
                      </c:pt>
                      <c:pt idx="123">
                        <c:v>300</c:v>
                      </c:pt>
                      <c:pt idx="124">
                        <c:v>300</c:v>
                      </c:pt>
                      <c:pt idx="125">
                        <c:v>300</c:v>
                      </c:pt>
                      <c:pt idx="126">
                        <c:v>300</c:v>
                      </c:pt>
                      <c:pt idx="127">
                        <c:v>300</c:v>
                      </c:pt>
                      <c:pt idx="128">
                        <c:v>300</c:v>
                      </c:pt>
                      <c:pt idx="129">
                        <c:v>300</c:v>
                      </c:pt>
                      <c:pt idx="130">
                        <c:v>300</c:v>
                      </c:pt>
                      <c:pt idx="131">
                        <c:v>300</c:v>
                      </c:pt>
                      <c:pt idx="132">
                        <c:v>300</c:v>
                      </c:pt>
                      <c:pt idx="133">
                        <c:v>300</c:v>
                      </c:pt>
                      <c:pt idx="134">
                        <c:v>300</c:v>
                      </c:pt>
                      <c:pt idx="135">
                        <c:v>300</c:v>
                      </c:pt>
                      <c:pt idx="136">
                        <c:v>300</c:v>
                      </c:pt>
                      <c:pt idx="137">
                        <c:v>300</c:v>
                      </c:pt>
                      <c:pt idx="138">
                        <c:v>300</c:v>
                      </c:pt>
                      <c:pt idx="139">
                        <c:v>300</c:v>
                      </c:pt>
                      <c:pt idx="140">
                        <c:v>300</c:v>
                      </c:pt>
                      <c:pt idx="141">
                        <c:v>300</c:v>
                      </c:pt>
                      <c:pt idx="142">
                        <c:v>300</c:v>
                      </c:pt>
                      <c:pt idx="143">
                        <c:v>300</c:v>
                      </c:pt>
                      <c:pt idx="144">
                        <c:v>300</c:v>
                      </c:pt>
                      <c:pt idx="145">
                        <c:v>300</c:v>
                      </c:pt>
                      <c:pt idx="146">
                        <c:v>300</c:v>
                      </c:pt>
                      <c:pt idx="147">
                        <c:v>300</c:v>
                      </c:pt>
                      <c:pt idx="148">
                        <c:v>600</c:v>
                      </c:pt>
                      <c:pt idx="149">
                        <c:v>600</c:v>
                      </c:pt>
                      <c:pt idx="150">
                        <c:v>600</c:v>
                      </c:pt>
                      <c:pt idx="151">
                        <c:v>600</c:v>
                      </c:pt>
                      <c:pt idx="152">
                        <c:v>600</c:v>
                      </c:pt>
                      <c:pt idx="153">
                        <c:v>609.5</c:v>
                      </c:pt>
                      <c:pt idx="154">
                        <c:v>1049.1256766945876</c:v>
                      </c:pt>
                      <c:pt idx="155">
                        <c:v>887.77553094498421</c:v>
                      </c:pt>
                      <c:pt idx="156">
                        <c:v>761.00041642743861</c:v>
                      </c:pt>
                      <c:pt idx="157">
                        <c:v>697.61285916866586</c:v>
                      </c:pt>
                      <c:pt idx="158">
                        <c:v>690.69785292225424</c:v>
                      </c:pt>
                      <c:pt idx="159">
                        <c:v>671.68158574462245</c:v>
                      </c:pt>
                      <c:pt idx="160">
                        <c:v>674.56283834729379</c:v>
                      </c:pt>
                      <c:pt idx="161">
                        <c:v>674.56283834729379</c:v>
                      </c:pt>
                      <c:pt idx="162">
                        <c:v>665.34283001874508</c:v>
                      </c:pt>
                      <c:pt idx="163">
                        <c:v>652.66531856699055</c:v>
                      </c:pt>
                      <c:pt idx="164">
                        <c:v>649.20781544378474</c:v>
                      </c:pt>
                      <c:pt idx="165">
                        <c:v>656.12282169019636</c:v>
                      </c:pt>
                      <c:pt idx="166">
                        <c:v>665.34283001874508</c:v>
                      </c:pt>
                      <c:pt idx="167">
                        <c:v>697.03660864813151</c:v>
                      </c:pt>
                      <c:pt idx="168">
                        <c:v>697.03660864813151</c:v>
                      </c:pt>
                      <c:pt idx="169">
                        <c:v>671.68158574462245</c:v>
                      </c:pt>
                      <c:pt idx="170">
                        <c:v>646.32656284111317</c:v>
                      </c:pt>
                      <c:pt idx="171">
                        <c:v>703.37536437400877</c:v>
                      </c:pt>
                      <c:pt idx="172">
                        <c:v>720.66287999003771</c:v>
                      </c:pt>
                      <c:pt idx="173">
                        <c:v>727.57788623644933</c:v>
                      </c:pt>
                      <c:pt idx="174">
                        <c:v>710.29037062042039</c:v>
                      </c:pt>
                      <c:pt idx="175">
                        <c:v>687.24034979904843</c:v>
                      </c:pt>
                      <c:pt idx="176">
                        <c:v>1309.2805111757016</c:v>
                      </c:pt>
                      <c:pt idx="177">
                        <c:v>1316.6582926901438</c:v>
                      </c:pt>
                      <c:pt idx="178">
                        <c:v>1244.3560338486097</c:v>
                      </c:pt>
                      <c:pt idx="179">
                        <c:v>1267.9649346948249</c:v>
                      </c:pt>
                      <c:pt idx="180">
                        <c:v>1470.1161481905428</c:v>
                      </c:pt>
                      <c:pt idx="181">
                        <c:v>2660.8900846215242</c:v>
                      </c:pt>
                      <c:pt idx="182">
                        <c:v>2365.778824043834</c:v>
                      </c:pt>
                      <c:pt idx="183">
                        <c:v>2144.445378610566</c:v>
                      </c:pt>
                      <c:pt idx="184">
                        <c:v>1923.1119331772979</c:v>
                      </c:pt>
                      <c:pt idx="185">
                        <c:v>1908.3563701484136</c:v>
                      </c:pt>
                      <c:pt idx="186">
                        <c:v>1846.3830054270984</c:v>
                      </c:pt>
                      <c:pt idx="187">
                        <c:v>1766.702965071122</c:v>
                      </c:pt>
                      <c:pt idx="188">
                        <c:v>1694.4007062295877</c:v>
                      </c:pt>
                      <c:pt idx="189">
                        <c:v>1669.3162490804841</c:v>
                      </c:pt>
                      <c:pt idx="190">
                        <c:v>1605.8673280562807</c:v>
                      </c:pt>
                      <c:pt idx="191">
                        <c:v>1598.4895465418383</c:v>
                      </c:pt>
                      <c:pt idx="192">
                        <c:v>1591.1117650273959</c:v>
                      </c:pt>
                      <c:pt idx="193">
                        <c:v>1636.8540104169383</c:v>
                      </c:pt>
                      <c:pt idx="194">
                        <c:v>1734.2407264075759</c:v>
                      </c:pt>
                      <c:pt idx="195">
                        <c:v>1890.6496945137519</c:v>
                      </c:pt>
                      <c:pt idx="196">
                        <c:v>1908.3563701484136</c:v>
                      </c:pt>
                      <c:pt idx="197">
                        <c:v>1802.1163163404449</c:v>
                      </c:pt>
                      <c:pt idx="198">
                        <c:v>1726.8629448931338</c:v>
                      </c:pt>
                      <c:pt idx="199">
                        <c:v>1687.0229247151456</c:v>
                      </c:pt>
                      <c:pt idx="200">
                        <c:v>1710.6318255613608</c:v>
                      </c:pt>
                      <c:pt idx="201">
                        <c:v>1661.9384675660419</c:v>
                      </c:pt>
                      <c:pt idx="202">
                        <c:v>2218.2231937549882</c:v>
                      </c:pt>
                      <c:pt idx="203">
                        <c:v>3103.5569754880598</c:v>
                      </c:pt>
                      <c:pt idx="204">
                        <c:v>2646.1345215926399</c:v>
                      </c:pt>
                      <c:pt idx="205">
                        <c:v>2218.2231937549882</c:v>
                      </c:pt>
                      <c:pt idx="206">
                        <c:v>2011.6453113506052</c:v>
                      </c:pt>
                      <c:pt idx="207">
                        <c:v>2500</c:v>
                      </c:pt>
                      <c:pt idx="208">
                        <c:v>3000</c:v>
                      </c:pt>
                      <c:pt idx="209">
                        <c:v>3500</c:v>
                      </c:pt>
                      <c:pt idx="210">
                        <c:v>4000</c:v>
                      </c:pt>
                      <c:pt idx="211">
                        <c:v>4500</c:v>
                      </c:pt>
                      <c:pt idx="212">
                        <c:v>5000</c:v>
                      </c:pt>
                      <c:pt idx="213">
                        <c:v>5000</c:v>
                      </c:pt>
                      <c:pt idx="214">
                        <c:v>5000</c:v>
                      </c:pt>
                      <c:pt idx="215">
                        <c:v>5000</c:v>
                      </c:pt>
                      <c:pt idx="216">
                        <c:v>5000</c:v>
                      </c:pt>
                      <c:pt idx="217">
                        <c:v>5000</c:v>
                      </c:pt>
                      <c:pt idx="218">
                        <c:v>5500</c:v>
                      </c:pt>
                      <c:pt idx="219">
                        <c:v>6000</c:v>
                      </c:pt>
                      <c:pt idx="220">
                        <c:v>6500</c:v>
                      </c:pt>
                      <c:pt idx="221">
                        <c:v>7000</c:v>
                      </c:pt>
                      <c:pt idx="222">
                        <c:v>7500</c:v>
                      </c:pt>
                      <c:pt idx="223">
                        <c:v>8000</c:v>
                      </c:pt>
                      <c:pt idx="224">
                        <c:v>8000</c:v>
                      </c:pt>
                      <c:pt idx="225">
                        <c:v>8500</c:v>
                      </c:pt>
                      <c:pt idx="226">
                        <c:v>8500</c:v>
                      </c:pt>
                      <c:pt idx="227">
                        <c:v>8500</c:v>
                      </c:pt>
                      <c:pt idx="228">
                        <c:v>8500</c:v>
                      </c:pt>
                      <c:pt idx="229">
                        <c:v>8500</c:v>
                      </c:pt>
                      <c:pt idx="230">
                        <c:v>8250</c:v>
                      </c:pt>
                      <c:pt idx="231">
                        <c:v>8250</c:v>
                      </c:pt>
                      <c:pt idx="232">
                        <c:v>8000</c:v>
                      </c:pt>
                      <c:pt idx="233">
                        <c:v>8000</c:v>
                      </c:pt>
                      <c:pt idx="234">
                        <c:v>8000</c:v>
                      </c:pt>
                      <c:pt idx="235">
                        <c:v>8000</c:v>
                      </c:pt>
                      <c:pt idx="236">
                        <c:v>7750</c:v>
                      </c:pt>
                      <c:pt idx="237">
                        <c:v>7750</c:v>
                      </c:pt>
                      <c:pt idx="238">
                        <c:v>7700</c:v>
                      </c:pt>
                      <c:pt idx="239">
                        <c:v>7700</c:v>
                      </c:pt>
                      <c:pt idx="240">
                        <c:v>7500</c:v>
                      </c:pt>
                      <c:pt idx="241">
                        <c:v>7500</c:v>
                      </c:pt>
                      <c:pt idx="242">
                        <c:v>7500</c:v>
                      </c:pt>
                      <c:pt idx="243" formatCode="General">
                        <c:v>7500</c:v>
                      </c:pt>
                      <c:pt idx="244" formatCode="General">
                        <c:v>7400</c:v>
                      </c:pt>
                      <c:pt idx="245" formatCode="General">
                        <c:v>7300</c:v>
                      </c:pt>
                      <c:pt idx="246" formatCode="General">
                        <c:v>7200</c:v>
                      </c:pt>
                      <c:pt idx="247" formatCode="General">
                        <c:v>7100</c:v>
                      </c:pt>
                      <c:pt idx="248" formatCode="General">
                        <c:v>7000</c:v>
                      </c:pt>
                      <c:pt idx="249" formatCode="General">
                        <c:v>6900</c:v>
                      </c:pt>
                      <c:pt idx="250" formatCode="General">
                        <c:v>6800</c:v>
                      </c:pt>
                      <c:pt idx="251" formatCode="General">
                        <c:v>6700</c:v>
                      </c:pt>
                      <c:pt idx="252" formatCode="General">
                        <c:v>6600</c:v>
                      </c:pt>
                      <c:pt idx="253" formatCode="General">
                        <c:v>6500</c:v>
                      </c:pt>
                      <c:pt idx="254" formatCode="General">
                        <c:v>6400</c:v>
                      </c:pt>
                      <c:pt idx="255" formatCode="General">
                        <c:v>6300</c:v>
                      </c:pt>
                      <c:pt idx="256">
                        <c:v>6200</c:v>
                      </c:pt>
                      <c:pt idx="257">
                        <c:v>6100</c:v>
                      </c:pt>
                      <c:pt idx="258">
                        <c:v>6000</c:v>
                      </c:pt>
                      <c:pt idx="259">
                        <c:v>5900</c:v>
                      </c:pt>
                      <c:pt idx="260">
                        <c:v>5800</c:v>
                      </c:pt>
                      <c:pt idx="261">
                        <c:v>5700</c:v>
                      </c:pt>
                      <c:pt idx="262">
                        <c:v>5600</c:v>
                      </c:pt>
                      <c:pt idx="263">
                        <c:v>5500</c:v>
                      </c:pt>
                      <c:pt idx="264">
                        <c:v>5400</c:v>
                      </c:pt>
                      <c:pt idx="265">
                        <c:v>6000</c:v>
                      </c:pt>
                      <c:pt idx="266">
                        <c:v>6000</c:v>
                      </c:pt>
                      <c:pt idx="267">
                        <c:v>6000</c:v>
                      </c:pt>
                      <c:pt idx="268">
                        <c:v>6000</c:v>
                      </c:pt>
                      <c:pt idx="269">
                        <c:v>6000</c:v>
                      </c:pt>
                      <c:pt idx="270">
                        <c:v>6000</c:v>
                      </c:pt>
                      <c:pt idx="271">
                        <c:v>6000</c:v>
                      </c:pt>
                      <c:pt idx="272">
                        <c:v>6000</c:v>
                      </c:pt>
                      <c:pt idx="273">
                        <c:v>6000</c:v>
                      </c:pt>
                      <c:pt idx="274">
                        <c:v>6000</c:v>
                      </c:pt>
                      <c:pt idx="275">
                        <c:v>5800</c:v>
                      </c:pt>
                      <c:pt idx="276">
                        <c:v>5600</c:v>
                      </c:pt>
                      <c:pt idx="277">
                        <c:v>5400</c:v>
                      </c:pt>
                      <c:pt idx="278">
                        <c:v>5200</c:v>
                      </c:pt>
                      <c:pt idx="279">
                        <c:v>5000</c:v>
                      </c:pt>
                      <c:pt idx="280">
                        <c:v>4800</c:v>
                      </c:pt>
                      <c:pt idx="281">
                        <c:v>4600</c:v>
                      </c:pt>
                      <c:pt idx="282">
                        <c:v>4400</c:v>
                      </c:pt>
                      <c:pt idx="283">
                        <c:v>4200</c:v>
                      </c:pt>
                      <c:pt idx="284">
                        <c:v>4000</c:v>
                      </c:pt>
                      <c:pt idx="285">
                        <c:v>3900</c:v>
                      </c:pt>
                      <c:pt idx="286">
                        <c:v>3800</c:v>
                      </c:pt>
                      <c:pt idx="287">
                        <c:v>3700</c:v>
                      </c:pt>
                      <c:pt idx="288">
                        <c:v>3600</c:v>
                      </c:pt>
                      <c:pt idx="289">
                        <c:v>3600</c:v>
                      </c:pt>
                      <c:pt idx="290">
                        <c:v>3600</c:v>
                      </c:pt>
                      <c:pt idx="291">
                        <c:v>3800</c:v>
                      </c:pt>
                      <c:pt idx="292">
                        <c:v>3800</c:v>
                      </c:pt>
                      <c:pt idx="293">
                        <c:v>3800</c:v>
                      </c:pt>
                      <c:pt idx="294">
                        <c:v>3800</c:v>
                      </c:pt>
                      <c:pt idx="295">
                        <c:v>3800</c:v>
                      </c:pt>
                      <c:pt idx="296">
                        <c:v>3800</c:v>
                      </c:pt>
                      <c:pt idx="297">
                        <c:v>3800</c:v>
                      </c:pt>
                      <c:pt idx="298">
                        <c:v>3800</c:v>
                      </c:pt>
                      <c:pt idx="299">
                        <c:v>3800</c:v>
                      </c:pt>
                      <c:pt idx="300">
                        <c:v>3800</c:v>
                      </c:pt>
                      <c:pt idx="301">
                        <c:v>3800</c:v>
                      </c:pt>
                      <c:pt idx="302">
                        <c:v>3800</c:v>
                      </c:pt>
                      <c:pt idx="303">
                        <c:v>3700</c:v>
                      </c:pt>
                      <c:pt idx="304">
                        <c:v>3700</c:v>
                      </c:pt>
                      <c:pt idx="305">
                        <c:v>3700</c:v>
                      </c:pt>
                      <c:pt idx="306">
                        <c:v>3700</c:v>
                      </c:pt>
                      <c:pt idx="307">
                        <c:v>3700</c:v>
                      </c:pt>
                      <c:pt idx="308">
                        <c:v>3700</c:v>
                      </c:pt>
                      <c:pt idx="309">
                        <c:v>3700</c:v>
                      </c:pt>
                      <c:pt idx="310">
                        <c:v>3700</c:v>
                      </c:pt>
                      <c:pt idx="311">
                        <c:v>3700</c:v>
                      </c:pt>
                      <c:pt idx="312">
                        <c:v>3700</c:v>
                      </c:pt>
                      <c:pt idx="313">
                        <c:v>3700</c:v>
                      </c:pt>
                      <c:pt idx="314">
                        <c:v>3700</c:v>
                      </c:pt>
                      <c:pt idx="315">
                        <c:v>3600</c:v>
                      </c:pt>
                      <c:pt idx="316">
                        <c:v>3600</c:v>
                      </c:pt>
                      <c:pt idx="317">
                        <c:v>3600</c:v>
                      </c:pt>
                      <c:pt idx="318">
                        <c:v>3600</c:v>
                      </c:pt>
                      <c:pt idx="319">
                        <c:v>3600</c:v>
                      </c:pt>
                      <c:pt idx="320">
                        <c:v>3600</c:v>
                      </c:pt>
                      <c:pt idx="321">
                        <c:v>3600</c:v>
                      </c:pt>
                      <c:pt idx="322">
                        <c:v>3600</c:v>
                      </c:pt>
                      <c:pt idx="323">
                        <c:v>3600</c:v>
                      </c:pt>
                      <c:pt idx="324">
                        <c:v>3600</c:v>
                      </c:pt>
                      <c:pt idx="325">
                        <c:v>3600</c:v>
                      </c:pt>
                      <c:pt idx="326">
                        <c:v>3600</c:v>
                      </c:pt>
                      <c:pt idx="327">
                        <c:v>3500</c:v>
                      </c:pt>
                      <c:pt idx="328">
                        <c:v>3500</c:v>
                      </c:pt>
                      <c:pt idx="329">
                        <c:v>3500</c:v>
                      </c:pt>
                      <c:pt idx="330">
                        <c:v>3500</c:v>
                      </c:pt>
                      <c:pt idx="331">
                        <c:v>3500</c:v>
                      </c:pt>
                      <c:pt idx="332">
                        <c:v>3500</c:v>
                      </c:pt>
                      <c:pt idx="333">
                        <c:v>3500</c:v>
                      </c:pt>
                      <c:pt idx="334">
                        <c:v>3500</c:v>
                      </c:pt>
                      <c:pt idx="335">
                        <c:v>3500</c:v>
                      </c:pt>
                      <c:pt idx="336">
                        <c:v>3500</c:v>
                      </c:pt>
                      <c:pt idx="337">
                        <c:v>3500</c:v>
                      </c:pt>
                      <c:pt idx="338">
                        <c:v>3500</c:v>
                      </c:pt>
                      <c:pt idx="339">
                        <c:v>3400</c:v>
                      </c:pt>
                      <c:pt idx="340">
                        <c:v>3400</c:v>
                      </c:pt>
                      <c:pt idx="341">
                        <c:v>3400</c:v>
                      </c:pt>
                      <c:pt idx="342">
                        <c:v>3400</c:v>
                      </c:pt>
                      <c:pt idx="343">
                        <c:v>3400</c:v>
                      </c:pt>
                      <c:pt idx="344">
                        <c:v>3400</c:v>
                      </c:pt>
                      <c:pt idx="345">
                        <c:v>3400</c:v>
                      </c:pt>
                      <c:pt idx="346">
                        <c:v>3400</c:v>
                      </c:pt>
                      <c:pt idx="347">
                        <c:v>3400</c:v>
                      </c:pt>
                      <c:pt idx="348">
                        <c:v>3400</c:v>
                      </c:pt>
                      <c:pt idx="349">
                        <c:v>3400</c:v>
                      </c:pt>
                      <c:pt idx="350">
                        <c:v>3400</c:v>
                      </c:pt>
                      <c:pt idx="351">
                        <c:v>3300</c:v>
                      </c:pt>
                      <c:pt idx="352">
                        <c:v>3300</c:v>
                      </c:pt>
                      <c:pt idx="353">
                        <c:v>3300</c:v>
                      </c:pt>
                      <c:pt idx="354">
                        <c:v>3300</c:v>
                      </c:pt>
                      <c:pt idx="355">
                        <c:v>3300</c:v>
                      </c:pt>
                      <c:pt idx="356">
                        <c:v>3300</c:v>
                      </c:pt>
                      <c:pt idx="357">
                        <c:v>3300</c:v>
                      </c:pt>
                      <c:pt idx="358">
                        <c:v>3300</c:v>
                      </c:pt>
                      <c:pt idx="359">
                        <c:v>3300</c:v>
                      </c:pt>
                      <c:pt idx="360">
                        <c:v>3300</c:v>
                      </c:pt>
                      <c:pt idx="361">
                        <c:v>3300</c:v>
                      </c:pt>
                      <c:pt idx="362">
                        <c:v>3300</c:v>
                      </c:pt>
                      <c:pt idx="363">
                        <c:v>3200</c:v>
                      </c:pt>
                      <c:pt idx="364">
                        <c:v>3200</c:v>
                      </c:pt>
                      <c:pt idx="365">
                        <c:v>3200</c:v>
                      </c:pt>
                      <c:pt idx="366">
                        <c:v>3200</c:v>
                      </c:pt>
                      <c:pt idx="367">
                        <c:v>3200</c:v>
                      </c:pt>
                      <c:pt idx="368">
                        <c:v>3200</c:v>
                      </c:pt>
                      <c:pt idx="369">
                        <c:v>3200</c:v>
                      </c:pt>
                      <c:pt idx="370">
                        <c:v>3200</c:v>
                      </c:pt>
                      <c:pt idx="371">
                        <c:v>3200</c:v>
                      </c:pt>
                      <c:pt idx="372">
                        <c:v>3200</c:v>
                      </c:pt>
                      <c:pt idx="373">
                        <c:v>3200</c:v>
                      </c:pt>
                      <c:pt idx="374">
                        <c:v>3200</c:v>
                      </c:pt>
                      <c:pt idx="375">
                        <c:v>3100</c:v>
                      </c:pt>
                      <c:pt idx="376">
                        <c:v>3100</c:v>
                      </c:pt>
                      <c:pt idx="377">
                        <c:v>3100</c:v>
                      </c:pt>
                      <c:pt idx="378">
                        <c:v>3100</c:v>
                      </c:pt>
                      <c:pt idx="379">
                        <c:v>3100</c:v>
                      </c:pt>
                      <c:pt idx="380">
                        <c:v>3100</c:v>
                      </c:pt>
                      <c:pt idx="381">
                        <c:v>3100</c:v>
                      </c:pt>
                      <c:pt idx="382">
                        <c:v>3100</c:v>
                      </c:pt>
                      <c:pt idx="383">
                        <c:v>3100</c:v>
                      </c:pt>
                      <c:pt idx="384">
                        <c:v>3100</c:v>
                      </c:pt>
                      <c:pt idx="385">
                        <c:v>3100</c:v>
                      </c:pt>
                      <c:pt idx="386">
                        <c:v>3100</c:v>
                      </c:pt>
                      <c:pt idx="387">
                        <c:v>3000</c:v>
                      </c:pt>
                      <c:pt idx="388">
                        <c:v>3000</c:v>
                      </c:pt>
                      <c:pt idx="389">
                        <c:v>3000</c:v>
                      </c:pt>
                      <c:pt idx="390">
                        <c:v>3000</c:v>
                      </c:pt>
                      <c:pt idx="391">
                        <c:v>3000</c:v>
                      </c:pt>
                      <c:pt idx="392">
                        <c:v>3000</c:v>
                      </c:pt>
                      <c:pt idx="393">
                        <c:v>3000</c:v>
                      </c:pt>
                      <c:pt idx="394">
                        <c:v>3000</c:v>
                      </c:pt>
                      <c:pt idx="395">
                        <c:v>3000</c:v>
                      </c:pt>
                      <c:pt idx="396">
                        <c:v>3000</c:v>
                      </c:pt>
                      <c:pt idx="397">
                        <c:v>3000</c:v>
                      </c:pt>
                      <c:pt idx="398">
                        <c:v>3000</c:v>
                      </c:pt>
                      <c:pt idx="399">
                        <c:v>2900</c:v>
                      </c:pt>
                      <c:pt idx="400">
                        <c:v>2900</c:v>
                      </c:pt>
                      <c:pt idx="401">
                        <c:v>2900</c:v>
                      </c:pt>
                      <c:pt idx="402">
                        <c:v>2900</c:v>
                      </c:pt>
                      <c:pt idx="403">
                        <c:v>2900</c:v>
                      </c:pt>
                      <c:pt idx="404">
                        <c:v>2900</c:v>
                      </c:pt>
                      <c:pt idx="405">
                        <c:v>2900</c:v>
                      </c:pt>
                      <c:pt idx="406">
                        <c:v>2900</c:v>
                      </c:pt>
                      <c:pt idx="407">
                        <c:v>2900</c:v>
                      </c:pt>
                      <c:pt idx="408">
                        <c:v>2900</c:v>
                      </c:pt>
                      <c:pt idx="409">
                        <c:v>2900</c:v>
                      </c:pt>
                      <c:pt idx="410">
                        <c:v>2900</c:v>
                      </c:pt>
                      <c:pt idx="411">
                        <c:v>2800</c:v>
                      </c:pt>
                      <c:pt idx="412">
                        <c:v>2800</c:v>
                      </c:pt>
                      <c:pt idx="413">
                        <c:v>2800</c:v>
                      </c:pt>
                      <c:pt idx="414">
                        <c:v>2800</c:v>
                      </c:pt>
                      <c:pt idx="415">
                        <c:v>2800</c:v>
                      </c:pt>
                      <c:pt idx="416">
                        <c:v>2800</c:v>
                      </c:pt>
                      <c:pt idx="417">
                        <c:v>2800</c:v>
                      </c:pt>
                      <c:pt idx="418">
                        <c:v>2800</c:v>
                      </c:pt>
                      <c:pt idx="419">
                        <c:v>2800</c:v>
                      </c:pt>
                      <c:pt idx="420">
                        <c:v>2800</c:v>
                      </c:pt>
                      <c:pt idx="421">
                        <c:v>2800</c:v>
                      </c:pt>
                      <c:pt idx="422">
                        <c:v>2800</c:v>
                      </c:pt>
                      <c:pt idx="423">
                        <c:v>2700</c:v>
                      </c:pt>
                      <c:pt idx="424">
                        <c:v>2700</c:v>
                      </c:pt>
                      <c:pt idx="425">
                        <c:v>2700</c:v>
                      </c:pt>
                      <c:pt idx="426">
                        <c:v>2700</c:v>
                      </c:pt>
                      <c:pt idx="427">
                        <c:v>2700</c:v>
                      </c:pt>
                      <c:pt idx="428">
                        <c:v>2700</c:v>
                      </c:pt>
                      <c:pt idx="429">
                        <c:v>2700</c:v>
                      </c:pt>
                      <c:pt idx="430">
                        <c:v>2700</c:v>
                      </c:pt>
                      <c:pt idx="431">
                        <c:v>2700</c:v>
                      </c:pt>
                      <c:pt idx="432">
                        <c:v>2700</c:v>
                      </c:pt>
                      <c:pt idx="433">
                        <c:v>2700</c:v>
                      </c:pt>
                      <c:pt idx="434">
                        <c:v>2700</c:v>
                      </c:pt>
                      <c:pt idx="435">
                        <c:v>2600</c:v>
                      </c:pt>
                      <c:pt idx="436">
                        <c:v>2600</c:v>
                      </c:pt>
                      <c:pt idx="437">
                        <c:v>2600</c:v>
                      </c:pt>
                      <c:pt idx="438">
                        <c:v>2600</c:v>
                      </c:pt>
                      <c:pt idx="439">
                        <c:v>2600</c:v>
                      </c:pt>
                      <c:pt idx="440">
                        <c:v>2600</c:v>
                      </c:pt>
                      <c:pt idx="441">
                        <c:v>2600</c:v>
                      </c:pt>
                      <c:pt idx="442">
                        <c:v>2600</c:v>
                      </c:pt>
                      <c:pt idx="443">
                        <c:v>2600</c:v>
                      </c:pt>
                      <c:pt idx="444">
                        <c:v>2600</c:v>
                      </c:pt>
                      <c:pt idx="445">
                        <c:v>2600</c:v>
                      </c:pt>
                      <c:pt idx="446">
                        <c:v>2600</c:v>
                      </c:pt>
                      <c:pt idx="447">
                        <c:v>2500</c:v>
                      </c:pt>
                      <c:pt idx="448">
                        <c:v>2500</c:v>
                      </c:pt>
                      <c:pt idx="449">
                        <c:v>2500</c:v>
                      </c:pt>
                      <c:pt idx="450">
                        <c:v>2500</c:v>
                      </c:pt>
                      <c:pt idx="451">
                        <c:v>2500</c:v>
                      </c:pt>
                      <c:pt idx="452">
                        <c:v>2500</c:v>
                      </c:pt>
                      <c:pt idx="453">
                        <c:v>2500</c:v>
                      </c:pt>
                      <c:pt idx="454">
                        <c:v>2500</c:v>
                      </c:pt>
                      <c:pt idx="455">
                        <c:v>2500</c:v>
                      </c:pt>
                      <c:pt idx="456">
                        <c:v>2500</c:v>
                      </c:pt>
                      <c:pt idx="457">
                        <c:v>2500</c:v>
                      </c:pt>
                      <c:pt idx="458">
                        <c:v>2500</c:v>
                      </c:pt>
                      <c:pt idx="459">
                        <c:v>2400</c:v>
                      </c:pt>
                      <c:pt idx="460">
                        <c:v>2400</c:v>
                      </c:pt>
                      <c:pt idx="461">
                        <c:v>2400</c:v>
                      </c:pt>
                      <c:pt idx="462">
                        <c:v>2400</c:v>
                      </c:pt>
                      <c:pt idx="463">
                        <c:v>2400</c:v>
                      </c:pt>
                      <c:pt idx="464">
                        <c:v>2400</c:v>
                      </c:pt>
                      <c:pt idx="465">
                        <c:v>2400</c:v>
                      </c:pt>
                      <c:pt idx="466">
                        <c:v>2400</c:v>
                      </c:pt>
                      <c:pt idx="467">
                        <c:v>2400</c:v>
                      </c:pt>
                      <c:pt idx="468">
                        <c:v>2400</c:v>
                      </c:pt>
                      <c:pt idx="469">
                        <c:v>2400</c:v>
                      </c:pt>
                      <c:pt idx="470">
                        <c:v>2400</c:v>
                      </c:pt>
                      <c:pt idx="471">
                        <c:v>2300</c:v>
                      </c:pt>
                      <c:pt idx="472">
                        <c:v>2300</c:v>
                      </c:pt>
                      <c:pt idx="473">
                        <c:v>2300</c:v>
                      </c:pt>
                      <c:pt idx="474">
                        <c:v>2300</c:v>
                      </c:pt>
                      <c:pt idx="475">
                        <c:v>2300</c:v>
                      </c:pt>
                      <c:pt idx="476">
                        <c:v>2300</c:v>
                      </c:pt>
                      <c:pt idx="477">
                        <c:v>2300</c:v>
                      </c:pt>
                      <c:pt idx="478">
                        <c:v>2300</c:v>
                      </c:pt>
                      <c:pt idx="479">
                        <c:v>2300</c:v>
                      </c:pt>
                      <c:pt idx="480">
                        <c:v>2300</c:v>
                      </c:pt>
                      <c:pt idx="481">
                        <c:v>2300</c:v>
                      </c:pt>
                      <c:pt idx="482">
                        <c:v>2300</c:v>
                      </c:pt>
                      <c:pt idx="483">
                        <c:v>2200</c:v>
                      </c:pt>
                      <c:pt idx="484">
                        <c:v>2200</c:v>
                      </c:pt>
                      <c:pt idx="485">
                        <c:v>2200</c:v>
                      </c:pt>
                      <c:pt idx="486">
                        <c:v>2200</c:v>
                      </c:pt>
                      <c:pt idx="487">
                        <c:v>2200</c:v>
                      </c:pt>
                      <c:pt idx="488">
                        <c:v>2200</c:v>
                      </c:pt>
                      <c:pt idx="489">
                        <c:v>2200</c:v>
                      </c:pt>
                      <c:pt idx="490">
                        <c:v>2200</c:v>
                      </c:pt>
                      <c:pt idx="491">
                        <c:v>2200</c:v>
                      </c:pt>
                      <c:pt idx="492">
                        <c:v>2200</c:v>
                      </c:pt>
                      <c:pt idx="493">
                        <c:v>2200</c:v>
                      </c:pt>
                      <c:pt idx="494">
                        <c:v>2200</c:v>
                      </c:pt>
                      <c:pt idx="495">
                        <c:v>2100</c:v>
                      </c:pt>
                      <c:pt idx="496">
                        <c:v>2100</c:v>
                      </c:pt>
                      <c:pt idx="497">
                        <c:v>2100</c:v>
                      </c:pt>
                      <c:pt idx="498">
                        <c:v>2100</c:v>
                      </c:pt>
                      <c:pt idx="499">
                        <c:v>2100</c:v>
                      </c:pt>
                      <c:pt idx="500">
                        <c:v>2100</c:v>
                      </c:pt>
                      <c:pt idx="501">
                        <c:v>2100</c:v>
                      </c:pt>
                      <c:pt idx="502">
                        <c:v>2100</c:v>
                      </c:pt>
                      <c:pt idx="503">
                        <c:v>2100</c:v>
                      </c:pt>
                      <c:pt idx="504">
                        <c:v>2100</c:v>
                      </c:pt>
                      <c:pt idx="505">
                        <c:v>2100</c:v>
                      </c:pt>
                      <c:pt idx="506">
                        <c:v>2100</c:v>
                      </c:pt>
                      <c:pt idx="507">
                        <c:v>2000</c:v>
                      </c:pt>
                      <c:pt idx="508">
                        <c:v>2000</c:v>
                      </c:pt>
                      <c:pt idx="509">
                        <c:v>2000</c:v>
                      </c:pt>
                      <c:pt idx="510">
                        <c:v>2000</c:v>
                      </c:pt>
                      <c:pt idx="511">
                        <c:v>2000</c:v>
                      </c:pt>
                      <c:pt idx="512">
                        <c:v>2000</c:v>
                      </c:pt>
                      <c:pt idx="513">
                        <c:v>2000</c:v>
                      </c:pt>
                      <c:pt idx="514">
                        <c:v>2000</c:v>
                      </c:pt>
                      <c:pt idx="515">
                        <c:v>2000</c:v>
                      </c:pt>
                      <c:pt idx="516">
                        <c:v>2000</c:v>
                      </c:pt>
                      <c:pt idx="517">
                        <c:v>2000</c:v>
                      </c:pt>
                      <c:pt idx="518">
                        <c:v>2000</c:v>
                      </c:pt>
                      <c:pt idx="519">
                        <c:v>1900</c:v>
                      </c:pt>
                      <c:pt idx="520">
                        <c:v>1900</c:v>
                      </c:pt>
                      <c:pt idx="521">
                        <c:v>1900</c:v>
                      </c:pt>
                      <c:pt idx="522">
                        <c:v>1900</c:v>
                      </c:pt>
                      <c:pt idx="523">
                        <c:v>1900</c:v>
                      </c:pt>
                      <c:pt idx="524">
                        <c:v>1900</c:v>
                      </c:pt>
                      <c:pt idx="525">
                        <c:v>1900</c:v>
                      </c:pt>
                      <c:pt idx="526">
                        <c:v>1900</c:v>
                      </c:pt>
                      <c:pt idx="527">
                        <c:v>1900</c:v>
                      </c:pt>
                      <c:pt idx="528">
                        <c:v>1900</c:v>
                      </c:pt>
                      <c:pt idx="529">
                        <c:v>1900</c:v>
                      </c:pt>
                      <c:pt idx="530">
                        <c:v>1900</c:v>
                      </c:pt>
                      <c:pt idx="531">
                        <c:v>1800</c:v>
                      </c:pt>
                      <c:pt idx="532">
                        <c:v>1800</c:v>
                      </c:pt>
                      <c:pt idx="533">
                        <c:v>1800</c:v>
                      </c:pt>
                      <c:pt idx="534">
                        <c:v>1800</c:v>
                      </c:pt>
                      <c:pt idx="535">
                        <c:v>1800</c:v>
                      </c:pt>
                      <c:pt idx="536">
                        <c:v>1800</c:v>
                      </c:pt>
                      <c:pt idx="537">
                        <c:v>1800</c:v>
                      </c:pt>
                      <c:pt idx="538">
                        <c:v>1800</c:v>
                      </c:pt>
                      <c:pt idx="539">
                        <c:v>1800</c:v>
                      </c:pt>
                      <c:pt idx="540">
                        <c:v>1800</c:v>
                      </c:pt>
                      <c:pt idx="541">
                        <c:v>1800</c:v>
                      </c:pt>
                      <c:pt idx="542">
                        <c:v>1800</c:v>
                      </c:pt>
                      <c:pt idx="543">
                        <c:v>1750</c:v>
                      </c:pt>
                      <c:pt idx="544">
                        <c:v>1750</c:v>
                      </c:pt>
                      <c:pt idx="545">
                        <c:v>1750</c:v>
                      </c:pt>
                      <c:pt idx="546">
                        <c:v>1750</c:v>
                      </c:pt>
                      <c:pt idx="547">
                        <c:v>1750</c:v>
                      </c:pt>
                      <c:pt idx="548">
                        <c:v>1750</c:v>
                      </c:pt>
                      <c:pt idx="549">
                        <c:v>1750</c:v>
                      </c:pt>
                      <c:pt idx="550">
                        <c:v>1750</c:v>
                      </c:pt>
                      <c:pt idx="551">
                        <c:v>1750</c:v>
                      </c:pt>
                      <c:pt idx="552">
                        <c:v>1750</c:v>
                      </c:pt>
                      <c:pt idx="553">
                        <c:v>1750</c:v>
                      </c:pt>
                      <c:pt idx="554">
                        <c:v>1750</c:v>
                      </c:pt>
                      <c:pt idx="555">
                        <c:v>1700</c:v>
                      </c:pt>
                      <c:pt idx="556">
                        <c:v>1700</c:v>
                      </c:pt>
                      <c:pt idx="557">
                        <c:v>1700</c:v>
                      </c:pt>
                      <c:pt idx="558">
                        <c:v>1700</c:v>
                      </c:pt>
                      <c:pt idx="559">
                        <c:v>1700</c:v>
                      </c:pt>
                      <c:pt idx="560">
                        <c:v>1700</c:v>
                      </c:pt>
                      <c:pt idx="561">
                        <c:v>1700</c:v>
                      </c:pt>
                      <c:pt idx="562">
                        <c:v>1700</c:v>
                      </c:pt>
                      <c:pt idx="563">
                        <c:v>1700</c:v>
                      </c:pt>
                      <c:pt idx="564">
                        <c:v>1700</c:v>
                      </c:pt>
                      <c:pt idx="565">
                        <c:v>1700</c:v>
                      </c:pt>
                      <c:pt idx="566">
                        <c:v>1700</c:v>
                      </c:pt>
                      <c:pt idx="567">
                        <c:v>1650</c:v>
                      </c:pt>
                      <c:pt idx="568">
                        <c:v>1650</c:v>
                      </c:pt>
                      <c:pt idx="569">
                        <c:v>1650</c:v>
                      </c:pt>
                      <c:pt idx="570">
                        <c:v>1650</c:v>
                      </c:pt>
                      <c:pt idx="571">
                        <c:v>1650</c:v>
                      </c:pt>
                      <c:pt idx="572">
                        <c:v>1650</c:v>
                      </c:pt>
                      <c:pt idx="573">
                        <c:v>1650</c:v>
                      </c:pt>
                      <c:pt idx="574">
                        <c:v>1650</c:v>
                      </c:pt>
                      <c:pt idx="575">
                        <c:v>1650</c:v>
                      </c:pt>
                      <c:pt idx="576">
                        <c:v>1650</c:v>
                      </c:pt>
                      <c:pt idx="577">
                        <c:v>1650</c:v>
                      </c:pt>
                      <c:pt idx="578">
                        <c:v>1650</c:v>
                      </c:pt>
                      <c:pt idx="579">
                        <c:v>1600</c:v>
                      </c:pt>
                      <c:pt idx="580">
                        <c:v>1600</c:v>
                      </c:pt>
                      <c:pt idx="581">
                        <c:v>1600</c:v>
                      </c:pt>
                      <c:pt idx="582">
                        <c:v>1600</c:v>
                      </c:pt>
                      <c:pt idx="583">
                        <c:v>1600</c:v>
                      </c:pt>
                      <c:pt idx="584">
                        <c:v>1600</c:v>
                      </c:pt>
                      <c:pt idx="585">
                        <c:v>1600</c:v>
                      </c:pt>
                      <c:pt idx="586">
                        <c:v>1600</c:v>
                      </c:pt>
                      <c:pt idx="587">
                        <c:v>1600</c:v>
                      </c:pt>
                      <c:pt idx="588">
                        <c:v>1600</c:v>
                      </c:pt>
                      <c:pt idx="589">
                        <c:v>1600</c:v>
                      </c:pt>
                      <c:pt idx="590">
                        <c:v>1600</c:v>
                      </c:pt>
                      <c:pt idx="591">
                        <c:v>1550</c:v>
                      </c:pt>
                      <c:pt idx="592">
                        <c:v>1550</c:v>
                      </c:pt>
                      <c:pt idx="593">
                        <c:v>1550</c:v>
                      </c:pt>
                      <c:pt idx="594">
                        <c:v>1550</c:v>
                      </c:pt>
                      <c:pt idx="595">
                        <c:v>1550</c:v>
                      </c:pt>
                      <c:pt idx="596">
                        <c:v>1550</c:v>
                      </c:pt>
                      <c:pt idx="597">
                        <c:v>1550</c:v>
                      </c:pt>
                      <c:pt idx="598">
                        <c:v>1550</c:v>
                      </c:pt>
                      <c:pt idx="599">
                        <c:v>1550</c:v>
                      </c:pt>
                      <c:pt idx="600">
                        <c:v>1550</c:v>
                      </c:pt>
                      <c:pt idx="601">
                        <c:v>1550</c:v>
                      </c:pt>
                      <c:pt idx="602">
                        <c:v>1550</c:v>
                      </c:pt>
                      <c:pt idx="603">
                        <c:v>1500</c:v>
                      </c:pt>
                      <c:pt idx="604">
                        <c:v>1500</c:v>
                      </c:pt>
                      <c:pt idx="605">
                        <c:v>1500</c:v>
                      </c:pt>
                      <c:pt idx="606">
                        <c:v>1500</c:v>
                      </c:pt>
                      <c:pt idx="607">
                        <c:v>1500</c:v>
                      </c:pt>
                      <c:pt idx="608">
                        <c:v>1500</c:v>
                      </c:pt>
                      <c:pt idx="609">
                        <c:v>1500</c:v>
                      </c:pt>
                      <c:pt idx="610">
                        <c:v>1500</c:v>
                      </c:pt>
                      <c:pt idx="611">
                        <c:v>1500</c:v>
                      </c:pt>
                      <c:pt idx="612">
                        <c:v>1500</c:v>
                      </c:pt>
                      <c:pt idx="613">
                        <c:v>1500</c:v>
                      </c:pt>
                      <c:pt idx="614">
                        <c:v>1500</c:v>
                      </c:pt>
                      <c:pt idx="615">
                        <c:v>1450</c:v>
                      </c:pt>
                      <c:pt idx="616">
                        <c:v>1450</c:v>
                      </c:pt>
                      <c:pt idx="617">
                        <c:v>1450</c:v>
                      </c:pt>
                      <c:pt idx="618">
                        <c:v>1450</c:v>
                      </c:pt>
                      <c:pt idx="619">
                        <c:v>1450</c:v>
                      </c:pt>
                      <c:pt idx="620">
                        <c:v>1450</c:v>
                      </c:pt>
                      <c:pt idx="621">
                        <c:v>1450</c:v>
                      </c:pt>
                      <c:pt idx="622">
                        <c:v>1450</c:v>
                      </c:pt>
                      <c:pt idx="623">
                        <c:v>1450</c:v>
                      </c:pt>
                      <c:pt idx="624">
                        <c:v>1450</c:v>
                      </c:pt>
                      <c:pt idx="625">
                        <c:v>1450</c:v>
                      </c:pt>
                      <c:pt idx="626">
                        <c:v>1450</c:v>
                      </c:pt>
                      <c:pt idx="627">
                        <c:v>1400</c:v>
                      </c:pt>
                      <c:pt idx="628">
                        <c:v>1400</c:v>
                      </c:pt>
                      <c:pt idx="629">
                        <c:v>1400</c:v>
                      </c:pt>
                      <c:pt idx="630">
                        <c:v>1400</c:v>
                      </c:pt>
                      <c:pt idx="631">
                        <c:v>1400</c:v>
                      </c:pt>
                      <c:pt idx="632">
                        <c:v>1400</c:v>
                      </c:pt>
                      <c:pt idx="633">
                        <c:v>1400</c:v>
                      </c:pt>
                      <c:pt idx="634">
                        <c:v>1400</c:v>
                      </c:pt>
                      <c:pt idx="635">
                        <c:v>1400</c:v>
                      </c:pt>
                      <c:pt idx="636">
                        <c:v>1400</c:v>
                      </c:pt>
                      <c:pt idx="637">
                        <c:v>1400</c:v>
                      </c:pt>
                      <c:pt idx="638">
                        <c:v>1400</c:v>
                      </c:pt>
                      <c:pt idx="639">
                        <c:v>1350</c:v>
                      </c:pt>
                      <c:pt idx="640">
                        <c:v>1350</c:v>
                      </c:pt>
                      <c:pt idx="641">
                        <c:v>1350</c:v>
                      </c:pt>
                      <c:pt idx="642">
                        <c:v>1350</c:v>
                      </c:pt>
                      <c:pt idx="643">
                        <c:v>1350</c:v>
                      </c:pt>
                      <c:pt idx="644">
                        <c:v>1350</c:v>
                      </c:pt>
                      <c:pt idx="645">
                        <c:v>1350</c:v>
                      </c:pt>
                      <c:pt idx="646">
                        <c:v>1350</c:v>
                      </c:pt>
                      <c:pt idx="647">
                        <c:v>1350</c:v>
                      </c:pt>
                      <c:pt idx="648">
                        <c:v>1350</c:v>
                      </c:pt>
                      <c:pt idx="649">
                        <c:v>1350</c:v>
                      </c:pt>
                      <c:pt idx="650">
                        <c:v>1350</c:v>
                      </c:pt>
                      <c:pt idx="651">
                        <c:v>1300</c:v>
                      </c:pt>
                      <c:pt idx="652">
                        <c:v>1300</c:v>
                      </c:pt>
                      <c:pt idx="653">
                        <c:v>1300</c:v>
                      </c:pt>
                      <c:pt idx="654">
                        <c:v>1300</c:v>
                      </c:pt>
                      <c:pt idx="655">
                        <c:v>1300</c:v>
                      </c:pt>
                      <c:pt idx="656">
                        <c:v>1300</c:v>
                      </c:pt>
                      <c:pt idx="657">
                        <c:v>1300</c:v>
                      </c:pt>
                      <c:pt idx="658">
                        <c:v>1300</c:v>
                      </c:pt>
                      <c:pt idx="659">
                        <c:v>1300</c:v>
                      </c:pt>
                      <c:pt idx="660">
                        <c:v>1300</c:v>
                      </c:pt>
                      <c:pt idx="661">
                        <c:v>1300</c:v>
                      </c:pt>
                      <c:pt idx="662">
                        <c:v>1300</c:v>
                      </c:pt>
                      <c:pt idx="663">
                        <c:v>1250</c:v>
                      </c:pt>
                      <c:pt idx="664">
                        <c:v>1250</c:v>
                      </c:pt>
                      <c:pt idx="665">
                        <c:v>1250</c:v>
                      </c:pt>
                      <c:pt idx="666">
                        <c:v>1250</c:v>
                      </c:pt>
                      <c:pt idx="667">
                        <c:v>1250</c:v>
                      </c:pt>
                      <c:pt idx="668">
                        <c:v>1250</c:v>
                      </c:pt>
                      <c:pt idx="669">
                        <c:v>1250</c:v>
                      </c:pt>
                      <c:pt idx="670">
                        <c:v>1250</c:v>
                      </c:pt>
                      <c:pt idx="671">
                        <c:v>1250</c:v>
                      </c:pt>
                      <c:pt idx="672">
                        <c:v>1250</c:v>
                      </c:pt>
                      <c:pt idx="673">
                        <c:v>1250</c:v>
                      </c:pt>
                      <c:pt idx="674">
                        <c:v>1250</c:v>
                      </c:pt>
                      <c:pt idx="675">
                        <c:v>1200</c:v>
                      </c:pt>
                      <c:pt idx="676">
                        <c:v>1200</c:v>
                      </c:pt>
                      <c:pt idx="677">
                        <c:v>1200</c:v>
                      </c:pt>
                      <c:pt idx="678">
                        <c:v>1200</c:v>
                      </c:pt>
                      <c:pt idx="679">
                        <c:v>1200</c:v>
                      </c:pt>
                      <c:pt idx="680">
                        <c:v>1200</c:v>
                      </c:pt>
                      <c:pt idx="681">
                        <c:v>1200</c:v>
                      </c:pt>
                      <c:pt idx="682">
                        <c:v>1200</c:v>
                      </c:pt>
                      <c:pt idx="683">
                        <c:v>1200</c:v>
                      </c:pt>
                      <c:pt idx="684">
                        <c:v>1200</c:v>
                      </c:pt>
                      <c:pt idx="685">
                        <c:v>1200</c:v>
                      </c:pt>
                      <c:pt idx="686">
                        <c:v>1200</c:v>
                      </c:pt>
                      <c:pt idx="687">
                        <c:v>1150</c:v>
                      </c:pt>
                      <c:pt idx="688">
                        <c:v>1150</c:v>
                      </c:pt>
                      <c:pt idx="689">
                        <c:v>1150</c:v>
                      </c:pt>
                      <c:pt idx="690">
                        <c:v>1150</c:v>
                      </c:pt>
                      <c:pt idx="691">
                        <c:v>1150</c:v>
                      </c:pt>
                      <c:pt idx="692">
                        <c:v>1150</c:v>
                      </c:pt>
                      <c:pt idx="693">
                        <c:v>1150</c:v>
                      </c:pt>
                      <c:pt idx="694">
                        <c:v>1150</c:v>
                      </c:pt>
                      <c:pt idx="695">
                        <c:v>1150</c:v>
                      </c:pt>
                      <c:pt idx="696">
                        <c:v>1150</c:v>
                      </c:pt>
                      <c:pt idx="697">
                        <c:v>1150</c:v>
                      </c:pt>
                      <c:pt idx="698">
                        <c:v>1150</c:v>
                      </c:pt>
                      <c:pt idx="699">
                        <c:v>1100</c:v>
                      </c:pt>
                      <c:pt idx="700">
                        <c:v>1100</c:v>
                      </c:pt>
                      <c:pt idx="701">
                        <c:v>1100</c:v>
                      </c:pt>
                      <c:pt idx="702">
                        <c:v>1100</c:v>
                      </c:pt>
                      <c:pt idx="703">
                        <c:v>1100</c:v>
                      </c:pt>
                      <c:pt idx="704">
                        <c:v>1100</c:v>
                      </c:pt>
                      <c:pt idx="705">
                        <c:v>1100</c:v>
                      </c:pt>
                      <c:pt idx="706">
                        <c:v>1100</c:v>
                      </c:pt>
                      <c:pt idx="707">
                        <c:v>1100</c:v>
                      </c:pt>
                      <c:pt idx="708">
                        <c:v>1100</c:v>
                      </c:pt>
                      <c:pt idx="709">
                        <c:v>1100</c:v>
                      </c:pt>
                      <c:pt idx="710">
                        <c:v>1100</c:v>
                      </c:pt>
                      <c:pt idx="711">
                        <c:v>1050</c:v>
                      </c:pt>
                      <c:pt idx="712">
                        <c:v>1050</c:v>
                      </c:pt>
                      <c:pt idx="713">
                        <c:v>1050</c:v>
                      </c:pt>
                      <c:pt idx="714">
                        <c:v>1050</c:v>
                      </c:pt>
                      <c:pt idx="715">
                        <c:v>1050</c:v>
                      </c:pt>
                      <c:pt idx="716">
                        <c:v>1050</c:v>
                      </c:pt>
                      <c:pt idx="717">
                        <c:v>1050</c:v>
                      </c:pt>
                      <c:pt idx="718">
                        <c:v>1050</c:v>
                      </c:pt>
                      <c:pt idx="719">
                        <c:v>1050</c:v>
                      </c:pt>
                      <c:pt idx="720">
                        <c:v>1050</c:v>
                      </c:pt>
                      <c:pt idx="721">
                        <c:v>1050</c:v>
                      </c:pt>
                      <c:pt idx="722">
                        <c:v>1050</c:v>
                      </c:pt>
                      <c:pt idx="723">
                        <c:v>1050</c:v>
                      </c:pt>
                      <c:pt idx="724">
                        <c:v>1050</c:v>
                      </c:pt>
                      <c:pt idx="725">
                        <c:v>1050</c:v>
                      </c:pt>
                      <c:pt idx="726">
                        <c:v>1050</c:v>
                      </c:pt>
                      <c:pt idx="727">
                        <c:v>1050</c:v>
                      </c:pt>
                      <c:pt idx="728">
                        <c:v>1050</c:v>
                      </c:pt>
                      <c:pt idx="729">
                        <c:v>1000</c:v>
                      </c:pt>
                      <c:pt idx="730">
                        <c:v>1000</c:v>
                      </c:pt>
                      <c:pt idx="731">
                        <c:v>1000</c:v>
                      </c:pt>
                      <c:pt idx="732">
                        <c:v>1000</c:v>
                      </c:pt>
                      <c:pt idx="733">
                        <c:v>1000</c:v>
                      </c:pt>
                      <c:pt idx="734">
                        <c:v>1000</c:v>
                      </c:pt>
                      <c:pt idx="735">
                        <c:v>1000</c:v>
                      </c:pt>
                      <c:pt idx="736">
                        <c:v>1000</c:v>
                      </c:pt>
                      <c:pt idx="737">
                        <c:v>1000</c:v>
                      </c:pt>
                      <c:pt idx="738">
                        <c:v>1000</c:v>
                      </c:pt>
                      <c:pt idx="739">
                        <c:v>1000</c:v>
                      </c:pt>
                      <c:pt idx="740">
                        <c:v>1000</c:v>
                      </c:pt>
                      <c:pt idx="741">
                        <c:v>1000</c:v>
                      </c:pt>
                      <c:pt idx="742">
                        <c:v>1000</c:v>
                      </c:pt>
                      <c:pt idx="743">
                        <c:v>1000</c:v>
                      </c:pt>
                      <c:pt idx="744">
                        <c:v>1000</c:v>
                      </c:pt>
                      <c:pt idx="745">
                        <c:v>1000</c:v>
                      </c:pt>
                      <c:pt idx="746">
                        <c:v>1000</c:v>
                      </c:pt>
                      <c:pt idx="747">
                        <c:v>1000</c:v>
                      </c:pt>
                      <c:pt idx="748">
                        <c:v>1000</c:v>
                      </c:pt>
                      <c:pt idx="749">
                        <c:v>1000</c:v>
                      </c:pt>
                      <c:pt idx="750">
                        <c:v>1000</c:v>
                      </c:pt>
                      <c:pt idx="751">
                        <c:v>1000</c:v>
                      </c:pt>
                      <c:pt idx="752">
                        <c:v>1000</c:v>
                      </c:pt>
                      <c:pt idx="753">
                        <c:v>950</c:v>
                      </c:pt>
                      <c:pt idx="754">
                        <c:v>950</c:v>
                      </c:pt>
                      <c:pt idx="755">
                        <c:v>950</c:v>
                      </c:pt>
                      <c:pt idx="756">
                        <c:v>950</c:v>
                      </c:pt>
                      <c:pt idx="757">
                        <c:v>950</c:v>
                      </c:pt>
                      <c:pt idx="758">
                        <c:v>950</c:v>
                      </c:pt>
                      <c:pt idx="759">
                        <c:v>950</c:v>
                      </c:pt>
                      <c:pt idx="760">
                        <c:v>950</c:v>
                      </c:pt>
                      <c:pt idx="761">
                        <c:v>950</c:v>
                      </c:pt>
                      <c:pt idx="762">
                        <c:v>950</c:v>
                      </c:pt>
                      <c:pt idx="763">
                        <c:v>950</c:v>
                      </c:pt>
                      <c:pt idx="764">
                        <c:v>950</c:v>
                      </c:pt>
                      <c:pt idx="765">
                        <c:v>950</c:v>
                      </c:pt>
                      <c:pt idx="766">
                        <c:v>950</c:v>
                      </c:pt>
                      <c:pt idx="767">
                        <c:v>950</c:v>
                      </c:pt>
                      <c:pt idx="768">
                        <c:v>950</c:v>
                      </c:pt>
                      <c:pt idx="769">
                        <c:v>950</c:v>
                      </c:pt>
                      <c:pt idx="770">
                        <c:v>950</c:v>
                      </c:pt>
                      <c:pt idx="771">
                        <c:v>950</c:v>
                      </c:pt>
                      <c:pt idx="772">
                        <c:v>950</c:v>
                      </c:pt>
                      <c:pt idx="773">
                        <c:v>950</c:v>
                      </c:pt>
                      <c:pt idx="774">
                        <c:v>950</c:v>
                      </c:pt>
                      <c:pt idx="775">
                        <c:v>950</c:v>
                      </c:pt>
                      <c:pt idx="776">
                        <c:v>950</c:v>
                      </c:pt>
                      <c:pt idx="777">
                        <c:v>900</c:v>
                      </c:pt>
                      <c:pt idx="778">
                        <c:v>900</c:v>
                      </c:pt>
                      <c:pt idx="779">
                        <c:v>900</c:v>
                      </c:pt>
                      <c:pt idx="780">
                        <c:v>900</c:v>
                      </c:pt>
                      <c:pt idx="781">
                        <c:v>900</c:v>
                      </c:pt>
                      <c:pt idx="782">
                        <c:v>900</c:v>
                      </c:pt>
                      <c:pt idx="783">
                        <c:v>900</c:v>
                      </c:pt>
                      <c:pt idx="784">
                        <c:v>900</c:v>
                      </c:pt>
                      <c:pt idx="785">
                        <c:v>900</c:v>
                      </c:pt>
                      <c:pt idx="786">
                        <c:v>900</c:v>
                      </c:pt>
                      <c:pt idx="787">
                        <c:v>900</c:v>
                      </c:pt>
                      <c:pt idx="788">
                        <c:v>900</c:v>
                      </c:pt>
                      <c:pt idx="789">
                        <c:v>900</c:v>
                      </c:pt>
                      <c:pt idx="790">
                        <c:v>900</c:v>
                      </c:pt>
                      <c:pt idx="791">
                        <c:v>900</c:v>
                      </c:pt>
                      <c:pt idx="792">
                        <c:v>900</c:v>
                      </c:pt>
                      <c:pt idx="793">
                        <c:v>900</c:v>
                      </c:pt>
                      <c:pt idx="794">
                        <c:v>900</c:v>
                      </c:pt>
                      <c:pt idx="795">
                        <c:v>900</c:v>
                      </c:pt>
                      <c:pt idx="796">
                        <c:v>900</c:v>
                      </c:pt>
                      <c:pt idx="797">
                        <c:v>900</c:v>
                      </c:pt>
                      <c:pt idx="798">
                        <c:v>900</c:v>
                      </c:pt>
                      <c:pt idx="799">
                        <c:v>900</c:v>
                      </c:pt>
                      <c:pt idx="800">
                        <c:v>900</c:v>
                      </c:pt>
                      <c:pt idx="801">
                        <c:v>850</c:v>
                      </c:pt>
                      <c:pt idx="802">
                        <c:v>850</c:v>
                      </c:pt>
                      <c:pt idx="803">
                        <c:v>850</c:v>
                      </c:pt>
                      <c:pt idx="804">
                        <c:v>850</c:v>
                      </c:pt>
                      <c:pt idx="805">
                        <c:v>850</c:v>
                      </c:pt>
                      <c:pt idx="806">
                        <c:v>850</c:v>
                      </c:pt>
                      <c:pt idx="807">
                        <c:v>850</c:v>
                      </c:pt>
                      <c:pt idx="808">
                        <c:v>850</c:v>
                      </c:pt>
                      <c:pt idx="809">
                        <c:v>850</c:v>
                      </c:pt>
                      <c:pt idx="810">
                        <c:v>850</c:v>
                      </c:pt>
                      <c:pt idx="811">
                        <c:v>850</c:v>
                      </c:pt>
                      <c:pt idx="812">
                        <c:v>850</c:v>
                      </c:pt>
                      <c:pt idx="813">
                        <c:v>850</c:v>
                      </c:pt>
                      <c:pt idx="814">
                        <c:v>850</c:v>
                      </c:pt>
                      <c:pt idx="815">
                        <c:v>850</c:v>
                      </c:pt>
                      <c:pt idx="816">
                        <c:v>850</c:v>
                      </c:pt>
                      <c:pt idx="817">
                        <c:v>850</c:v>
                      </c:pt>
                      <c:pt idx="818">
                        <c:v>850</c:v>
                      </c:pt>
                      <c:pt idx="819">
                        <c:v>850</c:v>
                      </c:pt>
                      <c:pt idx="820">
                        <c:v>850</c:v>
                      </c:pt>
                      <c:pt idx="821">
                        <c:v>850</c:v>
                      </c:pt>
                      <c:pt idx="822">
                        <c:v>850</c:v>
                      </c:pt>
                      <c:pt idx="823">
                        <c:v>850</c:v>
                      </c:pt>
                      <c:pt idx="824">
                        <c:v>850</c:v>
                      </c:pt>
                      <c:pt idx="825">
                        <c:v>800</c:v>
                      </c:pt>
                      <c:pt idx="826">
                        <c:v>800</c:v>
                      </c:pt>
                      <c:pt idx="827">
                        <c:v>800</c:v>
                      </c:pt>
                      <c:pt idx="828">
                        <c:v>800</c:v>
                      </c:pt>
                      <c:pt idx="829">
                        <c:v>800</c:v>
                      </c:pt>
                      <c:pt idx="830">
                        <c:v>800</c:v>
                      </c:pt>
                      <c:pt idx="831">
                        <c:v>800</c:v>
                      </c:pt>
                      <c:pt idx="832">
                        <c:v>800</c:v>
                      </c:pt>
                      <c:pt idx="833">
                        <c:v>800</c:v>
                      </c:pt>
                      <c:pt idx="834">
                        <c:v>800</c:v>
                      </c:pt>
                      <c:pt idx="835">
                        <c:v>800</c:v>
                      </c:pt>
                      <c:pt idx="836">
                        <c:v>800</c:v>
                      </c:pt>
                      <c:pt idx="837">
                        <c:v>800</c:v>
                      </c:pt>
                      <c:pt idx="838">
                        <c:v>800</c:v>
                      </c:pt>
                      <c:pt idx="839">
                        <c:v>800</c:v>
                      </c:pt>
                      <c:pt idx="840">
                        <c:v>800</c:v>
                      </c:pt>
                      <c:pt idx="841">
                        <c:v>800</c:v>
                      </c:pt>
                      <c:pt idx="842">
                        <c:v>800</c:v>
                      </c:pt>
                      <c:pt idx="843">
                        <c:v>800</c:v>
                      </c:pt>
                      <c:pt idx="844">
                        <c:v>800</c:v>
                      </c:pt>
                      <c:pt idx="845">
                        <c:v>800</c:v>
                      </c:pt>
                      <c:pt idx="846">
                        <c:v>800</c:v>
                      </c:pt>
                      <c:pt idx="847">
                        <c:v>800</c:v>
                      </c:pt>
                      <c:pt idx="848">
                        <c:v>800</c:v>
                      </c:pt>
                      <c:pt idx="849">
                        <c:v>800</c:v>
                      </c:pt>
                      <c:pt idx="850">
                        <c:v>800</c:v>
                      </c:pt>
                      <c:pt idx="851">
                        <c:v>800</c:v>
                      </c:pt>
                      <c:pt idx="852">
                        <c:v>800</c:v>
                      </c:pt>
                      <c:pt idx="853">
                        <c:v>800</c:v>
                      </c:pt>
                      <c:pt idx="854">
                        <c:v>800</c:v>
                      </c:pt>
                      <c:pt idx="855">
                        <c:v>800</c:v>
                      </c:pt>
                      <c:pt idx="856">
                        <c:v>800</c:v>
                      </c:pt>
                      <c:pt idx="857">
                        <c:v>800</c:v>
                      </c:pt>
                      <c:pt idx="858">
                        <c:v>800</c:v>
                      </c:pt>
                      <c:pt idx="859">
                        <c:v>800</c:v>
                      </c:pt>
                      <c:pt idx="860">
                        <c:v>800</c:v>
                      </c:pt>
                      <c:pt idx="861">
                        <c:v>800</c:v>
                      </c:pt>
                      <c:pt idx="862">
                        <c:v>800</c:v>
                      </c:pt>
                      <c:pt idx="863">
                        <c:v>800</c:v>
                      </c:pt>
                      <c:pt idx="864">
                        <c:v>800</c:v>
                      </c:pt>
                      <c:pt idx="865">
                        <c:v>800</c:v>
                      </c:pt>
                      <c:pt idx="866">
                        <c:v>800</c:v>
                      </c:pt>
                      <c:pt idx="867">
                        <c:v>800</c:v>
                      </c:pt>
                      <c:pt idx="868">
                        <c:v>800</c:v>
                      </c:pt>
                      <c:pt idx="869">
                        <c:v>800</c:v>
                      </c:pt>
                      <c:pt idx="870">
                        <c:v>800</c:v>
                      </c:pt>
                      <c:pt idx="871">
                        <c:v>800</c:v>
                      </c:pt>
                      <c:pt idx="872">
                        <c:v>800</c:v>
                      </c:pt>
                      <c:pt idx="873">
                        <c:v>800</c:v>
                      </c:pt>
                      <c:pt idx="874">
                        <c:v>800</c:v>
                      </c:pt>
                      <c:pt idx="875">
                        <c:v>800</c:v>
                      </c:pt>
                      <c:pt idx="876">
                        <c:v>800</c:v>
                      </c:pt>
                      <c:pt idx="877">
                        <c:v>800</c:v>
                      </c:pt>
                      <c:pt idx="878">
                        <c:v>800</c:v>
                      </c:pt>
                      <c:pt idx="879">
                        <c:v>800</c:v>
                      </c:pt>
                      <c:pt idx="880">
                        <c:v>800</c:v>
                      </c:pt>
                      <c:pt idx="881">
                        <c:v>800</c:v>
                      </c:pt>
                      <c:pt idx="882">
                        <c:v>800</c:v>
                      </c:pt>
                      <c:pt idx="883">
                        <c:v>800</c:v>
                      </c:pt>
                      <c:pt idx="884">
                        <c:v>800</c:v>
                      </c:pt>
                      <c:pt idx="885">
                        <c:v>800</c:v>
                      </c:pt>
                      <c:pt idx="886">
                        <c:v>800</c:v>
                      </c:pt>
                      <c:pt idx="887">
                        <c:v>800</c:v>
                      </c:pt>
                      <c:pt idx="888">
                        <c:v>800</c:v>
                      </c:pt>
                      <c:pt idx="889">
                        <c:v>800</c:v>
                      </c:pt>
                      <c:pt idx="890">
                        <c:v>800</c:v>
                      </c:pt>
                      <c:pt idx="891">
                        <c:v>800</c:v>
                      </c:pt>
                      <c:pt idx="892">
                        <c:v>800</c:v>
                      </c:pt>
                      <c:pt idx="893">
                        <c:v>800</c:v>
                      </c:pt>
                      <c:pt idx="894">
                        <c:v>800</c:v>
                      </c:pt>
                      <c:pt idx="895">
                        <c:v>800</c:v>
                      </c:pt>
                      <c:pt idx="896">
                        <c:v>800</c:v>
                      </c:pt>
                      <c:pt idx="897">
                        <c:v>750</c:v>
                      </c:pt>
                      <c:pt idx="898">
                        <c:v>750</c:v>
                      </c:pt>
                      <c:pt idx="899">
                        <c:v>750</c:v>
                      </c:pt>
                      <c:pt idx="900">
                        <c:v>750</c:v>
                      </c:pt>
                      <c:pt idx="901">
                        <c:v>750</c:v>
                      </c:pt>
                      <c:pt idx="902">
                        <c:v>750</c:v>
                      </c:pt>
                      <c:pt idx="903">
                        <c:v>750</c:v>
                      </c:pt>
                      <c:pt idx="904">
                        <c:v>750</c:v>
                      </c:pt>
                      <c:pt idx="905">
                        <c:v>750</c:v>
                      </c:pt>
                      <c:pt idx="906">
                        <c:v>750</c:v>
                      </c:pt>
                      <c:pt idx="907">
                        <c:v>750</c:v>
                      </c:pt>
                      <c:pt idx="908">
                        <c:v>750</c:v>
                      </c:pt>
                      <c:pt idx="909">
                        <c:v>750</c:v>
                      </c:pt>
                      <c:pt idx="910">
                        <c:v>750</c:v>
                      </c:pt>
                      <c:pt idx="911">
                        <c:v>750</c:v>
                      </c:pt>
                      <c:pt idx="912">
                        <c:v>750</c:v>
                      </c:pt>
                      <c:pt idx="913">
                        <c:v>750</c:v>
                      </c:pt>
                      <c:pt idx="914">
                        <c:v>750</c:v>
                      </c:pt>
                      <c:pt idx="915">
                        <c:v>750</c:v>
                      </c:pt>
                      <c:pt idx="916">
                        <c:v>750</c:v>
                      </c:pt>
                      <c:pt idx="917">
                        <c:v>750</c:v>
                      </c:pt>
                      <c:pt idx="918">
                        <c:v>750</c:v>
                      </c:pt>
                      <c:pt idx="919">
                        <c:v>750</c:v>
                      </c:pt>
                      <c:pt idx="920">
                        <c:v>750</c:v>
                      </c:pt>
                      <c:pt idx="921">
                        <c:v>750</c:v>
                      </c:pt>
                      <c:pt idx="922">
                        <c:v>750</c:v>
                      </c:pt>
                      <c:pt idx="923">
                        <c:v>750</c:v>
                      </c:pt>
                      <c:pt idx="924">
                        <c:v>750</c:v>
                      </c:pt>
                      <c:pt idx="925">
                        <c:v>750</c:v>
                      </c:pt>
                      <c:pt idx="926">
                        <c:v>750</c:v>
                      </c:pt>
                      <c:pt idx="927">
                        <c:v>750</c:v>
                      </c:pt>
                      <c:pt idx="928">
                        <c:v>750</c:v>
                      </c:pt>
                      <c:pt idx="929">
                        <c:v>750</c:v>
                      </c:pt>
                      <c:pt idx="930">
                        <c:v>750</c:v>
                      </c:pt>
                      <c:pt idx="931">
                        <c:v>750</c:v>
                      </c:pt>
                      <c:pt idx="932">
                        <c:v>750</c:v>
                      </c:pt>
                      <c:pt idx="933">
                        <c:v>750</c:v>
                      </c:pt>
                      <c:pt idx="934">
                        <c:v>750</c:v>
                      </c:pt>
                      <c:pt idx="935">
                        <c:v>750</c:v>
                      </c:pt>
                      <c:pt idx="936">
                        <c:v>750</c:v>
                      </c:pt>
                      <c:pt idx="937">
                        <c:v>750</c:v>
                      </c:pt>
                      <c:pt idx="938">
                        <c:v>750</c:v>
                      </c:pt>
                      <c:pt idx="939">
                        <c:v>750</c:v>
                      </c:pt>
                      <c:pt idx="940">
                        <c:v>750</c:v>
                      </c:pt>
                      <c:pt idx="941">
                        <c:v>750</c:v>
                      </c:pt>
                      <c:pt idx="942">
                        <c:v>750</c:v>
                      </c:pt>
                      <c:pt idx="943">
                        <c:v>750</c:v>
                      </c:pt>
                      <c:pt idx="944">
                        <c:v>750</c:v>
                      </c:pt>
                      <c:pt idx="945">
                        <c:v>750</c:v>
                      </c:pt>
                      <c:pt idx="946">
                        <c:v>750</c:v>
                      </c:pt>
                      <c:pt idx="947">
                        <c:v>750</c:v>
                      </c:pt>
                      <c:pt idx="948">
                        <c:v>750</c:v>
                      </c:pt>
                      <c:pt idx="949">
                        <c:v>750</c:v>
                      </c:pt>
                      <c:pt idx="950">
                        <c:v>750</c:v>
                      </c:pt>
                      <c:pt idx="951">
                        <c:v>750</c:v>
                      </c:pt>
                      <c:pt idx="952">
                        <c:v>750</c:v>
                      </c:pt>
                      <c:pt idx="953">
                        <c:v>750</c:v>
                      </c:pt>
                      <c:pt idx="954">
                        <c:v>750</c:v>
                      </c:pt>
                      <c:pt idx="955">
                        <c:v>750</c:v>
                      </c:pt>
                      <c:pt idx="956">
                        <c:v>750</c:v>
                      </c:pt>
                      <c:pt idx="957">
                        <c:v>750</c:v>
                      </c:pt>
                      <c:pt idx="958">
                        <c:v>750</c:v>
                      </c:pt>
                      <c:pt idx="959">
                        <c:v>750</c:v>
                      </c:pt>
                      <c:pt idx="960">
                        <c:v>750</c:v>
                      </c:pt>
                      <c:pt idx="961">
                        <c:v>750</c:v>
                      </c:pt>
                      <c:pt idx="962">
                        <c:v>750</c:v>
                      </c:pt>
                      <c:pt idx="963">
                        <c:v>750</c:v>
                      </c:pt>
                      <c:pt idx="964">
                        <c:v>750</c:v>
                      </c:pt>
                      <c:pt idx="965">
                        <c:v>750</c:v>
                      </c:pt>
                      <c:pt idx="966">
                        <c:v>750</c:v>
                      </c:pt>
                      <c:pt idx="967">
                        <c:v>750</c:v>
                      </c:pt>
                      <c:pt idx="968">
                        <c:v>750</c:v>
                      </c:pt>
                      <c:pt idx="969">
                        <c:v>750</c:v>
                      </c:pt>
                      <c:pt idx="970">
                        <c:v>750</c:v>
                      </c:pt>
                      <c:pt idx="971">
                        <c:v>750</c:v>
                      </c:pt>
                      <c:pt idx="972">
                        <c:v>750</c:v>
                      </c:pt>
                      <c:pt idx="973">
                        <c:v>750</c:v>
                      </c:pt>
                      <c:pt idx="974">
                        <c:v>750</c:v>
                      </c:pt>
                      <c:pt idx="975">
                        <c:v>750</c:v>
                      </c:pt>
                      <c:pt idx="976">
                        <c:v>750</c:v>
                      </c:pt>
                      <c:pt idx="977">
                        <c:v>750</c:v>
                      </c:pt>
                      <c:pt idx="978">
                        <c:v>750</c:v>
                      </c:pt>
                      <c:pt idx="979">
                        <c:v>750</c:v>
                      </c:pt>
                      <c:pt idx="980">
                        <c:v>750</c:v>
                      </c:pt>
                      <c:pt idx="981">
                        <c:v>700</c:v>
                      </c:pt>
                      <c:pt idx="982">
                        <c:v>700</c:v>
                      </c:pt>
                      <c:pt idx="983">
                        <c:v>700</c:v>
                      </c:pt>
                      <c:pt idx="984">
                        <c:v>700</c:v>
                      </c:pt>
                      <c:pt idx="985">
                        <c:v>700</c:v>
                      </c:pt>
                      <c:pt idx="986">
                        <c:v>700</c:v>
                      </c:pt>
                      <c:pt idx="987">
                        <c:v>700</c:v>
                      </c:pt>
                      <c:pt idx="988">
                        <c:v>700</c:v>
                      </c:pt>
                      <c:pt idx="989">
                        <c:v>700</c:v>
                      </c:pt>
                      <c:pt idx="990">
                        <c:v>700</c:v>
                      </c:pt>
                      <c:pt idx="991">
                        <c:v>700</c:v>
                      </c:pt>
                      <c:pt idx="992">
                        <c:v>700</c:v>
                      </c:pt>
                      <c:pt idx="993">
                        <c:v>700</c:v>
                      </c:pt>
                      <c:pt idx="994">
                        <c:v>700</c:v>
                      </c:pt>
                      <c:pt idx="995">
                        <c:v>700</c:v>
                      </c:pt>
                      <c:pt idx="996">
                        <c:v>700</c:v>
                      </c:pt>
                      <c:pt idx="997">
                        <c:v>700</c:v>
                      </c:pt>
                      <c:pt idx="998">
                        <c:v>700</c:v>
                      </c:pt>
                      <c:pt idx="999">
                        <c:v>700</c:v>
                      </c:pt>
                      <c:pt idx="1000">
                        <c:v>700</c:v>
                      </c:pt>
                      <c:pt idx="1001">
                        <c:v>700</c:v>
                      </c:pt>
                      <c:pt idx="1002">
                        <c:v>700</c:v>
                      </c:pt>
                      <c:pt idx="1003">
                        <c:v>700</c:v>
                      </c:pt>
                      <c:pt idx="1004">
                        <c:v>700</c:v>
                      </c:pt>
                      <c:pt idx="1005">
                        <c:v>700</c:v>
                      </c:pt>
                      <c:pt idx="1006">
                        <c:v>700</c:v>
                      </c:pt>
                      <c:pt idx="1007">
                        <c:v>700</c:v>
                      </c:pt>
                      <c:pt idx="1008">
                        <c:v>700</c:v>
                      </c:pt>
                      <c:pt idx="1009">
                        <c:v>700</c:v>
                      </c:pt>
                      <c:pt idx="1010">
                        <c:v>700</c:v>
                      </c:pt>
                      <c:pt idx="1011">
                        <c:v>700</c:v>
                      </c:pt>
                      <c:pt idx="1012">
                        <c:v>700</c:v>
                      </c:pt>
                      <c:pt idx="1013">
                        <c:v>700</c:v>
                      </c:pt>
                      <c:pt idx="1014">
                        <c:v>700</c:v>
                      </c:pt>
                      <c:pt idx="1015">
                        <c:v>700</c:v>
                      </c:pt>
                      <c:pt idx="1016">
                        <c:v>700</c:v>
                      </c:pt>
                      <c:pt idx="1017">
                        <c:v>700</c:v>
                      </c:pt>
                      <c:pt idx="1018">
                        <c:v>700</c:v>
                      </c:pt>
                      <c:pt idx="1019">
                        <c:v>700</c:v>
                      </c:pt>
                      <c:pt idx="1020">
                        <c:v>700</c:v>
                      </c:pt>
                      <c:pt idx="1021">
                        <c:v>700</c:v>
                      </c:pt>
                      <c:pt idx="1022">
                        <c:v>700</c:v>
                      </c:pt>
                      <c:pt idx="1023">
                        <c:v>700</c:v>
                      </c:pt>
                      <c:pt idx="1024">
                        <c:v>700</c:v>
                      </c:pt>
                      <c:pt idx="1025">
                        <c:v>700</c:v>
                      </c:pt>
                      <c:pt idx="1026">
                        <c:v>700</c:v>
                      </c:pt>
                      <c:pt idx="1027">
                        <c:v>700</c:v>
                      </c:pt>
                      <c:pt idx="1028">
                        <c:v>700</c:v>
                      </c:pt>
                      <c:pt idx="1029">
                        <c:v>700</c:v>
                      </c:pt>
                      <c:pt idx="1030">
                        <c:v>700</c:v>
                      </c:pt>
                      <c:pt idx="1031">
                        <c:v>700</c:v>
                      </c:pt>
                      <c:pt idx="1032">
                        <c:v>700</c:v>
                      </c:pt>
                      <c:pt idx="1033">
                        <c:v>700</c:v>
                      </c:pt>
                      <c:pt idx="1034">
                        <c:v>700</c:v>
                      </c:pt>
                      <c:pt idx="1035">
                        <c:v>700</c:v>
                      </c:pt>
                      <c:pt idx="1036">
                        <c:v>700</c:v>
                      </c:pt>
                      <c:pt idx="1037">
                        <c:v>700</c:v>
                      </c:pt>
                      <c:pt idx="1038">
                        <c:v>700</c:v>
                      </c:pt>
                      <c:pt idx="1039">
                        <c:v>700</c:v>
                      </c:pt>
                      <c:pt idx="1040">
                        <c:v>700</c:v>
                      </c:pt>
                      <c:pt idx="1041">
                        <c:v>700</c:v>
                      </c:pt>
                      <c:pt idx="1042">
                        <c:v>700</c:v>
                      </c:pt>
                      <c:pt idx="1043">
                        <c:v>700</c:v>
                      </c:pt>
                      <c:pt idx="1044">
                        <c:v>700</c:v>
                      </c:pt>
                      <c:pt idx="1045">
                        <c:v>700</c:v>
                      </c:pt>
                      <c:pt idx="1046">
                        <c:v>700</c:v>
                      </c:pt>
                      <c:pt idx="1047">
                        <c:v>700</c:v>
                      </c:pt>
                      <c:pt idx="1048">
                        <c:v>700</c:v>
                      </c:pt>
                      <c:pt idx="1049">
                        <c:v>700</c:v>
                      </c:pt>
                      <c:pt idx="1050">
                        <c:v>700</c:v>
                      </c:pt>
                      <c:pt idx="1051">
                        <c:v>700</c:v>
                      </c:pt>
                      <c:pt idx="1052">
                        <c:v>700</c:v>
                      </c:pt>
                      <c:pt idx="1053">
                        <c:v>700</c:v>
                      </c:pt>
                      <c:pt idx="1054">
                        <c:v>700</c:v>
                      </c:pt>
                      <c:pt idx="1055">
                        <c:v>700</c:v>
                      </c:pt>
                      <c:pt idx="1056">
                        <c:v>700</c:v>
                      </c:pt>
                      <c:pt idx="1057">
                        <c:v>700</c:v>
                      </c:pt>
                      <c:pt idx="1058">
                        <c:v>700</c:v>
                      </c:pt>
                      <c:pt idx="1059">
                        <c:v>700</c:v>
                      </c:pt>
                      <c:pt idx="1060">
                        <c:v>700</c:v>
                      </c:pt>
                      <c:pt idx="1061">
                        <c:v>700</c:v>
                      </c:pt>
                      <c:pt idx="1062">
                        <c:v>700</c:v>
                      </c:pt>
                      <c:pt idx="1063">
                        <c:v>700</c:v>
                      </c:pt>
                      <c:pt idx="1064">
                        <c:v>700</c:v>
                      </c:pt>
                      <c:pt idx="1065">
                        <c:v>700</c:v>
                      </c:pt>
                      <c:pt idx="1066">
                        <c:v>700</c:v>
                      </c:pt>
                      <c:pt idx="1067">
                        <c:v>700</c:v>
                      </c:pt>
                      <c:pt idx="1068">
                        <c:v>700</c:v>
                      </c:pt>
                      <c:pt idx="1069">
                        <c:v>700</c:v>
                      </c:pt>
                      <c:pt idx="1070">
                        <c:v>700</c:v>
                      </c:pt>
                      <c:pt idx="1071">
                        <c:v>700</c:v>
                      </c:pt>
                      <c:pt idx="1072">
                        <c:v>700</c:v>
                      </c:pt>
                      <c:pt idx="1073">
                        <c:v>700</c:v>
                      </c:pt>
                      <c:pt idx="1074">
                        <c:v>700</c:v>
                      </c:pt>
                      <c:pt idx="1075">
                        <c:v>700</c:v>
                      </c:pt>
                      <c:pt idx="1076">
                        <c:v>700</c:v>
                      </c:pt>
                      <c:pt idx="1077">
                        <c:v>700</c:v>
                      </c:pt>
                      <c:pt idx="1078">
                        <c:v>700</c:v>
                      </c:pt>
                      <c:pt idx="1079">
                        <c:v>700</c:v>
                      </c:pt>
                      <c:pt idx="1080">
                        <c:v>700</c:v>
                      </c:pt>
                      <c:pt idx="1081">
                        <c:v>700</c:v>
                      </c:pt>
                      <c:pt idx="1082">
                        <c:v>700</c:v>
                      </c:pt>
                      <c:pt idx="1083">
                        <c:v>700</c:v>
                      </c:pt>
                      <c:pt idx="1084">
                        <c:v>700</c:v>
                      </c:pt>
                      <c:pt idx="1085">
                        <c:v>700</c:v>
                      </c:pt>
                      <c:pt idx="1086">
                        <c:v>700</c:v>
                      </c:pt>
                      <c:pt idx="1087">
                        <c:v>700</c:v>
                      </c:pt>
                      <c:pt idx="1088">
                        <c:v>700</c:v>
                      </c:pt>
                      <c:pt idx="1089">
                        <c:v>700</c:v>
                      </c:pt>
                      <c:pt idx="1090">
                        <c:v>700</c:v>
                      </c:pt>
                      <c:pt idx="1091">
                        <c:v>700</c:v>
                      </c:pt>
                      <c:pt idx="1092">
                        <c:v>700</c:v>
                      </c:pt>
                      <c:pt idx="1093">
                        <c:v>700</c:v>
                      </c:pt>
                      <c:pt idx="1094">
                        <c:v>700</c:v>
                      </c:pt>
                      <c:pt idx="1095">
                        <c:v>700</c:v>
                      </c:pt>
                      <c:pt idx="1096">
                        <c:v>700</c:v>
                      </c:pt>
                      <c:pt idx="1097">
                        <c:v>700</c:v>
                      </c:pt>
                      <c:pt idx="1098">
                        <c:v>700</c:v>
                      </c:pt>
                      <c:pt idx="1099">
                        <c:v>700</c:v>
                      </c:pt>
                      <c:pt idx="1100">
                        <c:v>700</c:v>
                      </c:pt>
                      <c:pt idx="1101">
                        <c:v>700</c:v>
                      </c:pt>
                      <c:pt idx="1102">
                        <c:v>700</c:v>
                      </c:pt>
                      <c:pt idx="1103">
                        <c:v>700</c:v>
                      </c:pt>
                      <c:pt idx="1104">
                        <c:v>700</c:v>
                      </c:pt>
                      <c:pt idx="1105">
                        <c:v>700</c:v>
                      </c:pt>
                      <c:pt idx="1106">
                        <c:v>700</c:v>
                      </c:pt>
                      <c:pt idx="1107">
                        <c:v>700</c:v>
                      </c:pt>
                      <c:pt idx="1108">
                        <c:v>700</c:v>
                      </c:pt>
                      <c:pt idx="1109">
                        <c:v>700</c:v>
                      </c:pt>
                      <c:pt idx="1110">
                        <c:v>700</c:v>
                      </c:pt>
                      <c:pt idx="1111">
                        <c:v>700</c:v>
                      </c:pt>
                      <c:pt idx="1112">
                        <c:v>700</c:v>
                      </c:pt>
                      <c:pt idx="1113">
                        <c:v>700</c:v>
                      </c:pt>
                      <c:pt idx="1114">
                        <c:v>700</c:v>
                      </c:pt>
                      <c:pt idx="1115">
                        <c:v>700</c:v>
                      </c:pt>
                      <c:pt idx="1116">
                        <c:v>700</c:v>
                      </c:pt>
                      <c:pt idx="1117">
                        <c:v>700</c:v>
                      </c:pt>
                      <c:pt idx="1118">
                        <c:v>700</c:v>
                      </c:pt>
                      <c:pt idx="1119">
                        <c:v>700</c:v>
                      </c:pt>
                      <c:pt idx="1120">
                        <c:v>700</c:v>
                      </c:pt>
                      <c:pt idx="1121">
                        <c:v>700</c:v>
                      </c:pt>
                      <c:pt idx="1122">
                        <c:v>700</c:v>
                      </c:pt>
                      <c:pt idx="1123">
                        <c:v>700</c:v>
                      </c:pt>
                      <c:pt idx="1124">
                        <c:v>700</c:v>
                      </c:pt>
                      <c:pt idx="1125">
                        <c:v>700</c:v>
                      </c:pt>
                      <c:pt idx="1126">
                        <c:v>700</c:v>
                      </c:pt>
                      <c:pt idx="1127">
                        <c:v>700</c:v>
                      </c:pt>
                      <c:pt idx="1128">
                        <c:v>700</c:v>
                      </c:pt>
                      <c:pt idx="1129">
                        <c:v>700</c:v>
                      </c:pt>
                      <c:pt idx="1130">
                        <c:v>700</c:v>
                      </c:pt>
                      <c:pt idx="1131">
                        <c:v>700</c:v>
                      </c:pt>
                      <c:pt idx="1132">
                        <c:v>700</c:v>
                      </c:pt>
                      <c:pt idx="1133">
                        <c:v>700</c:v>
                      </c:pt>
                      <c:pt idx="1134">
                        <c:v>700</c:v>
                      </c:pt>
                      <c:pt idx="1135">
                        <c:v>700</c:v>
                      </c:pt>
                      <c:pt idx="1136">
                        <c:v>700</c:v>
                      </c:pt>
                      <c:pt idx="1137">
                        <c:v>700</c:v>
                      </c:pt>
                      <c:pt idx="1138">
                        <c:v>700</c:v>
                      </c:pt>
                      <c:pt idx="1139">
                        <c:v>700</c:v>
                      </c:pt>
                      <c:pt idx="1140">
                        <c:v>700</c:v>
                      </c:pt>
                      <c:pt idx="1141">
                        <c:v>700</c:v>
                      </c:pt>
                      <c:pt idx="1142">
                        <c:v>700</c:v>
                      </c:pt>
                      <c:pt idx="1143">
                        <c:v>700</c:v>
                      </c:pt>
                      <c:pt idx="1144">
                        <c:v>750</c:v>
                      </c:pt>
                      <c:pt idx="1145">
                        <c:v>750</c:v>
                      </c:pt>
                      <c:pt idx="1146">
                        <c:v>800</c:v>
                      </c:pt>
                      <c:pt idx="1147">
                        <c:v>800</c:v>
                      </c:pt>
                      <c:pt idx="1148">
                        <c:v>850</c:v>
                      </c:pt>
                      <c:pt idx="1149">
                        <c:v>850</c:v>
                      </c:pt>
                      <c:pt idx="1150">
                        <c:v>900</c:v>
                      </c:pt>
                      <c:pt idx="1151">
                        <c:v>950</c:v>
                      </c:pt>
                      <c:pt idx="1152">
                        <c:v>950</c:v>
                      </c:pt>
                      <c:pt idx="1153">
                        <c:v>950</c:v>
                      </c:pt>
                      <c:pt idx="1154">
                        <c:v>950</c:v>
                      </c:pt>
                      <c:pt idx="1155">
                        <c:v>950</c:v>
                      </c:pt>
                      <c:pt idx="1156">
                        <c:v>950</c:v>
                      </c:pt>
                      <c:pt idx="1157">
                        <c:v>950</c:v>
                      </c:pt>
                      <c:pt idx="1158">
                        <c:v>950</c:v>
                      </c:pt>
                      <c:pt idx="1159">
                        <c:v>950</c:v>
                      </c:pt>
                      <c:pt idx="1160">
                        <c:v>950</c:v>
                      </c:pt>
                      <c:pt idx="1161">
                        <c:v>950</c:v>
                      </c:pt>
                      <c:pt idx="1162">
                        <c:v>950</c:v>
                      </c:pt>
                      <c:pt idx="1163">
                        <c:v>950</c:v>
                      </c:pt>
                      <c:pt idx="1164">
                        <c:v>950</c:v>
                      </c:pt>
                      <c:pt idx="1165">
                        <c:v>950</c:v>
                      </c:pt>
                      <c:pt idx="1166">
                        <c:v>950</c:v>
                      </c:pt>
                      <c:pt idx="1167">
                        <c:v>1000</c:v>
                      </c:pt>
                      <c:pt idx="1168">
                        <c:v>1000</c:v>
                      </c:pt>
                      <c:pt idx="1169">
                        <c:v>1000</c:v>
                      </c:pt>
                      <c:pt idx="1170">
                        <c:v>1000</c:v>
                      </c:pt>
                      <c:pt idx="1171">
                        <c:v>1000</c:v>
                      </c:pt>
                      <c:pt idx="1172">
                        <c:v>1000</c:v>
                      </c:pt>
                      <c:pt idx="1173">
                        <c:v>1000</c:v>
                      </c:pt>
                      <c:pt idx="1174">
                        <c:v>1000</c:v>
                      </c:pt>
                      <c:pt idx="1175">
                        <c:v>1000</c:v>
                      </c:pt>
                      <c:pt idx="1176">
                        <c:v>1000</c:v>
                      </c:pt>
                      <c:pt idx="1177">
                        <c:v>1000</c:v>
                      </c:pt>
                      <c:pt idx="1178">
                        <c:v>1000</c:v>
                      </c:pt>
                      <c:pt idx="1179">
                        <c:v>1000</c:v>
                      </c:pt>
                      <c:pt idx="1180">
                        <c:v>1000</c:v>
                      </c:pt>
                      <c:pt idx="1181">
                        <c:v>1000</c:v>
                      </c:pt>
                      <c:pt idx="1182">
                        <c:v>1000</c:v>
                      </c:pt>
                      <c:pt idx="1183">
                        <c:v>1000</c:v>
                      </c:pt>
                      <c:pt idx="1184">
                        <c:v>1000</c:v>
                      </c:pt>
                      <c:pt idx="1185">
                        <c:v>1000</c:v>
                      </c:pt>
                      <c:pt idx="1186">
                        <c:v>1000</c:v>
                      </c:pt>
                      <c:pt idx="1187">
                        <c:v>1000</c:v>
                      </c:pt>
                      <c:pt idx="1188">
                        <c:v>1000</c:v>
                      </c:pt>
                      <c:pt idx="1189">
                        <c:v>1000</c:v>
                      </c:pt>
                      <c:pt idx="1190">
                        <c:v>1000</c:v>
                      </c:pt>
                      <c:pt idx="1191">
                        <c:v>950</c:v>
                      </c:pt>
                      <c:pt idx="1192">
                        <c:v>950</c:v>
                      </c:pt>
                      <c:pt idx="1193">
                        <c:v>950</c:v>
                      </c:pt>
                      <c:pt idx="1194">
                        <c:v>950</c:v>
                      </c:pt>
                      <c:pt idx="1195">
                        <c:v>950</c:v>
                      </c:pt>
                      <c:pt idx="1196">
                        <c:v>950</c:v>
                      </c:pt>
                      <c:pt idx="1197">
                        <c:v>950</c:v>
                      </c:pt>
                      <c:pt idx="1198">
                        <c:v>950</c:v>
                      </c:pt>
                      <c:pt idx="1199">
                        <c:v>950</c:v>
                      </c:pt>
                      <c:pt idx="1200">
                        <c:v>950</c:v>
                      </c:pt>
                      <c:pt idx="1201">
                        <c:v>950</c:v>
                      </c:pt>
                      <c:pt idx="1202">
                        <c:v>950</c:v>
                      </c:pt>
                      <c:pt idx="1203">
                        <c:v>900</c:v>
                      </c:pt>
                      <c:pt idx="1204">
                        <c:v>900</c:v>
                      </c:pt>
                      <c:pt idx="1205">
                        <c:v>900</c:v>
                      </c:pt>
                      <c:pt idx="1206">
                        <c:v>900</c:v>
                      </c:pt>
                      <c:pt idx="1207">
                        <c:v>900</c:v>
                      </c:pt>
                      <c:pt idx="1208">
                        <c:v>900</c:v>
                      </c:pt>
                      <c:pt idx="1209">
                        <c:v>900</c:v>
                      </c:pt>
                      <c:pt idx="1210">
                        <c:v>900</c:v>
                      </c:pt>
                      <c:pt idx="1211">
                        <c:v>900</c:v>
                      </c:pt>
                      <c:pt idx="1212">
                        <c:v>900</c:v>
                      </c:pt>
                      <c:pt idx="1213">
                        <c:v>900</c:v>
                      </c:pt>
                      <c:pt idx="1214">
                        <c:v>900</c:v>
                      </c:pt>
                      <c:pt idx="1215">
                        <c:v>900</c:v>
                      </c:pt>
                      <c:pt idx="1216">
                        <c:v>900</c:v>
                      </c:pt>
                      <c:pt idx="1217">
                        <c:v>900</c:v>
                      </c:pt>
                      <c:pt idx="1218">
                        <c:v>900</c:v>
                      </c:pt>
                      <c:pt idx="1219">
                        <c:v>900</c:v>
                      </c:pt>
                      <c:pt idx="1220">
                        <c:v>900</c:v>
                      </c:pt>
                      <c:pt idx="1221">
                        <c:v>850</c:v>
                      </c:pt>
                      <c:pt idx="1222">
                        <c:v>850</c:v>
                      </c:pt>
                      <c:pt idx="1223">
                        <c:v>850</c:v>
                      </c:pt>
                      <c:pt idx="1224">
                        <c:v>850</c:v>
                      </c:pt>
                      <c:pt idx="1225">
                        <c:v>850</c:v>
                      </c:pt>
                      <c:pt idx="1226">
                        <c:v>850</c:v>
                      </c:pt>
                      <c:pt idx="1227">
                        <c:v>850</c:v>
                      </c:pt>
                      <c:pt idx="1228">
                        <c:v>850</c:v>
                      </c:pt>
                      <c:pt idx="1229">
                        <c:v>850</c:v>
                      </c:pt>
                      <c:pt idx="1230">
                        <c:v>850</c:v>
                      </c:pt>
                      <c:pt idx="1231">
                        <c:v>850</c:v>
                      </c:pt>
                      <c:pt idx="1232">
                        <c:v>850</c:v>
                      </c:pt>
                      <c:pt idx="1233">
                        <c:v>850</c:v>
                      </c:pt>
                      <c:pt idx="1234">
                        <c:v>850</c:v>
                      </c:pt>
                      <c:pt idx="1235">
                        <c:v>850</c:v>
                      </c:pt>
                      <c:pt idx="1236">
                        <c:v>850</c:v>
                      </c:pt>
                      <c:pt idx="1237">
                        <c:v>850</c:v>
                      </c:pt>
                      <c:pt idx="1238">
                        <c:v>850</c:v>
                      </c:pt>
                      <c:pt idx="1239">
                        <c:v>850</c:v>
                      </c:pt>
                      <c:pt idx="1240">
                        <c:v>850</c:v>
                      </c:pt>
                      <c:pt idx="1241">
                        <c:v>850</c:v>
                      </c:pt>
                      <c:pt idx="1242">
                        <c:v>850</c:v>
                      </c:pt>
                      <c:pt idx="1243">
                        <c:v>850</c:v>
                      </c:pt>
                      <c:pt idx="1244">
                        <c:v>850</c:v>
                      </c:pt>
                      <c:pt idx="1245">
                        <c:v>800</c:v>
                      </c:pt>
                      <c:pt idx="1246">
                        <c:v>800</c:v>
                      </c:pt>
                      <c:pt idx="1247">
                        <c:v>800</c:v>
                      </c:pt>
                      <c:pt idx="1248">
                        <c:v>800</c:v>
                      </c:pt>
                      <c:pt idx="1249">
                        <c:v>800</c:v>
                      </c:pt>
                      <c:pt idx="1250">
                        <c:v>800</c:v>
                      </c:pt>
                      <c:pt idx="1251">
                        <c:v>800</c:v>
                      </c:pt>
                      <c:pt idx="1252">
                        <c:v>800</c:v>
                      </c:pt>
                      <c:pt idx="1253">
                        <c:v>800</c:v>
                      </c:pt>
                      <c:pt idx="1254">
                        <c:v>800</c:v>
                      </c:pt>
                      <c:pt idx="1255">
                        <c:v>800</c:v>
                      </c:pt>
                      <c:pt idx="1256">
                        <c:v>800</c:v>
                      </c:pt>
                      <c:pt idx="1257">
                        <c:v>800</c:v>
                      </c:pt>
                      <c:pt idx="1258">
                        <c:v>800</c:v>
                      </c:pt>
                      <c:pt idx="1259">
                        <c:v>800</c:v>
                      </c:pt>
                      <c:pt idx="1260">
                        <c:v>800</c:v>
                      </c:pt>
                      <c:pt idx="1261">
                        <c:v>800</c:v>
                      </c:pt>
                      <c:pt idx="1262">
                        <c:v>800</c:v>
                      </c:pt>
                      <c:pt idx="1263">
                        <c:v>800</c:v>
                      </c:pt>
                      <c:pt idx="1264">
                        <c:v>800</c:v>
                      </c:pt>
                      <c:pt idx="1265">
                        <c:v>800</c:v>
                      </c:pt>
                      <c:pt idx="1266">
                        <c:v>800</c:v>
                      </c:pt>
                      <c:pt idx="1267">
                        <c:v>800</c:v>
                      </c:pt>
                      <c:pt idx="1268">
                        <c:v>800</c:v>
                      </c:pt>
                      <c:pt idx="1269">
                        <c:v>750</c:v>
                      </c:pt>
                      <c:pt idx="1270">
                        <c:v>750</c:v>
                      </c:pt>
                      <c:pt idx="1271">
                        <c:v>750</c:v>
                      </c:pt>
                      <c:pt idx="1272">
                        <c:v>750</c:v>
                      </c:pt>
                      <c:pt idx="1273">
                        <c:v>750</c:v>
                      </c:pt>
                      <c:pt idx="1274">
                        <c:v>750</c:v>
                      </c:pt>
                      <c:pt idx="1275">
                        <c:v>750</c:v>
                      </c:pt>
                      <c:pt idx="1276">
                        <c:v>750</c:v>
                      </c:pt>
                      <c:pt idx="1277">
                        <c:v>750</c:v>
                      </c:pt>
                      <c:pt idx="1278">
                        <c:v>750</c:v>
                      </c:pt>
                      <c:pt idx="1279">
                        <c:v>750</c:v>
                      </c:pt>
                      <c:pt idx="1280">
                        <c:v>750</c:v>
                      </c:pt>
                      <c:pt idx="1281">
                        <c:v>750</c:v>
                      </c:pt>
                      <c:pt idx="1282">
                        <c:v>750</c:v>
                      </c:pt>
                      <c:pt idx="1283">
                        <c:v>750</c:v>
                      </c:pt>
                      <c:pt idx="1284">
                        <c:v>750</c:v>
                      </c:pt>
                      <c:pt idx="1285">
                        <c:v>750</c:v>
                      </c:pt>
                      <c:pt idx="1286">
                        <c:v>750</c:v>
                      </c:pt>
                      <c:pt idx="1287">
                        <c:v>750</c:v>
                      </c:pt>
                      <c:pt idx="1288">
                        <c:v>750</c:v>
                      </c:pt>
                      <c:pt idx="1289">
                        <c:v>750</c:v>
                      </c:pt>
                      <c:pt idx="1290">
                        <c:v>750</c:v>
                      </c:pt>
                      <c:pt idx="1291">
                        <c:v>750</c:v>
                      </c:pt>
                      <c:pt idx="1292">
                        <c:v>750</c:v>
                      </c:pt>
                      <c:pt idx="1293">
                        <c:v>700</c:v>
                      </c:pt>
                      <c:pt idx="1294">
                        <c:v>700</c:v>
                      </c:pt>
                      <c:pt idx="1295">
                        <c:v>700</c:v>
                      </c:pt>
                      <c:pt idx="1296">
                        <c:v>700</c:v>
                      </c:pt>
                      <c:pt idx="1297">
                        <c:v>700</c:v>
                      </c:pt>
                      <c:pt idx="1298">
                        <c:v>700</c:v>
                      </c:pt>
                      <c:pt idx="1299">
                        <c:v>700</c:v>
                      </c:pt>
                      <c:pt idx="1300">
                        <c:v>700</c:v>
                      </c:pt>
                      <c:pt idx="1301">
                        <c:v>700</c:v>
                      </c:pt>
                      <c:pt idx="1302">
                        <c:v>700</c:v>
                      </c:pt>
                      <c:pt idx="1303">
                        <c:v>700</c:v>
                      </c:pt>
                      <c:pt idx="1304">
                        <c:v>700</c:v>
                      </c:pt>
                      <c:pt idx="1305">
                        <c:v>700</c:v>
                      </c:pt>
                      <c:pt idx="1306">
                        <c:v>700</c:v>
                      </c:pt>
                      <c:pt idx="1307">
                        <c:v>700</c:v>
                      </c:pt>
                      <c:pt idx="1308">
                        <c:v>700</c:v>
                      </c:pt>
                      <c:pt idx="1309">
                        <c:v>700</c:v>
                      </c:pt>
                      <c:pt idx="1310">
                        <c:v>700</c:v>
                      </c:pt>
                      <c:pt idx="1311">
                        <c:v>700</c:v>
                      </c:pt>
                      <c:pt idx="1312">
                        <c:v>700</c:v>
                      </c:pt>
                      <c:pt idx="1313">
                        <c:v>700</c:v>
                      </c:pt>
                      <c:pt idx="1314">
                        <c:v>700</c:v>
                      </c:pt>
                      <c:pt idx="1315">
                        <c:v>700</c:v>
                      </c:pt>
                      <c:pt idx="1316">
                        <c:v>700</c:v>
                      </c:pt>
                      <c:pt idx="1317">
                        <c:v>700</c:v>
                      </c:pt>
                      <c:pt idx="1318">
                        <c:v>700</c:v>
                      </c:pt>
                      <c:pt idx="1319">
                        <c:v>700</c:v>
                      </c:pt>
                      <c:pt idx="1320">
                        <c:v>700</c:v>
                      </c:pt>
                      <c:pt idx="1321">
                        <c:v>700</c:v>
                      </c:pt>
                      <c:pt idx="1322">
                        <c:v>700</c:v>
                      </c:pt>
                      <c:pt idx="1323">
                        <c:v>700</c:v>
                      </c:pt>
                      <c:pt idx="1324">
                        <c:v>700</c:v>
                      </c:pt>
                      <c:pt idx="1325">
                        <c:v>700</c:v>
                      </c:pt>
                      <c:pt idx="1326">
                        <c:v>700</c:v>
                      </c:pt>
                      <c:pt idx="1327">
                        <c:v>700</c:v>
                      </c:pt>
                      <c:pt idx="1328">
                        <c:v>700</c:v>
                      </c:pt>
                      <c:pt idx="1329">
                        <c:v>700</c:v>
                      </c:pt>
                      <c:pt idx="1330">
                        <c:v>700</c:v>
                      </c:pt>
                      <c:pt idx="1331">
                        <c:v>700</c:v>
                      </c:pt>
                      <c:pt idx="1332">
                        <c:v>700</c:v>
                      </c:pt>
                      <c:pt idx="1333">
                        <c:v>700</c:v>
                      </c:pt>
                      <c:pt idx="1334">
                        <c:v>700</c:v>
                      </c:pt>
                      <c:pt idx="1335">
                        <c:v>700</c:v>
                      </c:pt>
                      <c:pt idx="1336">
                        <c:v>700</c:v>
                      </c:pt>
                      <c:pt idx="1337">
                        <c:v>700</c:v>
                      </c:pt>
                      <c:pt idx="1338">
                        <c:v>700</c:v>
                      </c:pt>
                      <c:pt idx="1339">
                        <c:v>700</c:v>
                      </c:pt>
                      <c:pt idx="1340">
                        <c:v>700</c:v>
                      </c:pt>
                      <c:pt idx="1341">
                        <c:v>700</c:v>
                      </c:pt>
                      <c:pt idx="1342">
                        <c:v>700</c:v>
                      </c:pt>
                      <c:pt idx="1343">
                        <c:v>700</c:v>
                      </c:pt>
                      <c:pt idx="1344">
                        <c:v>700</c:v>
                      </c:pt>
                      <c:pt idx="1345">
                        <c:v>700</c:v>
                      </c:pt>
                      <c:pt idx="1346">
                        <c:v>700</c:v>
                      </c:pt>
                      <c:pt idx="1347">
                        <c:v>700</c:v>
                      </c:pt>
                      <c:pt idx="1348">
                        <c:v>700</c:v>
                      </c:pt>
                      <c:pt idx="1349">
                        <c:v>700</c:v>
                      </c:pt>
                      <c:pt idx="1350">
                        <c:v>700</c:v>
                      </c:pt>
                      <c:pt idx="1351">
                        <c:v>700</c:v>
                      </c:pt>
                      <c:pt idx="1352">
                        <c:v>700</c:v>
                      </c:pt>
                      <c:pt idx="1353">
                        <c:v>700</c:v>
                      </c:pt>
                      <c:pt idx="1354">
                        <c:v>700</c:v>
                      </c:pt>
                      <c:pt idx="1355">
                        <c:v>700</c:v>
                      </c:pt>
                      <c:pt idx="1356">
                        <c:v>700</c:v>
                      </c:pt>
                      <c:pt idx="1357">
                        <c:v>700</c:v>
                      </c:pt>
                      <c:pt idx="1358">
                        <c:v>700</c:v>
                      </c:pt>
                      <c:pt idx="1359">
                        <c:v>700</c:v>
                      </c:pt>
                      <c:pt idx="1360">
                        <c:v>700</c:v>
                      </c:pt>
                      <c:pt idx="1361">
                        <c:v>700</c:v>
                      </c:pt>
                      <c:pt idx="1362">
                        <c:v>700</c:v>
                      </c:pt>
                      <c:pt idx="1363">
                        <c:v>700</c:v>
                      </c:pt>
                      <c:pt idx="1364">
                        <c:v>700</c:v>
                      </c:pt>
                      <c:pt idx="1365">
                        <c:v>650</c:v>
                      </c:pt>
                      <c:pt idx="1366">
                        <c:v>650</c:v>
                      </c:pt>
                      <c:pt idx="1367">
                        <c:v>650</c:v>
                      </c:pt>
                      <c:pt idx="1368">
                        <c:v>650</c:v>
                      </c:pt>
                      <c:pt idx="1369">
                        <c:v>650</c:v>
                      </c:pt>
                      <c:pt idx="1370">
                        <c:v>650</c:v>
                      </c:pt>
                      <c:pt idx="1371">
                        <c:v>700</c:v>
                      </c:pt>
                      <c:pt idx="1372">
                        <c:v>700</c:v>
                      </c:pt>
                      <c:pt idx="1373">
                        <c:v>700</c:v>
                      </c:pt>
                      <c:pt idx="1374">
                        <c:v>700</c:v>
                      </c:pt>
                      <c:pt idx="1375">
                        <c:v>700</c:v>
                      </c:pt>
                      <c:pt idx="1376">
                        <c:v>700</c:v>
                      </c:pt>
                      <c:pt idx="1377">
                        <c:v>650</c:v>
                      </c:pt>
                      <c:pt idx="1378">
                        <c:v>650</c:v>
                      </c:pt>
                      <c:pt idx="1379">
                        <c:v>650</c:v>
                      </c:pt>
                      <c:pt idx="1380">
                        <c:v>650</c:v>
                      </c:pt>
                      <c:pt idx="1381">
                        <c:v>650</c:v>
                      </c:pt>
                      <c:pt idx="1382">
                        <c:v>650</c:v>
                      </c:pt>
                      <c:pt idx="1383">
                        <c:v>650</c:v>
                      </c:pt>
                      <c:pt idx="1384">
                        <c:v>650</c:v>
                      </c:pt>
                      <c:pt idx="1385">
                        <c:v>650</c:v>
                      </c:pt>
                      <c:pt idx="1386">
                        <c:v>650</c:v>
                      </c:pt>
                      <c:pt idx="1387">
                        <c:v>650</c:v>
                      </c:pt>
                      <c:pt idx="1388">
                        <c:v>650</c:v>
                      </c:pt>
                      <c:pt idx="1389">
                        <c:v>650</c:v>
                      </c:pt>
                      <c:pt idx="1390">
                        <c:v>650</c:v>
                      </c:pt>
                      <c:pt idx="1391">
                        <c:v>650</c:v>
                      </c:pt>
                      <c:pt idx="1392">
                        <c:v>650</c:v>
                      </c:pt>
                      <c:pt idx="1393">
                        <c:v>650</c:v>
                      </c:pt>
                      <c:pt idx="1394">
                        <c:v>650</c:v>
                      </c:pt>
                      <c:pt idx="1395">
                        <c:v>900</c:v>
                      </c:pt>
                      <c:pt idx="1396">
                        <c:v>1150</c:v>
                      </c:pt>
                      <c:pt idx="1397">
                        <c:v>1400</c:v>
                      </c:pt>
                      <c:pt idx="1398">
                        <c:v>1350</c:v>
                      </c:pt>
                      <c:pt idx="1399">
                        <c:v>1300</c:v>
                      </c:pt>
                      <c:pt idx="1400">
                        <c:v>1250</c:v>
                      </c:pt>
                      <c:pt idx="1401">
                        <c:v>1200</c:v>
                      </c:pt>
                      <c:pt idx="1402">
                        <c:v>1150</c:v>
                      </c:pt>
                      <c:pt idx="1403">
                        <c:v>1100</c:v>
                      </c:pt>
                      <c:pt idx="1404">
                        <c:v>1050</c:v>
                      </c:pt>
                      <c:pt idx="1405">
                        <c:v>1000</c:v>
                      </c:pt>
                      <c:pt idx="1406">
                        <c:v>950</c:v>
                      </c:pt>
                      <c:pt idx="1407">
                        <c:v>900</c:v>
                      </c:pt>
                      <c:pt idx="1408">
                        <c:v>900</c:v>
                      </c:pt>
                      <c:pt idx="1409">
                        <c:v>900</c:v>
                      </c:pt>
                      <c:pt idx="1410">
                        <c:v>900</c:v>
                      </c:pt>
                      <c:pt idx="1411">
                        <c:v>900</c:v>
                      </c:pt>
                      <c:pt idx="1412">
                        <c:v>900</c:v>
                      </c:pt>
                      <c:pt idx="1413">
                        <c:v>900</c:v>
                      </c:pt>
                      <c:pt idx="1414">
                        <c:v>900</c:v>
                      </c:pt>
                      <c:pt idx="1415">
                        <c:v>900</c:v>
                      </c:pt>
                      <c:pt idx="1416">
                        <c:v>900</c:v>
                      </c:pt>
                      <c:pt idx="1417">
                        <c:v>900</c:v>
                      </c:pt>
                      <c:pt idx="1418">
                        <c:v>900</c:v>
                      </c:pt>
                      <c:pt idx="1419">
                        <c:v>850</c:v>
                      </c:pt>
                      <c:pt idx="1420">
                        <c:v>850</c:v>
                      </c:pt>
                      <c:pt idx="1421">
                        <c:v>850</c:v>
                      </c:pt>
                      <c:pt idx="1422">
                        <c:v>850</c:v>
                      </c:pt>
                      <c:pt idx="1423">
                        <c:v>850</c:v>
                      </c:pt>
                      <c:pt idx="1424">
                        <c:v>850</c:v>
                      </c:pt>
                      <c:pt idx="1425">
                        <c:v>850</c:v>
                      </c:pt>
                      <c:pt idx="1426">
                        <c:v>850</c:v>
                      </c:pt>
                      <c:pt idx="1427">
                        <c:v>850</c:v>
                      </c:pt>
                      <c:pt idx="1428">
                        <c:v>850</c:v>
                      </c:pt>
                      <c:pt idx="1429">
                        <c:v>850</c:v>
                      </c:pt>
                      <c:pt idx="1430">
                        <c:v>850</c:v>
                      </c:pt>
                      <c:pt idx="1431">
                        <c:v>800</c:v>
                      </c:pt>
                      <c:pt idx="1432">
                        <c:v>800</c:v>
                      </c:pt>
                      <c:pt idx="1433">
                        <c:v>800</c:v>
                      </c:pt>
                      <c:pt idx="1434">
                        <c:v>800</c:v>
                      </c:pt>
                      <c:pt idx="1435">
                        <c:v>800</c:v>
                      </c:pt>
                      <c:pt idx="1436">
                        <c:v>800</c:v>
                      </c:pt>
                      <c:pt idx="1437">
                        <c:v>800</c:v>
                      </c:pt>
                      <c:pt idx="1438">
                        <c:v>800</c:v>
                      </c:pt>
                      <c:pt idx="1439">
                        <c:v>800</c:v>
                      </c:pt>
                      <c:pt idx="1440">
                        <c:v>800</c:v>
                      </c:pt>
                      <c:pt idx="1441">
                        <c:v>800</c:v>
                      </c:pt>
                      <c:pt idx="1442">
                        <c:v>800</c:v>
                      </c:pt>
                      <c:pt idx="1443">
                        <c:v>750</c:v>
                      </c:pt>
                      <c:pt idx="1444">
                        <c:v>750</c:v>
                      </c:pt>
                      <c:pt idx="1445">
                        <c:v>750</c:v>
                      </c:pt>
                      <c:pt idx="1446">
                        <c:v>750</c:v>
                      </c:pt>
                      <c:pt idx="1447">
                        <c:v>750</c:v>
                      </c:pt>
                      <c:pt idx="1448">
                        <c:v>750</c:v>
                      </c:pt>
                      <c:pt idx="1449">
                        <c:v>750</c:v>
                      </c:pt>
                      <c:pt idx="1450">
                        <c:v>750</c:v>
                      </c:pt>
                      <c:pt idx="1451">
                        <c:v>750</c:v>
                      </c:pt>
                      <c:pt idx="1452">
                        <c:v>750</c:v>
                      </c:pt>
                      <c:pt idx="1453">
                        <c:v>750</c:v>
                      </c:pt>
                      <c:pt idx="1454">
                        <c:v>750</c:v>
                      </c:pt>
                      <c:pt idx="1455">
                        <c:v>700</c:v>
                      </c:pt>
                      <c:pt idx="1456">
                        <c:v>700</c:v>
                      </c:pt>
                      <c:pt idx="1457">
                        <c:v>700</c:v>
                      </c:pt>
                      <c:pt idx="1458">
                        <c:v>700</c:v>
                      </c:pt>
                      <c:pt idx="1459">
                        <c:v>700</c:v>
                      </c:pt>
                      <c:pt idx="1460">
                        <c:v>700</c:v>
                      </c:pt>
                      <c:pt idx="1461">
                        <c:v>700</c:v>
                      </c:pt>
                      <c:pt idx="1462">
                        <c:v>700</c:v>
                      </c:pt>
                      <c:pt idx="1463">
                        <c:v>700</c:v>
                      </c:pt>
                      <c:pt idx="1464">
                        <c:v>700</c:v>
                      </c:pt>
                      <c:pt idx="1465">
                        <c:v>700</c:v>
                      </c:pt>
                      <c:pt idx="1466">
                        <c:v>700</c:v>
                      </c:pt>
                      <c:pt idx="1467">
                        <c:v>700</c:v>
                      </c:pt>
                      <c:pt idx="1468">
                        <c:v>700</c:v>
                      </c:pt>
                      <c:pt idx="1469">
                        <c:v>700</c:v>
                      </c:pt>
                      <c:pt idx="1470">
                        <c:v>700</c:v>
                      </c:pt>
                      <c:pt idx="1471">
                        <c:v>700</c:v>
                      </c:pt>
                      <c:pt idx="1472">
                        <c:v>700</c:v>
                      </c:pt>
                      <c:pt idx="1473">
                        <c:v>650</c:v>
                      </c:pt>
                      <c:pt idx="1474">
                        <c:v>650</c:v>
                      </c:pt>
                      <c:pt idx="1475">
                        <c:v>650</c:v>
                      </c:pt>
                      <c:pt idx="1476">
                        <c:v>650</c:v>
                      </c:pt>
                      <c:pt idx="1477">
                        <c:v>650</c:v>
                      </c:pt>
                      <c:pt idx="1478">
                        <c:v>650</c:v>
                      </c:pt>
                      <c:pt idx="1479">
                        <c:v>650</c:v>
                      </c:pt>
                      <c:pt idx="1480">
                        <c:v>650</c:v>
                      </c:pt>
                      <c:pt idx="1481">
                        <c:v>650</c:v>
                      </c:pt>
                      <c:pt idx="1482">
                        <c:v>650</c:v>
                      </c:pt>
                      <c:pt idx="1483">
                        <c:v>650</c:v>
                      </c:pt>
                      <c:pt idx="1484">
                        <c:v>650</c:v>
                      </c:pt>
                      <c:pt idx="1485">
                        <c:v>650</c:v>
                      </c:pt>
                      <c:pt idx="1486">
                        <c:v>650</c:v>
                      </c:pt>
                      <c:pt idx="1487">
                        <c:v>650</c:v>
                      </c:pt>
                      <c:pt idx="1488">
                        <c:v>650</c:v>
                      </c:pt>
                      <c:pt idx="1489">
                        <c:v>650</c:v>
                      </c:pt>
                      <c:pt idx="1490">
                        <c:v>650</c:v>
                      </c:pt>
                      <c:pt idx="1491">
                        <c:v>650</c:v>
                      </c:pt>
                      <c:pt idx="1492">
                        <c:v>650</c:v>
                      </c:pt>
                      <c:pt idx="1493">
                        <c:v>650</c:v>
                      </c:pt>
                      <c:pt idx="1494">
                        <c:v>650</c:v>
                      </c:pt>
                      <c:pt idx="1495">
                        <c:v>650</c:v>
                      </c:pt>
                      <c:pt idx="1496">
                        <c:v>650</c:v>
                      </c:pt>
                      <c:pt idx="1497">
                        <c:v>600</c:v>
                      </c:pt>
                      <c:pt idx="1498">
                        <c:v>600</c:v>
                      </c:pt>
                      <c:pt idx="1499">
                        <c:v>600</c:v>
                      </c:pt>
                      <c:pt idx="1500">
                        <c:v>600</c:v>
                      </c:pt>
                      <c:pt idx="1501">
                        <c:v>600</c:v>
                      </c:pt>
                      <c:pt idx="1502">
                        <c:v>600</c:v>
                      </c:pt>
                      <c:pt idx="1503">
                        <c:v>600</c:v>
                      </c:pt>
                      <c:pt idx="1504">
                        <c:v>600</c:v>
                      </c:pt>
                      <c:pt idx="1505">
                        <c:v>600</c:v>
                      </c:pt>
                      <c:pt idx="1506">
                        <c:v>600</c:v>
                      </c:pt>
                      <c:pt idx="1507">
                        <c:v>600</c:v>
                      </c:pt>
                      <c:pt idx="1508">
                        <c:v>600</c:v>
                      </c:pt>
                      <c:pt idx="1509">
                        <c:v>600</c:v>
                      </c:pt>
                      <c:pt idx="1510">
                        <c:v>600</c:v>
                      </c:pt>
                      <c:pt idx="1511">
                        <c:v>600</c:v>
                      </c:pt>
                      <c:pt idx="1512">
                        <c:v>600</c:v>
                      </c:pt>
                      <c:pt idx="1513">
                        <c:v>600</c:v>
                      </c:pt>
                      <c:pt idx="1514">
                        <c:v>600</c:v>
                      </c:pt>
                      <c:pt idx="1515">
                        <c:v>600</c:v>
                      </c:pt>
                      <c:pt idx="1516">
                        <c:v>600</c:v>
                      </c:pt>
                      <c:pt idx="1517">
                        <c:v>600</c:v>
                      </c:pt>
                      <c:pt idx="1518">
                        <c:v>600</c:v>
                      </c:pt>
                      <c:pt idx="1519">
                        <c:v>600</c:v>
                      </c:pt>
                      <c:pt idx="1520">
                        <c:v>600</c:v>
                      </c:pt>
                      <c:pt idx="1521">
                        <c:v>550</c:v>
                      </c:pt>
                      <c:pt idx="1522">
                        <c:v>550</c:v>
                      </c:pt>
                      <c:pt idx="1523">
                        <c:v>550</c:v>
                      </c:pt>
                      <c:pt idx="1524">
                        <c:v>550</c:v>
                      </c:pt>
                      <c:pt idx="1525">
                        <c:v>550</c:v>
                      </c:pt>
                      <c:pt idx="1526">
                        <c:v>550</c:v>
                      </c:pt>
                      <c:pt idx="1527">
                        <c:v>550</c:v>
                      </c:pt>
                      <c:pt idx="1528">
                        <c:v>550</c:v>
                      </c:pt>
                      <c:pt idx="1529">
                        <c:v>550</c:v>
                      </c:pt>
                      <c:pt idx="1530">
                        <c:v>550</c:v>
                      </c:pt>
                      <c:pt idx="1531">
                        <c:v>550</c:v>
                      </c:pt>
                      <c:pt idx="1532">
                        <c:v>550</c:v>
                      </c:pt>
                      <c:pt idx="1533">
                        <c:v>550</c:v>
                      </c:pt>
                      <c:pt idx="1534">
                        <c:v>550</c:v>
                      </c:pt>
                      <c:pt idx="1535">
                        <c:v>550</c:v>
                      </c:pt>
                      <c:pt idx="1536">
                        <c:v>550</c:v>
                      </c:pt>
                      <c:pt idx="1537">
                        <c:v>550</c:v>
                      </c:pt>
                      <c:pt idx="1538">
                        <c:v>550</c:v>
                      </c:pt>
                      <c:pt idx="1539">
                        <c:v>550</c:v>
                      </c:pt>
                      <c:pt idx="1540">
                        <c:v>550</c:v>
                      </c:pt>
                      <c:pt idx="1541">
                        <c:v>550</c:v>
                      </c:pt>
                      <c:pt idx="1542">
                        <c:v>550</c:v>
                      </c:pt>
                      <c:pt idx="1543">
                        <c:v>550</c:v>
                      </c:pt>
                      <c:pt idx="1544">
                        <c:v>550</c:v>
                      </c:pt>
                      <c:pt idx="1545">
                        <c:v>500</c:v>
                      </c:pt>
                      <c:pt idx="1546">
                        <c:v>500</c:v>
                      </c:pt>
                      <c:pt idx="1547">
                        <c:v>500</c:v>
                      </c:pt>
                      <c:pt idx="1548">
                        <c:v>500</c:v>
                      </c:pt>
                      <c:pt idx="1549">
                        <c:v>500</c:v>
                      </c:pt>
                      <c:pt idx="1550">
                        <c:v>500</c:v>
                      </c:pt>
                      <c:pt idx="1551">
                        <c:v>500</c:v>
                      </c:pt>
                      <c:pt idx="1552">
                        <c:v>500</c:v>
                      </c:pt>
                      <c:pt idx="1553">
                        <c:v>500</c:v>
                      </c:pt>
                      <c:pt idx="1554">
                        <c:v>500</c:v>
                      </c:pt>
                      <c:pt idx="1555">
                        <c:v>500</c:v>
                      </c:pt>
                      <c:pt idx="1556">
                        <c:v>500</c:v>
                      </c:pt>
                      <c:pt idx="1557">
                        <c:v>500</c:v>
                      </c:pt>
                      <c:pt idx="1558">
                        <c:v>500</c:v>
                      </c:pt>
                      <c:pt idx="1559">
                        <c:v>500</c:v>
                      </c:pt>
                      <c:pt idx="1560">
                        <c:v>500</c:v>
                      </c:pt>
                      <c:pt idx="1561">
                        <c:v>500</c:v>
                      </c:pt>
                      <c:pt idx="1562">
                        <c:v>500</c:v>
                      </c:pt>
                      <c:pt idx="1563">
                        <c:v>500</c:v>
                      </c:pt>
                      <c:pt idx="1564">
                        <c:v>500</c:v>
                      </c:pt>
                      <c:pt idx="1565">
                        <c:v>500</c:v>
                      </c:pt>
                      <c:pt idx="1566">
                        <c:v>500</c:v>
                      </c:pt>
                      <c:pt idx="1567">
                        <c:v>500</c:v>
                      </c:pt>
                      <c:pt idx="1568">
                        <c:v>500</c:v>
                      </c:pt>
                      <c:pt idx="1569">
                        <c:v>500</c:v>
                      </c:pt>
                      <c:pt idx="1570">
                        <c:v>500</c:v>
                      </c:pt>
                      <c:pt idx="1571">
                        <c:v>500</c:v>
                      </c:pt>
                      <c:pt idx="1572">
                        <c:v>500</c:v>
                      </c:pt>
                      <c:pt idx="1573">
                        <c:v>500</c:v>
                      </c:pt>
                      <c:pt idx="1574">
                        <c:v>500</c:v>
                      </c:pt>
                      <c:pt idx="1575">
                        <c:v>500</c:v>
                      </c:pt>
                      <c:pt idx="1576">
                        <c:v>500</c:v>
                      </c:pt>
                      <c:pt idx="1577">
                        <c:v>500</c:v>
                      </c:pt>
                      <c:pt idx="1578">
                        <c:v>500</c:v>
                      </c:pt>
                      <c:pt idx="1579">
                        <c:v>500</c:v>
                      </c:pt>
                      <c:pt idx="1580">
                        <c:v>500</c:v>
                      </c:pt>
                      <c:pt idx="1581">
                        <c:v>500</c:v>
                      </c:pt>
                      <c:pt idx="1582">
                        <c:v>450</c:v>
                      </c:pt>
                      <c:pt idx="1583">
                        <c:v>450</c:v>
                      </c:pt>
                      <c:pt idx="1584">
                        <c:v>450</c:v>
                      </c:pt>
                      <c:pt idx="1585">
                        <c:v>450</c:v>
                      </c:pt>
                      <c:pt idx="1586">
                        <c:v>450</c:v>
                      </c:pt>
                      <c:pt idx="1587">
                        <c:v>450</c:v>
                      </c:pt>
                      <c:pt idx="1588">
                        <c:v>450</c:v>
                      </c:pt>
                      <c:pt idx="1589">
                        <c:v>450</c:v>
                      </c:pt>
                      <c:pt idx="1590">
                        <c:v>450</c:v>
                      </c:pt>
                      <c:pt idx="1591">
                        <c:v>450</c:v>
                      </c:pt>
                      <c:pt idx="1592">
                        <c:v>450</c:v>
                      </c:pt>
                      <c:pt idx="1593">
                        <c:v>450</c:v>
                      </c:pt>
                      <c:pt idx="1594">
                        <c:v>450</c:v>
                      </c:pt>
                      <c:pt idx="1595">
                        <c:v>450</c:v>
                      </c:pt>
                      <c:pt idx="1596">
                        <c:v>450</c:v>
                      </c:pt>
                      <c:pt idx="1597">
                        <c:v>450</c:v>
                      </c:pt>
                      <c:pt idx="1598">
                        <c:v>450</c:v>
                      </c:pt>
                      <c:pt idx="1599">
                        <c:v>450</c:v>
                      </c:pt>
                      <c:pt idx="1600">
                        <c:v>450</c:v>
                      </c:pt>
                      <c:pt idx="1601">
                        <c:v>450</c:v>
                      </c:pt>
                      <c:pt idx="1602">
                        <c:v>450</c:v>
                      </c:pt>
                      <c:pt idx="1603">
                        <c:v>450</c:v>
                      </c:pt>
                      <c:pt idx="1604">
                        <c:v>450</c:v>
                      </c:pt>
                      <c:pt idx="1605">
                        <c:v>450</c:v>
                      </c:pt>
                      <c:pt idx="1606">
                        <c:v>450</c:v>
                      </c:pt>
                      <c:pt idx="1607">
                        <c:v>450</c:v>
                      </c:pt>
                      <c:pt idx="1608">
                        <c:v>450</c:v>
                      </c:pt>
                      <c:pt idx="1609">
                        <c:v>450</c:v>
                      </c:pt>
                      <c:pt idx="1610">
                        <c:v>450</c:v>
                      </c:pt>
                      <c:pt idx="1611">
                        <c:v>450</c:v>
                      </c:pt>
                      <c:pt idx="1612">
                        <c:v>450</c:v>
                      </c:pt>
                      <c:pt idx="1613">
                        <c:v>450</c:v>
                      </c:pt>
                      <c:pt idx="1614">
                        <c:v>450</c:v>
                      </c:pt>
                      <c:pt idx="1615">
                        <c:v>450</c:v>
                      </c:pt>
                      <c:pt idx="1616">
                        <c:v>450</c:v>
                      </c:pt>
                      <c:pt idx="1617">
                        <c:v>450</c:v>
                      </c:pt>
                      <c:pt idx="1618">
                        <c:v>450</c:v>
                      </c:pt>
                      <c:pt idx="1619">
                        <c:v>450</c:v>
                      </c:pt>
                    </c:numCache>
                  </c:numRef>
                </c:yVal>
                <c:smooth val="0"/>
                <c:extLst>
                  <c:ext xmlns:c16="http://schemas.microsoft.com/office/drawing/2014/chart" uri="{C3380CC4-5D6E-409C-BE32-E72D297353CC}">
                    <c16:uniqueId val="{00000001-2FEA-4497-BCAA-DB2E7EC191F6}"/>
                  </c:ext>
                </c:extLst>
              </c15:ser>
            </c15:filteredScatterSeries>
            <c15:filteredScatterSeries>
              <c15:ser>
                <c:idx val="2"/>
                <c:order val="2"/>
                <c:tx>
                  <c:v>Approved daily flow schedule</c:v>
                </c:tx>
                <c:spPr>
                  <a:ln w="31750" cap="rnd">
                    <a:solidFill>
                      <a:schemeClr val="accent6">
                        <a:lumMod val="75000"/>
                      </a:schemeClr>
                    </a:solidFill>
                    <a:prstDash val="dash"/>
                    <a:round/>
                  </a:ln>
                  <a:effectLst/>
                </c:spPr>
                <c:marker>
                  <c:symbol val="none"/>
                </c:marker>
                <c:xVal>
                  <c:numRef>
                    <c:extLst xmlns:c15="http://schemas.microsoft.com/office/drawing/2012/chart">
                      <c:ext xmlns:c15="http://schemas.microsoft.com/office/drawing/2012/chart" uri="{02D57815-91ED-43cb-92C2-25804820EDAC}">
                        <c15:formulaRef>
                          <c15:sqref>'Flow schedule'!$A$4:$A$368</c15:sqref>
                        </c15:formulaRef>
                      </c:ext>
                    </c:extLst>
                    <c:numCache>
                      <c:formatCode>m/d/yyyy</c:formatCode>
                      <c:ptCount val="365"/>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pt idx="364">
                        <c:v>45930</c:v>
                      </c:pt>
                    </c:numCache>
                  </c:numRef>
                </c:xVal>
                <c:yVal>
                  <c:numRef>
                    <c:extLst xmlns:c15="http://schemas.microsoft.com/office/drawing/2012/chart">
                      <c:ext xmlns:c15="http://schemas.microsoft.com/office/drawing/2012/chart" uri="{02D57815-91ED-43cb-92C2-25804820EDAC}">
                        <c15:formulaRef>
                          <c15:sqref>'Flow schedule'!$B$4:$B$368</c15:sqref>
                        </c15:formulaRef>
                      </c:ext>
                    </c:extLst>
                    <c:numCache>
                      <c:formatCode>General</c:formatCode>
                      <c:ptCount val="365"/>
                      <c:pt idx="0">
                        <c:v>455</c:v>
                      </c:pt>
                      <c:pt idx="1">
                        <c:v>456</c:v>
                      </c:pt>
                      <c:pt idx="2">
                        <c:v>455</c:v>
                      </c:pt>
                      <c:pt idx="3">
                        <c:v>453</c:v>
                      </c:pt>
                      <c:pt idx="4">
                        <c:v>453</c:v>
                      </c:pt>
                      <c:pt idx="5">
                        <c:v>455</c:v>
                      </c:pt>
                      <c:pt idx="6">
                        <c:v>455</c:v>
                      </c:pt>
                      <c:pt idx="7">
                        <c:v>456</c:v>
                      </c:pt>
                      <c:pt idx="8">
                        <c:v>450</c:v>
                      </c:pt>
                      <c:pt idx="9">
                        <c:v>445</c:v>
                      </c:pt>
                      <c:pt idx="10">
                        <c:v>444</c:v>
                      </c:pt>
                      <c:pt idx="11">
                        <c:v>444</c:v>
                      </c:pt>
                      <c:pt idx="12">
                        <c:v>444</c:v>
                      </c:pt>
                      <c:pt idx="13">
                        <c:v>447</c:v>
                      </c:pt>
                      <c:pt idx="14" formatCode="0">
                        <c:v>461</c:v>
                      </c:pt>
                      <c:pt idx="15">
                        <c:v>384</c:v>
                      </c:pt>
                      <c:pt idx="16">
                        <c:v>299</c:v>
                      </c:pt>
                      <c:pt idx="17">
                        <c:v>297</c:v>
                      </c:pt>
                      <c:pt idx="18">
                        <c:v>294</c:v>
                      </c:pt>
                      <c:pt idx="19">
                        <c:v>294</c:v>
                      </c:pt>
                      <c:pt idx="20">
                        <c:v>293</c:v>
                      </c:pt>
                      <c:pt idx="21">
                        <c:v>293</c:v>
                      </c:pt>
                      <c:pt idx="22">
                        <c:v>294</c:v>
                      </c:pt>
                      <c:pt idx="23">
                        <c:v>291</c:v>
                      </c:pt>
                      <c:pt idx="24">
                        <c:v>291</c:v>
                      </c:pt>
                      <c:pt idx="25">
                        <c:v>293</c:v>
                      </c:pt>
                      <c:pt idx="26">
                        <c:v>292</c:v>
                      </c:pt>
                      <c:pt idx="27">
                        <c:v>291</c:v>
                      </c:pt>
                      <c:pt idx="28">
                        <c:v>290</c:v>
                      </c:pt>
                      <c:pt idx="29">
                        <c:v>290</c:v>
                      </c:pt>
                      <c:pt idx="30">
                        <c:v>286</c:v>
                      </c:pt>
                      <c:pt idx="31">
                        <c:v>299</c:v>
                      </c:pt>
                      <c:pt idx="32">
                        <c:v>302</c:v>
                      </c:pt>
                      <c:pt idx="33">
                        <c:v>303</c:v>
                      </c:pt>
                      <c:pt idx="34">
                        <c:v>306</c:v>
                      </c:pt>
                      <c:pt idx="35">
                        <c:v>304</c:v>
                      </c:pt>
                      <c:pt idx="36">
                        <c:v>304</c:v>
                      </c:pt>
                      <c:pt idx="37">
                        <c:v>299</c:v>
                      </c:pt>
                      <c:pt idx="38">
                        <c:v>300</c:v>
                      </c:pt>
                      <c:pt idx="39">
                        <c:v>301</c:v>
                      </c:pt>
                      <c:pt idx="40">
                        <c:v>301</c:v>
                      </c:pt>
                      <c:pt idx="41">
                        <c:v>305</c:v>
                      </c:pt>
                      <c:pt idx="42">
                        <c:v>308</c:v>
                      </c:pt>
                      <c:pt idx="43">
                        <c:v>307</c:v>
                      </c:pt>
                      <c:pt idx="44">
                        <c:v>308</c:v>
                      </c:pt>
                      <c:pt idx="45">
                        <c:v>309</c:v>
                      </c:pt>
                      <c:pt idx="46">
                        <c:v>310</c:v>
                      </c:pt>
                      <c:pt idx="47">
                        <c:v>306</c:v>
                      </c:pt>
                      <c:pt idx="48">
                        <c:v>306</c:v>
                      </c:pt>
                      <c:pt idx="49">
                        <c:v>306</c:v>
                      </c:pt>
                      <c:pt idx="50">
                        <c:v>307</c:v>
                      </c:pt>
                      <c:pt idx="51">
                        <c:v>309</c:v>
                      </c:pt>
                      <c:pt idx="52">
                        <c:v>308</c:v>
                      </c:pt>
                      <c:pt idx="53">
                        <c:v>306</c:v>
                      </c:pt>
                      <c:pt idx="54">
                        <c:v>307</c:v>
                      </c:pt>
                      <c:pt idx="55">
                        <c:v>309</c:v>
                      </c:pt>
                      <c:pt idx="56">
                        <c:v>306</c:v>
                      </c:pt>
                      <c:pt idx="57">
                        <c:v>308</c:v>
                      </c:pt>
                      <c:pt idx="58">
                        <c:v>310</c:v>
                      </c:pt>
                      <c:pt idx="59">
                        <c:v>307</c:v>
                      </c:pt>
                      <c:pt idx="60">
                        <c:v>309</c:v>
                      </c:pt>
                      <c:pt idx="61">
                        <c:v>312</c:v>
                      </c:pt>
                      <c:pt idx="62">
                        <c:v>309</c:v>
                      </c:pt>
                      <c:pt idx="63">
                        <c:v>310</c:v>
                      </c:pt>
                      <c:pt idx="64">
                        <c:v>311</c:v>
                      </c:pt>
                      <c:pt idx="65">
                        <c:v>315</c:v>
                      </c:pt>
                      <c:pt idx="66">
                        <c:v>312</c:v>
                      </c:pt>
                      <c:pt idx="67">
                        <c:v>312</c:v>
                      </c:pt>
                      <c:pt idx="68">
                        <c:v>313</c:v>
                      </c:pt>
                      <c:pt idx="69">
                        <c:v>310</c:v>
                      </c:pt>
                      <c:pt idx="70">
                        <c:v>310</c:v>
                      </c:pt>
                      <c:pt idx="71">
                        <c:v>308</c:v>
                      </c:pt>
                      <c:pt idx="72">
                        <c:v>311</c:v>
                      </c:pt>
                      <c:pt idx="73">
                        <c:v>312</c:v>
                      </c:pt>
                      <c:pt idx="74">
                        <c:v>314</c:v>
                      </c:pt>
                      <c:pt idx="75">
                        <c:v>311</c:v>
                      </c:pt>
                      <c:pt idx="76">
                        <c:v>310</c:v>
                      </c:pt>
                      <c:pt idx="77">
                        <c:v>311</c:v>
                      </c:pt>
                      <c:pt idx="78">
                        <c:v>312</c:v>
                      </c:pt>
                      <c:pt idx="79">
                        <c:v>313</c:v>
                      </c:pt>
                      <c:pt idx="80">
                        <c:v>314</c:v>
                      </c:pt>
                      <c:pt idx="81">
                        <c:v>315</c:v>
                      </c:pt>
                      <c:pt idx="82">
                        <c:v>314</c:v>
                      </c:pt>
                      <c:pt idx="83">
                        <c:v>544</c:v>
                      </c:pt>
                      <c:pt idx="84">
                        <c:v>3310</c:v>
                      </c:pt>
                      <c:pt idx="85">
                        <c:v>5960</c:v>
                      </c:pt>
                      <c:pt idx="86">
                        <c:v>4860</c:v>
                      </c:pt>
                      <c:pt idx="87">
                        <c:v>3860</c:v>
                      </c:pt>
                      <c:pt idx="88">
                        <c:v>3100</c:v>
                      </c:pt>
                      <c:pt idx="89">
                        <c:v>2540</c:v>
                      </c:pt>
                      <c:pt idx="90">
                        <c:v>2090</c:v>
                      </c:pt>
                      <c:pt idx="91">
                        <c:v>1700</c:v>
                      </c:pt>
                      <c:pt idx="92">
                        <c:v>1500</c:v>
                      </c:pt>
                      <c:pt idx="93">
                        <c:v>1490</c:v>
                      </c:pt>
                      <c:pt idx="94">
                        <c:v>1490</c:v>
                      </c:pt>
                      <c:pt idx="95">
                        <c:v>1500</c:v>
                      </c:pt>
                      <c:pt idx="96">
                        <c:v>1490</c:v>
                      </c:pt>
                      <c:pt idx="97">
                        <c:v>1500</c:v>
                      </c:pt>
                      <c:pt idx="98">
                        <c:v>1500</c:v>
                      </c:pt>
                      <c:pt idx="99">
                        <c:v>1500</c:v>
                      </c:pt>
                      <c:pt idx="100">
                        <c:v>1500</c:v>
                      </c:pt>
                      <c:pt idx="101">
                        <c:v>1500</c:v>
                      </c:pt>
                      <c:pt idx="102">
                        <c:v>1490</c:v>
                      </c:pt>
                      <c:pt idx="103">
                        <c:v>1490</c:v>
                      </c:pt>
                      <c:pt idx="104">
                        <c:v>1500</c:v>
                      </c:pt>
                      <c:pt idx="105">
                        <c:v>1490</c:v>
                      </c:pt>
                      <c:pt idx="106">
                        <c:v>1500</c:v>
                      </c:pt>
                      <c:pt idx="107">
                        <c:v>1500</c:v>
                      </c:pt>
                      <c:pt idx="108">
                        <c:v>1500</c:v>
                      </c:pt>
                      <c:pt idx="109">
                        <c:v>1500</c:v>
                      </c:pt>
                      <c:pt idx="110">
                        <c:v>1510</c:v>
                      </c:pt>
                      <c:pt idx="111">
                        <c:v>1500</c:v>
                      </c:pt>
                      <c:pt idx="112">
                        <c:v>1500</c:v>
                      </c:pt>
                      <c:pt idx="113">
                        <c:v>1500</c:v>
                      </c:pt>
                      <c:pt idx="114">
                        <c:v>1500</c:v>
                      </c:pt>
                      <c:pt idx="115">
                        <c:v>1510</c:v>
                      </c:pt>
                      <c:pt idx="116">
                        <c:v>1510</c:v>
                      </c:pt>
                      <c:pt idx="117">
                        <c:v>1510</c:v>
                      </c:pt>
                      <c:pt idx="118">
                        <c:v>1510</c:v>
                      </c:pt>
                      <c:pt idx="119">
                        <c:v>1510</c:v>
                      </c:pt>
                      <c:pt idx="120">
                        <c:v>1510</c:v>
                      </c:pt>
                      <c:pt idx="121">
                        <c:v>1510</c:v>
                      </c:pt>
                      <c:pt idx="122">
                        <c:v>1520</c:v>
                      </c:pt>
                      <c:pt idx="123">
                        <c:v>1520</c:v>
                      </c:pt>
                      <c:pt idx="124">
                        <c:v>1530</c:v>
                      </c:pt>
                      <c:pt idx="125">
                        <c:v>1530</c:v>
                      </c:pt>
                      <c:pt idx="126">
                        <c:v>1520</c:v>
                      </c:pt>
                      <c:pt idx="127">
                        <c:v>1520</c:v>
                      </c:pt>
                      <c:pt idx="128">
                        <c:v>2050</c:v>
                      </c:pt>
                      <c:pt idx="129">
                        <c:v>2580</c:v>
                      </c:pt>
                      <c:pt idx="130">
                        <c:v>3510</c:v>
                      </c:pt>
                      <c:pt idx="131">
                        <c:v>3520</c:v>
                      </c:pt>
                      <c:pt idx="132">
                        <c:v>3510</c:v>
                      </c:pt>
                      <c:pt idx="133">
                        <c:v>3490</c:v>
                      </c:pt>
                      <c:pt idx="134">
                        <c:v>3500</c:v>
                      </c:pt>
                      <c:pt idx="135">
                        <c:v>3520</c:v>
                      </c:pt>
                      <c:pt idx="136">
                        <c:v>3510</c:v>
                      </c:pt>
                      <c:pt idx="137">
                        <c:v>3510</c:v>
                      </c:pt>
                      <c:pt idx="138">
                        <c:v>3510</c:v>
                      </c:pt>
                      <c:pt idx="139">
                        <c:v>3510</c:v>
                      </c:pt>
                      <c:pt idx="140">
                        <c:v>3500</c:v>
                      </c:pt>
                      <c:pt idx="141">
                        <c:v>3500</c:v>
                      </c:pt>
                      <c:pt idx="142">
                        <c:v>3500</c:v>
                      </c:pt>
                      <c:pt idx="143">
                        <c:v>3500</c:v>
                      </c:pt>
                      <c:pt idx="144">
                        <c:v>3500</c:v>
                      </c:pt>
                      <c:pt idx="145">
                        <c:v>3500</c:v>
                      </c:pt>
                      <c:pt idx="146">
                        <c:v>3500</c:v>
                      </c:pt>
                      <c:pt idx="147">
                        <c:v>3500</c:v>
                      </c:pt>
                      <c:pt idx="148">
                        <c:v>3500</c:v>
                      </c:pt>
                      <c:pt idx="149">
                        <c:v>3500</c:v>
                      </c:pt>
                      <c:pt idx="150">
                        <c:v>3500</c:v>
                      </c:pt>
                      <c:pt idx="151">
                        <c:v>1500</c:v>
                      </c:pt>
                      <c:pt idx="152">
                        <c:v>1500</c:v>
                      </c:pt>
                      <c:pt idx="153">
                        <c:v>1500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1309.2805111757016</c:v>
                      </c:pt>
                      <c:pt idx="166">
                        <c:v>1316.6582926901438</c:v>
                      </c:pt>
                      <c:pt idx="167">
                        <c:v>1244.3560338486097</c:v>
                      </c:pt>
                      <c:pt idx="168">
                        <c:v>1267.9649346948249</c:v>
                      </c:pt>
                      <c:pt idx="169">
                        <c:v>1470.1161481905428</c:v>
                      </c:pt>
                      <c:pt idx="170">
                        <c:v>2660.8900846215242</c:v>
                      </c:pt>
                      <c:pt idx="171">
                        <c:v>2365.778824043834</c:v>
                      </c:pt>
                      <c:pt idx="172">
                        <c:v>2144.445378610566</c:v>
                      </c:pt>
                      <c:pt idx="173">
                        <c:v>1923.1119331772979</c:v>
                      </c:pt>
                      <c:pt idx="174">
                        <c:v>1908.3563701484136</c:v>
                      </c:pt>
                      <c:pt idx="175">
                        <c:v>1846.3830054270984</c:v>
                      </c:pt>
                      <c:pt idx="176">
                        <c:v>1766.702965071122</c:v>
                      </c:pt>
                      <c:pt idx="177">
                        <c:v>1694.4007062295877</c:v>
                      </c:pt>
                      <c:pt idx="178">
                        <c:v>1669.3162490804841</c:v>
                      </c:pt>
                      <c:pt idx="179">
                        <c:v>1605.8673280562807</c:v>
                      </c:pt>
                      <c:pt idx="180">
                        <c:v>1598.4895465418383</c:v>
                      </c:pt>
                      <c:pt idx="181">
                        <c:v>1591.1117650273959</c:v>
                      </c:pt>
                      <c:pt idx="182">
                        <c:v>1636.8540104169383</c:v>
                      </c:pt>
                      <c:pt idx="183">
                        <c:v>1734.2407264075759</c:v>
                      </c:pt>
                      <c:pt idx="184">
                        <c:v>1890.6496945137519</c:v>
                      </c:pt>
                      <c:pt idx="185">
                        <c:v>1908.3563701484136</c:v>
                      </c:pt>
                      <c:pt idx="186">
                        <c:v>1802.1163163404449</c:v>
                      </c:pt>
                      <c:pt idx="187">
                        <c:v>1726.8629448931338</c:v>
                      </c:pt>
                      <c:pt idx="188">
                        <c:v>1687.0229247151456</c:v>
                      </c:pt>
                      <c:pt idx="189">
                        <c:v>1710.6318255613608</c:v>
                      </c:pt>
                      <c:pt idx="190">
                        <c:v>1661.9384675660419</c:v>
                      </c:pt>
                      <c:pt idx="191">
                        <c:v>2218.2231937549882</c:v>
                      </c:pt>
                      <c:pt idx="192">
                        <c:v>3103.5569754880598</c:v>
                      </c:pt>
                      <c:pt idx="193">
                        <c:v>2646.1345215926399</c:v>
                      </c:pt>
                      <c:pt idx="194">
                        <c:v>2218.2231937549882</c:v>
                      </c:pt>
                      <c:pt idx="195">
                        <c:v>2011.6453113506052</c:v>
                      </c:pt>
                      <c:pt idx="196">
                        <c:v>4393.6008071195283</c:v>
                      </c:pt>
                      <c:pt idx="197">
                        <c:v>7800</c:v>
                      </c:pt>
                      <c:pt idx="198" formatCode="0">
                        <c:v>7796</c:v>
                      </c:pt>
                      <c:pt idx="199" formatCode="0">
                        <c:v>6800</c:v>
                      </c:pt>
                      <c:pt idx="200" formatCode="0">
                        <c:v>5800</c:v>
                      </c:pt>
                      <c:pt idx="201" formatCode="0">
                        <c:v>5800</c:v>
                      </c:pt>
                      <c:pt idx="202" formatCode="0">
                        <c:v>4050</c:v>
                      </c:pt>
                      <c:pt idx="203" formatCode="0">
                        <c:v>3800</c:v>
                      </c:pt>
                      <c:pt idx="204" formatCode="0">
                        <c:v>3700</c:v>
                      </c:pt>
                      <c:pt idx="205" formatCode="0">
                        <c:v>3600</c:v>
                      </c:pt>
                      <c:pt idx="206" formatCode="0">
                        <c:v>3500</c:v>
                      </c:pt>
                      <c:pt idx="207" formatCode="#,##0">
                        <c:v>3400</c:v>
                      </c:pt>
                      <c:pt idx="208" formatCode="#,##0">
                        <c:v>3300</c:v>
                      </c:pt>
                      <c:pt idx="209" formatCode="#,##0">
                        <c:v>3200</c:v>
                      </c:pt>
                      <c:pt idx="210" formatCode="#,##0">
                        <c:v>3100</c:v>
                      </c:pt>
                      <c:pt idx="211" formatCode="#,##0">
                        <c:v>3000</c:v>
                      </c:pt>
                      <c:pt idx="212" formatCode="#,##0">
                        <c:v>2900</c:v>
                      </c:pt>
                      <c:pt idx="213" formatCode="#,##0">
                        <c:v>2800</c:v>
                      </c:pt>
                      <c:pt idx="214" formatCode="#,##0">
                        <c:v>2700</c:v>
                      </c:pt>
                      <c:pt idx="215" formatCode="#,##0">
                        <c:v>2600</c:v>
                      </c:pt>
                      <c:pt idx="216" formatCode="#,##0">
                        <c:v>2500</c:v>
                      </c:pt>
                      <c:pt idx="217" formatCode="#,##0">
                        <c:v>2400</c:v>
                      </c:pt>
                      <c:pt idx="218" formatCode="#,##0">
                        <c:v>2300</c:v>
                      </c:pt>
                      <c:pt idx="219" formatCode="#,##0">
                        <c:v>2200</c:v>
                      </c:pt>
                      <c:pt idx="220" formatCode="#,##0">
                        <c:v>2100</c:v>
                      </c:pt>
                      <c:pt idx="221" formatCode="#,##0">
                        <c:v>2000</c:v>
                      </c:pt>
                      <c:pt idx="222" formatCode="#,##0">
                        <c:v>1900</c:v>
                      </c:pt>
                      <c:pt idx="223" formatCode="#,##0">
                        <c:v>1800</c:v>
                      </c:pt>
                      <c:pt idx="224" formatCode="#,##0">
                        <c:v>1750</c:v>
                      </c:pt>
                      <c:pt idx="225" formatCode="#,##0">
                        <c:v>1700</c:v>
                      </c:pt>
                      <c:pt idx="226" formatCode="#,##0">
                        <c:v>1650</c:v>
                      </c:pt>
                      <c:pt idx="227" formatCode="#,##0">
                        <c:v>1600</c:v>
                      </c:pt>
                      <c:pt idx="228" formatCode="#,##0">
                        <c:v>1550</c:v>
                      </c:pt>
                      <c:pt idx="229" formatCode="#,##0">
                        <c:v>1500</c:v>
                      </c:pt>
                      <c:pt idx="230" formatCode="#,##0">
                        <c:v>1450</c:v>
                      </c:pt>
                      <c:pt idx="231" formatCode="#,##0">
                        <c:v>1400</c:v>
                      </c:pt>
                      <c:pt idx="232" formatCode="#,##0">
                        <c:v>1350</c:v>
                      </c:pt>
                      <c:pt idx="233" formatCode="#,##0">
                        <c:v>1300</c:v>
                      </c:pt>
                      <c:pt idx="234" formatCode="#,##0">
                        <c:v>1250</c:v>
                      </c:pt>
                      <c:pt idx="235" formatCode="#,##0">
                        <c:v>1200</c:v>
                      </c:pt>
                      <c:pt idx="236" formatCode="#,##0">
                        <c:v>1150</c:v>
                      </c:pt>
                      <c:pt idx="237" formatCode="#,##0">
                        <c:v>1100</c:v>
                      </c:pt>
                      <c:pt idx="238" formatCode="#,##0">
                        <c:v>1050</c:v>
                      </c:pt>
                      <c:pt idx="239" formatCode="#,##0">
                        <c:v>1025</c:v>
                      </c:pt>
                      <c:pt idx="240" formatCode="#,##0">
                        <c:v>1000</c:v>
                      </c:pt>
                      <c:pt idx="241" formatCode="#,##0">
                        <c:v>975</c:v>
                      </c:pt>
                      <c:pt idx="242" formatCode="#,##0">
                        <c:v>950</c:v>
                      </c:pt>
                      <c:pt idx="243" formatCode="#,##0">
                        <c:v>925</c:v>
                      </c:pt>
                      <c:pt idx="244" formatCode="#,##0">
                        <c:v>900</c:v>
                      </c:pt>
                      <c:pt idx="245" formatCode="#,##0">
                        <c:v>875</c:v>
                      </c:pt>
                      <c:pt idx="246" formatCode="#,##0">
                        <c:v>850</c:v>
                      </c:pt>
                      <c:pt idx="247" formatCode="#,##0">
                        <c:v>825</c:v>
                      </c:pt>
                      <c:pt idx="248" formatCode="#,##0">
                        <c:v>800</c:v>
                      </c:pt>
                      <c:pt idx="249" formatCode="#,##0">
                        <c:v>800</c:v>
                      </c:pt>
                      <c:pt idx="250" formatCode="#,##0">
                        <c:v>800</c:v>
                      </c:pt>
                      <c:pt idx="251" formatCode="#,##0">
                        <c:v>800</c:v>
                      </c:pt>
                      <c:pt idx="252" formatCode="#,##0">
                        <c:v>775</c:v>
                      </c:pt>
                      <c:pt idx="253" formatCode="#,##0">
                        <c:v>750</c:v>
                      </c:pt>
                      <c:pt idx="254" formatCode="#,##0">
                        <c:v>750</c:v>
                      </c:pt>
                      <c:pt idx="255" formatCode="#,##0">
                        <c:v>750</c:v>
                      </c:pt>
                      <c:pt idx="256" formatCode="#,##0">
                        <c:v>750</c:v>
                      </c:pt>
                      <c:pt idx="257" formatCode="#,##0">
                        <c:v>750</c:v>
                      </c:pt>
                      <c:pt idx="258" formatCode="#,##0">
                        <c:v>750</c:v>
                      </c:pt>
                      <c:pt idx="259" formatCode="#,##0">
                        <c:v>725</c:v>
                      </c:pt>
                      <c:pt idx="260" formatCode="#,##0">
                        <c:v>725</c:v>
                      </c:pt>
                      <c:pt idx="261" formatCode="#,##0">
                        <c:v>725</c:v>
                      </c:pt>
                      <c:pt idx="262" formatCode="#,##0">
                        <c:v>725</c:v>
                      </c:pt>
                      <c:pt idx="263" formatCode="#,##0">
                        <c:v>700</c:v>
                      </c:pt>
                      <c:pt idx="264" formatCode="#,##0">
                        <c:v>700</c:v>
                      </c:pt>
                      <c:pt idx="265" formatCode="#,##0">
                        <c:v>700</c:v>
                      </c:pt>
                      <c:pt idx="266" formatCode="#,##0">
                        <c:v>700</c:v>
                      </c:pt>
                      <c:pt idx="267" formatCode="#,##0">
                        <c:v>700</c:v>
                      </c:pt>
                      <c:pt idx="268" formatCode="#,##0">
                        <c:v>700</c:v>
                      </c:pt>
                      <c:pt idx="269" formatCode="#,##0">
                        <c:v>700</c:v>
                      </c:pt>
                      <c:pt idx="270" formatCode="#,##0">
                        <c:v>700</c:v>
                      </c:pt>
                      <c:pt idx="271" formatCode="#,##0">
                        <c:v>700</c:v>
                      </c:pt>
                      <c:pt idx="272" formatCode="#,##0">
                        <c:v>700</c:v>
                      </c:pt>
                      <c:pt idx="273" formatCode="#,##0">
                        <c:v>850</c:v>
                      </c:pt>
                      <c:pt idx="274" formatCode="#,##0">
                        <c:v>1650</c:v>
                      </c:pt>
                      <c:pt idx="275" formatCode="#,##0">
                        <c:v>1250</c:v>
                      </c:pt>
                      <c:pt idx="276" formatCode="#,##0">
                        <c:v>1050</c:v>
                      </c:pt>
                      <c:pt idx="277" formatCode="#,##0">
                        <c:v>950</c:v>
                      </c:pt>
                      <c:pt idx="278" formatCode="#,##0">
                        <c:v>900</c:v>
                      </c:pt>
                      <c:pt idx="279" formatCode="#,##0">
                        <c:v>875</c:v>
                      </c:pt>
                      <c:pt idx="280" formatCode="#,##0">
                        <c:v>850</c:v>
                      </c:pt>
                      <c:pt idx="281" formatCode="#,##0">
                        <c:v>825</c:v>
                      </c:pt>
                      <c:pt idx="282" formatCode="#,##0">
                        <c:v>800</c:v>
                      </c:pt>
                      <c:pt idx="283" formatCode="#,##0">
                        <c:v>775</c:v>
                      </c:pt>
                      <c:pt idx="284" formatCode="#,##0">
                        <c:v>750</c:v>
                      </c:pt>
                      <c:pt idx="285" formatCode="#,##0">
                        <c:v>725</c:v>
                      </c:pt>
                      <c:pt idx="286" formatCode="#,##0">
                        <c:v>700</c:v>
                      </c:pt>
                      <c:pt idx="287" formatCode="#,##0">
                        <c:v>700</c:v>
                      </c:pt>
                      <c:pt idx="288" formatCode="#,##0">
                        <c:v>700</c:v>
                      </c:pt>
                      <c:pt idx="289" formatCode="#,##0">
                        <c:v>700</c:v>
                      </c:pt>
                      <c:pt idx="290" formatCode="#,##0">
                        <c:v>700</c:v>
                      </c:pt>
                      <c:pt idx="291" formatCode="#,##0">
                        <c:v>675</c:v>
                      </c:pt>
                      <c:pt idx="292" formatCode="#,##0">
                        <c:v>675</c:v>
                      </c:pt>
                      <c:pt idx="293" formatCode="#,##0">
                        <c:v>650</c:v>
                      </c:pt>
                      <c:pt idx="294" formatCode="#,##0">
                        <c:v>1200</c:v>
                      </c:pt>
                      <c:pt idx="295" formatCode="#,##0">
                        <c:v>900</c:v>
                      </c:pt>
                      <c:pt idx="296" formatCode="#,##0">
                        <c:v>850</c:v>
                      </c:pt>
                      <c:pt idx="297" formatCode="#,##0">
                        <c:v>800</c:v>
                      </c:pt>
                      <c:pt idx="298" formatCode="#,##0">
                        <c:v>750</c:v>
                      </c:pt>
                      <c:pt idx="299" formatCode="#,##0">
                        <c:v>700</c:v>
                      </c:pt>
                      <c:pt idx="300" formatCode="#,##0">
                        <c:v>675</c:v>
                      </c:pt>
                      <c:pt idx="301" formatCode="#,##0">
                        <c:v>650</c:v>
                      </c:pt>
                      <c:pt idx="302" formatCode="#,##0">
                        <c:v>625</c:v>
                      </c:pt>
                      <c:pt idx="303" formatCode="#,##0">
                        <c:v>600</c:v>
                      </c:pt>
                      <c:pt idx="304" formatCode="#,##0">
                        <c:v>575</c:v>
                      </c:pt>
                      <c:pt idx="305" formatCode="#,##0">
                        <c:v>550</c:v>
                      </c:pt>
                      <c:pt idx="306" formatCode="#,##0">
                        <c:v>525</c:v>
                      </c:pt>
                      <c:pt idx="307">
                        <c:v>525</c:v>
                      </c:pt>
                      <c:pt idx="308">
                        <c:v>500</c:v>
                      </c:pt>
                      <c:pt idx="309">
                        <c:v>500</c:v>
                      </c:pt>
                      <c:pt idx="310">
                        <c:v>500</c:v>
                      </c:pt>
                      <c:pt idx="311">
                        <c:v>500</c:v>
                      </c:pt>
                      <c:pt idx="312">
                        <c:v>500</c:v>
                      </c:pt>
                      <c:pt idx="313">
                        <c:v>500</c:v>
                      </c:pt>
                      <c:pt idx="314">
                        <c:v>500</c:v>
                      </c:pt>
                      <c:pt idx="315">
                        <c:v>500</c:v>
                      </c:pt>
                      <c:pt idx="316">
                        <c:v>500</c:v>
                      </c:pt>
                      <c:pt idx="317">
                        <c:v>500</c:v>
                      </c:pt>
                      <c:pt idx="318">
                        <c:v>500</c:v>
                      </c:pt>
                      <c:pt idx="319">
                        <c:v>500</c:v>
                      </c:pt>
                      <c:pt idx="320">
                        <c:v>500</c:v>
                      </c:pt>
                      <c:pt idx="321">
                        <c:v>500</c:v>
                      </c:pt>
                      <c:pt idx="322">
                        <c:v>475</c:v>
                      </c:pt>
                      <c:pt idx="323">
                        <c:v>475</c:v>
                      </c:pt>
                      <c:pt idx="324">
                        <c:v>475</c:v>
                      </c:pt>
                      <c:pt idx="325">
                        <c:v>475</c:v>
                      </c:pt>
                      <c:pt idx="326">
                        <c:v>475</c:v>
                      </c:pt>
                      <c:pt idx="327">
                        <c:v>475</c:v>
                      </c:pt>
                      <c:pt idx="328">
                        <c:v>475</c:v>
                      </c:pt>
                      <c:pt idx="329">
                        <c:v>475</c:v>
                      </c:pt>
                      <c:pt idx="330">
                        <c:v>475</c:v>
                      </c:pt>
                      <c:pt idx="331">
                        <c:v>475</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numRef>
                </c:yVal>
                <c:smooth val="0"/>
                <c:extLst xmlns:c15="http://schemas.microsoft.com/office/drawing/2012/chart">
                  <c:ext xmlns:c16="http://schemas.microsoft.com/office/drawing/2014/chart" uri="{C3380CC4-5D6E-409C-BE32-E72D297353CC}">
                    <c16:uniqueId val="{00000002-2FEA-4497-BCAA-DB2E7EC191F6}"/>
                  </c:ext>
                </c:extLst>
              </c15:ser>
            </c15:filteredScatterSeries>
            <c15:filteredScatterSeries>
              <c15:ser>
                <c:idx val="3"/>
                <c:order val="3"/>
                <c:tx>
                  <c:v>Combined</c:v>
                </c:tx>
                <c:spPr>
                  <a:ln w="19050" cap="rnd">
                    <a:solidFill>
                      <a:schemeClr val="accent4"/>
                    </a:solidFill>
                    <a:round/>
                  </a:ln>
                  <a:effectLst/>
                </c:spPr>
                <c:marker>
                  <c:symbol val="none"/>
                </c:marker>
                <c:xVal>
                  <c:strRef>
                    <c:extLst xmlns:c15="http://schemas.microsoft.com/office/drawing/2012/chart">
                      <c:ext xmlns:c15="http://schemas.microsoft.com/office/drawing/2012/chart" uri="{02D57815-91ED-43cb-92C2-25804820EDAC}">
                        <c15:formulaRef>
                          <c15:sqref>'Flow schedule'!$V:$V</c15:sqref>
                        </c15:formulaRef>
                      </c:ext>
                    </c:extLst>
                    <c:strCache>
                      <c:ptCount val="368"/>
                      <c:pt idx="0">
                        <c:v>Combined</c:v>
                      </c:pt>
                      <c:pt idx="3">
                        <c:v>450</c:v>
                      </c:pt>
                      <c:pt idx="4">
                        <c:v>450</c:v>
                      </c:pt>
                      <c:pt idx="5">
                        <c:v>450</c:v>
                      </c:pt>
                      <c:pt idx="6">
                        <c:v>450</c:v>
                      </c:pt>
                      <c:pt idx="7">
                        <c:v>450</c:v>
                      </c:pt>
                      <c:pt idx="8">
                        <c:v>450</c:v>
                      </c:pt>
                      <c:pt idx="9">
                        <c:v>450</c:v>
                      </c:pt>
                      <c:pt idx="10">
                        <c:v>450</c:v>
                      </c:pt>
                      <c:pt idx="11">
                        <c:v>450</c:v>
                      </c:pt>
                      <c:pt idx="12">
                        <c:v>450</c:v>
                      </c:pt>
                      <c:pt idx="13">
                        <c:v>450</c:v>
                      </c:pt>
                      <c:pt idx="14">
                        <c:v>450</c:v>
                      </c:pt>
                      <c:pt idx="15">
                        <c:v>450</c:v>
                      </c:pt>
                      <c:pt idx="16">
                        <c:v>450</c:v>
                      </c:pt>
                      <c:pt idx="17">
                        <c:v>300</c:v>
                      </c:pt>
                      <c:pt idx="18">
                        <c:v>300</c:v>
                      </c:pt>
                      <c:pt idx="19">
                        <c:v>300</c:v>
                      </c:pt>
                      <c:pt idx="20">
                        <c:v>300</c:v>
                      </c:pt>
                      <c:pt idx="21">
                        <c:v>300</c:v>
                      </c:pt>
                      <c:pt idx="22">
                        <c:v>300</c:v>
                      </c:pt>
                      <c:pt idx="23">
                        <c:v>300</c:v>
                      </c:pt>
                      <c:pt idx="24">
                        <c:v>300</c:v>
                      </c:pt>
                      <c:pt idx="25">
                        <c:v>300</c:v>
                      </c:pt>
                      <c:pt idx="26">
                        <c:v>300</c:v>
                      </c:pt>
                      <c:pt idx="27">
                        <c:v>300</c:v>
                      </c:pt>
                      <c:pt idx="28">
                        <c:v>300</c:v>
                      </c:pt>
                      <c:pt idx="29">
                        <c:v>300</c:v>
                      </c:pt>
                      <c:pt idx="30">
                        <c:v>300</c:v>
                      </c:pt>
                      <c:pt idx="31">
                        <c:v>300</c:v>
                      </c:pt>
                      <c:pt idx="32">
                        <c:v>300</c:v>
                      </c:pt>
                      <c:pt idx="33">
                        <c:v>300</c:v>
                      </c:pt>
                      <c:pt idx="34">
                        <c:v>300</c:v>
                      </c:pt>
                      <c:pt idx="35">
                        <c:v>300</c:v>
                      </c:pt>
                      <c:pt idx="36">
                        <c:v>300</c:v>
                      </c:pt>
                      <c:pt idx="37">
                        <c:v>300</c:v>
                      </c:pt>
                      <c:pt idx="38">
                        <c:v>300</c:v>
                      </c:pt>
                      <c:pt idx="39">
                        <c:v>300</c:v>
                      </c:pt>
                      <c:pt idx="40">
                        <c:v>300</c:v>
                      </c:pt>
                      <c:pt idx="41">
                        <c:v>300</c:v>
                      </c:pt>
                      <c:pt idx="42">
                        <c:v>300</c:v>
                      </c:pt>
                      <c:pt idx="43">
                        <c:v>300</c:v>
                      </c:pt>
                      <c:pt idx="44">
                        <c:v>300</c:v>
                      </c:pt>
                      <c:pt idx="45">
                        <c:v>300</c:v>
                      </c:pt>
                      <c:pt idx="46">
                        <c:v>300</c:v>
                      </c:pt>
                      <c:pt idx="47">
                        <c:v>300</c:v>
                      </c:pt>
                      <c:pt idx="48">
                        <c:v>300</c:v>
                      </c:pt>
                      <c:pt idx="49">
                        <c:v>300</c:v>
                      </c:pt>
                      <c:pt idx="50">
                        <c:v>300</c:v>
                      </c:pt>
                      <c:pt idx="51">
                        <c:v>300</c:v>
                      </c:pt>
                      <c:pt idx="52">
                        <c:v>300</c:v>
                      </c:pt>
                      <c:pt idx="53">
                        <c:v>300</c:v>
                      </c:pt>
                      <c:pt idx="54">
                        <c:v>300</c:v>
                      </c:pt>
                      <c:pt idx="55">
                        <c:v>300</c:v>
                      </c:pt>
                      <c:pt idx="56">
                        <c:v>300</c:v>
                      </c:pt>
                      <c:pt idx="57">
                        <c:v>300</c:v>
                      </c:pt>
                      <c:pt idx="58">
                        <c:v>300</c:v>
                      </c:pt>
                      <c:pt idx="59">
                        <c:v>300</c:v>
                      </c:pt>
                      <c:pt idx="60">
                        <c:v>300</c:v>
                      </c:pt>
                      <c:pt idx="61">
                        <c:v>300</c:v>
                      </c:pt>
                      <c:pt idx="62">
                        <c:v>300</c:v>
                      </c:pt>
                      <c:pt idx="63">
                        <c:v>300</c:v>
                      </c:pt>
                      <c:pt idx="64">
                        <c:v>300</c:v>
                      </c:pt>
                      <c:pt idx="65">
                        <c:v>300</c:v>
                      </c:pt>
                      <c:pt idx="66">
                        <c:v>300</c:v>
                      </c:pt>
                      <c:pt idx="67">
                        <c:v>300</c:v>
                      </c:pt>
                      <c:pt idx="68">
                        <c:v>300</c:v>
                      </c:pt>
                      <c:pt idx="69">
                        <c:v>300</c:v>
                      </c:pt>
                      <c:pt idx="70">
                        <c:v>300</c:v>
                      </c:pt>
                      <c:pt idx="71">
                        <c:v>300</c:v>
                      </c:pt>
                      <c:pt idx="72">
                        <c:v>300</c:v>
                      </c:pt>
                      <c:pt idx="73">
                        <c:v>300</c:v>
                      </c:pt>
                      <c:pt idx="74">
                        <c:v>300</c:v>
                      </c:pt>
                      <c:pt idx="75">
                        <c:v>300</c:v>
                      </c:pt>
                      <c:pt idx="76">
                        <c:v>300</c:v>
                      </c:pt>
                      <c:pt idx="77">
                        <c:v>300</c:v>
                      </c:pt>
                      <c:pt idx="78">
                        <c:v>300</c:v>
                      </c:pt>
                      <c:pt idx="79">
                        <c:v>300</c:v>
                      </c:pt>
                      <c:pt idx="80">
                        <c:v>300</c:v>
                      </c:pt>
                      <c:pt idx="81">
                        <c:v>300</c:v>
                      </c:pt>
                      <c:pt idx="82">
                        <c:v>300</c:v>
                      </c:pt>
                      <c:pt idx="83">
                        <c:v>300</c:v>
                      </c:pt>
                      <c:pt idx="84">
                        <c:v>300</c:v>
                      </c:pt>
                      <c:pt idx="85">
                        <c:v>300</c:v>
                      </c:pt>
                      <c:pt idx="86">
                        <c:v>894</c:v>
                      </c:pt>
                      <c:pt idx="87">
                        <c:v>4675</c:v>
                      </c:pt>
                      <c:pt idx="88">
                        <c:v>5783.333333</c:v>
                      </c:pt>
                      <c:pt idx="89">
                        <c:v>4691.666667</c:v>
                      </c:pt>
                      <c:pt idx="90">
                        <c:v>3750</c:v>
                      </c:pt>
                      <c:pt idx="91">
                        <c:v>2975</c:v>
                      </c:pt>
                      <c:pt idx="92">
                        <c:v>2416.666667</c:v>
                      </c:pt>
                      <c:pt idx="93">
                        <c:v>1983.333333</c:v>
                      </c:pt>
                      <c:pt idx="94">
                        <c:v>1625</c:v>
                      </c:pt>
                      <c:pt idx="95">
                        <c:v>1500</c:v>
                      </c:pt>
                      <c:pt idx="96">
                        <c:v>1490</c:v>
                      </c:pt>
                      <c:pt idx="97">
                        <c:v>1490</c:v>
                      </c:pt>
                      <c:pt idx="98">
                        <c:v>1500</c:v>
                      </c:pt>
                      <c:pt idx="99">
                        <c:v>1490</c:v>
                      </c:pt>
                      <c:pt idx="100">
                        <c:v>1500</c:v>
                      </c:pt>
                      <c:pt idx="101">
                        <c:v>1500</c:v>
                      </c:pt>
                      <c:pt idx="102">
                        <c:v>1500</c:v>
                      </c:pt>
                      <c:pt idx="103">
                        <c:v>1500</c:v>
                      </c:pt>
                      <c:pt idx="104">
                        <c:v>1500</c:v>
                      </c:pt>
                      <c:pt idx="105">
                        <c:v>1490</c:v>
                      </c:pt>
                      <c:pt idx="106">
                        <c:v>1490</c:v>
                      </c:pt>
                      <c:pt idx="107">
                        <c:v>1500</c:v>
                      </c:pt>
                      <c:pt idx="108">
                        <c:v>1490</c:v>
                      </c:pt>
                      <c:pt idx="109">
                        <c:v>1500</c:v>
                      </c:pt>
                      <c:pt idx="110">
                        <c:v>1500</c:v>
                      </c:pt>
                      <c:pt idx="111">
                        <c:v>1500</c:v>
                      </c:pt>
                      <c:pt idx="112">
                        <c:v>1500</c:v>
                      </c:pt>
                      <c:pt idx="113">
                        <c:v>1510</c:v>
                      </c:pt>
                      <c:pt idx="114">
                        <c:v>1500</c:v>
                      </c:pt>
                      <c:pt idx="115">
                        <c:v>1500</c:v>
                      </c:pt>
                      <c:pt idx="116">
                        <c:v>1500</c:v>
                      </c:pt>
                      <c:pt idx="117">
                        <c:v>1500</c:v>
                      </c:pt>
                      <c:pt idx="118">
                        <c:v>1510</c:v>
                      </c:pt>
                      <c:pt idx="119">
                        <c:v>1510</c:v>
                      </c:pt>
                      <c:pt idx="120">
                        <c:v>1510</c:v>
                      </c:pt>
                      <c:pt idx="121">
                        <c:v>1510</c:v>
                      </c:pt>
                      <c:pt idx="122">
                        <c:v>1510</c:v>
                      </c:pt>
                      <c:pt idx="123">
                        <c:v>1510</c:v>
                      </c:pt>
                      <c:pt idx="124">
                        <c:v>1510</c:v>
                      </c:pt>
                      <c:pt idx="125">
                        <c:v>1520</c:v>
                      </c:pt>
                      <c:pt idx="126">
                        <c:v>1520</c:v>
                      </c:pt>
                      <c:pt idx="127">
                        <c:v>1530</c:v>
                      </c:pt>
                      <c:pt idx="128">
                        <c:v>1530</c:v>
                      </c:pt>
                      <c:pt idx="129">
                        <c:v>1520</c:v>
                      </c:pt>
                      <c:pt idx="130">
                        <c:v>1520</c:v>
                      </c:pt>
                      <c:pt idx="131">
                        <c:v>2050</c:v>
                      </c:pt>
                      <c:pt idx="132">
                        <c:v>2580</c:v>
                      </c:pt>
                      <c:pt idx="133">
                        <c:v>3510</c:v>
                      </c:pt>
                      <c:pt idx="134">
                        <c:v>3520</c:v>
                      </c:pt>
                      <c:pt idx="135">
                        <c:v>3510</c:v>
                      </c:pt>
                      <c:pt idx="136">
                        <c:v>3490</c:v>
                      </c:pt>
                      <c:pt idx="137">
                        <c:v>3500</c:v>
                      </c:pt>
                      <c:pt idx="138">
                        <c:v>3520</c:v>
                      </c:pt>
                      <c:pt idx="139">
                        <c:v>3510</c:v>
                      </c:pt>
                      <c:pt idx="140">
                        <c:v>3510</c:v>
                      </c:pt>
                      <c:pt idx="141">
                        <c:v>3510</c:v>
                      </c:pt>
                      <c:pt idx="142">
                        <c:v>3510</c:v>
                      </c:pt>
                      <c:pt idx="143">
                        <c:v>3500</c:v>
                      </c:pt>
                      <c:pt idx="144">
                        <c:v>3500</c:v>
                      </c:pt>
                      <c:pt idx="145">
                        <c:v>3500</c:v>
                      </c:pt>
                      <c:pt idx="146">
                        <c:v>3500</c:v>
                      </c:pt>
                      <c:pt idx="147">
                        <c:v>3500</c:v>
                      </c:pt>
                      <c:pt idx="148">
                        <c:v>3500</c:v>
                      </c:pt>
                      <c:pt idx="149">
                        <c:v>3500</c:v>
                      </c:pt>
                      <c:pt idx="150">
                        <c:v>3500</c:v>
                      </c:pt>
                      <c:pt idx="151">
                        <c:v>3500</c:v>
                      </c:pt>
                      <c:pt idx="152">
                        <c:v>3500</c:v>
                      </c:pt>
                      <c:pt idx="153">
                        <c:v>3500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1500</c:v>
                      </c:pt>
                      <c:pt idx="166">
                        <c:v>1500</c:v>
                      </c:pt>
                      <c:pt idx="167">
                        <c:v>1500</c:v>
                      </c:pt>
                      <c:pt idx="168">
                        <c:v>1309.280511</c:v>
                      </c:pt>
                      <c:pt idx="169">
                        <c:v>1316.658293</c:v>
                      </c:pt>
                      <c:pt idx="170">
                        <c:v>1244.356034</c:v>
                      </c:pt>
                      <c:pt idx="171">
                        <c:v>1267.964935</c:v>
                      </c:pt>
                      <c:pt idx="172">
                        <c:v>1470.116148</c:v>
                      </c:pt>
                      <c:pt idx="173">
                        <c:v>2660.890085</c:v>
                      </c:pt>
                      <c:pt idx="174">
                        <c:v>2365.778824</c:v>
                      </c:pt>
                      <c:pt idx="175">
                        <c:v>2144.445379</c:v>
                      </c:pt>
                      <c:pt idx="176">
                        <c:v>1923.111933</c:v>
                      </c:pt>
                      <c:pt idx="177">
                        <c:v>1908.35637</c:v>
                      </c:pt>
                      <c:pt idx="178">
                        <c:v>1846.383005</c:v>
                      </c:pt>
                      <c:pt idx="179">
                        <c:v>1766.702965</c:v>
                      </c:pt>
                      <c:pt idx="180">
                        <c:v>1694.400706</c:v>
                      </c:pt>
                      <c:pt idx="181">
                        <c:v>1669.316249</c:v>
                      </c:pt>
                      <c:pt idx="182">
                        <c:v>1605.867328</c:v>
                      </c:pt>
                      <c:pt idx="183">
                        <c:v>1598.489547</c:v>
                      </c:pt>
                      <c:pt idx="184">
                        <c:v>1591.111765</c:v>
                      </c:pt>
                      <c:pt idx="185">
                        <c:v>1636.85401</c:v>
                      </c:pt>
                      <c:pt idx="186">
                        <c:v>1734.240726</c:v>
                      </c:pt>
                      <c:pt idx="187">
                        <c:v>1890.649695</c:v>
                      </c:pt>
                      <c:pt idx="188">
                        <c:v>1908.35637</c:v>
                      </c:pt>
                      <c:pt idx="189">
                        <c:v>1802.116316</c:v>
                      </c:pt>
                      <c:pt idx="190">
                        <c:v>1726.862945</c:v>
                      </c:pt>
                      <c:pt idx="191">
                        <c:v>1687.022925</c:v>
                      </c:pt>
                      <c:pt idx="192">
                        <c:v>1710.631826</c:v>
                      </c:pt>
                      <c:pt idx="193">
                        <c:v>1661.938468</c:v>
                      </c:pt>
                      <c:pt idx="194">
                        <c:v>2218.223194</c:v>
                      </c:pt>
                      <c:pt idx="195">
                        <c:v>3103.556975</c:v>
                      </c:pt>
                      <c:pt idx="196">
                        <c:v>2646.134522</c:v>
                      </c:pt>
                      <c:pt idx="197">
                        <c:v>2218.223194</c:v>
                      </c:pt>
                      <c:pt idx="198">
                        <c:v>2011.645311</c:v>
                      </c:pt>
                      <c:pt idx="199">
                        <c:v>7812.5</c:v>
                      </c:pt>
                      <c:pt idx="200">
                        <c:v>7804.166667</c:v>
                      </c:pt>
                      <c:pt idx="201">
                        <c:v>6950</c:v>
                      </c:pt>
                      <c:pt idx="202">
                        <c:v>5875</c:v>
                      </c:pt>
                      <c:pt idx="203">
                        <c:v>5250</c:v>
                      </c:pt>
                      <c:pt idx="204">
                        <c:v>4100</c:v>
                      </c:pt>
                      <c:pt idx="205">
                        <c:v>3800</c:v>
                      </c:pt>
                      <c:pt idx="206">
                        <c:v>3700</c:v>
                      </c:pt>
                      <c:pt idx="207">
                        <c:v>3600</c:v>
                      </c:pt>
                      <c:pt idx="208">
                        <c:v>3500</c:v>
                      </c:pt>
                      <c:pt idx="209">
                        <c:v>3400</c:v>
                      </c:pt>
                      <c:pt idx="210">
                        <c:v>3300</c:v>
                      </c:pt>
                      <c:pt idx="211">
                        <c:v>3200</c:v>
                      </c:pt>
                      <c:pt idx="212">
                        <c:v>3100</c:v>
                      </c:pt>
                      <c:pt idx="213">
                        <c:v>3000</c:v>
                      </c:pt>
                      <c:pt idx="214">
                        <c:v>2900</c:v>
                      </c:pt>
                      <c:pt idx="215">
                        <c:v>2800</c:v>
                      </c:pt>
                      <c:pt idx="216">
                        <c:v>2700</c:v>
                      </c:pt>
                      <c:pt idx="217">
                        <c:v>2600</c:v>
                      </c:pt>
                      <c:pt idx="218">
                        <c:v>2500</c:v>
                      </c:pt>
                      <c:pt idx="219">
                        <c:v>2400</c:v>
                      </c:pt>
                      <c:pt idx="220">
                        <c:v>2300</c:v>
                      </c:pt>
                      <c:pt idx="221">
                        <c:v>2200</c:v>
                      </c:pt>
                      <c:pt idx="222">
                        <c:v>2100</c:v>
                      </c:pt>
                      <c:pt idx="223">
                        <c:v>2000</c:v>
                      </c:pt>
                      <c:pt idx="224">
                        <c:v>1900</c:v>
                      </c:pt>
                      <c:pt idx="225">
                        <c:v>1800</c:v>
                      </c:pt>
                      <c:pt idx="226">
                        <c:v>1750</c:v>
                      </c:pt>
                      <c:pt idx="227">
                        <c:v>1700</c:v>
                      </c:pt>
                      <c:pt idx="228">
                        <c:v>1650</c:v>
                      </c:pt>
                      <c:pt idx="229">
                        <c:v>1600</c:v>
                      </c:pt>
                      <c:pt idx="230">
                        <c:v>1550</c:v>
                      </c:pt>
                      <c:pt idx="231">
                        <c:v>1500</c:v>
                      </c:pt>
                      <c:pt idx="232">
                        <c:v>1450</c:v>
                      </c:pt>
                      <c:pt idx="233">
                        <c:v>1400</c:v>
                      </c:pt>
                      <c:pt idx="234">
                        <c:v>1350</c:v>
                      </c:pt>
                      <c:pt idx="235">
                        <c:v>1300</c:v>
                      </c:pt>
                      <c:pt idx="236">
                        <c:v>1250</c:v>
                      </c:pt>
                      <c:pt idx="237">
                        <c:v>1200</c:v>
                      </c:pt>
                      <c:pt idx="238">
                        <c:v>1150</c:v>
                      </c:pt>
                      <c:pt idx="239">
                        <c:v>1100</c:v>
                      </c:pt>
                      <c:pt idx="240">
                        <c:v>1050</c:v>
                      </c:pt>
                      <c:pt idx="241">
                        <c:v>1025</c:v>
                      </c:pt>
                      <c:pt idx="242">
                        <c:v>1000</c:v>
                      </c:pt>
                      <c:pt idx="243">
                        <c:v>975</c:v>
                      </c:pt>
                      <c:pt idx="244">
                        <c:v>950</c:v>
                      </c:pt>
                      <c:pt idx="245">
                        <c:v>925</c:v>
                      </c:pt>
                      <c:pt idx="246">
                        <c:v>900</c:v>
                      </c:pt>
                      <c:pt idx="247">
                        <c:v>875</c:v>
                      </c:pt>
                      <c:pt idx="248">
                        <c:v>850</c:v>
                      </c:pt>
                      <c:pt idx="249">
                        <c:v>825</c:v>
                      </c:pt>
                      <c:pt idx="250">
                        <c:v>800</c:v>
                      </c:pt>
                      <c:pt idx="251">
                        <c:v>800</c:v>
                      </c:pt>
                      <c:pt idx="252">
                        <c:v>800</c:v>
                      </c:pt>
                      <c:pt idx="253">
                        <c:v>800</c:v>
                      </c:pt>
                      <c:pt idx="254">
                        <c:v>800</c:v>
                      </c:pt>
                      <c:pt idx="255">
                        <c:v>800</c:v>
                      </c:pt>
                      <c:pt idx="256">
                        <c:v>775</c:v>
                      </c:pt>
                      <c:pt idx="257">
                        <c:v>750</c:v>
                      </c:pt>
                      <c:pt idx="258">
                        <c:v>750</c:v>
                      </c:pt>
                      <c:pt idx="259">
                        <c:v>750</c:v>
                      </c:pt>
                      <c:pt idx="260">
                        <c:v>750</c:v>
                      </c:pt>
                      <c:pt idx="261">
                        <c:v>750</c:v>
                      </c:pt>
                      <c:pt idx="262">
                        <c:v>750</c:v>
                      </c:pt>
                      <c:pt idx="263">
                        <c:v>725</c:v>
                      </c:pt>
                      <c:pt idx="264">
                        <c:v>700</c:v>
                      </c:pt>
                      <c:pt idx="265">
                        <c:v>700</c:v>
                      </c:pt>
                      <c:pt idx="266">
                        <c:v>700</c:v>
                      </c:pt>
                      <c:pt idx="267">
                        <c:v>700</c:v>
                      </c:pt>
                      <c:pt idx="268">
                        <c:v>700</c:v>
                      </c:pt>
                      <c:pt idx="269">
                        <c:v>700</c:v>
                      </c:pt>
                      <c:pt idx="270">
                        <c:v>700</c:v>
                      </c:pt>
                      <c:pt idx="271">
                        <c:v>700</c:v>
                      </c:pt>
                      <c:pt idx="272">
                        <c:v>700</c:v>
                      </c:pt>
                      <c:pt idx="273">
                        <c:v>700</c:v>
                      </c:pt>
                      <c:pt idx="274">
                        <c:v>700</c:v>
                      </c:pt>
                      <c:pt idx="275">
                        <c:v>700</c:v>
                      </c:pt>
                      <c:pt idx="276">
                        <c:v>700</c:v>
                      </c:pt>
                      <c:pt idx="277">
                        <c:v>850</c:v>
                      </c:pt>
                      <c:pt idx="278">
                        <c:v>950</c:v>
                      </c:pt>
                      <c:pt idx="279">
                        <c:v>1000</c:v>
                      </c:pt>
                      <c:pt idx="280">
                        <c:v>1000</c:v>
                      </c:pt>
                      <c:pt idx="281">
                        <c:v>950</c:v>
                      </c:pt>
                      <c:pt idx="282">
                        <c:v>900</c:v>
                      </c:pt>
                      <c:pt idx="283">
                        <c:v>875</c:v>
                      </c:pt>
                      <c:pt idx="284">
                        <c:v>850</c:v>
                      </c:pt>
                      <c:pt idx="285">
                        <c:v>825</c:v>
                      </c:pt>
                      <c:pt idx="286">
                        <c:v>800</c:v>
                      </c:pt>
                      <c:pt idx="287">
                        <c:v>775</c:v>
                      </c:pt>
                      <c:pt idx="288">
                        <c:v>750</c:v>
                      </c:pt>
                      <c:pt idx="289">
                        <c:v>725</c:v>
                      </c:pt>
                      <c:pt idx="290">
                        <c:v>700</c:v>
                      </c:pt>
                      <c:pt idx="291">
                        <c:v>700</c:v>
                      </c:pt>
                      <c:pt idx="292">
                        <c:v>700</c:v>
                      </c:pt>
                      <c:pt idx="293">
                        <c:v>700</c:v>
                      </c:pt>
                      <c:pt idx="294">
                        <c:v>700</c:v>
                      </c:pt>
                      <c:pt idx="295">
                        <c:v>675</c:v>
                      </c:pt>
                      <c:pt idx="296">
                        <c:v>675</c:v>
                      </c:pt>
                      <c:pt idx="297">
                        <c:v>650</c:v>
                      </c:pt>
                      <c:pt idx="298">
                        <c:v>1150</c:v>
                      </c:pt>
                      <c:pt idx="299">
                        <c:v>900</c:v>
                      </c:pt>
                      <c:pt idx="300">
                        <c:v>850</c:v>
                      </c:pt>
                      <c:pt idx="301">
                        <c:v>800</c:v>
                      </c:pt>
                      <c:pt idx="302">
                        <c:v>750</c:v>
                      </c:pt>
                      <c:pt idx="303">
                        <c:v>700</c:v>
                      </c:pt>
                      <c:pt idx="304">
                        <c:v>675</c:v>
                      </c:pt>
                      <c:pt idx="305">
                        <c:v>650</c:v>
                      </c:pt>
                      <c:pt idx="306">
                        <c:v>625</c:v>
                      </c:pt>
                      <c:pt idx="307">
                        <c:v>600</c:v>
                      </c:pt>
                      <c:pt idx="308">
                        <c:v>575</c:v>
                      </c:pt>
                      <c:pt idx="309">
                        <c:v>550</c:v>
                      </c:pt>
                      <c:pt idx="310">
                        <c:v>525</c:v>
                      </c:pt>
                      <c:pt idx="311">
                        <c:v>500</c:v>
                      </c:pt>
                      <c:pt idx="312">
                        <c:v>500</c:v>
                      </c:pt>
                      <c:pt idx="313">
                        <c:v>500</c:v>
                      </c:pt>
                      <c:pt idx="314">
                        <c:v>500</c:v>
                      </c:pt>
                      <c:pt idx="315">
                        <c:v>500</c:v>
                      </c:pt>
                      <c:pt idx="316">
                        <c:v>500</c:v>
                      </c:pt>
                      <c:pt idx="317">
                        <c:v>500</c:v>
                      </c:pt>
                      <c:pt idx="318">
                        <c:v>500</c:v>
                      </c:pt>
                      <c:pt idx="319">
                        <c:v>500</c:v>
                      </c:pt>
                      <c:pt idx="320">
                        <c:v>500</c:v>
                      </c:pt>
                      <c:pt idx="321">
                        <c:v>500</c:v>
                      </c:pt>
                      <c:pt idx="322">
                        <c:v>500</c:v>
                      </c:pt>
                      <c:pt idx="323">
                        <c:v>500</c:v>
                      </c:pt>
                      <c:pt idx="324">
                        <c:v>500</c:v>
                      </c:pt>
                      <c:pt idx="325">
                        <c:v>500</c:v>
                      </c:pt>
                      <c:pt idx="326">
                        <c:v>500</c:v>
                      </c:pt>
                      <c:pt idx="327">
                        <c:v>500</c:v>
                      </c:pt>
                      <c:pt idx="328">
                        <c:v>500</c:v>
                      </c:pt>
                      <c:pt idx="329">
                        <c:v>500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pt idx="365">
                        <c:v>450</c:v>
                      </c:pt>
                      <c:pt idx="366">
                        <c:v>450</c:v>
                      </c:pt>
                      <c:pt idx="367">
                        <c:v>450</c:v>
                      </c:pt>
                    </c:strCache>
                  </c:strRef>
                </c:xVal>
                <c:yVal>
                  <c:numRef>
                    <c:extLst xmlns:c15="http://schemas.microsoft.com/office/drawing/2012/chart">
                      <c:ext xmlns:c15="http://schemas.microsoft.com/office/drawing/2012/chart" uri="{02D57815-91ED-43cb-92C2-25804820EDAC}">
                        <c15:formulaRef>
                          <c15:sqref>'Flow schedule'!$A:$A</c15:sqref>
                        </c15:formulaRef>
                      </c:ext>
                    </c:extLst>
                    <c:numCache>
                      <c:formatCode>General</c:formatCode>
                      <c:ptCount val="1048576"/>
                      <c:pt idx="3" formatCode="m/d/yyyy">
                        <c:v>45566</c:v>
                      </c:pt>
                      <c:pt idx="4" formatCode="m/d/yyyy">
                        <c:v>45567</c:v>
                      </c:pt>
                      <c:pt idx="5" formatCode="m/d/yyyy">
                        <c:v>45568</c:v>
                      </c:pt>
                      <c:pt idx="6" formatCode="m/d/yyyy">
                        <c:v>45569</c:v>
                      </c:pt>
                      <c:pt idx="7" formatCode="m/d/yyyy">
                        <c:v>45570</c:v>
                      </c:pt>
                      <c:pt idx="8" formatCode="m/d/yyyy">
                        <c:v>45571</c:v>
                      </c:pt>
                      <c:pt idx="9" formatCode="m/d/yyyy">
                        <c:v>45572</c:v>
                      </c:pt>
                      <c:pt idx="10" formatCode="m/d/yyyy">
                        <c:v>45573</c:v>
                      </c:pt>
                      <c:pt idx="11" formatCode="m/d/yyyy">
                        <c:v>45574</c:v>
                      </c:pt>
                      <c:pt idx="12" formatCode="m/d/yyyy">
                        <c:v>45575</c:v>
                      </c:pt>
                      <c:pt idx="13" formatCode="m/d/yyyy">
                        <c:v>45576</c:v>
                      </c:pt>
                      <c:pt idx="14" formatCode="m/d/yyyy">
                        <c:v>45577</c:v>
                      </c:pt>
                      <c:pt idx="15" formatCode="m/d/yyyy">
                        <c:v>45578</c:v>
                      </c:pt>
                      <c:pt idx="16" formatCode="m/d/yyyy">
                        <c:v>45579</c:v>
                      </c:pt>
                      <c:pt idx="17" formatCode="m/d/yyyy">
                        <c:v>45580</c:v>
                      </c:pt>
                      <c:pt idx="18" formatCode="m/d/yyyy">
                        <c:v>45581</c:v>
                      </c:pt>
                      <c:pt idx="19" formatCode="m/d/yyyy">
                        <c:v>45582</c:v>
                      </c:pt>
                      <c:pt idx="20" formatCode="m/d/yyyy">
                        <c:v>45583</c:v>
                      </c:pt>
                      <c:pt idx="21" formatCode="m/d/yyyy">
                        <c:v>45584</c:v>
                      </c:pt>
                      <c:pt idx="22" formatCode="m/d/yyyy">
                        <c:v>45585</c:v>
                      </c:pt>
                      <c:pt idx="23" formatCode="m/d/yyyy">
                        <c:v>45586</c:v>
                      </c:pt>
                      <c:pt idx="24" formatCode="m/d/yyyy">
                        <c:v>45587</c:v>
                      </c:pt>
                      <c:pt idx="25" formatCode="m/d/yyyy">
                        <c:v>45588</c:v>
                      </c:pt>
                      <c:pt idx="26" formatCode="m/d/yyyy">
                        <c:v>45589</c:v>
                      </c:pt>
                      <c:pt idx="27" formatCode="m/d/yyyy">
                        <c:v>45590</c:v>
                      </c:pt>
                      <c:pt idx="28" formatCode="m/d/yyyy">
                        <c:v>45591</c:v>
                      </c:pt>
                      <c:pt idx="29" formatCode="m/d/yyyy">
                        <c:v>45592</c:v>
                      </c:pt>
                      <c:pt idx="30" formatCode="m/d/yyyy">
                        <c:v>45593</c:v>
                      </c:pt>
                      <c:pt idx="31" formatCode="m/d/yyyy">
                        <c:v>45594</c:v>
                      </c:pt>
                      <c:pt idx="32" formatCode="m/d/yyyy">
                        <c:v>45595</c:v>
                      </c:pt>
                      <c:pt idx="33" formatCode="m/d/yyyy">
                        <c:v>45596</c:v>
                      </c:pt>
                      <c:pt idx="34" formatCode="m/d/yyyy">
                        <c:v>45597</c:v>
                      </c:pt>
                      <c:pt idx="35" formatCode="m/d/yyyy">
                        <c:v>45598</c:v>
                      </c:pt>
                      <c:pt idx="36" formatCode="m/d/yyyy">
                        <c:v>45599</c:v>
                      </c:pt>
                      <c:pt idx="37" formatCode="m/d/yyyy">
                        <c:v>45600</c:v>
                      </c:pt>
                      <c:pt idx="38" formatCode="m/d/yyyy">
                        <c:v>45601</c:v>
                      </c:pt>
                      <c:pt idx="39" formatCode="m/d/yyyy">
                        <c:v>45602</c:v>
                      </c:pt>
                      <c:pt idx="40" formatCode="m/d/yyyy">
                        <c:v>45603</c:v>
                      </c:pt>
                      <c:pt idx="41" formatCode="m/d/yyyy">
                        <c:v>45604</c:v>
                      </c:pt>
                      <c:pt idx="42" formatCode="m/d/yyyy">
                        <c:v>45605</c:v>
                      </c:pt>
                      <c:pt idx="43" formatCode="m/d/yyyy">
                        <c:v>45606</c:v>
                      </c:pt>
                      <c:pt idx="44" formatCode="m/d/yyyy">
                        <c:v>45607</c:v>
                      </c:pt>
                      <c:pt idx="45" formatCode="m/d/yyyy">
                        <c:v>45608</c:v>
                      </c:pt>
                      <c:pt idx="46" formatCode="m/d/yyyy">
                        <c:v>45609</c:v>
                      </c:pt>
                      <c:pt idx="47" formatCode="m/d/yyyy">
                        <c:v>45610</c:v>
                      </c:pt>
                      <c:pt idx="48" formatCode="m/d/yyyy">
                        <c:v>45611</c:v>
                      </c:pt>
                      <c:pt idx="49" formatCode="m/d/yyyy">
                        <c:v>45612</c:v>
                      </c:pt>
                      <c:pt idx="50" formatCode="m/d/yyyy">
                        <c:v>45613</c:v>
                      </c:pt>
                      <c:pt idx="51" formatCode="m/d/yyyy">
                        <c:v>45614</c:v>
                      </c:pt>
                      <c:pt idx="52" formatCode="m/d/yyyy">
                        <c:v>45615</c:v>
                      </c:pt>
                      <c:pt idx="53" formatCode="m/d/yyyy">
                        <c:v>45616</c:v>
                      </c:pt>
                      <c:pt idx="54" formatCode="m/d/yyyy">
                        <c:v>45617</c:v>
                      </c:pt>
                      <c:pt idx="55" formatCode="m/d/yyyy">
                        <c:v>45618</c:v>
                      </c:pt>
                      <c:pt idx="56" formatCode="m/d/yyyy">
                        <c:v>45619</c:v>
                      </c:pt>
                      <c:pt idx="57" formatCode="m/d/yyyy">
                        <c:v>45620</c:v>
                      </c:pt>
                      <c:pt idx="58" formatCode="m/d/yyyy">
                        <c:v>45621</c:v>
                      </c:pt>
                      <c:pt idx="59" formatCode="m/d/yyyy">
                        <c:v>45622</c:v>
                      </c:pt>
                      <c:pt idx="60" formatCode="m/d/yyyy">
                        <c:v>45623</c:v>
                      </c:pt>
                      <c:pt idx="61" formatCode="m/d/yyyy">
                        <c:v>45624</c:v>
                      </c:pt>
                      <c:pt idx="62" formatCode="m/d/yyyy">
                        <c:v>45625</c:v>
                      </c:pt>
                      <c:pt idx="63" formatCode="m/d/yyyy">
                        <c:v>45626</c:v>
                      </c:pt>
                      <c:pt idx="64" formatCode="m/d/yyyy">
                        <c:v>45627</c:v>
                      </c:pt>
                      <c:pt idx="65" formatCode="m/d/yyyy">
                        <c:v>45628</c:v>
                      </c:pt>
                      <c:pt idx="66" formatCode="m/d/yyyy">
                        <c:v>45629</c:v>
                      </c:pt>
                      <c:pt idx="67" formatCode="m/d/yyyy">
                        <c:v>45630</c:v>
                      </c:pt>
                      <c:pt idx="68" formatCode="m/d/yyyy">
                        <c:v>45631</c:v>
                      </c:pt>
                      <c:pt idx="69" formatCode="m/d/yyyy">
                        <c:v>45632</c:v>
                      </c:pt>
                      <c:pt idx="70" formatCode="m/d/yyyy">
                        <c:v>45633</c:v>
                      </c:pt>
                      <c:pt idx="71" formatCode="m/d/yyyy">
                        <c:v>45634</c:v>
                      </c:pt>
                      <c:pt idx="72" formatCode="m/d/yyyy">
                        <c:v>45635</c:v>
                      </c:pt>
                      <c:pt idx="73" formatCode="m/d/yyyy">
                        <c:v>45636</c:v>
                      </c:pt>
                      <c:pt idx="74" formatCode="m/d/yyyy">
                        <c:v>45637</c:v>
                      </c:pt>
                      <c:pt idx="75" formatCode="m/d/yyyy">
                        <c:v>45638</c:v>
                      </c:pt>
                      <c:pt idx="76" formatCode="m/d/yyyy">
                        <c:v>45639</c:v>
                      </c:pt>
                      <c:pt idx="77" formatCode="m/d/yyyy">
                        <c:v>45640</c:v>
                      </c:pt>
                      <c:pt idx="78" formatCode="m/d/yyyy">
                        <c:v>45641</c:v>
                      </c:pt>
                      <c:pt idx="79" formatCode="m/d/yyyy">
                        <c:v>45642</c:v>
                      </c:pt>
                      <c:pt idx="80" formatCode="m/d/yyyy">
                        <c:v>45643</c:v>
                      </c:pt>
                      <c:pt idx="81" formatCode="m/d/yyyy">
                        <c:v>45644</c:v>
                      </c:pt>
                      <c:pt idx="82" formatCode="m/d/yyyy">
                        <c:v>45645</c:v>
                      </c:pt>
                      <c:pt idx="83" formatCode="m/d/yyyy">
                        <c:v>45646</c:v>
                      </c:pt>
                      <c:pt idx="84" formatCode="m/d/yyyy">
                        <c:v>45647</c:v>
                      </c:pt>
                      <c:pt idx="85" formatCode="m/d/yyyy">
                        <c:v>45648</c:v>
                      </c:pt>
                      <c:pt idx="86" formatCode="m/d/yyyy">
                        <c:v>45649</c:v>
                      </c:pt>
                      <c:pt idx="87" formatCode="m/d/yyyy">
                        <c:v>45650</c:v>
                      </c:pt>
                      <c:pt idx="88" formatCode="m/d/yyyy">
                        <c:v>45651</c:v>
                      </c:pt>
                      <c:pt idx="89" formatCode="m/d/yyyy">
                        <c:v>45652</c:v>
                      </c:pt>
                      <c:pt idx="90" formatCode="m/d/yyyy">
                        <c:v>45653</c:v>
                      </c:pt>
                      <c:pt idx="91" formatCode="m/d/yyyy">
                        <c:v>45654</c:v>
                      </c:pt>
                      <c:pt idx="92" formatCode="m/d/yyyy">
                        <c:v>45655</c:v>
                      </c:pt>
                      <c:pt idx="93" formatCode="m/d/yyyy">
                        <c:v>45656</c:v>
                      </c:pt>
                      <c:pt idx="94" formatCode="m/d/yyyy">
                        <c:v>45657</c:v>
                      </c:pt>
                      <c:pt idx="95" formatCode="m/d/yyyy">
                        <c:v>45658</c:v>
                      </c:pt>
                      <c:pt idx="96" formatCode="m/d/yyyy">
                        <c:v>45659</c:v>
                      </c:pt>
                      <c:pt idx="97" formatCode="m/d/yyyy">
                        <c:v>45660</c:v>
                      </c:pt>
                      <c:pt idx="98" formatCode="m/d/yyyy">
                        <c:v>45661</c:v>
                      </c:pt>
                      <c:pt idx="99" formatCode="m/d/yyyy">
                        <c:v>45662</c:v>
                      </c:pt>
                      <c:pt idx="100" formatCode="m/d/yyyy">
                        <c:v>45663</c:v>
                      </c:pt>
                      <c:pt idx="101" formatCode="m/d/yyyy">
                        <c:v>45664</c:v>
                      </c:pt>
                      <c:pt idx="102" formatCode="m/d/yyyy">
                        <c:v>45665</c:v>
                      </c:pt>
                      <c:pt idx="103" formatCode="m/d/yyyy">
                        <c:v>45666</c:v>
                      </c:pt>
                      <c:pt idx="104" formatCode="m/d/yyyy">
                        <c:v>45667</c:v>
                      </c:pt>
                      <c:pt idx="105" formatCode="m/d/yyyy">
                        <c:v>45668</c:v>
                      </c:pt>
                      <c:pt idx="106" formatCode="m/d/yyyy">
                        <c:v>45669</c:v>
                      </c:pt>
                      <c:pt idx="107" formatCode="m/d/yyyy">
                        <c:v>45670</c:v>
                      </c:pt>
                      <c:pt idx="108" formatCode="m/d/yyyy">
                        <c:v>45671</c:v>
                      </c:pt>
                      <c:pt idx="109" formatCode="m/d/yyyy">
                        <c:v>45672</c:v>
                      </c:pt>
                      <c:pt idx="110" formatCode="m/d/yyyy">
                        <c:v>45673</c:v>
                      </c:pt>
                      <c:pt idx="111" formatCode="m/d/yyyy">
                        <c:v>45674</c:v>
                      </c:pt>
                      <c:pt idx="112" formatCode="m/d/yyyy">
                        <c:v>45675</c:v>
                      </c:pt>
                      <c:pt idx="113" formatCode="m/d/yyyy">
                        <c:v>45676</c:v>
                      </c:pt>
                      <c:pt idx="114" formatCode="m/d/yyyy">
                        <c:v>45677</c:v>
                      </c:pt>
                      <c:pt idx="115" formatCode="m/d/yyyy">
                        <c:v>45678</c:v>
                      </c:pt>
                      <c:pt idx="116" formatCode="m/d/yyyy">
                        <c:v>45679</c:v>
                      </c:pt>
                      <c:pt idx="117" formatCode="m/d/yyyy">
                        <c:v>45680</c:v>
                      </c:pt>
                      <c:pt idx="118" formatCode="m/d/yyyy">
                        <c:v>45681</c:v>
                      </c:pt>
                      <c:pt idx="119" formatCode="m/d/yyyy">
                        <c:v>45682</c:v>
                      </c:pt>
                      <c:pt idx="120" formatCode="m/d/yyyy">
                        <c:v>45683</c:v>
                      </c:pt>
                      <c:pt idx="121" formatCode="m/d/yyyy">
                        <c:v>45684</c:v>
                      </c:pt>
                      <c:pt idx="122" formatCode="m/d/yyyy">
                        <c:v>45685</c:v>
                      </c:pt>
                      <c:pt idx="123" formatCode="m/d/yyyy">
                        <c:v>45686</c:v>
                      </c:pt>
                      <c:pt idx="124" formatCode="m/d/yyyy">
                        <c:v>45687</c:v>
                      </c:pt>
                      <c:pt idx="125" formatCode="m/d/yyyy">
                        <c:v>45688</c:v>
                      </c:pt>
                      <c:pt idx="126" formatCode="m/d/yyyy">
                        <c:v>45689</c:v>
                      </c:pt>
                      <c:pt idx="127" formatCode="m/d/yyyy">
                        <c:v>45690</c:v>
                      </c:pt>
                      <c:pt idx="128" formatCode="m/d/yyyy">
                        <c:v>45691</c:v>
                      </c:pt>
                      <c:pt idx="129" formatCode="m/d/yyyy">
                        <c:v>45692</c:v>
                      </c:pt>
                      <c:pt idx="130" formatCode="m/d/yyyy">
                        <c:v>45693</c:v>
                      </c:pt>
                      <c:pt idx="131" formatCode="m/d/yyyy">
                        <c:v>45694</c:v>
                      </c:pt>
                      <c:pt idx="132" formatCode="m/d/yyyy">
                        <c:v>45695</c:v>
                      </c:pt>
                      <c:pt idx="133" formatCode="m/d/yyyy">
                        <c:v>45696</c:v>
                      </c:pt>
                      <c:pt idx="134" formatCode="m/d/yyyy">
                        <c:v>45697</c:v>
                      </c:pt>
                      <c:pt idx="135" formatCode="m/d/yyyy">
                        <c:v>45698</c:v>
                      </c:pt>
                      <c:pt idx="136" formatCode="m/d/yyyy">
                        <c:v>45699</c:v>
                      </c:pt>
                      <c:pt idx="137" formatCode="m/d/yyyy">
                        <c:v>45700</c:v>
                      </c:pt>
                      <c:pt idx="138" formatCode="m/d/yyyy">
                        <c:v>45701</c:v>
                      </c:pt>
                      <c:pt idx="139" formatCode="m/d/yyyy">
                        <c:v>45702</c:v>
                      </c:pt>
                      <c:pt idx="140" formatCode="m/d/yyyy">
                        <c:v>45703</c:v>
                      </c:pt>
                      <c:pt idx="141" formatCode="m/d/yyyy">
                        <c:v>45704</c:v>
                      </c:pt>
                      <c:pt idx="142" formatCode="m/d/yyyy">
                        <c:v>45705</c:v>
                      </c:pt>
                      <c:pt idx="143" formatCode="m/d/yyyy">
                        <c:v>45706</c:v>
                      </c:pt>
                      <c:pt idx="144" formatCode="m/d/yyyy">
                        <c:v>45707</c:v>
                      </c:pt>
                      <c:pt idx="145" formatCode="m/d/yyyy">
                        <c:v>45708</c:v>
                      </c:pt>
                      <c:pt idx="146" formatCode="m/d/yyyy">
                        <c:v>45709</c:v>
                      </c:pt>
                      <c:pt idx="147" formatCode="m/d/yyyy">
                        <c:v>45710</c:v>
                      </c:pt>
                      <c:pt idx="148" formatCode="m/d/yyyy">
                        <c:v>45711</c:v>
                      </c:pt>
                      <c:pt idx="149" formatCode="m/d/yyyy">
                        <c:v>45712</c:v>
                      </c:pt>
                      <c:pt idx="150" formatCode="m/d/yyyy">
                        <c:v>45713</c:v>
                      </c:pt>
                      <c:pt idx="151" formatCode="m/d/yyyy">
                        <c:v>45714</c:v>
                      </c:pt>
                      <c:pt idx="152" formatCode="m/d/yyyy">
                        <c:v>45715</c:v>
                      </c:pt>
                      <c:pt idx="153" formatCode="m/d/yyyy">
                        <c:v>45716</c:v>
                      </c:pt>
                      <c:pt idx="154" formatCode="m/d/yyyy">
                        <c:v>45717</c:v>
                      </c:pt>
                      <c:pt idx="155" formatCode="m/d/yyyy">
                        <c:v>45718</c:v>
                      </c:pt>
                      <c:pt idx="156" formatCode="m/d/yyyy">
                        <c:v>45719</c:v>
                      </c:pt>
                      <c:pt idx="157" formatCode="m/d/yyyy">
                        <c:v>45720</c:v>
                      </c:pt>
                      <c:pt idx="158" formatCode="m/d/yyyy">
                        <c:v>45721</c:v>
                      </c:pt>
                      <c:pt idx="159" formatCode="m/d/yyyy">
                        <c:v>45722</c:v>
                      </c:pt>
                      <c:pt idx="160" formatCode="m/d/yyyy">
                        <c:v>45723</c:v>
                      </c:pt>
                      <c:pt idx="161" formatCode="m/d/yyyy">
                        <c:v>45724</c:v>
                      </c:pt>
                      <c:pt idx="162" formatCode="m/d/yyyy">
                        <c:v>45725</c:v>
                      </c:pt>
                      <c:pt idx="163" formatCode="m/d/yyyy">
                        <c:v>45726</c:v>
                      </c:pt>
                      <c:pt idx="164" formatCode="m/d/yyyy">
                        <c:v>45727</c:v>
                      </c:pt>
                      <c:pt idx="165" formatCode="m/d/yyyy">
                        <c:v>45728</c:v>
                      </c:pt>
                      <c:pt idx="166" formatCode="m/d/yyyy">
                        <c:v>45729</c:v>
                      </c:pt>
                      <c:pt idx="167" formatCode="m/d/yyyy">
                        <c:v>45730</c:v>
                      </c:pt>
                      <c:pt idx="168" formatCode="m/d/yyyy">
                        <c:v>45731</c:v>
                      </c:pt>
                      <c:pt idx="169" formatCode="m/d/yyyy">
                        <c:v>45732</c:v>
                      </c:pt>
                      <c:pt idx="170" formatCode="m/d/yyyy">
                        <c:v>45733</c:v>
                      </c:pt>
                      <c:pt idx="171" formatCode="m/d/yyyy">
                        <c:v>45734</c:v>
                      </c:pt>
                      <c:pt idx="172" formatCode="m/d/yyyy">
                        <c:v>45735</c:v>
                      </c:pt>
                      <c:pt idx="173" formatCode="m/d/yyyy">
                        <c:v>45736</c:v>
                      </c:pt>
                      <c:pt idx="174" formatCode="m/d/yyyy">
                        <c:v>45737</c:v>
                      </c:pt>
                      <c:pt idx="175" formatCode="m/d/yyyy">
                        <c:v>45738</c:v>
                      </c:pt>
                      <c:pt idx="176" formatCode="m/d/yyyy">
                        <c:v>45739</c:v>
                      </c:pt>
                      <c:pt idx="177" formatCode="m/d/yyyy">
                        <c:v>45740</c:v>
                      </c:pt>
                      <c:pt idx="178" formatCode="m/d/yyyy">
                        <c:v>45741</c:v>
                      </c:pt>
                      <c:pt idx="179" formatCode="m/d/yyyy">
                        <c:v>45742</c:v>
                      </c:pt>
                      <c:pt idx="180" formatCode="m/d/yyyy">
                        <c:v>45743</c:v>
                      </c:pt>
                      <c:pt idx="181" formatCode="m/d/yyyy">
                        <c:v>45744</c:v>
                      </c:pt>
                      <c:pt idx="182" formatCode="m/d/yyyy">
                        <c:v>45745</c:v>
                      </c:pt>
                      <c:pt idx="183" formatCode="m/d/yyyy">
                        <c:v>45746</c:v>
                      </c:pt>
                      <c:pt idx="184" formatCode="m/d/yyyy">
                        <c:v>45747</c:v>
                      </c:pt>
                      <c:pt idx="185" formatCode="m/d/yyyy">
                        <c:v>45748</c:v>
                      </c:pt>
                      <c:pt idx="186" formatCode="m/d/yyyy">
                        <c:v>45749</c:v>
                      </c:pt>
                      <c:pt idx="187" formatCode="m/d/yyyy">
                        <c:v>45750</c:v>
                      </c:pt>
                      <c:pt idx="188" formatCode="m/d/yyyy">
                        <c:v>45751</c:v>
                      </c:pt>
                      <c:pt idx="189" formatCode="m/d/yyyy">
                        <c:v>45752</c:v>
                      </c:pt>
                      <c:pt idx="190" formatCode="m/d/yyyy">
                        <c:v>45753</c:v>
                      </c:pt>
                      <c:pt idx="191" formatCode="m/d/yyyy">
                        <c:v>45754</c:v>
                      </c:pt>
                      <c:pt idx="192" formatCode="m/d/yyyy">
                        <c:v>45755</c:v>
                      </c:pt>
                      <c:pt idx="193" formatCode="m/d/yyyy">
                        <c:v>45756</c:v>
                      </c:pt>
                      <c:pt idx="194" formatCode="m/d/yyyy">
                        <c:v>45757</c:v>
                      </c:pt>
                      <c:pt idx="195" formatCode="m/d/yyyy">
                        <c:v>45758</c:v>
                      </c:pt>
                      <c:pt idx="196" formatCode="m/d/yyyy">
                        <c:v>45759</c:v>
                      </c:pt>
                      <c:pt idx="197" formatCode="m/d/yyyy">
                        <c:v>45760</c:v>
                      </c:pt>
                      <c:pt idx="198" formatCode="m/d/yyyy">
                        <c:v>45761</c:v>
                      </c:pt>
                      <c:pt idx="199" formatCode="m/d/yyyy">
                        <c:v>45762</c:v>
                      </c:pt>
                      <c:pt idx="200" formatCode="m/d/yyyy">
                        <c:v>45763</c:v>
                      </c:pt>
                      <c:pt idx="201" formatCode="m/d/yyyy">
                        <c:v>45764</c:v>
                      </c:pt>
                      <c:pt idx="202" formatCode="m/d/yyyy">
                        <c:v>45765</c:v>
                      </c:pt>
                      <c:pt idx="203" formatCode="m/d/yyyy">
                        <c:v>45766</c:v>
                      </c:pt>
                      <c:pt idx="204" formatCode="m/d/yyyy">
                        <c:v>45767</c:v>
                      </c:pt>
                      <c:pt idx="205" formatCode="m/d/yyyy">
                        <c:v>45768</c:v>
                      </c:pt>
                      <c:pt idx="206" formatCode="m/d/yyyy">
                        <c:v>45769</c:v>
                      </c:pt>
                      <c:pt idx="207" formatCode="m/d/yyyy">
                        <c:v>45770</c:v>
                      </c:pt>
                      <c:pt idx="208" formatCode="m/d/yyyy">
                        <c:v>45771</c:v>
                      </c:pt>
                      <c:pt idx="209" formatCode="m/d/yyyy">
                        <c:v>45772</c:v>
                      </c:pt>
                      <c:pt idx="210" formatCode="m/d/yyyy">
                        <c:v>45773</c:v>
                      </c:pt>
                      <c:pt idx="211" formatCode="m/d/yyyy">
                        <c:v>45774</c:v>
                      </c:pt>
                      <c:pt idx="212" formatCode="m/d/yyyy">
                        <c:v>45775</c:v>
                      </c:pt>
                      <c:pt idx="213" formatCode="m/d/yyyy">
                        <c:v>45776</c:v>
                      </c:pt>
                      <c:pt idx="214" formatCode="m/d/yyyy">
                        <c:v>45777</c:v>
                      </c:pt>
                      <c:pt idx="215" formatCode="m/d/yyyy">
                        <c:v>45778</c:v>
                      </c:pt>
                      <c:pt idx="216" formatCode="m/d/yyyy">
                        <c:v>45779</c:v>
                      </c:pt>
                      <c:pt idx="217" formatCode="m/d/yyyy">
                        <c:v>45780</c:v>
                      </c:pt>
                      <c:pt idx="218" formatCode="m/d/yyyy">
                        <c:v>45781</c:v>
                      </c:pt>
                      <c:pt idx="219" formatCode="m/d/yyyy">
                        <c:v>45782</c:v>
                      </c:pt>
                      <c:pt idx="220" formatCode="m/d/yyyy">
                        <c:v>45783</c:v>
                      </c:pt>
                      <c:pt idx="221" formatCode="m/d/yyyy">
                        <c:v>45784</c:v>
                      </c:pt>
                      <c:pt idx="222" formatCode="m/d/yyyy">
                        <c:v>45785</c:v>
                      </c:pt>
                      <c:pt idx="223" formatCode="m/d/yyyy">
                        <c:v>45786</c:v>
                      </c:pt>
                      <c:pt idx="224" formatCode="m/d/yyyy">
                        <c:v>45787</c:v>
                      </c:pt>
                      <c:pt idx="225" formatCode="m/d/yyyy">
                        <c:v>45788</c:v>
                      </c:pt>
                      <c:pt idx="226" formatCode="m/d/yyyy">
                        <c:v>45789</c:v>
                      </c:pt>
                      <c:pt idx="227" formatCode="m/d/yyyy">
                        <c:v>45790</c:v>
                      </c:pt>
                      <c:pt idx="228" formatCode="m/d/yyyy">
                        <c:v>45791</c:v>
                      </c:pt>
                      <c:pt idx="229" formatCode="m/d/yyyy">
                        <c:v>45792</c:v>
                      </c:pt>
                      <c:pt idx="230" formatCode="m/d/yyyy">
                        <c:v>45793</c:v>
                      </c:pt>
                      <c:pt idx="231" formatCode="m/d/yyyy">
                        <c:v>45794</c:v>
                      </c:pt>
                      <c:pt idx="232" formatCode="m/d/yyyy">
                        <c:v>45795</c:v>
                      </c:pt>
                      <c:pt idx="233" formatCode="m/d/yyyy">
                        <c:v>45796</c:v>
                      </c:pt>
                      <c:pt idx="234" formatCode="m/d/yyyy">
                        <c:v>45797</c:v>
                      </c:pt>
                      <c:pt idx="235" formatCode="m/d/yyyy">
                        <c:v>45798</c:v>
                      </c:pt>
                      <c:pt idx="236" formatCode="m/d/yyyy">
                        <c:v>45799</c:v>
                      </c:pt>
                      <c:pt idx="237" formatCode="m/d/yyyy">
                        <c:v>45800</c:v>
                      </c:pt>
                      <c:pt idx="238" formatCode="m/d/yyyy">
                        <c:v>45801</c:v>
                      </c:pt>
                      <c:pt idx="239" formatCode="m/d/yyyy">
                        <c:v>45802</c:v>
                      </c:pt>
                      <c:pt idx="240" formatCode="m/d/yyyy">
                        <c:v>45803</c:v>
                      </c:pt>
                      <c:pt idx="241" formatCode="m/d/yyyy">
                        <c:v>45804</c:v>
                      </c:pt>
                      <c:pt idx="242" formatCode="m/d/yyyy">
                        <c:v>45805</c:v>
                      </c:pt>
                      <c:pt idx="243" formatCode="m/d/yyyy">
                        <c:v>45806</c:v>
                      </c:pt>
                      <c:pt idx="244" formatCode="m/d/yyyy">
                        <c:v>45807</c:v>
                      </c:pt>
                      <c:pt idx="245" formatCode="m/d/yyyy">
                        <c:v>45808</c:v>
                      </c:pt>
                      <c:pt idx="246" formatCode="m/d/yyyy">
                        <c:v>45809</c:v>
                      </c:pt>
                      <c:pt idx="247" formatCode="m/d/yyyy">
                        <c:v>45810</c:v>
                      </c:pt>
                      <c:pt idx="248" formatCode="m/d/yyyy">
                        <c:v>45811</c:v>
                      </c:pt>
                      <c:pt idx="249" formatCode="m/d/yyyy">
                        <c:v>45812</c:v>
                      </c:pt>
                      <c:pt idx="250" formatCode="m/d/yyyy">
                        <c:v>45813</c:v>
                      </c:pt>
                      <c:pt idx="251" formatCode="m/d/yyyy">
                        <c:v>45814</c:v>
                      </c:pt>
                      <c:pt idx="252" formatCode="m/d/yyyy">
                        <c:v>45815</c:v>
                      </c:pt>
                      <c:pt idx="253" formatCode="m/d/yyyy">
                        <c:v>45816</c:v>
                      </c:pt>
                      <c:pt idx="254" formatCode="m/d/yyyy">
                        <c:v>45817</c:v>
                      </c:pt>
                      <c:pt idx="255" formatCode="m/d/yyyy">
                        <c:v>45818</c:v>
                      </c:pt>
                      <c:pt idx="256" formatCode="m/d/yyyy">
                        <c:v>45819</c:v>
                      </c:pt>
                      <c:pt idx="257" formatCode="m/d/yyyy">
                        <c:v>45820</c:v>
                      </c:pt>
                      <c:pt idx="258" formatCode="m/d/yyyy">
                        <c:v>45821</c:v>
                      </c:pt>
                      <c:pt idx="259" formatCode="m/d/yyyy">
                        <c:v>45822</c:v>
                      </c:pt>
                      <c:pt idx="260" formatCode="m/d/yyyy">
                        <c:v>45823</c:v>
                      </c:pt>
                      <c:pt idx="261" formatCode="m/d/yyyy">
                        <c:v>45824</c:v>
                      </c:pt>
                      <c:pt idx="262" formatCode="m/d/yyyy">
                        <c:v>45825</c:v>
                      </c:pt>
                      <c:pt idx="263" formatCode="m/d/yyyy">
                        <c:v>45826</c:v>
                      </c:pt>
                      <c:pt idx="264" formatCode="m/d/yyyy">
                        <c:v>45827</c:v>
                      </c:pt>
                      <c:pt idx="265" formatCode="m/d/yyyy">
                        <c:v>45828</c:v>
                      </c:pt>
                      <c:pt idx="266" formatCode="m/d/yyyy">
                        <c:v>45829</c:v>
                      </c:pt>
                      <c:pt idx="267" formatCode="m/d/yyyy">
                        <c:v>45830</c:v>
                      </c:pt>
                      <c:pt idx="268" formatCode="m/d/yyyy">
                        <c:v>45831</c:v>
                      </c:pt>
                      <c:pt idx="269" formatCode="m/d/yyyy">
                        <c:v>45832</c:v>
                      </c:pt>
                      <c:pt idx="270" formatCode="m/d/yyyy">
                        <c:v>45833</c:v>
                      </c:pt>
                      <c:pt idx="271" formatCode="m/d/yyyy">
                        <c:v>45834</c:v>
                      </c:pt>
                      <c:pt idx="272" formatCode="m/d/yyyy">
                        <c:v>45835</c:v>
                      </c:pt>
                      <c:pt idx="273" formatCode="m/d/yyyy">
                        <c:v>45836</c:v>
                      </c:pt>
                      <c:pt idx="274" formatCode="m/d/yyyy">
                        <c:v>45837</c:v>
                      </c:pt>
                      <c:pt idx="275" formatCode="m/d/yyyy">
                        <c:v>45838</c:v>
                      </c:pt>
                      <c:pt idx="276" formatCode="m/d/yyyy">
                        <c:v>45839</c:v>
                      </c:pt>
                      <c:pt idx="277" formatCode="m/d/yyyy">
                        <c:v>45840</c:v>
                      </c:pt>
                      <c:pt idx="278" formatCode="m/d/yyyy">
                        <c:v>45841</c:v>
                      </c:pt>
                      <c:pt idx="279" formatCode="m/d/yyyy">
                        <c:v>45842</c:v>
                      </c:pt>
                      <c:pt idx="280" formatCode="m/d/yyyy">
                        <c:v>45843</c:v>
                      </c:pt>
                      <c:pt idx="281" formatCode="m/d/yyyy">
                        <c:v>45844</c:v>
                      </c:pt>
                      <c:pt idx="282" formatCode="m/d/yyyy">
                        <c:v>45845</c:v>
                      </c:pt>
                      <c:pt idx="283" formatCode="m/d/yyyy">
                        <c:v>45846</c:v>
                      </c:pt>
                      <c:pt idx="284" formatCode="m/d/yyyy">
                        <c:v>45847</c:v>
                      </c:pt>
                      <c:pt idx="285" formatCode="m/d/yyyy">
                        <c:v>45848</c:v>
                      </c:pt>
                      <c:pt idx="286" formatCode="m/d/yyyy">
                        <c:v>45849</c:v>
                      </c:pt>
                      <c:pt idx="287" formatCode="m/d/yyyy">
                        <c:v>45850</c:v>
                      </c:pt>
                      <c:pt idx="288" formatCode="m/d/yyyy">
                        <c:v>45851</c:v>
                      </c:pt>
                      <c:pt idx="289" formatCode="m/d/yyyy">
                        <c:v>45852</c:v>
                      </c:pt>
                      <c:pt idx="290" formatCode="m/d/yyyy">
                        <c:v>45853</c:v>
                      </c:pt>
                      <c:pt idx="291" formatCode="m/d/yyyy">
                        <c:v>45854</c:v>
                      </c:pt>
                      <c:pt idx="292" formatCode="m/d/yyyy">
                        <c:v>45855</c:v>
                      </c:pt>
                      <c:pt idx="293" formatCode="m/d/yyyy">
                        <c:v>45856</c:v>
                      </c:pt>
                      <c:pt idx="294" formatCode="m/d/yyyy">
                        <c:v>45857</c:v>
                      </c:pt>
                      <c:pt idx="295" formatCode="m/d/yyyy">
                        <c:v>45858</c:v>
                      </c:pt>
                      <c:pt idx="296" formatCode="m/d/yyyy">
                        <c:v>45859</c:v>
                      </c:pt>
                      <c:pt idx="297" formatCode="m/d/yyyy">
                        <c:v>45860</c:v>
                      </c:pt>
                      <c:pt idx="298" formatCode="m/d/yyyy">
                        <c:v>45861</c:v>
                      </c:pt>
                      <c:pt idx="299" formatCode="m/d/yyyy">
                        <c:v>45862</c:v>
                      </c:pt>
                      <c:pt idx="300" formatCode="m/d/yyyy">
                        <c:v>45863</c:v>
                      </c:pt>
                      <c:pt idx="301" formatCode="m/d/yyyy">
                        <c:v>45864</c:v>
                      </c:pt>
                      <c:pt idx="302" formatCode="m/d/yyyy">
                        <c:v>45865</c:v>
                      </c:pt>
                      <c:pt idx="303" formatCode="m/d/yyyy">
                        <c:v>45866</c:v>
                      </c:pt>
                      <c:pt idx="304" formatCode="m/d/yyyy">
                        <c:v>45867</c:v>
                      </c:pt>
                      <c:pt idx="305" formatCode="m/d/yyyy">
                        <c:v>45868</c:v>
                      </c:pt>
                      <c:pt idx="306" formatCode="m/d/yyyy">
                        <c:v>45869</c:v>
                      </c:pt>
                      <c:pt idx="307" formatCode="m/d/yyyy">
                        <c:v>45870</c:v>
                      </c:pt>
                      <c:pt idx="308" formatCode="m/d/yyyy">
                        <c:v>45871</c:v>
                      </c:pt>
                      <c:pt idx="309" formatCode="m/d/yyyy">
                        <c:v>45872</c:v>
                      </c:pt>
                      <c:pt idx="310" formatCode="m/d/yyyy">
                        <c:v>45873</c:v>
                      </c:pt>
                      <c:pt idx="311" formatCode="m/d/yyyy">
                        <c:v>45874</c:v>
                      </c:pt>
                      <c:pt idx="312" formatCode="m/d/yyyy">
                        <c:v>45875</c:v>
                      </c:pt>
                      <c:pt idx="313" formatCode="m/d/yyyy">
                        <c:v>45876</c:v>
                      </c:pt>
                      <c:pt idx="314" formatCode="m/d/yyyy">
                        <c:v>45877</c:v>
                      </c:pt>
                      <c:pt idx="315" formatCode="m/d/yyyy">
                        <c:v>45878</c:v>
                      </c:pt>
                      <c:pt idx="316" formatCode="m/d/yyyy">
                        <c:v>45879</c:v>
                      </c:pt>
                      <c:pt idx="317" formatCode="m/d/yyyy">
                        <c:v>45880</c:v>
                      </c:pt>
                      <c:pt idx="318" formatCode="m/d/yyyy">
                        <c:v>45881</c:v>
                      </c:pt>
                      <c:pt idx="319" formatCode="m/d/yyyy">
                        <c:v>45882</c:v>
                      </c:pt>
                      <c:pt idx="320" formatCode="m/d/yyyy">
                        <c:v>45883</c:v>
                      </c:pt>
                      <c:pt idx="321" formatCode="m/d/yyyy">
                        <c:v>45884</c:v>
                      </c:pt>
                      <c:pt idx="322" formatCode="m/d/yyyy">
                        <c:v>45885</c:v>
                      </c:pt>
                      <c:pt idx="323" formatCode="m/d/yyyy">
                        <c:v>45886</c:v>
                      </c:pt>
                      <c:pt idx="324" formatCode="m/d/yyyy">
                        <c:v>45887</c:v>
                      </c:pt>
                      <c:pt idx="325" formatCode="m/d/yyyy">
                        <c:v>45888</c:v>
                      </c:pt>
                      <c:pt idx="326" formatCode="m/d/yyyy">
                        <c:v>45889</c:v>
                      </c:pt>
                      <c:pt idx="327" formatCode="m/d/yyyy">
                        <c:v>45890</c:v>
                      </c:pt>
                      <c:pt idx="328" formatCode="m/d/yyyy">
                        <c:v>45891</c:v>
                      </c:pt>
                      <c:pt idx="329" formatCode="m/d/yyyy">
                        <c:v>45892</c:v>
                      </c:pt>
                      <c:pt idx="330" formatCode="m/d/yyyy">
                        <c:v>45893</c:v>
                      </c:pt>
                      <c:pt idx="331" formatCode="m/d/yyyy">
                        <c:v>45894</c:v>
                      </c:pt>
                      <c:pt idx="332" formatCode="m/d/yyyy">
                        <c:v>45895</c:v>
                      </c:pt>
                      <c:pt idx="333" formatCode="m/d/yyyy">
                        <c:v>45896</c:v>
                      </c:pt>
                      <c:pt idx="334" formatCode="m/d/yyyy">
                        <c:v>45897</c:v>
                      </c:pt>
                      <c:pt idx="335" formatCode="m/d/yyyy">
                        <c:v>45898</c:v>
                      </c:pt>
                      <c:pt idx="336" formatCode="m/d/yyyy">
                        <c:v>45899</c:v>
                      </c:pt>
                      <c:pt idx="337" formatCode="m/d/yyyy">
                        <c:v>45900</c:v>
                      </c:pt>
                      <c:pt idx="338" formatCode="m/d/yyyy">
                        <c:v>45901</c:v>
                      </c:pt>
                      <c:pt idx="339" formatCode="m/d/yyyy">
                        <c:v>45902</c:v>
                      </c:pt>
                      <c:pt idx="340" formatCode="m/d/yyyy">
                        <c:v>45903</c:v>
                      </c:pt>
                      <c:pt idx="341" formatCode="m/d/yyyy">
                        <c:v>45904</c:v>
                      </c:pt>
                      <c:pt idx="342" formatCode="m/d/yyyy">
                        <c:v>45905</c:v>
                      </c:pt>
                      <c:pt idx="343" formatCode="m/d/yyyy">
                        <c:v>45906</c:v>
                      </c:pt>
                      <c:pt idx="344" formatCode="m/d/yyyy">
                        <c:v>45907</c:v>
                      </c:pt>
                      <c:pt idx="345" formatCode="m/d/yyyy">
                        <c:v>45908</c:v>
                      </c:pt>
                      <c:pt idx="346" formatCode="m/d/yyyy">
                        <c:v>45909</c:v>
                      </c:pt>
                      <c:pt idx="347" formatCode="m/d/yyyy">
                        <c:v>45910</c:v>
                      </c:pt>
                      <c:pt idx="348" formatCode="m/d/yyyy">
                        <c:v>45911</c:v>
                      </c:pt>
                      <c:pt idx="349" formatCode="m/d/yyyy">
                        <c:v>45912</c:v>
                      </c:pt>
                      <c:pt idx="350" formatCode="m/d/yyyy">
                        <c:v>45913</c:v>
                      </c:pt>
                      <c:pt idx="351" formatCode="m/d/yyyy">
                        <c:v>45914</c:v>
                      </c:pt>
                      <c:pt idx="352" formatCode="m/d/yyyy">
                        <c:v>45915</c:v>
                      </c:pt>
                      <c:pt idx="353" formatCode="m/d/yyyy">
                        <c:v>45916</c:v>
                      </c:pt>
                      <c:pt idx="354" formatCode="m/d/yyyy">
                        <c:v>45917</c:v>
                      </c:pt>
                      <c:pt idx="355" formatCode="m/d/yyyy">
                        <c:v>45918</c:v>
                      </c:pt>
                      <c:pt idx="356" formatCode="m/d/yyyy">
                        <c:v>45919</c:v>
                      </c:pt>
                      <c:pt idx="357" formatCode="m/d/yyyy">
                        <c:v>45920</c:v>
                      </c:pt>
                      <c:pt idx="358" formatCode="m/d/yyyy">
                        <c:v>45921</c:v>
                      </c:pt>
                      <c:pt idx="359" formatCode="m/d/yyyy">
                        <c:v>45922</c:v>
                      </c:pt>
                      <c:pt idx="360" formatCode="m/d/yyyy">
                        <c:v>45923</c:v>
                      </c:pt>
                      <c:pt idx="361" formatCode="m/d/yyyy">
                        <c:v>45924</c:v>
                      </c:pt>
                      <c:pt idx="362" formatCode="m/d/yyyy">
                        <c:v>45925</c:v>
                      </c:pt>
                      <c:pt idx="363" formatCode="m/d/yyyy">
                        <c:v>45926</c:v>
                      </c:pt>
                      <c:pt idx="364" formatCode="m/d/yyyy">
                        <c:v>45927</c:v>
                      </c:pt>
                      <c:pt idx="365" formatCode="m/d/yyyy">
                        <c:v>45928</c:v>
                      </c:pt>
                      <c:pt idx="366" formatCode="m/d/yyyy">
                        <c:v>45929</c:v>
                      </c:pt>
                      <c:pt idx="367" formatCode="m/d/yyyy">
                        <c:v>45930</c:v>
                      </c:pt>
                      <c:pt idx="368" formatCode="m/d/yyyy">
                        <c:v>45931</c:v>
                      </c:pt>
                    </c:numCache>
                  </c:numRef>
                </c:yVal>
                <c:smooth val="0"/>
                <c:extLst xmlns:c15="http://schemas.microsoft.com/office/drawing/2012/chart">
                  <c:ext xmlns:c16="http://schemas.microsoft.com/office/drawing/2014/chart" uri="{C3380CC4-5D6E-409C-BE32-E72D297353CC}">
                    <c16:uniqueId val="{00000003-2FEA-4497-BCAA-DB2E7EC191F6}"/>
                  </c:ext>
                </c:extLst>
              </c15:ser>
            </c15:filteredScatterSeries>
          </c:ext>
        </c:extLst>
      </c:scatterChart>
      <c:valAx>
        <c:axId val="1821456255"/>
        <c:scaling>
          <c:orientation val="minMax"/>
        </c:scaling>
        <c:delete val="0"/>
        <c:axPos val="b"/>
        <c:numFmt formatCode="m/d;@"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bg1">
                    <a:lumMod val="50000"/>
                  </a:schemeClr>
                </a:solidFill>
                <a:latin typeface="+mn-lt"/>
                <a:ea typeface="+mn-ea"/>
                <a:cs typeface="+mn-cs"/>
              </a:defRPr>
            </a:pPr>
            <a:endParaRPr lang="en-US"/>
          </a:p>
        </c:txPr>
        <c:crossAx val="1658684287"/>
        <c:crosses val="autoZero"/>
        <c:crossBetween val="midCat"/>
        <c:majorUnit val="19"/>
      </c:valAx>
      <c:valAx>
        <c:axId val="1658684287"/>
        <c:scaling>
          <c:orientation val="minMax"/>
          <c:max val="8700"/>
          <c:min val="0"/>
        </c:scaling>
        <c:delete val="0"/>
        <c:axPos val="l"/>
        <c:title>
          <c:tx>
            <c:rich>
              <a:bodyPr rot="-5400000" spcFirstLastPara="1" vertOverflow="ellipsis" vert="horz" wrap="square" anchor="ctr" anchorCtr="1"/>
              <a:lstStyle/>
              <a:p>
                <a:pPr>
                  <a:defRPr sz="1600" b="0" i="0" u="none" strike="noStrike" kern="1200" baseline="0">
                    <a:solidFill>
                      <a:schemeClr val="tx1"/>
                    </a:solidFill>
                    <a:latin typeface="+mn-lt"/>
                    <a:ea typeface="+mn-ea"/>
                    <a:cs typeface="+mn-cs"/>
                  </a:defRPr>
                </a:pPr>
                <a:r>
                  <a:rPr lang="en-US" sz="1600">
                    <a:solidFill>
                      <a:schemeClr val="tx1"/>
                    </a:solidFill>
                  </a:rPr>
                  <a:t>Discharge,</a:t>
                </a:r>
                <a:r>
                  <a:rPr lang="en-US" sz="1600" baseline="0">
                    <a:solidFill>
                      <a:schemeClr val="tx1"/>
                    </a:solidFill>
                  </a:rPr>
                  <a:t> cfs</a:t>
                </a:r>
                <a:endParaRPr lang="en-US" sz="1600">
                  <a:solidFill>
                    <a:schemeClr val="tx1"/>
                  </a:solidFill>
                </a:endParaRPr>
              </a:p>
            </c:rich>
          </c:tx>
          <c:layout/>
          <c:overlay val="0"/>
          <c:spPr>
            <a:noFill/>
            <a:ln>
              <a:noFill/>
            </a:ln>
            <a:effectLst/>
          </c:spPr>
          <c:txPr>
            <a:bodyPr rot="-54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title>
        <c:numFmt formatCode="#,##0"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bg1">
                    <a:lumMod val="50000"/>
                  </a:schemeClr>
                </a:solidFill>
                <a:latin typeface="+mn-lt"/>
                <a:ea typeface="+mn-ea"/>
                <a:cs typeface="+mn-cs"/>
              </a:defRPr>
            </a:pPr>
            <a:endParaRPr lang="en-US"/>
          </a:p>
        </c:txPr>
        <c:crossAx val="1821456255"/>
        <c:crosses val="autoZero"/>
        <c:crossBetween val="midCat"/>
      </c:valAx>
      <c:spPr>
        <a:noFill/>
        <a:ln>
          <a:solidFill>
            <a:schemeClr val="bg1">
              <a:lumMod val="75000"/>
            </a:schemeClr>
          </a:solid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139180828006406E-2"/>
          <c:y val="5.876068376068376E-2"/>
          <c:w val="0.89590036848623578"/>
          <c:h val="0.8929897880303469"/>
        </c:manualLayout>
      </c:layout>
      <c:scatterChart>
        <c:scatterStyle val="lineMarker"/>
        <c:varyColors val="0"/>
        <c:ser>
          <c:idx val="1"/>
          <c:order val="1"/>
          <c:tx>
            <c:v>Daily average flows (scheduled)</c:v>
          </c:tx>
          <c:spPr>
            <a:ln w="19050" cap="rnd">
              <a:solidFill>
                <a:srgbClr val="FF0000"/>
              </a:solidFill>
              <a:round/>
            </a:ln>
            <a:effectLst/>
          </c:spPr>
          <c:marker>
            <c:symbol val="none"/>
          </c:marker>
          <c:xVal>
            <c:numRef>
              <c:f>'Flow schedule'!$A$4:$A$367</c:f>
              <c:numCache>
                <c:formatCode>m/d/yyyy</c:formatCode>
                <c:ptCount val="364"/>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numCache>
              <c:extLst xmlns:c15="http://schemas.microsoft.com/office/drawing/2012/chart"/>
            </c:numRef>
          </c:xVal>
          <c:yVal>
            <c:numRef>
              <c:f>'Flow schedule'!$C$4:$C$368</c:f>
              <c:numCache>
                <c:formatCode>0</c:formatCode>
                <c:ptCount val="365"/>
                <c:pt idx="0">
                  <c:v>450</c:v>
                </c:pt>
                <c:pt idx="1">
                  <c:v>450</c:v>
                </c:pt>
                <c:pt idx="2">
                  <c:v>450</c:v>
                </c:pt>
                <c:pt idx="3">
                  <c:v>450</c:v>
                </c:pt>
                <c:pt idx="4">
                  <c:v>450</c:v>
                </c:pt>
                <c:pt idx="5">
                  <c:v>450</c:v>
                </c:pt>
                <c:pt idx="6">
                  <c:v>450</c:v>
                </c:pt>
                <c:pt idx="7">
                  <c:v>450</c:v>
                </c:pt>
                <c:pt idx="8">
                  <c:v>450</c:v>
                </c:pt>
                <c:pt idx="9">
                  <c:v>450</c:v>
                </c:pt>
                <c:pt idx="10">
                  <c:v>450</c:v>
                </c:pt>
                <c:pt idx="11">
                  <c:v>450</c:v>
                </c:pt>
                <c:pt idx="12">
                  <c:v>450</c:v>
                </c:pt>
                <c:pt idx="13">
                  <c:v>450</c:v>
                </c:pt>
                <c:pt idx="14">
                  <c:v>300</c:v>
                </c:pt>
                <c:pt idx="15">
                  <c:v>300</c:v>
                </c:pt>
                <c:pt idx="16">
                  <c:v>300</c:v>
                </c:pt>
                <c:pt idx="17">
                  <c:v>300</c:v>
                </c:pt>
                <c:pt idx="18">
                  <c:v>300</c:v>
                </c:pt>
                <c:pt idx="19">
                  <c:v>300</c:v>
                </c:pt>
                <c:pt idx="20">
                  <c:v>300</c:v>
                </c:pt>
                <c:pt idx="21">
                  <c:v>300</c:v>
                </c:pt>
                <c:pt idx="22">
                  <c:v>300</c:v>
                </c:pt>
                <c:pt idx="23">
                  <c:v>300</c:v>
                </c:pt>
                <c:pt idx="24">
                  <c:v>300</c:v>
                </c:pt>
                <c:pt idx="25">
                  <c:v>300</c:v>
                </c:pt>
                <c:pt idx="26">
                  <c:v>300</c:v>
                </c:pt>
                <c:pt idx="27">
                  <c:v>300</c:v>
                </c:pt>
                <c:pt idx="28">
                  <c:v>300</c:v>
                </c:pt>
                <c:pt idx="29">
                  <c:v>300</c:v>
                </c:pt>
                <c:pt idx="30">
                  <c:v>300</c:v>
                </c:pt>
                <c:pt idx="31">
                  <c:v>300</c:v>
                </c:pt>
                <c:pt idx="32">
                  <c:v>300</c:v>
                </c:pt>
                <c:pt idx="33">
                  <c:v>300</c:v>
                </c:pt>
                <c:pt idx="34">
                  <c:v>300</c:v>
                </c:pt>
                <c:pt idx="35">
                  <c:v>300</c:v>
                </c:pt>
                <c:pt idx="36">
                  <c:v>300</c:v>
                </c:pt>
                <c:pt idx="37">
                  <c:v>300</c:v>
                </c:pt>
                <c:pt idx="38">
                  <c:v>300</c:v>
                </c:pt>
                <c:pt idx="39">
                  <c:v>300</c:v>
                </c:pt>
                <c:pt idx="40">
                  <c:v>300</c:v>
                </c:pt>
                <c:pt idx="41">
                  <c:v>300</c:v>
                </c:pt>
                <c:pt idx="42">
                  <c:v>300</c:v>
                </c:pt>
                <c:pt idx="43">
                  <c:v>300</c:v>
                </c:pt>
                <c:pt idx="44">
                  <c:v>300</c:v>
                </c:pt>
                <c:pt idx="45">
                  <c:v>300</c:v>
                </c:pt>
                <c:pt idx="46">
                  <c:v>300</c:v>
                </c:pt>
                <c:pt idx="47">
                  <c:v>300</c:v>
                </c:pt>
                <c:pt idx="48">
                  <c:v>300</c:v>
                </c:pt>
                <c:pt idx="49">
                  <c:v>300</c:v>
                </c:pt>
                <c:pt idx="50">
                  <c:v>300</c:v>
                </c:pt>
                <c:pt idx="51">
                  <c:v>300</c:v>
                </c:pt>
                <c:pt idx="52">
                  <c:v>300</c:v>
                </c:pt>
                <c:pt idx="53">
                  <c:v>300</c:v>
                </c:pt>
                <c:pt idx="54">
                  <c:v>300</c:v>
                </c:pt>
                <c:pt idx="55">
                  <c:v>300</c:v>
                </c:pt>
                <c:pt idx="56">
                  <c:v>300</c:v>
                </c:pt>
                <c:pt idx="57">
                  <c:v>300</c:v>
                </c:pt>
                <c:pt idx="58">
                  <c:v>300</c:v>
                </c:pt>
                <c:pt idx="59">
                  <c:v>300</c:v>
                </c:pt>
                <c:pt idx="60">
                  <c:v>300</c:v>
                </c:pt>
                <c:pt idx="61">
                  <c:v>300</c:v>
                </c:pt>
                <c:pt idx="62">
                  <c:v>300</c:v>
                </c:pt>
                <c:pt idx="63">
                  <c:v>300</c:v>
                </c:pt>
                <c:pt idx="64">
                  <c:v>300</c:v>
                </c:pt>
                <c:pt idx="65">
                  <c:v>300</c:v>
                </c:pt>
                <c:pt idx="66">
                  <c:v>300</c:v>
                </c:pt>
                <c:pt idx="67">
                  <c:v>300</c:v>
                </c:pt>
                <c:pt idx="68">
                  <c:v>300</c:v>
                </c:pt>
                <c:pt idx="69">
                  <c:v>300</c:v>
                </c:pt>
                <c:pt idx="70">
                  <c:v>300</c:v>
                </c:pt>
                <c:pt idx="71">
                  <c:v>300</c:v>
                </c:pt>
                <c:pt idx="72">
                  <c:v>300</c:v>
                </c:pt>
                <c:pt idx="73">
                  <c:v>300</c:v>
                </c:pt>
                <c:pt idx="74">
                  <c:v>300</c:v>
                </c:pt>
                <c:pt idx="75">
                  <c:v>300</c:v>
                </c:pt>
                <c:pt idx="76">
                  <c:v>300</c:v>
                </c:pt>
                <c:pt idx="77">
                  <c:v>300</c:v>
                </c:pt>
                <c:pt idx="78">
                  <c:v>300</c:v>
                </c:pt>
                <c:pt idx="79">
                  <c:v>300</c:v>
                </c:pt>
                <c:pt idx="80">
                  <c:v>300</c:v>
                </c:pt>
                <c:pt idx="81">
                  <c:v>300</c:v>
                </c:pt>
                <c:pt idx="82">
                  <c:v>300</c:v>
                </c:pt>
                <c:pt idx="83">
                  <c:v>894</c:v>
                </c:pt>
                <c:pt idx="84">
                  <c:v>4675</c:v>
                </c:pt>
                <c:pt idx="85">
                  <c:v>5783.333333333333</c:v>
                </c:pt>
                <c:pt idx="86">
                  <c:v>4691.666666666667</c:v>
                </c:pt>
                <c:pt idx="87">
                  <c:v>3750</c:v>
                </c:pt>
                <c:pt idx="88">
                  <c:v>2975</c:v>
                </c:pt>
                <c:pt idx="89">
                  <c:v>2416.6666666666665</c:v>
                </c:pt>
                <c:pt idx="90">
                  <c:v>1983.3333333333333</c:v>
                </c:pt>
                <c:pt idx="91">
                  <c:v>1625</c:v>
                </c:pt>
                <c:pt idx="92" formatCode="General">
                  <c:v>1500</c:v>
                </c:pt>
                <c:pt idx="93" formatCode="General">
                  <c:v>1490</c:v>
                </c:pt>
                <c:pt idx="94" formatCode="General">
                  <c:v>1490</c:v>
                </c:pt>
                <c:pt idx="95" formatCode="General">
                  <c:v>1500</c:v>
                </c:pt>
                <c:pt idx="96" formatCode="General">
                  <c:v>1490</c:v>
                </c:pt>
                <c:pt idx="97" formatCode="General">
                  <c:v>1500</c:v>
                </c:pt>
                <c:pt idx="98" formatCode="General">
                  <c:v>1500</c:v>
                </c:pt>
                <c:pt idx="99" formatCode="General">
                  <c:v>1500</c:v>
                </c:pt>
                <c:pt idx="100" formatCode="General">
                  <c:v>1500</c:v>
                </c:pt>
                <c:pt idx="101" formatCode="General">
                  <c:v>1500</c:v>
                </c:pt>
                <c:pt idx="102" formatCode="General">
                  <c:v>1490</c:v>
                </c:pt>
                <c:pt idx="103" formatCode="General">
                  <c:v>1490</c:v>
                </c:pt>
                <c:pt idx="104" formatCode="General">
                  <c:v>1500</c:v>
                </c:pt>
                <c:pt idx="105" formatCode="General">
                  <c:v>1490</c:v>
                </c:pt>
                <c:pt idx="106" formatCode="General">
                  <c:v>1500</c:v>
                </c:pt>
                <c:pt idx="107" formatCode="General">
                  <c:v>1500</c:v>
                </c:pt>
                <c:pt idx="108" formatCode="General">
                  <c:v>1500</c:v>
                </c:pt>
                <c:pt idx="109" formatCode="General">
                  <c:v>1500</c:v>
                </c:pt>
                <c:pt idx="110" formatCode="General">
                  <c:v>1510</c:v>
                </c:pt>
                <c:pt idx="111" formatCode="General">
                  <c:v>1500</c:v>
                </c:pt>
                <c:pt idx="112" formatCode="General">
                  <c:v>1500</c:v>
                </c:pt>
                <c:pt idx="113" formatCode="General">
                  <c:v>1500</c:v>
                </c:pt>
                <c:pt idx="114" formatCode="General">
                  <c:v>1500</c:v>
                </c:pt>
                <c:pt idx="115" formatCode="General">
                  <c:v>1510</c:v>
                </c:pt>
                <c:pt idx="116" formatCode="General">
                  <c:v>1510</c:v>
                </c:pt>
                <c:pt idx="117" formatCode="General">
                  <c:v>1510</c:v>
                </c:pt>
                <c:pt idx="118" formatCode="General">
                  <c:v>1510</c:v>
                </c:pt>
                <c:pt idx="119" formatCode="General">
                  <c:v>1510</c:v>
                </c:pt>
                <c:pt idx="120" formatCode="General">
                  <c:v>1510</c:v>
                </c:pt>
                <c:pt idx="121" formatCode="General">
                  <c:v>1510</c:v>
                </c:pt>
                <c:pt idx="122" formatCode="General">
                  <c:v>1520</c:v>
                </c:pt>
                <c:pt idx="123" formatCode="General">
                  <c:v>1520</c:v>
                </c:pt>
                <c:pt idx="124" formatCode="General">
                  <c:v>1530</c:v>
                </c:pt>
                <c:pt idx="125" formatCode="General">
                  <c:v>1530</c:v>
                </c:pt>
                <c:pt idx="126" formatCode="General">
                  <c:v>1520</c:v>
                </c:pt>
                <c:pt idx="127" formatCode="General">
                  <c:v>1520</c:v>
                </c:pt>
                <c:pt idx="128" formatCode="General">
                  <c:v>2050</c:v>
                </c:pt>
                <c:pt idx="129" formatCode="General">
                  <c:v>2580</c:v>
                </c:pt>
                <c:pt idx="130" formatCode="General">
                  <c:v>3510</c:v>
                </c:pt>
                <c:pt idx="131" formatCode="General">
                  <c:v>3520</c:v>
                </c:pt>
                <c:pt idx="132" formatCode="General">
                  <c:v>3510</c:v>
                </c:pt>
                <c:pt idx="133" formatCode="General">
                  <c:v>3490</c:v>
                </c:pt>
                <c:pt idx="134" formatCode="General">
                  <c:v>3500</c:v>
                </c:pt>
                <c:pt idx="135" formatCode="General">
                  <c:v>3520</c:v>
                </c:pt>
                <c:pt idx="136" formatCode="General">
                  <c:v>3510</c:v>
                </c:pt>
                <c:pt idx="137" formatCode="General">
                  <c:v>3510</c:v>
                </c:pt>
                <c:pt idx="138" formatCode="General">
                  <c:v>3510</c:v>
                </c:pt>
                <c:pt idx="139" formatCode="General">
                  <c:v>3510</c:v>
                </c:pt>
                <c:pt idx="140" formatCode="General">
                  <c:v>3500</c:v>
                </c:pt>
                <c:pt idx="141" formatCode="General">
                  <c:v>3500</c:v>
                </c:pt>
                <c:pt idx="142" formatCode="General">
                  <c:v>3500</c:v>
                </c:pt>
                <c:pt idx="143" formatCode="General">
                  <c:v>3500</c:v>
                </c:pt>
                <c:pt idx="144" formatCode="General">
                  <c:v>3500</c:v>
                </c:pt>
                <c:pt idx="145" formatCode="General">
                  <c:v>3500</c:v>
                </c:pt>
                <c:pt idx="146" formatCode="General">
                  <c:v>3500</c:v>
                </c:pt>
                <c:pt idx="147" formatCode="General">
                  <c:v>3500</c:v>
                </c:pt>
                <c:pt idx="148" formatCode="General">
                  <c:v>3500</c:v>
                </c:pt>
                <c:pt idx="149" formatCode="General">
                  <c:v>3500</c:v>
                </c:pt>
                <c:pt idx="150" formatCode="General">
                  <c:v>3500</c:v>
                </c:pt>
                <c:pt idx="151" formatCode="General">
                  <c:v>1500</c:v>
                </c:pt>
                <c:pt idx="152" formatCode="General">
                  <c:v>1500</c:v>
                </c:pt>
                <c:pt idx="153" formatCode="General">
                  <c:v>1500</c:v>
                </c:pt>
                <c:pt idx="154" formatCode="General">
                  <c:v>1500</c:v>
                </c:pt>
                <c:pt idx="155" formatCode="General">
                  <c:v>1500</c:v>
                </c:pt>
                <c:pt idx="156" formatCode="General">
                  <c:v>1500</c:v>
                </c:pt>
                <c:pt idx="157" formatCode="General">
                  <c:v>1500</c:v>
                </c:pt>
                <c:pt idx="158" formatCode="General">
                  <c:v>1500</c:v>
                </c:pt>
                <c:pt idx="159" formatCode="General">
                  <c:v>1500</c:v>
                </c:pt>
                <c:pt idx="160" formatCode="General">
                  <c:v>1500</c:v>
                </c:pt>
                <c:pt idx="161" formatCode="General">
                  <c:v>1500</c:v>
                </c:pt>
                <c:pt idx="162" formatCode="General">
                  <c:v>1500</c:v>
                </c:pt>
                <c:pt idx="163" formatCode="General">
                  <c:v>1500</c:v>
                </c:pt>
                <c:pt idx="164" formatCode="General">
                  <c:v>1500</c:v>
                </c:pt>
                <c:pt idx="165">
                  <c:v>1309.2805111757016</c:v>
                </c:pt>
                <c:pt idx="166">
                  <c:v>1316.6582926901438</c:v>
                </c:pt>
                <c:pt idx="167">
                  <c:v>1244.3560338486097</c:v>
                </c:pt>
                <c:pt idx="168">
                  <c:v>1267.9649346948249</c:v>
                </c:pt>
                <c:pt idx="169">
                  <c:v>1470.1161481905428</c:v>
                </c:pt>
                <c:pt idx="170">
                  <c:v>2660.8900846215242</c:v>
                </c:pt>
                <c:pt idx="171">
                  <c:v>2365.778824043834</c:v>
                </c:pt>
                <c:pt idx="172">
                  <c:v>2144.445378610566</c:v>
                </c:pt>
                <c:pt idx="173">
                  <c:v>1923.1119331772979</c:v>
                </c:pt>
                <c:pt idx="174">
                  <c:v>1908.3563701484136</c:v>
                </c:pt>
                <c:pt idx="175">
                  <c:v>1846.3830054270984</c:v>
                </c:pt>
                <c:pt idx="176">
                  <c:v>1766.702965071122</c:v>
                </c:pt>
                <c:pt idx="177">
                  <c:v>1694.4007062295877</c:v>
                </c:pt>
                <c:pt idx="178">
                  <c:v>1669.3162490804841</c:v>
                </c:pt>
                <c:pt idx="179">
                  <c:v>1605.8673280562807</c:v>
                </c:pt>
                <c:pt idx="180">
                  <c:v>1598.4895465418383</c:v>
                </c:pt>
                <c:pt idx="181">
                  <c:v>1591.1117650273959</c:v>
                </c:pt>
                <c:pt idx="182">
                  <c:v>1636.8540104169383</c:v>
                </c:pt>
                <c:pt idx="183">
                  <c:v>1734.2407264075759</c:v>
                </c:pt>
                <c:pt idx="184">
                  <c:v>1890.6496945137519</c:v>
                </c:pt>
                <c:pt idx="185">
                  <c:v>1908.3563701484136</c:v>
                </c:pt>
                <c:pt idx="186">
                  <c:v>1802.1163163404449</c:v>
                </c:pt>
                <c:pt idx="187">
                  <c:v>1726.8629448931338</c:v>
                </c:pt>
                <c:pt idx="188">
                  <c:v>1687.0229247151456</c:v>
                </c:pt>
                <c:pt idx="189">
                  <c:v>1710.6318255613608</c:v>
                </c:pt>
                <c:pt idx="190">
                  <c:v>1661.9384675660419</c:v>
                </c:pt>
                <c:pt idx="191">
                  <c:v>2218.2231937549882</c:v>
                </c:pt>
                <c:pt idx="192">
                  <c:v>3103.5569754880598</c:v>
                </c:pt>
                <c:pt idx="193">
                  <c:v>2646.1345215926399</c:v>
                </c:pt>
                <c:pt idx="194">
                  <c:v>2218.2231937549882</c:v>
                </c:pt>
                <c:pt idx="195">
                  <c:v>2011.6453113506052</c:v>
                </c:pt>
                <c:pt idx="196">
                  <c:v>7812.5</c:v>
                </c:pt>
                <c:pt idx="197">
                  <c:v>7804.166666666667</c:v>
                </c:pt>
                <c:pt idx="198">
                  <c:v>6950</c:v>
                </c:pt>
                <c:pt idx="199">
                  <c:v>5875</c:v>
                </c:pt>
                <c:pt idx="200">
                  <c:v>5250</c:v>
                </c:pt>
                <c:pt idx="201">
                  <c:v>4100</c:v>
                </c:pt>
                <c:pt idx="202">
                  <c:v>3800</c:v>
                </c:pt>
                <c:pt idx="203">
                  <c:v>3700</c:v>
                </c:pt>
                <c:pt idx="204">
                  <c:v>3600</c:v>
                </c:pt>
                <c:pt idx="205">
                  <c:v>3500</c:v>
                </c:pt>
                <c:pt idx="206">
                  <c:v>3400</c:v>
                </c:pt>
                <c:pt idx="207">
                  <c:v>3300</c:v>
                </c:pt>
                <c:pt idx="208">
                  <c:v>3200</c:v>
                </c:pt>
                <c:pt idx="209">
                  <c:v>3100</c:v>
                </c:pt>
                <c:pt idx="210">
                  <c:v>3000</c:v>
                </c:pt>
                <c:pt idx="211">
                  <c:v>2900</c:v>
                </c:pt>
                <c:pt idx="212">
                  <c:v>2800</c:v>
                </c:pt>
                <c:pt idx="213">
                  <c:v>2700</c:v>
                </c:pt>
                <c:pt idx="214">
                  <c:v>2600</c:v>
                </c:pt>
                <c:pt idx="215">
                  <c:v>2500</c:v>
                </c:pt>
                <c:pt idx="216">
                  <c:v>2400</c:v>
                </c:pt>
                <c:pt idx="217">
                  <c:v>2300</c:v>
                </c:pt>
                <c:pt idx="218">
                  <c:v>2200</c:v>
                </c:pt>
                <c:pt idx="219">
                  <c:v>2100</c:v>
                </c:pt>
                <c:pt idx="220">
                  <c:v>2000</c:v>
                </c:pt>
                <c:pt idx="221">
                  <c:v>1900</c:v>
                </c:pt>
                <c:pt idx="222">
                  <c:v>1800</c:v>
                </c:pt>
                <c:pt idx="223">
                  <c:v>1750</c:v>
                </c:pt>
                <c:pt idx="224">
                  <c:v>1700</c:v>
                </c:pt>
                <c:pt idx="225">
                  <c:v>1650</c:v>
                </c:pt>
                <c:pt idx="226">
                  <c:v>1600</c:v>
                </c:pt>
                <c:pt idx="227">
                  <c:v>1550</c:v>
                </c:pt>
                <c:pt idx="228">
                  <c:v>1500</c:v>
                </c:pt>
                <c:pt idx="229">
                  <c:v>1450</c:v>
                </c:pt>
                <c:pt idx="230">
                  <c:v>1400</c:v>
                </c:pt>
                <c:pt idx="231">
                  <c:v>1350</c:v>
                </c:pt>
                <c:pt idx="232">
                  <c:v>1300</c:v>
                </c:pt>
                <c:pt idx="233">
                  <c:v>1250</c:v>
                </c:pt>
                <c:pt idx="234">
                  <c:v>1200</c:v>
                </c:pt>
                <c:pt idx="235">
                  <c:v>1150</c:v>
                </c:pt>
                <c:pt idx="236">
                  <c:v>1100</c:v>
                </c:pt>
                <c:pt idx="237">
                  <c:v>1050</c:v>
                </c:pt>
                <c:pt idx="238">
                  <c:v>1025</c:v>
                </c:pt>
                <c:pt idx="239">
                  <c:v>1000</c:v>
                </c:pt>
                <c:pt idx="240">
                  <c:v>975</c:v>
                </c:pt>
                <c:pt idx="241">
                  <c:v>950</c:v>
                </c:pt>
                <c:pt idx="242">
                  <c:v>925</c:v>
                </c:pt>
                <c:pt idx="243">
                  <c:v>900</c:v>
                </c:pt>
                <c:pt idx="244">
                  <c:v>875</c:v>
                </c:pt>
                <c:pt idx="245">
                  <c:v>850</c:v>
                </c:pt>
                <c:pt idx="246">
                  <c:v>825</c:v>
                </c:pt>
                <c:pt idx="247">
                  <c:v>800</c:v>
                </c:pt>
                <c:pt idx="248">
                  <c:v>800</c:v>
                </c:pt>
                <c:pt idx="249">
                  <c:v>800</c:v>
                </c:pt>
                <c:pt idx="250">
                  <c:v>800</c:v>
                </c:pt>
                <c:pt idx="251">
                  <c:v>800</c:v>
                </c:pt>
                <c:pt idx="252">
                  <c:v>800</c:v>
                </c:pt>
                <c:pt idx="253">
                  <c:v>775</c:v>
                </c:pt>
                <c:pt idx="254">
                  <c:v>750</c:v>
                </c:pt>
                <c:pt idx="255">
                  <c:v>750</c:v>
                </c:pt>
                <c:pt idx="256">
                  <c:v>750</c:v>
                </c:pt>
                <c:pt idx="257">
                  <c:v>750</c:v>
                </c:pt>
                <c:pt idx="258">
                  <c:v>750</c:v>
                </c:pt>
                <c:pt idx="259">
                  <c:v>750</c:v>
                </c:pt>
                <c:pt idx="260">
                  <c:v>725</c:v>
                </c:pt>
                <c:pt idx="261">
                  <c:v>700</c:v>
                </c:pt>
                <c:pt idx="262">
                  <c:v>700</c:v>
                </c:pt>
                <c:pt idx="263">
                  <c:v>700</c:v>
                </c:pt>
                <c:pt idx="264">
                  <c:v>700</c:v>
                </c:pt>
                <c:pt idx="265">
                  <c:v>700</c:v>
                </c:pt>
                <c:pt idx="266">
                  <c:v>700</c:v>
                </c:pt>
                <c:pt idx="267">
                  <c:v>700</c:v>
                </c:pt>
                <c:pt idx="268">
                  <c:v>700</c:v>
                </c:pt>
                <c:pt idx="269">
                  <c:v>700</c:v>
                </c:pt>
                <c:pt idx="270">
                  <c:v>700</c:v>
                </c:pt>
                <c:pt idx="271">
                  <c:v>700</c:v>
                </c:pt>
                <c:pt idx="272">
                  <c:v>700</c:v>
                </c:pt>
                <c:pt idx="273">
                  <c:v>700</c:v>
                </c:pt>
                <c:pt idx="274">
                  <c:v>850</c:v>
                </c:pt>
                <c:pt idx="275">
                  <c:v>950</c:v>
                </c:pt>
                <c:pt idx="276">
                  <c:v>1000</c:v>
                </c:pt>
                <c:pt idx="277">
                  <c:v>1000</c:v>
                </c:pt>
                <c:pt idx="278">
                  <c:v>950</c:v>
                </c:pt>
                <c:pt idx="279">
                  <c:v>900</c:v>
                </c:pt>
                <c:pt idx="280">
                  <c:v>875</c:v>
                </c:pt>
                <c:pt idx="281">
                  <c:v>850</c:v>
                </c:pt>
                <c:pt idx="282">
                  <c:v>825</c:v>
                </c:pt>
                <c:pt idx="283">
                  <c:v>800</c:v>
                </c:pt>
                <c:pt idx="284">
                  <c:v>775</c:v>
                </c:pt>
                <c:pt idx="285">
                  <c:v>750</c:v>
                </c:pt>
                <c:pt idx="286">
                  <c:v>725</c:v>
                </c:pt>
                <c:pt idx="287">
                  <c:v>700</c:v>
                </c:pt>
                <c:pt idx="288">
                  <c:v>700</c:v>
                </c:pt>
                <c:pt idx="289">
                  <c:v>700</c:v>
                </c:pt>
                <c:pt idx="290">
                  <c:v>700</c:v>
                </c:pt>
                <c:pt idx="291">
                  <c:v>700</c:v>
                </c:pt>
                <c:pt idx="292">
                  <c:v>675</c:v>
                </c:pt>
                <c:pt idx="293">
                  <c:v>675</c:v>
                </c:pt>
                <c:pt idx="294">
                  <c:v>650</c:v>
                </c:pt>
                <c:pt idx="295">
                  <c:v>1150</c:v>
                </c:pt>
                <c:pt idx="296">
                  <c:v>900</c:v>
                </c:pt>
                <c:pt idx="297">
                  <c:v>850</c:v>
                </c:pt>
                <c:pt idx="298">
                  <c:v>800</c:v>
                </c:pt>
                <c:pt idx="299">
                  <c:v>750</c:v>
                </c:pt>
                <c:pt idx="300">
                  <c:v>700</c:v>
                </c:pt>
                <c:pt idx="301">
                  <c:v>675</c:v>
                </c:pt>
                <c:pt idx="302">
                  <c:v>650</c:v>
                </c:pt>
                <c:pt idx="303">
                  <c:v>625</c:v>
                </c:pt>
                <c:pt idx="304">
                  <c:v>600</c:v>
                </c:pt>
                <c:pt idx="305">
                  <c:v>575</c:v>
                </c:pt>
                <c:pt idx="306">
                  <c:v>550</c:v>
                </c:pt>
                <c:pt idx="307">
                  <c:v>525</c:v>
                </c:pt>
                <c:pt idx="308">
                  <c:v>500</c:v>
                </c:pt>
                <c:pt idx="309">
                  <c:v>500</c:v>
                </c:pt>
                <c:pt idx="310">
                  <c:v>500</c:v>
                </c:pt>
                <c:pt idx="311">
                  <c:v>500</c:v>
                </c:pt>
                <c:pt idx="312">
                  <c:v>500</c:v>
                </c:pt>
                <c:pt idx="313">
                  <c:v>500</c:v>
                </c:pt>
                <c:pt idx="314">
                  <c:v>500</c:v>
                </c:pt>
                <c:pt idx="315">
                  <c:v>500</c:v>
                </c:pt>
                <c:pt idx="316">
                  <c:v>500</c:v>
                </c:pt>
                <c:pt idx="317">
                  <c:v>500</c:v>
                </c:pt>
                <c:pt idx="318">
                  <c:v>500</c:v>
                </c:pt>
                <c:pt idx="319">
                  <c:v>500</c:v>
                </c:pt>
                <c:pt idx="320">
                  <c:v>500</c:v>
                </c:pt>
                <c:pt idx="321">
                  <c:v>500</c:v>
                </c:pt>
                <c:pt idx="322">
                  <c:v>500</c:v>
                </c:pt>
                <c:pt idx="323">
                  <c:v>500</c:v>
                </c:pt>
                <c:pt idx="324">
                  <c:v>500</c:v>
                </c:pt>
                <c:pt idx="325">
                  <c:v>500</c:v>
                </c:pt>
                <c:pt idx="326">
                  <c:v>500</c:v>
                </c:pt>
                <c:pt idx="327">
                  <c:v>450</c:v>
                </c:pt>
                <c:pt idx="328">
                  <c:v>450</c:v>
                </c:pt>
                <c:pt idx="329">
                  <c:v>450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extLst xmlns:c15="http://schemas.microsoft.com/office/drawing/2012/chart"/>
            </c:numRef>
          </c:yVal>
          <c:smooth val="0"/>
          <c:extLst xmlns:c15="http://schemas.microsoft.com/office/drawing/2012/chart">
            <c:ext xmlns:c16="http://schemas.microsoft.com/office/drawing/2014/chart" uri="{C3380CC4-5D6E-409C-BE32-E72D297353CC}">
              <c16:uniqueId val="{00000000-2FEA-4497-BCAA-DB2E7EC191F6}"/>
            </c:ext>
          </c:extLst>
        </c:ser>
        <c:dLbls>
          <c:showLegendKey val="0"/>
          <c:showVal val="0"/>
          <c:showCatName val="0"/>
          <c:showSerName val="0"/>
          <c:showPercent val="0"/>
          <c:showBubbleSize val="0"/>
        </c:dLbls>
        <c:axId val="1821456255"/>
        <c:axId val="1658684287"/>
        <c:extLst>
          <c:ext xmlns:c15="http://schemas.microsoft.com/office/drawing/2012/chart" uri="{02D57815-91ED-43cb-92C2-25804820EDAC}">
            <c15:filteredScatterSeries>
              <c15:ser>
                <c:idx val="0"/>
                <c:order val="0"/>
                <c:tx>
                  <c:v>Sub-daily flows (scheduled)</c:v>
                </c:tx>
                <c:spPr>
                  <a:ln w="12700" cap="rnd">
                    <a:solidFill>
                      <a:schemeClr val="tx1"/>
                    </a:solidFill>
                    <a:round/>
                  </a:ln>
                  <a:effectLst/>
                </c:spPr>
                <c:marker>
                  <c:symbol val="none"/>
                </c:marker>
                <c:xVal>
                  <c:numRef>
                    <c:extLst>
                      <c:ext uri="{02D57815-91ED-43cb-92C2-25804820EDAC}">
                        <c15:formulaRef>
                          <c15:sqref>'Flow schedule'!$H$4:$H$1623</c15:sqref>
                        </c15:formulaRef>
                      </c:ext>
                    </c:extLst>
                    <c:numCache>
                      <c:formatCode>m/d/yyyy</c:formatCode>
                      <c:ptCount val="1620"/>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formatCode="m/d/yy\ h:mm;@">
                        <c:v>45581</c:v>
                      </c:pt>
                      <c:pt idx="16" formatCode="m/d/yy\ h:mm;@">
                        <c:v>45581.083333333336</c:v>
                      </c:pt>
                      <c:pt idx="17" formatCode="m/d/yy\ h:mm;@">
                        <c:v>45581.166666666664</c:v>
                      </c:pt>
                      <c:pt idx="18" formatCode="m/d/yy\ h:mm;@">
                        <c:v>45581.25</c:v>
                      </c:pt>
                      <c:pt idx="19" formatCode="m/d/yy\ h:mm;@">
                        <c:v>45581.333333333336</c:v>
                      </c:pt>
                      <c:pt idx="20" formatCode="m/d/yy\ h:mm;@">
                        <c:v>45581.416666666664</c:v>
                      </c:pt>
                      <c:pt idx="21" formatCode="m/d/yy\ h:mm;@">
                        <c:v>45581.5</c:v>
                      </c:pt>
                      <c:pt idx="22" formatCode="m/d/yy\ h:mm;@">
                        <c:v>45581.583333333336</c:v>
                      </c:pt>
                      <c:pt idx="23" formatCode="m/d/yy\ h:mm;@">
                        <c:v>45581.666666666664</c:v>
                      </c:pt>
                      <c:pt idx="24" formatCode="m/d/yy\ h:mm;@">
                        <c:v>45581.75</c:v>
                      </c:pt>
                      <c:pt idx="25" formatCode="m/d/yy\ h:mm;@">
                        <c:v>45581.833333333336</c:v>
                      </c:pt>
                      <c:pt idx="26" formatCode="m/d/yy\ h:mm;@">
                        <c:v>45581.916666666664</c:v>
                      </c:pt>
                      <c:pt idx="27">
                        <c:v>45582</c:v>
                      </c:pt>
                      <c:pt idx="28">
                        <c:v>45583</c:v>
                      </c:pt>
                      <c:pt idx="29">
                        <c:v>45584</c:v>
                      </c:pt>
                      <c:pt idx="30">
                        <c:v>45585</c:v>
                      </c:pt>
                      <c:pt idx="31">
                        <c:v>45586</c:v>
                      </c:pt>
                      <c:pt idx="32">
                        <c:v>45587</c:v>
                      </c:pt>
                      <c:pt idx="33">
                        <c:v>45588</c:v>
                      </c:pt>
                      <c:pt idx="34">
                        <c:v>45589</c:v>
                      </c:pt>
                      <c:pt idx="35">
                        <c:v>45590</c:v>
                      </c:pt>
                      <c:pt idx="36">
                        <c:v>45591</c:v>
                      </c:pt>
                      <c:pt idx="37">
                        <c:v>45592</c:v>
                      </c:pt>
                      <c:pt idx="38">
                        <c:v>45593</c:v>
                      </c:pt>
                      <c:pt idx="39">
                        <c:v>45594</c:v>
                      </c:pt>
                      <c:pt idx="40">
                        <c:v>45595</c:v>
                      </c:pt>
                      <c:pt idx="41">
                        <c:v>45596</c:v>
                      </c:pt>
                      <c:pt idx="42">
                        <c:v>45597</c:v>
                      </c:pt>
                      <c:pt idx="43">
                        <c:v>45598</c:v>
                      </c:pt>
                      <c:pt idx="44">
                        <c:v>45599</c:v>
                      </c:pt>
                      <c:pt idx="45">
                        <c:v>45600</c:v>
                      </c:pt>
                      <c:pt idx="46">
                        <c:v>45601</c:v>
                      </c:pt>
                      <c:pt idx="47">
                        <c:v>45602</c:v>
                      </c:pt>
                      <c:pt idx="48">
                        <c:v>45603</c:v>
                      </c:pt>
                      <c:pt idx="49">
                        <c:v>45604</c:v>
                      </c:pt>
                      <c:pt idx="50">
                        <c:v>45605</c:v>
                      </c:pt>
                      <c:pt idx="51">
                        <c:v>45606</c:v>
                      </c:pt>
                      <c:pt idx="52">
                        <c:v>45607</c:v>
                      </c:pt>
                      <c:pt idx="53">
                        <c:v>45608</c:v>
                      </c:pt>
                      <c:pt idx="54">
                        <c:v>45609</c:v>
                      </c:pt>
                      <c:pt idx="55">
                        <c:v>45610</c:v>
                      </c:pt>
                      <c:pt idx="56">
                        <c:v>45611</c:v>
                      </c:pt>
                      <c:pt idx="57">
                        <c:v>45612</c:v>
                      </c:pt>
                      <c:pt idx="58">
                        <c:v>45613</c:v>
                      </c:pt>
                      <c:pt idx="59">
                        <c:v>45614</c:v>
                      </c:pt>
                      <c:pt idx="60">
                        <c:v>45615</c:v>
                      </c:pt>
                      <c:pt idx="61">
                        <c:v>45616</c:v>
                      </c:pt>
                      <c:pt idx="62">
                        <c:v>45617</c:v>
                      </c:pt>
                      <c:pt idx="63">
                        <c:v>45618</c:v>
                      </c:pt>
                      <c:pt idx="64">
                        <c:v>45619</c:v>
                      </c:pt>
                      <c:pt idx="65">
                        <c:v>45620</c:v>
                      </c:pt>
                      <c:pt idx="66">
                        <c:v>45621</c:v>
                      </c:pt>
                      <c:pt idx="67">
                        <c:v>45622</c:v>
                      </c:pt>
                      <c:pt idx="68">
                        <c:v>45623</c:v>
                      </c:pt>
                      <c:pt idx="69">
                        <c:v>45624</c:v>
                      </c:pt>
                      <c:pt idx="70">
                        <c:v>45625</c:v>
                      </c:pt>
                      <c:pt idx="71">
                        <c:v>45626</c:v>
                      </c:pt>
                      <c:pt idx="72">
                        <c:v>45627</c:v>
                      </c:pt>
                      <c:pt idx="73">
                        <c:v>45628</c:v>
                      </c:pt>
                      <c:pt idx="74">
                        <c:v>45629</c:v>
                      </c:pt>
                      <c:pt idx="75">
                        <c:v>45630</c:v>
                      </c:pt>
                      <c:pt idx="76">
                        <c:v>45631</c:v>
                      </c:pt>
                      <c:pt idx="77">
                        <c:v>45632</c:v>
                      </c:pt>
                      <c:pt idx="78">
                        <c:v>45633</c:v>
                      </c:pt>
                      <c:pt idx="79">
                        <c:v>45634</c:v>
                      </c:pt>
                      <c:pt idx="80">
                        <c:v>45635</c:v>
                      </c:pt>
                      <c:pt idx="81">
                        <c:v>45636</c:v>
                      </c:pt>
                      <c:pt idx="82">
                        <c:v>45637</c:v>
                      </c:pt>
                      <c:pt idx="83">
                        <c:v>45638</c:v>
                      </c:pt>
                      <c:pt idx="84">
                        <c:v>45639</c:v>
                      </c:pt>
                      <c:pt idx="85">
                        <c:v>45640</c:v>
                      </c:pt>
                      <c:pt idx="86">
                        <c:v>45641</c:v>
                      </c:pt>
                      <c:pt idx="87">
                        <c:v>45642</c:v>
                      </c:pt>
                      <c:pt idx="88">
                        <c:v>45643</c:v>
                      </c:pt>
                      <c:pt idx="89">
                        <c:v>45644</c:v>
                      </c:pt>
                      <c:pt idx="90">
                        <c:v>45645</c:v>
                      </c:pt>
                      <c:pt idx="91">
                        <c:v>45646</c:v>
                      </c:pt>
                      <c:pt idx="92">
                        <c:v>45647</c:v>
                      </c:pt>
                      <c:pt idx="93">
                        <c:v>45648</c:v>
                      </c:pt>
                      <c:pt idx="94">
                        <c:v>45649</c:v>
                      </c:pt>
                      <c:pt idx="95">
                        <c:v>45650</c:v>
                      </c:pt>
                      <c:pt idx="96">
                        <c:v>45651</c:v>
                      </c:pt>
                      <c:pt idx="97">
                        <c:v>45652</c:v>
                      </c:pt>
                      <c:pt idx="98">
                        <c:v>45653</c:v>
                      </c:pt>
                      <c:pt idx="99">
                        <c:v>45654</c:v>
                      </c:pt>
                      <c:pt idx="100">
                        <c:v>45655</c:v>
                      </c:pt>
                      <c:pt idx="101">
                        <c:v>45656</c:v>
                      </c:pt>
                      <c:pt idx="102">
                        <c:v>45657</c:v>
                      </c:pt>
                      <c:pt idx="103">
                        <c:v>45658</c:v>
                      </c:pt>
                      <c:pt idx="104">
                        <c:v>45659</c:v>
                      </c:pt>
                      <c:pt idx="105">
                        <c:v>45660</c:v>
                      </c:pt>
                      <c:pt idx="106">
                        <c:v>45661</c:v>
                      </c:pt>
                      <c:pt idx="107">
                        <c:v>45662</c:v>
                      </c:pt>
                      <c:pt idx="108">
                        <c:v>45663</c:v>
                      </c:pt>
                      <c:pt idx="109">
                        <c:v>45664</c:v>
                      </c:pt>
                      <c:pt idx="110">
                        <c:v>45665</c:v>
                      </c:pt>
                      <c:pt idx="111">
                        <c:v>45666</c:v>
                      </c:pt>
                      <c:pt idx="112">
                        <c:v>45667</c:v>
                      </c:pt>
                      <c:pt idx="113">
                        <c:v>45668</c:v>
                      </c:pt>
                      <c:pt idx="114">
                        <c:v>45669</c:v>
                      </c:pt>
                      <c:pt idx="115">
                        <c:v>45670</c:v>
                      </c:pt>
                      <c:pt idx="116">
                        <c:v>45671</c:v>
                      </c:pt>
                      <c:pt idx="117">
                        <c:v>45672</c:v>
                      </c:pt>
                      <c:pt idx="118">
                        <c:v>45673</c:v>
                      </c:pt>
                      <c:pt idx="119">
                        <c:v>45674</c:v>
                      </c:pt>
                      <c:pt idx="120">
                        <c:v>45675</c:v>
                      </c:pt>
                      <c:pt idx="121">
                        <c:v>45676</c:v>
                      </c:pt>
                      <c:pt idx="122">
                        <c:v>45677</c:v>
                      </c:pt>
                      <c:pt idx="123">
                        <c:v>45678</c:v>
                      </c:pt>
                      <c:pt idx="124">
                        <c:v>45679</c:v>
                      </c:pt>
                      <c:pt idx="125">
                        <c:v>45680</c:v>
                      </c:pt>
                      <c:pt idx="126">
                        <c:v>45681</c:v>
                      </c:pt>
                      <c:pt idx="127">
                        <c:v>45682</c:v>
                      </c:pt>
                      <c:pt idx="128">
                        <c:v>45683</c:v>
                      </c:pt>
                      <c:pt idx="129">
                        <c:v>45684</c:v>
                      </c:pt>
                      <c:pt idx="130">
                        <c:v>45685</c:v>
                      </c:pt>
                      <c:pt idx="131">
                        <c:v>45686</c:v>
                      </c:pt>
                      <c:pt idx="132">
                        <c:v>45687</c:v>
                      </c:pt>
                      <c:pt idx="133">
                        <c:v>45688</c:v>
                      </c:pt>
                      <c:pt idx="134">
                        <c:v>45689</c:v>
                      </c:pt>
                      <c:pt idx="135">
                        <c:v>45690</c:v>
                      </c:pt>
                      <c:pt idx="136">
                        <c:v>45691</c:v>
                      </c:pt>
                      <c:pt idx="137">
                        <c:v>45692</c:v>
                      </c:pt>
                      <c:pt idx="138">
                        <c:v>45693</c:v>
                      </c:pt>
                      <c:pt idx="139">
                        <c:v>45694</c:v>
                      </c:pt>
                      <c:pt idx="140">
                        <c:v>45695</c:v>
                      </c:pt>
                      <c:pt idx="141">
                        <c:v>45696</c:v>
                      </c:pt>
                      <c:pt idx="142">
                        <c:v>45697</c:v>
                      </c:pt>
                      <c:pt idx="143">
                        <c:v>45698</c:v>
                      </c:pt>
                      <c:pt idx="144">
                        <c:v>45699</c:v>
                      </c:pt>
                      <c:pt idx="145">
                        <c:v>45700</c:v>
                      </c:pt>
                      <c:pt idx="146">
                        <c:v>45701</c:v>
                      </c:pt>
                      <c:pt idx="147">
                        <c:v>45702</c:v>
                      </c:pt>
                      <c:pt idx="148">
                        <c:v>45703</c:v>
                      </c:pt>
                      <c:pt idx="149">
                        <c:v>45704</c:v>
                      </c:pt>
                      <c:pt idx="150">
                        <c:v>45705</c:v>
                      </c:pt>
                      <c:pt idx="151">
                        <c:v>45706</c:v>
                      </c:pt>
                      <c:pt idx="152">
                        <c:v>45707</c:v>
                      </c:pt>
                      <c:pt idx="153">
                        <c:v>45708</c:v>
                      </c:pt>
                      <c:pt idx="154">
                        <c:v>45709</c:v>
                      </c:pt>
                      <c:pt idx="155">
                        <c:v>45710</c:v>
                      </c:pt>
                      <c:pt idx="156">
                        <c:v>45711</c:v>
                      </c:pt>
                      <c:pt idx="157">
                        <c:v>45712</c:v>
                      </c:pt>
                      <c:pt idx="158">
                        <c:v>45713</c:v>
                      </c:pt>
                      <c:pt idx="159">
                        <c:v>45714</c:v>
                      </c:pt>
                      <c:pt idx="160">
                        <c:v>45715</c:v>
                      </c:pt>
                      <c:pt idx="161">
                        <c:v>45716</c:v>
                      </c:pt>
                      <c:pt idx="162">
                        <c:v>45717</c:v>
                      </c:pt>
                      <c:pt idx="163">
                        <c:v>45718</c:v>
                      </c:pt>
                      <c:pt idx="164">
                        <c:v>45719</c:v>
                      </c:pt>
                      <c:pt idx="165">
                        <c:v>45720</c:v>
                      </c:pt>
                      <c:pt idx="166">
                        <c:v>45721</c:v>
                      </c:pt>
                      <c:pt idx="167">
                        <c:v>45722</c:v>
                      </c:pt>
                      <c:pt idx="168">
                        <c:v>45723</c:v>
                      </c:pt>
                      <c:pt idx="169">
                        <c:v>45724</c:v>
                      </c:pt>
                      <c:pt idx="170">
                        <c:v>45725</c:v>
                      </c:pt>
                      <c:pt idx="171">
                        <c:v>45726</c:v>
                      </c:pt>
                      <c:pt idx="172">
                        <c:v>45727</c:v>
                      </c:pt>
                      <c:pt idx="173">
                        <c:v>45728</c:v>
                      </c:pt>
                      <c:pt idx="174">
                        <c:v>45729</c:v>
                      </c:pt>
                      <c:pt idx="175">
                        <c:v>45730</c:v>
                      </c:pt>
                      <c:pt idx="176">
                        <c:v>45731</c:v>
                      </c:pt>
                      <c:pt idx="177">
                        <c:v>45732</c:v>
                      </c:pt>
                      <c:pt idx="178">
                        <c:v>45733</c:v>
                      </c:pt>
                      <c:pt idx="179">
                        <c:v>45734</c:v>
                      </c:pt>
                      <c:pt idx="180">
                        <c:v>45735</c:v>
                      </c:pt>
                      <c:pt idx="181">
                        <c:v>45736</c:v>
                      </c:pt>
                      <c:pt idx="182">
                        <c:v>45737</c:v>
                      </c:pt>
                      <c:pt idx="183">
                        <c:v>45738</c:v>
                      </c:pt>
                      <c:pt idx="184">
                        <c:v>45739</c:v>
                      </c:pt>
                      <c:pt idx="185">
                        <c:v>45740</c:v>
                      </c:pt>
                      <c:pt idx="186">
                        <c:v>45741</c:v>
                      </c:pt>
                      <c:pt idx="187">
                        <c:v>45742</c:v>
                      </c:pt>
                      <c:pt idx="188">
                        <c:v>45743</c:v>
                      </c:pt>
                      <c:pt idx="189">
                        <c:v>45744</c:v>
                      </c:pt>
                      <c:pt idx="190">
                        <c:v>45745</c:v>
                      </c:pt>
                      <c:pt idx="191">
                        <c:v>45746</c:v>
                      </c:pt>
                      <c:pt idx="192">
                        <c:v>45747</c:v>
                      </c:pt>
                      <c:pt idx="193">
                        <c:v>45748</c:v>
                      </c:pt>
                      <c:pt idx="194">
                        <c:v>45749</c:v>
                      </c:pt>
                      <c:pt idx="195">
                        <c:v>45750</c:v>
                      </c:pt>
                      <c:pt idx="196">
                        <c:v>45751</c:v>
                      </c:pt>
                      <c:pt idx="197">
                        <c:v>45752</c:v>
                      </c:pt>
                      <c:pt idx="198">
                        <c:v>45753</c:v>
                      </c:pt>
                      <c:pt idx="199">
                        <c:v>45754</c:v>
                      </c:pt>
                      <c:pt idx="200">
                        <c:v>45755</c:v>
                      </c:pt>
                      <c:pt idx="201">
                        <c:v>45756</c:v>
                      </c:pt>
                      <c:pt idx="202">
                        <c:v>45757</c:v>
                      </c:pt>
                      <c:pt idx="203">
                        <c:v>45758</c:v>
                      </c:pt>
                      <c:pt idx="204">
                        <c:v>45759</c:v>
                      </c:pt>
                      <c:pt idx="205">
                        <c:v>45760</c:v>
                      </c:pt>
                      <c:pt idx="206">
                        <c:v>45761</c:v>
                      </c:pt>
                      <c:pt idx="207" formatCode="m/d/yy\ h:mm;@">
                        <c:v>45761</c:v>
                      </c:pt>
                      <c:pt idx="208" formatCode="m/d/yy\ h:mm;@">
                        <c:v>45761.083333333336</c:v>
                      </c:pt>
                      <c:pt idx="209" formatCode="m/d/yy\ h:mm;@">
                        <c:v>45761.166666666664</c:v>
                      </c:pt>
                      <c:pt idx="210" formatCode="m/d/yy\ h:mm;@">
                        <c:v>45761.25</c:v>
                      </c:pt>
                      <c:pt idx="211" formatCode="m/d/yy\ h:mm;@">
                        <c:v>45761.333333333336</c:v>
                      </c:pt>
                      <c:pt idx="212" formatCode="m/d/yy\ h:mm;@">
                        <c:v>45761.416666666664</c:v>
                      </c:pt>
                      <c:pt idx="213" formatCode="m/d/yy\ h:mm;@">
                        <c:v>45761.5</c:v>
                      </c:pt>
                      <c:pt idx="214" formatCode="m/d/yy\ h:mm;@">
                        <c:v>45761.583333333336</c:v>
                      </c:pt>
                      <c:pt idx="215" formatCode="m/d/yy\ h:mm;@">
                        <c:v>45761.666666666664</c:v>
                      </c:pt>
                      <c:pt idx="216" formatCode="m/d/yy\ h:mm;@">
                        <c:v>45761.75</c:v>
                      </c:pt>
                      <c:pt idx="217" formatCode="m/d/yy\ h:mm;@">
                        <c:v>45761.833333333336</c:v>
                      </c:pt>
                      <c:pt idx="218" formatCode="m/d/yy\ h:mm;@">
                        <c:v>45761.916666666664</c:v>
                      </c:pt>
                      <c:pt idx="219" formatCode="m/d/yy\ h:mm;@">
                        <c:v>45762</c:v>
                      </c:pt>
                      <c:pt idx="220" formatCode="m/d/yy\ h:mm;@">
                        <c:v>45762.083333333336</c:v>
                      </c:pt>
                      <c:pt idx="221" formatCode="m/d/yy\ h:mm;@">
                        <c:v>45762.166666666664</c:v>
                      </c:pt>
                      <c:pt idx="222" formatCode="m/d/yy\ h:mm;@">
                        <c:v>45762.25</c:v>
                      </c:pt>
                      <c:pt idx="223" formatCode="m/d/yy\ h:mm;@">
                        <c:v>45762.333333333336</c:v>
                      </c:pt>
                      <c:pt idx="224" formatCode="m/d/yy\ h:mm;@">
                        <c:v>45762.416666666664</c:v>
                      </c:pt>
                      <c:pt idx="225" formatCode="m/d/yy\ h:mm;@">
                        <c:v>45762.5</c:v>
                      </c:pt>
                      <c:pt idx="226" formatCode="m/d/yy\ h:mm;@">
                        <c:v>45762.583333333336</c:v>
                      </c:pt>
                      <c:pt idx="227" formatCode="m/d/yy\ h:mm;@">
                        <c:v>45762.666666666664</c:v>
                      </c:pt>
                      <c:pt idx="228" formatCode="m/d/yy\ h:mm;@">
                        <c:v>45762.75</c:v>
                      </c:pt>
                      <c:pt idx="229" formatCode="m/d/yy\ h:mm;@">
                        <c:v>45762.833333333336</c:v>
                      </c:pt>
                      <c:pt idx="230" formatCode="m/d/yy\ h:mm;@">
                        <c:v>45762.916666666664</c:v>
                      </c:pt>
                      <c:pt idx="231" formatCode="m/d/yy\ h:mm;@">
                        <c:v>45763</c:v>
                      </c:pt>
                      <c:pt idx="232" formatCode="m/d/yy\ h:mm;@">
                        <c:v>45763.083333333336</c:v>
                      </c:pt>
                      <c:pt idx="233" formatCode="m/d/yy\ h:mm;@">
                        <c:v>45763.166666666664</c:v>
                      </c:pt>
                      <c:pt idx="234" formatCode="m/d/yy\ h:mm;@">
                        <c:v>45763.25</c:v>
                      </c:pt>
                      <c:pt idx="235" formatCode="m/d/yy\ h:mm;@">
                        <c:v>45763.333333333336</c:v>
                      </c:pt>
                      <c:pt idx="236" formatCode="m/d/yy\ h:mm;@">
                        <c:v>45763.416666666664</c:v>
                      </c:pt>
                      <c:pt idx="237" formatCode="m/d/yy\ h:mm;@">
                        <c:v>45763.5</c:v>
                      </c:pt>
                      <c:pt idx="238" formatCode="m/d/yy\ h:mm;@">
                        <c:v>45763.583333333336</c:v>
                      </c:pt>
                      <c:pt idx="239" formatCode="m/d/yy\ h:mm;@">
                        <c:v>45763.666666666664</c:v>
                      </c:pt>
                      <c:pt idx="240" formatCode="m/d/yy\ h:mm;@">
                        <c:v>45763.75</c:v>
                      </c:pt>
                      <c:pt idx="241" formatCode="m/d/yy\ h:mm;@">
                        <c:v>45763.833333333336</c:v>
                      </c:pt>
                      <c:pt idx="242" formatCode="m/d/yy\ h:mm;@">
                        <c:v>45763.916666666664</c:v>
                      </c:pt>
                      <c:pt idx="243" formatCode="m/d/yy\ h:mm;@">
                        <c:v>45764</c:v>
                      </c:pt>
                      <c:pt idx="244" formatCode="m/d/yy\ h:mm;@">
                        <c:v>45764.083333333336</c:v>
                      </c:pt>
                      <c:pt idx="245" formatCode="m/d/yy\ h:mm;@">
                        <c:v>45764.166666666664</c:v>
                      </c:pt>
                      <c:pt idx="246" formatCode="m/d/yy\ h:mm;@">
                        <c:v>45764.25</c:v>
                      </c:pt>
                      <c:pt idx="247" formatCode="m/d/yy\ h:mm;@">
                        <c:v>45764.333333333336</c:v>
                      </c:pt>
                      <c:pt idx="248" formatCode="m/d/yy\ h:mm;@">
                        <c:v>45764.416666666664</c:v>
                      </c:pt>
                      <c:pt idx="249" formatCode="m/d/yy\ h:mm;@">
                        <c:v>45764.5</c:v>
                      </c:pt>
                      <c:pt idx="250" formatCode="m/d/yy\ h:mm;@">
                        <c:v>45764.583333333336</c:v>
                      </c:pt>
                      <c:pt idx="251" formatCode="m/d/yy\ h:mm;@">
                        <c:v>45764.666666666664</c:v>
                      </c:pt>
                      <c:pt idx="252" formatCode="m/d/yy\ h:mm;@">
                        <c:v>45764.75</c:v>
                      </c:pt>
                      <c:pt idx="253" formatCode="m/d/yy\ h:mm;@">
                        <c:v>45764.833333333336</c:v>
                      </c:pt>
                      <c:pt idx="254" formatCode="m/d/yy\ h:mm;@">
                        <c:v>45764.916666666664</c:v>
                      </c:pt>
                      <c:pt idx="255" formatCode="m/d/yy\ h:mm;@">
                        <c:v>45765</c:v>
                      </c:pt>
                      <c:pt idx="256" formatCode="m/d/yy\ h:mm;@">
                        <c:v>45765.083333333336</c:v>
                      </c:pt>
                      <c:pt idx="257" formatCode="m/d/yy\ h:mm;@">
                        <c:v>45765.166666666664</c:v>
                      </c:pt>
                      <c:pt idx="258" formatCode="m/d/yy\ h:mm;@">
                        <c:v>45765.25</c:v>
                      </c:pt>
                      <c:pt idx="259" formatCode="m/d/yy\ h:mm;@">
                        <c:v>45765.333333333336</c:v>
                      </c:pt>
                      <c:pt idx="260" formatCode="m/d/yy\ h:mm;@">
                        <c:v>45765.416666666664</c:v>
                      </c:pt>
                      <c:pt idx="261" formatCode="m/d/yy\ h:mm;@">
                        <c:v>45765.5</c:v>
                      </c:pt>
                      <c:pt idx="262" formatCode="m/d/yy\ h:mm;@">
                        <c:v>45765.583333333336</c:v>
                      </c:pt>
                      <c:pt idx="263" formatCode="m/d/yy\ h:mm;@">
                        <c:v>45765.666666666664</c:v>
                      </c:pt>
                      <c:pt idx="264" formatCode="m/d/yy\ h:mm;@">
                        <c:v>45765.75</c:v>
                      </c:pt>
                      <c:pt idx="265" formatCode="m/d/yy\ h:mm;@">
                        <c:v>45765.833333333336</c:v>
                      </c:pt>
                      <c:pt idx="266" formatCode="m/d/yy\ h:mm;@">
                        <c:v>45765.916666666664</c:v>
                      </c:pt>
                      <c:pt idx="267" formatCode="m/d/yy\ h:mm;@">
                        <c:v>45766</c:v>
                      </c:pt>
                      <c:pt idx="268" formatCode="m/d/yy\ h:mm;@">
                        <c:v>45766.083333333336</c:v>
                      </c:pt>
                      <c:pt idx="269" formatCode="m/d/yy\ h:mm;@">
                        <c:v>45766.166666666664</c:v>
                      </c:pt>
                      <c:pt idx="270" formatCode="m/d/yy\ h:mm;@">
                        <c:v>45766.25</c:v>
                      </c:pt>
                      <c:pt idx="271" formatCode="m/d/yy\ h:mm;@">
                        <c:v>45766.333333333336</c:v>
                      </c:pt>
                      <c:pt idx="272" formatCode="m/d/yy\ h:mm;@">
                        <c:v>45766.416666666664</c:v>
                      </c:pt>
                      <c:pt idx="273" formatCode="m/d/yy\ h:mm;@">
                        <c:v>45766.5</c:v>
                      </c:pt>
                      <c:pt idx="274" formatCode="m/d/yy\ h:mm;@">
                        <c:v>45766.583333333336</c:v>
                      </c:pt>
                      <c:pt idx="275" formatCode="m/d/yy\ h:mm;@">
                        <c:v>45766.666666666664</c:v>
                      </c:pt>
                      <c:pt idx="276" formatCode="m/d/yy\ h:mm;@">
                        <c:v>45766.75</c:v>
                      </c:pt>
                      <c:pt idx="277" formatCode="m/d/yy\ h:mm;@">
                        <c:v>45766.833333333336</c:v>
                      </c:pt>
                      <c:pt idx="278" formatCode="m/d/yy\ h:mm;@">
                        <c:v>45766.916666666664</c:v>
                      </c:pt>
                      <c:pt idx="279" formatCode="m/d/yy\ h:mm;@">
                        <c:v>45767</c:v>
                      </c:pt>
                      <c:pt idx="280" formatCode="m/d/yy\ h:mm;@">
                        <c:v>45767.083333333336</c:v>
                      </c:pt>
                      <c:pt idx="281" formatCode="m/d/yy\ h:mm;@">
                        <c:v>45767.166666666664</c:v>
                      </c:pt>
                      <c:pt idx="282" formatCode="m/d/yy\ h:mm;@">
                        <c:v>45767.25</c:v>
                      </c:pt>
                      <c:pt idx="283" formatCode="m/d/yy\ h:mm;@">
                        <c:v>45767.333333333336</c:v>
                      </c:pt>
                      <c:pt idx="284" formatCode="m/d/yy\ h:mm;@">
                        <c:v>45767.416666666664</c:v>
                      </c:pt>
                      <c:pt idx="285" formatCode="m/d/yy\ h:mm;@">
                        <c:v>45767.5</c:v>
                      </c:pt>
                      <c:pt idx="286" formatCode="m/d/yy\ h:mm;@">
                        <c:v>45767.583333333336</c:v>
                      </c:pt>
                      <c:pt idx="287" formatCode="m/d/yy\ h:mm;@">
                        <c:v>45767.666666666664</c:v>
                      </c:pt>
                      <c:pt idx="288" formatCode="m/d/yy\ h:mm;@">
                        <c:v>45767.75</c:v>
                      </c:pt>
                      <c:pt idx="289" formatCode="m/d/yy\ h:mm;@">
                        <c:v>45767.833333333336</c:v>
                      </c:pt>
                      <c:pt idx="290" formatCode="m/d/yy\ h:mm;@">
                        <c:v>45767.916666666664</c:v>
                      </c:pt>
                      <c:pt idx="291" formatCode="m/d/yy\ h:mm;@">
                        <c:v>45768</c:v>
                      </c:pt>
                      <c:pt idx="292" formatCode="m/d/yy\ h:mm;@">
                        <c:v>45768.083333333336</c:v>
                      </c:pt>
                      <c:pt idx="293" formatCode="m/d/yy\ h:mm;@">
                        <c:v>45768.166666666664</c:v>
                      </c:pt>
                      <c:pt idx="294" formatCode="m/d/yy\ h:mm;@">
                        <c:v>45768.25</c:v>
                      </c:pt>
                      <c:pt idx="295" formatCode="m/d/yy\ h:mm;@">
                        <c:v>45768.333333333336</c:v>
                      </c:pt>
                      <c:pt idx="296" formatCode="m/d/yy\ h:mm;@">
                        <c:v>45768.416666666664</c:v>
                      </c:pt>
                      <c:pt idx="297" formatCode="m/d/yy\ h:mm;@">
                        <c:v>45768.5</c:v>
                      </c:pt>
                      <c:pt idx="298" formatCode="m/d/yy\ h:mm;@">
                        <c:v>45768.583333333336</c:v>
                      </c:pt>
                      <c:pt idx="299" formatCode="m/d/yy\ h:mm;@">
                        <c:v>45768.666666666664</c:v>
                      </c:pt>
                      <c:pt idx="300" formatCode="m/d/yy\ h:mm;@">
                        <c:v>45768.75</c:v>
                      </c:pt>
                      <c:pt idx="301" formatCode="m/d/yy\ h:mm;@">
                        <c:v>45768.833333333336</c:v>
                      </c:pt>
                      <c:pt idx="302" formatCode="m/d/yy\ h:mm;@">
                        <c:v>45768.916666666664</c:v>
                      </c:pt>
                      <c:pt idx="303" formatCode="m/d/yy\ h:mm;@">
                        <c:v>45769</c:v>
                      </c:pt>
                      <c:pt idx="304" formatCode="m/d/yy\ h:mm;@">
                        <c:v>45769.083333333336</c:v>
                      </c:pt>
                      <c:pt idx="305" formatCode="m/d/yy\ h:mm;@">
                        <c:v>45769.166666666664</c:v>
                      </c:pt>
                      <c:pt idx="306" formatCode="m/d/yy\ h:mm;@">
                        <c:v>45769.25</c:v>
                      </c:pt>
                      <c:pt idx="307" formatCode="m/d/yy\ h:mm;@">
                        <c:v>45769.333333333336</c:v>
                      </c:pt>
                      <c:pt idx="308" formatCode="m/d/yy\ h:mm;@">
                        <c:v>45769.416666666664</c:v>
                      </c:pt>
                      <c:pt idx="309" formatCode="m/d/yy\ h:mm;@">
                        <c:v>45769.5</c:v>
                      </c:pt>
                      <c:pt idx="310" formatCode="m/d/yy\ h:mm;@">
                        <c:v>45769.583333333336</c:v>
                      </c:pt>
                      <c:pt idx="311" formatCode="m/d/yy\ h:mm;@">
                        <c:v>45769.666666666664</c:v>
                      </c:pt>
                      <c:pt idx="312" formatCode="m/d/yy\ h:mm;@">
                        <c:v>45769.75</c:v>
                      </c:pt>
                      <c:pt idx="313" formatCode="m/d/yy\ h:mm;@">
                        <c:v>45769.833333333336</c:v>
                      </c:pt>
                      <c:pt idx="314" formatCode="m/d/yy\ h:mm;@">
                        <c:v>45769.916666666664</c:v>
                      </c:pt>
                      <c:pt idx="315" formatCode="m/d/yy\ h:mm;@">
                        <c:v>45770</c:v>
                      </c:pt>
                      <c:pt idx="316" formatCode="m/d/yy\ h:mm;@">
                        <c:v>45770.083333333336</c:v>
                      </c:pt>
                      <c:pt idx="317" formatCode="m/d/yy\ h:mm;@">
                        <c:v>45770.166666666664</c:v>
                      </c:pt>
                      <c:pt idx="318" formatCode="m/d/yy\ h:mm;@">
                        <c:v>45770.25</c:v>
                      </c:pt>
                      <c:pt idx="319" formatCode="m/d/yy\ h:mm;@">
                        <c:v>45770.333333333336</c:v>
                      </c:pt>
                      <c:pt idx="320" formatCode="m/d/yy\ h:mm;@">
                        <c:v>45770.416666666664</c:v>
                      </c:pt>
                      <c:pt idx="321" formatCode="m/d/yy\ h:mm;@">
                        <c:v>45770.5</c:v>
                      </c:pt>
                      <c:pt idx="322" formatCode="m/d/yy\ h:mm;@">
                        <c:v>45770.583333333336</c:v>
                      </c:pt>
                      <c:pt idx="323" formatCode="m/d/yy\ h:mm;@">
                        <c:v>45770.666666666664</c:v>
                      </c:pt>
                      <c:pt idx="324" formatCode="m/d/yy\ h:mm;@">
                        <c:v>45770.75</c:v>
                      </c:pt>
                      <c:pt idx="325" formatCode="m/d/yy\ h:mm;@">
                        <c:v>45770.833333333336</c:v>
                      </c:pt>
                      <c:pt idx="326" formatCode="m/d/yy\ h:mm;@">
                        <c:v>45770.916666666664</c:v>
                      </c:pt>
                      <c:pt idx="327" formatCode="m/d/yy\ h:mm;@">
                        <c:v>45771</c:v>
                      </c:pt>
                      <c:pt idx="328" formatCode="m/d/yy\ h:mm;@">
                        <c:v>45771.083333333336</c:v>
                      </c:pt>
                      <c:pt idx="329" formatCode="m/d/yy\ h:mm;@">
                        <c:v>45771.166666666664</c:v>
                      </c:pt>
                      <c:pt idx="330" formatCode="m/d/yy\ h:mm;@">
                        <c:v>45771.25</c:v>
                      </c:pt>
                      <c:pt idx="331" formatCode="m/d/yy\ h:mm;@">
                        <c:v>45771.333333333336</c:v>
                      </c:pt>
                      <c:pt idx="332" formatCode="m/d/yy\ h:mm;@">
                        <c:v>45771.416666666664</c:v>
                      </c:pt>
                      <c:pt idx="333" formatCode="m/d/yy\ h:mm;@">
                        <c:v>45771.5</c:v>
                      </c:pt>
                      <c:pt idx="334" formatCode="m/d/yy\ h:mm;@">
                        <c:v>45771.583333333336</c:v>
                      </c:pt>
                      <c:pt idx="335" formatCode="m/d/yy\ h:mm;@">
                        <c:v>45771.666666666664</c:v>
                      </c:pt>
                      <c:pt idx="336" formatCode="m/d/yy\ h:mm;@">
                        <c:v>45771.75</c:v>
                      </c:pt>
                      <c:pt idx="337" formatCode="m/d/yy\ h:mm;@">
                        <c:v>45771.833333333336</c:v>
                      </c:pt>
                      <c:pt idx="338" formatCode="m/d/yy\ h:mm;@">
                        <c:v>45771.916666666664</c:v>
                      </c:pt>
                      <c:pt idx="339" formatCode="m/d/yy\ h:mm;@">
                        <c:v>45772</c:v>
                      </c:pt>
                      <c:pt idx="340" formatCode="m/d/yy\ h:mm;@">
                        <c:v>45772.083333333336</c:v>
                      </c:pt>
                      <c:pt idx="341" formatCode="m/d/yy\ h:mm;@">
                        <c:v>45772.166666666664</c:v>
                      </c:pt>
                      <c:pt idx="342" formatCode="m/d/yy\ h:mm;@">
                        <c:v>45772.25</c:v>
                      </c:pt>
                      <c:pt idx="343" formatCode="m/d/yy\ h:mm;@">
                        <c:v>45772.333333333336</c:v>
                      </c:pt>
                      <c:pt idx="344" formatCode="m/d/yy\ h:mm;@">
                        <c:v>45772.416666666664</c:v>
                      </c:pt>
                      <c:pt idx="345" formatCode="m/d/yy\ h:mm;@">
                        <c:v>45772.5</c:v>
                      </c:pt>
                      <c:pt idx="346" formatCode="m/d/yy\ h:mm;@">
                        <c:v>45772.583333333336</c:v>
                      </c:pt>
                      <c:pt idx="347" formatCode="m/d/yy\ h:mm;@">
                        <c:v>45772.666666666664</c:v>
                      </c:pt>
                      <c:pt idx="348" formatCode="m/d/yy\ h:mm;@">
                        <c:v>45772.75</c:v>
                      </c:pt>
                      <c:pt idx="349" formatCode="m/d/yy\ h:mm;@">
                        <c:v>45772.833333333336</c:v>
                      </c:pt>
                      <c:pt idx="350" formatCode="m/d/yy\ h:mm;@">
                        <c:v>45772.916666666664</c:v>
                      </c:pt>
                      <c:pt idx="351" formatCode="m/d/yy\ h:mm;@">
                        <c:v>45773</c:v>
                      </c:pt>
                      <c:pt idx="352" formatCode="m/d/yy\ h:mm;@">
                        <c:v>45773.083333333336</c:v>
                      </c:pt>
                      <c:pt idx="353" formatCode="m/d/yy\ h:mm;@">
                        <c:v>45773.166666666664</c:v>
                      </c:pt>
                      <c:pt idx="354" formatCode="m/d/yy\ h:mm;@">
                        <c:v>45773.25</c:v>
                      </c:pt>
                      <c:pt idx="355" formatCode="m/d/yy\ h:mm;@">
                        <c:v>45773.333333333336</c:v>
                      </c:pt>
                      <c:pt idx="356" formatCode="m/d/yy\ h:mm;@">
                        <c:v>45773.416666666664</c:v>
                      </c:pt>
                      <c:pt idx="357" formatCode="m/d/yy\ h:mm;@">
                        <c:v>45773.5</c:v>
                      </c:pt>
                      <c:pt idx="358" formatCode="m/d/yy\ h:mm;@">
                        <c:v>45773.583333333336</c:v>
                      </c:pt>
                      <c:pt idx="359" formatCode="m/d/yy\ h:mm;@">
                        <c:v>45773.666666666664</c:v>
                      </c:pt>
                      <c:pt idx="360" formatCode="m/d/yy\ h:mm;@">
                        <c:v>45773.75</c:v>
                      </c:pt>
                      <c:pt idx="361" formatCode="m/d/yy\ h:mm;@">
                        <c:v>45773.833333333336</c:v>
                      </c:pt>
                      <c:pt idx="362" formatCode="m/d/yy\ h:mm;@">
                        <c:v>45773.916666666664</c:v>
                      </c:pt>
                      <c:pt idx="363" formatCode="m/d/yy\ h:mm;@">
                        <c:v>45774</c:v>
                      </c:pt>
                      <c:pt idx="364" formatCode="m/d/yy\ h:mm;@">
                        <c:v>45774.083333333336</c:v>
                      </c:pt>
                      <c:pt idx="365" formatCode="m/d/yy\ h:mm;@">
                        <c:v>45774.166666666664</c:v>
                      </c:pt>
                      <c:pt idx="366" formatCode="m/d/yy\ h:mm;@">
                        <c:v>45774.25</c:v>
                      </c:pt>
                      <c:pt idx="367" formatCode="m/d/yy\ h:mm;@">
                        <c:v>45774.333333333336</c:v>
                      </c:pt>
                      <c:pt idx="368" formatCode="m/d/yy\ h:mm;@">
                        <c:v>45774.416666666664</c:v>
                      </c:pt>
                      <c:pt idx="369" formatCode="m/d/yy\ h:mm;@">
                        <c:v>45774.5</c:v>
                      </c:pt>
                      <c:pt idx="370" formatCode="m/d/yy\ h:mm;@">
                        <c:v>45774.583333333336</c:v>
                      </c:pt>
                      <c:pt idx="371" formatCode="m/d/yy\ h:mm;@">
                        <c:v>45774.666666666664</c:v>
                      </c:pt>
                      <c:pt idx="372" formatCode="m/d/yy\ h:mm;@">
                        <c:v>45774.75</c:v>
                      </c:pt>
                      <c:pt idx="373" formatCode="m/d/yy\ h:mm;@">
                        <c:v>45774.833333333336</c:v>
                      </c:pt>
                      <c:pt idx="374" formatCode="m/d/yy\ h:mm;@">
                        <c:v>45774.916666666664</c:v>
                      </c:pt>
                      <c:pt idx="375" formatCode="m/d/yy\ h:mm;@">
                        <c:v>45775</c:v>
                      </c:pt>
                      <c:pt idx="376" formatCode="m/d/yy\ h:mm;@">
                        <c:v>45775.083333333336</c:v>
                      </c:pt>
                      <c:pt idx="377" formatCode="m/d/yy\ h:mm;@">
                        <c:v>45775.166666666664</c:v>
                      </c:pt>
                      <c:pt idx="378" formatCode="m/d/yy\ h:mm;@">
                        <c:v>45775.25</c:v>
                      </c:pt>
                      <c:pt idx="379" formatCode="m/d/yy\ h:mm;@">
                        <c:v>45775.333333333336</c:v>
                      </c:pt>
                      <c:pt idx="380" formatCode="m/d/yy\ h:mm;@">
                        <c:v>45775.416666666664</c:v>
                      </c:pt>
                      <c:pt idx="381" formatCode="m/d/yy\ h:mm;@">
                        <c:v>45775.5</c:v>
                      </c:pt>
                      <c:pt idx="382" formatCode="m/d/yy\ h:mm;@">
                        <c:v>45775.583333333336</c:v>
                      </c:pt>
                      <c:pt idx="383" formatCode="m/d/yy\ h:mm;@">
                        <c:v>45775.666666666664</c:v>
                      </c:pt>
                      <c:pt idx="384" formatCode="m/d/yy\ h:mm;@">
                        <c:v>45775.75</c:v>
                      </c:pt>
                      <c:pt idx="385" formatCode="m/d/yy\ h:mm;@">
                        <c:v>45775.833333333336</c:v>
                      </c:pt>
                      <c:pt idx="386" formatCode="m/d/yy\ h:mm;@">
                        <c:v>45775.916666666664</c:v>
                      </c:pt>
                      <c:pt idx="387" formatCode="m/d/yy\ h:mm;@">
                        <c:v>45776</c:v>
                      </c:pt>
                      <c:pt idx="388" formatCode="m/d/yy\ h:mm;@">
                        <c:v>45776.083333333336</c:v>
                      </c:pt>
                      <c:pt idx="389" formatCode="m/d/yy\ h:mm;@">
                        <c:v>45776.166666666664</c:v>
                      </c:pt>
                      <c:pt idx="390" formatCode="m/d/yy\ h:mm;@">
                        <c:v>45776.25</c:v>
                      </c:pt>
                      <c:pt idx="391" formatCode="m/d/yy\ h:mm;@">
                        <c:v>45776.333333333336</c:v>
                      </c:pt>
                      <c:pt idx="392" formatCode="m/d/yy\ h:mm;@">
                        <c:v>45776.416666666664</c:v>
                      </c:pt>
                      <c:pt idx="393" formatCode="m/d/yy\ h:mm;@">
                        <c:v>45776.5</c:v>
                      </c:pt>
                      <c:pt idx="394" formatCode="m/d/yy\ h:mm;@">
                        <c:v>45776.583333333336</c:v>
                      </c:pt>
                      <c:pt idx="395" formatCode="m/d/yy\ h:mm;@">
                        <c:v>45776.666666666664</c:v>
                      </c:pt>
                      <c:pt idx="396" formatCode="m/d/yy\ h:mm;@">
                        <c:v>45776.75</c:v>
                      </c:pt>
                      <c:pt idx="397" formatCode="m/d/yy\ h:mm;@">
                        <c:v>45776.833333333336</c:v>
                      </c:pt>
                      <c:pt idx="398" formatCode="m/d/yy\ h:mm;@">
                        <c:v>45776.916666666664</c:v>
                      </c:pt>
                      <c:pt idx="399" formatCode="m/d/yy\ h:mm;@">
                        <c:v>45777</c:v>
                      </c:pt>
                      <c:pt idx="400" formatCode="m/d/yy\ h:mm;@">
                        <c:v>45777.083333333336</c:v>
                      </c:pt>
                      <c:pt idx="401" formatCode="m/d/yy\ h:mm;@">
                        <c:v>45777.166666666664</c:v>
                      </c:pt>
                      <c:pt idx="402" formatCode="m/d/yy\ h:mm;@">
                        <c:v>45777.25</c:v>
                      </c:pt>
                      <c:pt idx="403" formatCode="m/d/yy\ h:mm;@">
                        <c:v>45777.333333333336</c:v>
                      </c:pt>
                      <c:pt idx="404" formatCode="m/d/yy\ h:mm;@">
                        <c:v>45777.416666666664</c:v>
                      </c:pt>
                      <c:pt idx="405" formatCode="m/d/yy\ h:mm;@">
                        <c:v>45777.5</c:v>
                      </c:pt>
                      <c:pt idx="406" formatCode="m/d/yy\ h:mm;@">
                        <c:v>45777.583333333336</c:v>
                      </c:pt>
                      <c:pt idx="407" formatCode="m/d/yy\ h:mm;@">
                        <c:v>45777.666666666664</c:v>
                      </c:pt>
                      <c:pt idx="408" formatCode="m/d/yy\ h:mm;@">
                        <c:v>45777.75</c:v>
                      </c:pt>
                      <c:pt idx="409" formatCode="m/d/yy\ h:mm;@">
                        <c:v>45777.833333333336</c:v>
                      </c:pt>
                      <c:pt idx="410" formatCode="m/d/yy\ h:mm;@">
                        <c:v>45777.916666666664</c:v>
                      </c:pt>
                      <c:pt idx="411" formatCode="m/d/yy\ h:mm;@">
                        <c:v>45778</c:v>
                      </c:pt>
                      <c:pt idx="412" formatCode="m/d/yy\ h:mm;@">
                        <c:v>45778.083333333336</c:v>
                      </c:pt>
                      <c:pt idx="413" formatCode="m/d/yy\ h:mm;@">
                        <c:v>45778.166666666664</c:v>
                      </c:pt>
                      <c:pt idx="414" formatCode="m/d/yy\ h:mm;@">
                        <c:v>45778.25</c:v>
                      </c:pt>
                      <c:pt idx="415" formatCode="m/d/yy\ h:mm;@">
                        <c:v>45778.333333333336</c:v>
                      </c:pt>
                      <c:pt idx="416" formatCode="m/d/yy\ h:mm;@">
                        <c:v>45778.416666666664</c:v>
                      </c:pt>
                      <c:pt idx="417" formatCode="m/d/yy\ h:mm;@">
                        <c:v>45778.5</c:v>
                      </c:pt>
                      <c:pt idx="418" formatCode="m/d/yy\ h:mm;@">
                        <c:v>45778.583333333336</c:v>
                      </c:pt>
                      <c:pt idx="419" formatCode="m/d/yy\ h:mm;@">
                        <c:v>45778.666666666664</c:v>
                      </c:pt>
                      <c:pt idx="420" formatCode="m/d/yy\ h:mm;@">
                        <c:v>45778.75</c:v>
                      </c:pt>
                      <c:pt idx="421" formatCode="m/d/yy\ h:mm;@">
                        <c:v>45778.833333333336</c:v>
                      </c:pt>
                      <c:pt idx="422" formatCode="m/d/yy\ h:mm;@">
                        <c:v>45778.916666666664</c:v>
                      </c:pt>
                      <c:pt idx="423" formatCode="m/d/yy\ h:mm;@">
                        <c:v>45779</c:v>
                      </c:pt>
                      <c:pt idx="424" formatCode="m/d/yy\ h:mm;@">
                        <c:v>45779.083333333336</c:v>
                      </c:pt>
                      <c:pt idx="425" formatCode="m/d/yy\ h:mm;@">
                        <c:v>45779.166666666664</c:v>
                      </c:pt>
                      <c:pt idx="426" formatCode="m/d/yy\ h:mm;@">
                        <c:v>45779.25</c:v>
                      </c:pt>
                      <c:pt idx="427" formatCode="m/d/yy\ h:mm;@">
                        <c:v>45779.333333333336</c:v>
                      </c:pt>
                      <c:pt idx="428" formatCode="m/d/yy\ h:mm;@">
                        <c:v>45779.416666666664</c:v>
                      </c:pt>
                      <c:pt idx="429" formatCode="m/d/yy\ h:mm;@">
                        <c:v>45779.5</c:v>
                      </c:pt>
                      <c:pt idx="430" formatCode="m/d/yy\ h:mm;@">
                        <c:v>45779.583333333336</c:v>
                      </c:pt>
                      <c:pt idx="431" formatCode="m/d/yy\ h:mm;@">
                        <c:v>45779.666666666664</c:v>
                      </c:pt>
                      <c:pt idx="432" formatCode="m/d/yy\ h:mm;@">
                        <c:v>45779.75</c:v>
                      </c:pt>
                      <c:pt idx="433" formatCode="m/d/yy\ h:mm;@">
                        <c:v>45779.833333333336</c:v>
                      </c:pt>
                      <c:pt idx="434" formatCode="m/d/yy\ h:mm;@">
                        <c:v>45779.916666666664</c:v>
                      </c:pt>
                      <c:pt idx="435" formatCode="m/d/yy\ h:mm;@">
                        <c:v>45780</c:v>
                      </c:pt>
                      <c:pt idx="436" formatCode="m/d/yy\ h:mm;@">
                        <c:v>45780.083333333336</c:v>
                      </c:pt>
                      <c:pt idx="437" formatCode="m/d/yy\ h:mm;@">
                        <c:v>45780.166666666664</c:v>
                      </c:pt>
                      <c:pt idx="438" formatCode="m/d/yy\ h:mm;@">
                        <c:v>45780.25</c:v>
                      </c:pt>
                      <c:pt idx="439" formatCode="m/d/yy\ h:mm;@">
                        <c:v>45780.333333333336</c:v>
                      </c:pt>
                      <c:pt idx="440" formatCode="m/d/yy\ h:mm;@">
                        <c:v>45780.416666666664</c:v>
                      </c:pt>
                      <c:pt idx="441" formatCode="m/d/yy\ h:mm;@">
                        <c:v>45780.5</c:v>
                      </c:pt>
                      <c:pt idx="442" formatCode="m/d/yy\ h:mm;@">
                        <c:v>45780.583333333336</c:v>
                      </c:pt>
                      <c:pt idx="443" formatCode="m/d/yy\ h:mm;@">
                        <c:v>45780.666666666664</c:v>
                      </c:pt>
                      <c:pt idx="444" formatCode="m/d/yy\ h:mm;@">
                        <c:v>45780.75</c:v>
                      </c:pt>
                      <c:pt idx="445" formatCode="m/d/yy\ h:mm;@">
                        <c:v>45780.833333333336</c:v>
                      </c:pt>
                      <c:pt idx="446" formatCode="m/d/yy\ h:mm;@">
                        <c:v>45780.916666666664</c:v>
                      </c:pt>
                      <c:pt idx="447" formatCode="m/d/yy\ h:mm;@">
                        <c:v>45781</c:v>
                      </c:pt>
                      <c:pt idx="448" formatCode="m/d/yy\ h:mm;@">
                        <c:v>45781.083333333336</c:v>
                      </c:pt>
                      <c:pt idx="449" formatCode="m/d/yy\ h:mm;@">
                        <c:v>45781.166666666664</c:v>
                      </c:pt>
                      <c:pt idx="450" formatCode="m/d/yy\ h:mm;@">
                        <c:v>45781.25</c:v>
                      </c:pt>
                      <c:pt idx="451" formatCode="m/d/yy\ h:mm;@">
                        <c:v>45781.333333333336</c:v>
                      </c:pt>
                      <c:pt idx="452" formatCode="m/d/yy\ h:mm;@">
                        <c:v>45781.416666666664</c:v>
                      </c:pt>
                      <c:pt idx="453" formatCode="m/d/yy\ h:mm;@">
                        <c:v>45781.5</c:v>
                      </c:pt>
                      <c:pt idx="454" formatCode="m/d/yy\ h:mm;@">
                        <c:v>45781.583333333336</c:v>
                      </c:pt>
                      <c:pt idx="455" formatCode="m/d/yy\ h:mm;@">
                        <c:v>45781.666666666664</c:v>
                      </c:pt>
                      <c:pt idx="456" formatCode="m/d/yy\ h:mm;@">
                        <c:v>45781.75</c:v>
                      </c:pt>
                      <c:pt idx="457" formatCode="m/d/yy\ h:mm;@">
                        <c:v>45781.833333333336</c:v>
                      </c:pt>
                      <c:pt idx="458" formatCode="m/d/yy\ h:mm;@">
                        <c:v>45781.916666666664</c:v>
                      </c:pt>
                      <c:pt idx="459" formatCode="m/d/yy\ h:mm;@">
                        <c:v>45782</c:v>
                      </c:pt>
                      <c:pt idx="460" formatCode="m/d/yy\ h:mm;@">
                        <c:v>45782.083333333336</c:v>
                      </c:pt>
                      <c:pt idx="461" formatCode="m/d/yy\ h:mm;@">
                        <c:v>45782.166666666664</c:v>
                      </c:pt>
                      <c:pt idx="462" formatCode="m/d/yy\ h:mm;@">
                        <c:v>45782.25</c:v>
                      </c:pt>
                      <c:pt idx="463" formatCode="m/d/yy\ h:mm;@">
                        <c:v>45782.333333333336</c:v>
                      </c:pt>
                      <c:pt idx="464" formatCode="m/d/yy\ h:mm;@">
                        <c:v>45782.416666666664</c:v>
                      </c:pt>
                      <c:pt idx="465" formatCode="m/d/yy\ h:mm;@">
                        <c:v>45782.5</c:v>
                      </c:pt>
                      <c:pt idx="466" formatCode="m/d/yy\ h:mm;@">
                        <c:v>45782.583333333336</c:v>
                      </c:pt>
                      <c:pt idx="467" formatCode="m/d/yy\ h:mm;@">
                        <c:v>45782.666666666664</c:v>
                      </c:pt>
                      <c:pt idx="468" formatCode="m/d/yy\ h:mm;@">
                        <c:v>45782.75</c:v>
                      </c:pt>
                      <c:pt idx="469" formatCode="m/d/yy\ h:mm;@">
                        <c:v>45782.833333333336</c:v>
                      </c:pt>
                      <c:pt idx="470" formatCode="m/d/yy\ h:mm;@">
                        <c:v>45782.916666666664</c:v>
                      </c:pt>
                      <c:pt idx="471" formatCode="m/d/yy\ h:mm;@">
                        <c:v>45783</c:v>
                      </c:pt>
                      <c:pt idx="472" formatCode="m/d/yy\ h:mm;@">
                        <c:v>45783.083333333336</c:v>
                      </c:pt>
                      <c:pt idx="473" formatCode="m/d/yy\ h:mm;@">
                        <c:v>45783.166666666664</c:v>
                      </c:pt>
                      <c:pt idx="474" formatCode="m/d/yy\ h:mm;@">
                        <c:v>45783.25</c:v>
                      </c:pt>
                      <c:pt idx="475" formatCode="m/d/yy\ h:mm;@">
                        <c:v>45783.333333333336</c:v>
                      </c:pt>
                      <c:pt idx="476" formatCode="m/d/yy\ h:mm;@">
                        <c:v>45783.416666666664</c:v>
                      </c:pt>
                      <c:pt idx="477" formatCode="m/d/yy\ h:mm;@">
                        <c:v>45783.5</c:v>
                      </c:pt>
                      <c:pt idx="478" formatCode="m/d/yy\ h:mm;@">
                        <c:v>45783.583333333336</c:v>
                      </c:pt>
                      <c:pt idx="479" formatCode="m/d/yy\ h:mm;@">
                        <c:v>45783.666666666664</c:v>
                      </c:pt>
                      <c:pt idx="480" formatCode="m/d/yy\ h:mm;@">
                        <c:v>45783.75</c:v>
                      </c:pt>
                      <c:pt idx="481" formatCode="m/d/yy\ h:mm;@">
                        <c:v>45783.833333333336</c:v>
                      </c:pt>
                      <c:pt idx="482" formatCode="m/d/yy\ h:mm;@">
                        <c:v>45783.916666666664</c:v>
                      </c:pt>
                      <c:pt idx="483" formatCode="m/d/yy\ h:mm;@">
                        <c:v>45784</c:v>
                      </c:pt>
                      <c:pt idx="484" formatCode="m/d/yy\ h:mm;@">
                        <c:v>45784.083333333336</c:v>
                      </c:pt>
                      <c:pt idx="485" formatCode="m/d/yy\ h:mm;@">
                        <c:v>45784.166666666664</c:v>
                      </c:pt>
                      <c:pt idx="486" formatCode="m/d/yy\ h:mm;@">
                        <c:v>45784.25</c:v>
                      </c:pt>
                      <c:pt idx="487" formatCode="m/d/yy\ h:mm;@">
                        <c:v>45784.333333333336</c:v>
                      </c:pt>
                      <c:pt idx="488" formatCode="m/d/yy\ h:mm;@">
                        <c:v>45784.416666666664</c:v>
                      </c:pt>
                      <c:pt idx="489" formatCode="m/d/yy\ h:mm;@">
                        <c:v>45784.5</c:v>
                      </c:pt>
                      <c:pt idx="490" formatCode="m/d/yy\ h:mm;@">
                        <c:v>45784.583333333336</c:v>
                      </c:pt>
                      <c:pt idx="491" formatCode="m/d/yy\ h:mm;@">
                        <c:v>45784.666666666664</c:v>
                      </c:pt>
                      <c:pt idx="492" formatCode="m/d/yy\ h:mm;@">
                        <c:v>45784.75</c:v>
                      </c:pt>
                      <c:pt idx="493" formatCode="m/d/yy\ h:mm;@">
                        <c:v>45784.833333333336</c:v>
                      </c:pt>
                      <c:pt idx="494" formatCode="m/d/yy\ h:mm;@">
                        <c:v>45784.916666666664</c:v>
                      </c:pt>
                      <c:pt idx="495" formatCode="m/d/yy\ h:mm;@">
                        <c:v>45785</c:v>
                      </c:pt>
                      <c:pt idx="496" formatCode="m/d/yy\ h:mm;@">
                        <c:v>45785.083333333336</c:v>
                      </c:pt>
                      <c:pt idx="497" formatCode="m/d/yy\ h:mm;@">
                        <c:v>45785.166666666664</c:v>
                      </c:pt>
                      <c:pt idx="498" formatCode="m/d/yy\ h:mm;@">
                        <c:v>45785.25</c:v>
                      </c:pt>
                      <c:pt idx="499" formatCode="m/d/yy\ h:mm;@">
                        <c:v>45785.333333333336</c:v>
                      </c:pt>
                      <c:pt idx="500" formatCode="m/d/yy\ h:mm;@">
                        <c:v>45785.416666666664</c:v>
                      </c:pt>
                      <c:pt idx="501" formatCode="m/d/yy\ h:mm;@">
                        <c:v>45785.5</c:v>
                      </c:pt>
                      <c:pt idx="502" formatCode="m/d/yy\ h:mm;@">
                        <c:v>45785.583333333336</c:v>
                      </c:pt>
                      <c:pt idx="503" formatCode="m/d/yy\ h:mm;@">
                        <c:v>45785.666666666664</c:v>
                      </c:pt>
                      <c:pt idx="504" formatCode="m/d/yy\ h:mm;@">
                        <c:v>45785.75</c:v>
                      </c:pt>
                      <c:pt idx="505" formatCode="m/d/yy\ h:mm;@">
                        <c:v>45785.833333333336</c:v>
                      </c:pt>
                      <c:pt idx="506" formatCode="m/d/yy\ h:mm;@">
                        <c:v>45785.916666666664</c:v>
                      </c:pt>
                      <c:pt idx="507" formatCode="m/d/yy\ h:mm;@">
                        <c:v>45786</c:v>
                      </c:pt>
                      <c:pt idx="508" formatCode="m/d/yy\ h:mm;@">
                        <c:v>45786.083333333336</c:v>
                      </c:pt>
                      <c:pt idx="509" formatCode="m/d/yy\ h:mm;@">
                        <c:v>45786.166666666664</c:v>
                      </c:pt>
                      <c:pt idx="510" formatCode="m/d/yy\ h:mm;@">
                        <c:v>45786.25</c:v>
                      </c:pt>
                      <c:pt idx="511" formatCode="m/d/yy\ h:mm;@">
                        <c:v>45786.333333333336</c:v>
                      </c:pt>
                      <c:pt idx="512" formatCode="m/d/yy\ h:mm;@">
                        <c:v>45786.416666666664</c:v>
                      </c:pt>
                      <c:pt idx="513" formatCode="m/d/yy\ h:mm;@">
                        <c:v>45786.5</c:v>
                      </c:pt>
                      <c:pt idx="514" formatCode="m/d/yy\ h:mm;@">
                        <c:v>45786.583333333336</c:v>
                      </c:pt>
                      <c:pt idx="515" formatCode="m/d/yy\ h:mm;@">
                        <c:v>45786.666666666664</c:v>
                      </c:pt>
                      <c:pt idx="516" formatCode="m/d/yy\ h:mm;@">
                        <c:v>45786.75</c:v>
                      </c:pt>
                      <c:pt idx="517" formatCode="m/d/yy\ h:mm;@">
                        <c:v>45786.833333333336</c:v>
                      </c:pt>
                      <c:pt idx="518" formatCode="m/d/yy\ h:mm;@">
                        <c:v>45786.916666666664</c:v>
                      </c:pt>
                      <c:pt idx="519" formatCode="m/d/yy\ h:mm;@">
                        <c:v>45787</c:v>
                      </c:pt>
                      <c:pt idx="520" formatCode="m/d/yy\ h:mm;@">
                        <c:v>45787.083333333336</c:v>
                      </c:pt>
                      <c:pt idx="521" formatCode="m/d/yy\ h:mm;@">
                        <c:v>45787.166666666664</c:v>
                      </c:pt>
                      <c:pt idx="522" formatCode="m/d/yy\ h:mm;@">
                        <c:v>45787.25</c:v>
                      </c:pt>
                      <c:pt idx="523" formatCode="m/d/yy\ h:mm;@">
                        <c:v>45787.333333333336</c:v>
                      </c:pt>
                      <c:pt idx="524" formatCode="m/d/yy\ h:mm;@">
                        <c:v>45787.416666666664</c:v>
                      </c:pt>
                      <c:pt idx="525" formatCode="m/d/yy\ h:mm;@">
                        <c:v>45787.5</c:v>
                      </c:pt>
                      <c:pt idx="526" formatCode="m/d/yy\ h:mm;@">
                        <c:v>45787.583333333336</c:v>
                      </c:pt>
                      <c:pt idx="527" formatCode="m/d/yy\ h:mm;@">
                        <c:v>45787.666666666664</c:v>
                      </c:pt>
                      <c:pt idx="528" formatCode="m/d/yy\ h:mm;@">
                        <c:v>45787.75</c:v>
                      </c:pt>
                      <c:pt idx="529" formatCode="m/d/yy\ h:mm;@">
                        <c:v>45787.833333333336</c:v>
                      </c:pt>
                      <c:pt idx="530" formatCode="m/d/yy\ h:mm;@">
                        <c:v>45787.916666666664</c:v>
                      </c:pt>
                      <c:pt idx="531" formatCode="m/d/yy\ h:mm;@">
                        <c:v>45788</c:v>
                      </c:pt>
                      <c:pt idx="532" formatCode="m/d/yy\ h:mm;@">
                        <c:v>45788.083333333336</c:v>
                      </c:pt>
                      <c:pt idx="533" formatCode="m/d/yy\ h:mm;@">
                        <c:v>45788.166666666664</c:v>
                      </c:pt>
                      <c:pt idx="534" formatCode="m/d/yy\ h:mm;@">
                        <c:v>45788.25</c:v>
                      </c:pt>
                      <c:pt idx="535" formatCode="m/d/yy\ h:mm;@">
                        <c:v>45788.333333333336</c:v>
                      </c:pt>
                      <c:pt idx="536" formatCode="m/d/yy\ h:mm;@">
                        <c:v>45788.416666666664</c:v>
                      </c:pt>
                      <c:pt idx="537" formatCode="m/d/yy\ h:mm;@">
                        <c:v>45788.5</c:v>
                      </c:pt>
                      <c:pt idx="538" formatCode="m/d/yy\ h:mm;@">
                        <c:v>45788.583333333336</c:v>
                      </c:pt>
                      <c:pt idx="539" formatCode="m/d/yy\ h:mm;@">
                        <c:v>45788.666666666664</c:v>
                      </c:pt>
                      <c:pt idx="540" formatCode="m/d/yy\ h:mm;@">
                        <c:v>45788.75</c:v>
                      </c:pt>
                      <c:pt idx="541" formatCode="m/d/yy\ h:mm;@">
                        <c:v>45788.833333333336</c:v>
                      </c:pt>
                      <c:pt idx="542" formatCode="m/d/yy\ h:mm;@">
                        <c:v>45788.916666666664</c:v>
                      </c:pt>
                      <c:pt idx="543" formatCode="m/d/yy\ h:mm;@">
                        <c:v>45789</c:v>
                      </c:pt>
                      <c:pt idx="544" formatCode="m/d/yy\ h:mm;@">
                        <c:v>45789.083333333336</c:v>
                      </c:pt>
                      <c:pt idx="545" formatCode="m/d/yy\ h:mm;@">
                        <c:v>45789.166666666664</c:v>
                      </c:pt>
                      <c:pt idx="546" formatCode="m/d/yy\ h:mm;@">
                        <c:v>45789.25</c:v>
                      </c:pt>
                      <c:pt idx="547" formatCode="m/d/yy\ h:mm;@">
                        <c:v>45789.333333333336</c:v>
                      </c:pt>
                      <c:pt idx="548" formatCode="m/d/yy\ h:mm;@">
                        <c:v>45789.416666666664</c:v>
                      </c:pt>
                      <c:pt idx="549" formatCode="m/d/yy\ h:mm;@">
                        <c:v>45789.5</c:v>
                      </c:pt>
                      <c:pt idx="550" formatCode="m/d/yy\ h:mm;@">
                        <c:v>45789.583333333336</c:v>
                      </c:pt>
                      <c:pt idx="551" formatCode="m/d/yy\ h:mm;@">
                        <c:v>45789.666666666664</c:v>
                      </c:pt>
                      <c:pt idx="552" formatCode="m/d/yy\ h:mm;@">
                        <c:v>45789.75</c:v>
                      </c:pt>
                      <c:pt idx="553" formatCode="m/d/yy\ h:mm;@">
                        <c:v>45789.833333333336</c:v>
                      </c:pt>
                      <c:pt idx="554" formatCode="m/d/yy\ h:mm;@">
                        <c:v>45789.916666666664</c:v>
                      </c:pt>
                      <c:pt idx="555" formatCode="m/d/yy\ h:mm;@">
                        <c:v>45790</c:v>
                      </c:pt>
                      <c:pt idx="556" formatCode="m/d/yy\ h:mm;@">
                        <c:v>45790.083333333336</c:v>
                      </c:pt>
                      <c:pt idx="557" formatCode="m/d/yy\ h:mm;@">
                        <c:v>45790.166666666664</c:v>
                      </c:pt>
                      <c:pt idx="558" formatCode="m/d/yy\ h:mm;@">
                        <c:v>45790.25</c:v>
                      </c:pt>
                      <c:pt idx="559" formatCode="m/d/yy\ h:mm;@">
                        <c:v>45790.333333333336</c:v>
                      </c:pt>
                      <c:pt idx="560" formatCode="m/d/yy\ h:mm;@">
                        <c:v>45790.416666666664</c:v>
                      </c:pt>
                      <c:pt idx="561" formatCode="m/d/yy\ h:mm;@">
                        <c:v>45790.5</c:v>
                      </c:pt>
                      <c:pt idx="562" formatCode="m/d/yy\ h:mm;@">
                        <c:v>45790.583333333336</c:v>
                      </c:pt>
                      <c:pt idx="563" formatCode="m/d/yy\ h:mm;@">
                        <c:v>45790.666666666664</c:v>
                      </c:pt>
                      <c:pt idx="564" formatCode="m/d/yy\ h:mm;@">
                        <c:v>45790.75</c:v>
                      </c:pt>
                      <c:pt idx="565" formatCode="m/d/yy\ h:mm;@">
                        <c:v>45790.833333333336</c:v>
                      </c:pt>
                      <c:pt idx="566" formatCode="m/d/yy\ h:mm;@">
                        <c:v>45790.916666666664</c:v>
                      </c:pt>
                      <c:pt idx="567" formatCode="m/d/yy\ h:mm;@">
                        <c:v>45791</c:v>
                      </c:pt>
                      <c:pt idx="568" formatCode="m/d/yy\ h:mm;@">
                        <c:v>45791.083333333336</c:v>
                      </c:pt>
                      <c:pt idx="569" formatCode="m/d/yy\ h:mm;@">
                        <c:v>45791.166666666664</c:v>
                      </c:pt>
                      <c:pt idx="570" formatCode="m/d/yy\ h:mm;@">
                        <c:v>45791.25</c:v>
                      </c:pt>
                      <c:pt idx="571" formatCode="m/d/yy\ h:mm;@">
                        <c:v>45791.333333333336</c:v>
                      </c:pt>
                      <c:pt idx="572" formatCode="m/d/yy\ h:mm;@">
                        <c:v>45791.416666666664</c:v>
                      </c:pt>
                      <c:pt idx="573" formatCode="m/d/yy\ h:mm;@">
                        <c:v>45791.5</c:v>
                      </c:pt>
                      <c:pt idx="574" formatCode="m/d/yy\ h:mm;@">
                        <c:v>45791.583333333336</c:v>
                      </c:pt>
                      <c:pt idx="575" formatCode="m/d/yy\ h:mm;@">
                        <c:v>45791.666666666664</c:v>
                      </c:pt>
                      <c:pt idx="576" formatCode="m/d/yy\ h:mm;@">
                        <c:v>45791.75</c:v>
                      </c:pt>
                      <c:pt idx="577" formatCode="m/d/yy\ h:mm;@">
                        <c:v>45791.833333333336</c:v>
                      </c:pt>
                      <c:pt idx="578" formatCode="m/d/yy\ h:mm;@">
                        <c:v>45791.916666666664</c:v>
                      </c:pt>
                      <c:pt idx="579" formatCode="m/d/yy\ h:mm;@">
                        <c:v>45792</c:v>
                      </c:pt>
                      <c:pt idx="580" formatCode="m/d/yy\ h:mm;@">
                        <c:v>45792.083333333336</c:v>
                      </c:pt>
                      <c:pt idx="581" formatCode="m/d/yy\ h:mm;@">
                        <c:v>45792.166666666664</c:v>
                      </c:pt>
                      <c:pt idx="582" formatCode="m/d/yy\ h:mm;@">
                        <c:v>45792.25</c:v>
                      </c:pt>
                      <c:pt idx="583" formatCode="m/d/yy\ h:mm;@">
                        <c:v>45792.333333333336</c:v>
                      </c:pt>
                      <c:pt idx="584" formatCode="m/d/yy\ h:mm;@">
                        <c:v>45792.416666666664</c:v>
                      </c:pt>
                      <c:pt idx="585" formatCode="m/d/yy\ h:mm;@">
                        <c:v>45792.5</c:v>
                      </c:pt>
                      <c:pt idx="586" formatCode="m/d/yy\ h:mm;@">
                        <c:v>45792.583333333336</c:v>
                      </c:pt>
                      <c:pt idx="587" formatCode="m/d/yy\ h:mm;@">
                        <c:v>45792.666666666664</c:v>
                      </c:pt>
                      <c:pt idx="588" formatCode="m/d/yy\ h:mm;@">
                        <c:v>45792.75</c:v>
                      </c:pt>
                      <c:pt idx="589" formatCode="m/d/yy\ h:mm;@">
                        <c:v>45792.833333333336</c:v>
                      </c:pt>
                      <c:pt idx="590" formatCode="m/d/yy\ h:mm;@">
                        <c:v>45792.916666666664</c:v>
                      </c:pt>
                      <c:pt idx="591" formatCode="m/d/yy\ h:mm;@">
                        <c:v>45793</c:v>
                      </c:pt>
                      <c:pt idx="592" formatCode="m/d/yy\ h:mm;@">
                        <c:v>45793.083333333336</c:v>
                      </c:pt>
                      <c:pt idx="593" formatCode="m/d/yy\ h:mm;@">
                        <c:v>45793.166666666664</c:v>
                      </c:pt>
                      <c:pt idx="594" formatCode="m/d/yy\ h:mm;@">
                        <c:v>45793.25</c:v>
                      </c:pt>
                      <c:pt idx="595" formatCode="m/d/yy\ h:mm;@">
                        <c:v>45793.333333333336</c:v>
                      </c:pt>
                      <c:pt idx="596" formatCode="m/d/yy\ h:mm;@">
                        <c:v>45793.416666666664</c:v>
                      </c:pt>
                      <c:pt idx="597" formatCode="m/d/yy\ h:mm;@">
                        <c:v>45793.5</c:v>
                      </c:pt>
                      <c:pt idx="598" formatCode="m/d/yy\ h:mm;@">
                        <c:v>45793.583333333336</c:v>
                      </c:pt>
                      <c:pt idx="599" formatCode="m/d/yy\ h:mm;@">
                        <c:v>45793.666666666664</c:v>
                      </c:pt>
                      <c:pt idx="600" formatCode="m/d/yy\ h:mm;@">
                        <c:v>45793.75</c:v>
                      </c:pt>
                      <c:pt idx="601" formatCode="m/d/yy\ h:mm;@">
                        <c:v>45793.833333333336</c:v>
                      </c:pt>
                      <c:pt idx="602" formatCode="m/d/yy\ h:mm;@">
                        <c:v>45793.916666666664</c:v>
                      </c:pt>
                      <c:pt idx="603" formatCode="m/d/yy\ h:mm;@">
                        <c:v>45794</c:v>
                      </c:pt>
                      <c:pt idx="604" formatCode="m/d/yy\ h:mm;@">
                        <c:v>45794.083333333336</c:v>
                      </c:pt>
                      <c:pt idx="605" formatCode="m/d/yy\ h:mm;@">
                        <c:v>45794.166666666664</c:v>
                      </c:pt>
                      <c:pt idx="606" formatCode="m/d/yy\ h:mm;@">
                        <c:v>45794.25</c:v>
                      </c:pt>
                      <c:pt idx="607" formatCode="m/d/yy\ h:mm;@">
                        <c:v>45794.333333333336</c:v>
                      </c:pt>
                      <c:pt idx="608" formatCode="m/d/yy\ h:mm;@">
                        <c:v>45794.416666666664</c:v>
                      </c:pt>
                      <c:pt idx="609" formatCode="m/d/yy\ h:mm;@">
                        <c:v>45794.5</c:v>
                      </c:pt>
                      <c:pt idx="610" formatCode="m/d/yy\ h:mm;@">
                        <c:v>45794.583333333336</c:v>
                      </c:pt>
                      <c:pt idx="611" formatCode="m/d/yy\ h:mm;@">
                        <c:v>45794.666666666664</c:v>
                      </c:pt>
                      <c:pt idx="612" formatCode="m/d/yy\ h:mm;@">
                        <c:v>45794.75</c:v>
                      </c:pt>
                      <c:pt idx="613" formatCode="m/d/yy\ h:mm;@">
                        <c:v>45794.833333333336</c:v>
                      </c:pt>
                      <c:pt idx="614" formatCode="m/d/yy\ h:mm;@">
                        <c:v>45794.916666666664</c:v>
                      </c:pt>
                      <c:pt idx="615" formatCode="m/d/yy\ h:mm;@">
                        <c:v>45795</c:v>
                      </c:pt>
                      <c:pt idx="616" formatCode="m/d/yy\ h:mm;@">
                        <c:v>45795.083333333336</c:v>
                      </c:pt>
                      <c:pt idx="617" formatCode="m/d/yy\ h:mm;@">
                        <c:v>45795.166666666664</c:v>
                      </c:pt>
                      <c:pt idx="618" formatCode="m/d/yy\ h:mm;@">
                        <c:v>45795.25</c:v>
                      </c:pt>
                      <c:pt idx="619" formatCode="m/d/yy\ h:mm;@">
                        <c:v>45795.333333333336</c:v>
                      </c:pt>
                      <c:pt idx="620" formatCode="m/d/yy\ h:mm;@">
                        <c:v>45795.416666666664</c:v>
                      </c:pt>
                      <c:pt idx="621" formatCode="m/d/yy\ h:mm;@">
                        <c:v>45795.5</c:v>
                      </c:pt>
                      <c:pt idx="622" formatCode="m/d/yy\ h:mm;@">
                        <c:v>45795.583333333336</c:v>
                      </c:pt>
                      <c:pt idx="623" formatCode="m/d/yy\ h:mm;@">
                        <c:v>45795.666666666664</c:v>
                      </c:pt>
                      <c:pt idx="624" formatCode="m/d/yy\ h:mm;@">
                        <c:v>45795.75</c:v>
                      </c:pt>
                      <c:pt idx="625" formatCode="m/d/yy\ h:mm;@">
                        <c:v>45795.833333333336</c:v>
                      </c:pt>
                      <c:pt idx="626" formatCode="m/d/yy\ h:mm;@">
                        <c:v>45795.916666666664</c:v>
                      </c:pt>
                      <c:pt idx="627" formatCode="m/d/yy\ h:mm;@">
                        <c:v>45796</c:v>
                      </c:pt>
                      <c:pt idx="628" formatCode="m/d/yy\ h:mm;@">
                        <c:v>45796.083333333336</c:v>
                      </c:pt>
                      <c:pt idx="629" formatCode="m/d/yy\ h:mm;@">
                        <c:v>45796.166666666664</c:v>
                      </c:pt>
                      <c:pt idx="630" formatCode="m/d/yy\ h:mm;@">
                        <c:v>45796.25</c:v>
                      </c:pt>
                      <c:pt idx="631" formatCode="m/d/yy\ h:mm;@">
                        <c:v>45796.333333333336</c:v>
                      </c:pt>
                      <c:pt idx="632" formatCode="m/d/yy\ h:mm;@">
                        <c:v>45796.416666666664</c:v>
                      </c:pt>
                      <c:pt idx="633" formatCode="m/d/yy\ h:mm;@">
                        <c:v>45796.5</c:v>
                      </c:pt>
                      <c:pt idx="634" formatCode="m/d/yy\ h:mm;@">
                        <c:v>45796.583333333336</c:v>
                      </c:pt>
                      <c:pt idx="635" formatCode="m/d/yy\ h:mm;@">
                        <c:v>45796.666666666664</c:v>
                      </c:pt>
                      <c:pt idx="636" formatCode="m/d/yy\ h:mm;@">
                        <c:v>45796.75</c:v>
                      </c:pt>
                      <c:pt idx="637" formatCode="m/d/yy\ h:mm;@">
                        <c:v>45796.833333333336</c:v>
                      </c:pt>
                      <c:pt idx="638" formatCode="m/d/yy\ h:mm;@">
                        <c:v>45796.916666666664</c:v>
                      </c:pt>
                      <c:pt idx="639" formatCode="m/d/yy\ h:mm;@">
                        <c:v>45797</c:v>
                      </c:pt>
                      <c:pt idx="640" formatCode="m/d/yy\ h:mm;@">
                        <c:v>45797.083333333336</c:v>
                      </c:pt>
                      <c:pt idx="641" formatCode="m/d/yy\ h:mm;@">
                        <c:v>45797.166666666664</c:v>
                      </c:pt>
                      <c:pt idx="642" formatCode="m/d/yy\ h:mm;@">
                        <c:v>45797.25</c:v>
                      </c:pt>
                      <c:pt idx="643" formatCode="m/d/yy\ h:mm;@">
                        <c:v>45797.333333333336</c:v>
                      </c:pt>
                      <c:pt idx="644" formatCode="m/d/yy\ h:mm;@">
                        <c:v>45797.416666666664</c:v>
                      </c:pt>
                      <c:pt idx="645" formatCode="m/d/yy\ h:mm;@">
                        <c:v>45797.5</c:v>
                      </c:pt>
                      <c:pt idx="646" formatCode="m/d/yy\ h:mm;@">
                        <c:v>45797.583333333336</c:v>
                      </c:pt>
                      <c:pt idx="647" formatCode="m/d/yy\ h:mm;@">
                        <c:v>45797.666666666664</c:v>
                      </c:pt>
                      <c:pt idx="648" formatCode="m/d/yy\ h:mm;@">
                        <c:v>45797.75</c:v>
                      </c:pt>
                      <c:pt idx="649" formatCode="m/d/yy\ h:mm;@">
                        <c:v>45797.833333333336</c:v>
                      </c:pt>
                      <c:pt idx="650" formatCode="m/d/yy\ h:mm;@">
                        <c:v>45797.916666666664</c:v>
                      </c:pt>
                      <c:pt idx="651" formatCode="m/d/yy\ h:mm;@">
                        <c:v>45798</c:v>
                      </c:pt>
                      <c:pt idx="652" formatCode="m/d/yy\ h:mm;@">
                        <c:v>45798.083333333336</c:v>
                      </c:pt>
                      <c:pt idx="653" formatCode="m/d/yy\ h:mm;@">
                        <c:v>45798.166666666664</c:v>
                      </c:pt>
                      <c:pt idx="654" formatCode="m/d/yy\ h:mm;@">
                        <c:v>45798.25</c:v>
                      </c:pt>
                      <c:pt idx="655" formatCode="m/d/yy\ h:mm;@">
                        <c:v>45798.333333333336</c:v>
                      </c:pt>
                      <c:pt idx="656" formatCode="m/d/yy\ h:mm;@">
                        <c:v>45798.416666666664</c:v>
                      </c:pt>
                      <c:pt idx="657" formatCode="m/d/yy\ h:mm;@">
                        <c:v>45798.5</c:v>
                      </c:pt>
                      <c:pt idx="658" formatCode="m/d/yy\ h:mm;@">
                        <c:v>45798.583333333336</c:v>
                      </c:pt>
                      <c:pt idx="659" formatCode="m/d/yy\ h:mm;@">
                        <c:v>45798.666666666664</c:v>
                      </c:pt>
                      <c:pt idx="660" formatCode="m/d/yy\ h:mm;@">
                        <c:v>45798.75</c:v>
                      </c:pt>
                      <c:pt idx="661" formatCode="m/d/yy\ h:mm;@">
                        <c:v>45798.833333333336</c:v>
                      </c:pt>
                      <c:pt idx="662" formatCode="m/d/yy\ h:mm;@">
                        <c:v>45798.916666666664</c:v>
                      </c:pt>
                      <c:pt idx="663" formatCode="m/d/yy\ h:mm;@">
                        <c:v>45799</c:v>
                      </c:pt>
                      <c:pt idx="664" formatCode="m/d/yy\ h:mm;@">
                        <c:v>45799.083333333336</c:v>
                      </c:pt>
                      <c:pt idx="665" formatCode="m/d/yy\ h:mm;@">
                        <c:v>45799.166666666664</c:v>
                      </c:pt>
                      <c:pt idx="666" formatCode="m/d/yy\ h:mm;@">
                        <c:v>45799.25</c:v>
                      </c:pt>
                      <c:pt idx="667" formatCode="m/d/yy\ h:mm;@">
                        <c:v>45799.333333333336</c:v>
                      </c:pt>
                      <c:pt idx="668" formatCode="m/d/yy\ h:mm;@">
                        <c:v>45799.416666666664</c:v>
                      </c:pt>
                      <c:pt idx="669" formatCode="m/d/yy\ h:mm;@">
                        <c:v>45799.5</c:v>
                      </c:pt>
                      <c:pt idx="670" formatCode="m/d/yy\ h:mm;@">
                        <c:v>45799.583333333336</c:v>
                      </c:pt>
                      <c:pt idx="671" formatCode="m/d/yy\ h:mm;@">
                        <c:v>45799.666666666664</c:v>
                      </c:pt>
                      <c:pt idx="672" formatCode="m/d/yy\ h:mm;@">
                        <c:v>45799.75</c:v>
                      </c:pt>
                      <c:pt idx="673" formatCode="m/d/yy\ h:mm;@">
                        <c:v>45799.833333333336</c:v>
                      </c:pt>
                      <c:pt idx="674" formatCode="m/d/yy\ h:mm;@">
                        <c:v>45799.916666666664</c:v>
                      </c:pt>
                      <c:pt idx="675" formatCode="m/d/yy\ h:mm;@">
                        <c:v>45800</c:v>
                      </c:pt>
                      <c:pt idx="676" formatCode="m/d/yy\ h:mm;@">
                        <c:v>45800.083333333336</c:v>
                      </c:pt>
                      <c:pt idx="677" formatCode="m/d/yy\ h:mm;@">
                        <c:v>45800.166666666664</c:v>
                      </c:pt>
                      <c:pt idx="678" formatCode="m/d/yy\ h:mm;@">
                        <c:v>45800.25</c:v>
                      </c:pt>
                      <c:pt idx="679" formatCode="m/d/yy\ h:mm;@">
                        <c:v>45800.333333333336</c:v>
                      </c:pt>
                      <c:pt idx="680" formatCode="m/d/yy\ h:mm;@">
                        <c:v>45800.416666666664</c:v>
                      </c:pt>
                      <c:pt idx="681" formatCode="m/d/yy\ h:mm;@">
                        <c:v>45800.5</c:v>
                      </c:pt>
                      <c:pt idx="682" formatCode="m/d/yy\ h:mm;@">
                        <c:v>45800.583333333336</c:v>
                      </c:pt>
                      <c:pt idx="683" formatCode="m/d/yy\ h:mm;@">
                        <c:v>45800.666666666664</c:v>
                      </c:pt>
                      <c:pt idx="684" formatCode="m/d/yy\ h:mm;@">
                        <c:v>45800.75</c:v>
                      </c:pt>
                      <c:pt idx="685" formatCode="m/d/yy\ h:mm;@">
                        <c:v>45800.833333333336</c:v>
                      </c:pt>
                      <c:pt idx="686" formatCode="m/d/yy\ h:mm;@">
                        <c:v>45800.916666666664</c:v>
                      </c:pt>
                      <c:pt idx="687" formatCode="m/d/yy\ h:mm;@">
                        <c:v>45801</c:v>
                      </c:pt>
                      <c:pt idx="688" formatCode="m/d/yy\ h:mm;@">
                        <c:v>45801.083333333336</c:v>
                      </c:pt>
                      <c:pt idx="689" formatCode="m/d/yy\ h:mm;@">
                        <c:v>45801.166666666664</c:v>
                      </c:pt>
                      <c:pt idx="690" formatCode="m/d/yy\ h:mm;@">
                        <c:v>45801.25</c:v>
                      </c:pt>
                      <c:pt idx="691" formatCode="m/d/yy\ h:mm;@">
                        <c:v>45801.333333333336</c:v>
                      </c:pt>
                      <c:pt idx="692" formatCode="m/d/yy\ h:mm;@">
                        <c:v>45801.416666666664</c:v>
                      </c:pt>
                      <c:pt idx="693" formatCode="m/d/yy\ h:mm;@">
                        <c:v>45801.5</c:v>
                      </c:pt>
                      <c:pt idx="694" formatCode="m/d/yy\ h:mm;@">
                        <c:v>45801.583333333336</c:v>
                      </c:pt>
                      <c:pt idx="695" formatCode="m/d/yy\ h:mm;@">
                        <c:v>45801.666666666664</c:v>
                      </c:pt>
                      <c:pt idx="696" formatCode="m/d/yy\ h:mm;@">
                        <c:v>45801.75</c:v>
                      </c:pt>
                      <c:pt idx="697" formatCode="m/d/yy\ h:mm;@">
                        <c:v>45801.833333333336</c:v>
                      </c:pt>
                      <c:pt idx="698" formatCode="m/d/yy\ h:mm;@">
                        <c:v>45801.916666666664</c:v>
                      </c:pt>
                      <c:pt idx="699" formatCode="m/d/yy\ h:mm;@">
                        <c:v>45802</c:v>
                      </c:pt>
                      <c:pt idx="700" formatCode="m/d/yy\ h:mm;@">
                        <c:v>45802.083333333336</c:v>
                      </c:pt>
                      <c:pt idx="701" formatCode="m/d/yy\ h:mm;@">
                        <c:v>45802.166666666664</c:v>
                      </c:pt>
                      <c:pt idx="702" formatCode="m/d/yy\ h:mm;@">
                        <c:v>45802.25</c:v>
                      </c:pt>
                      <c:pt idx="703" formatCode="m/d/yy\ h:mm;@">
                        <c:v>45802.333333333336</c:v>
                      </c:pt>
                      <c:pt idx="704" formatCode="m/d/yy\ h:mm;@">
                        <c:v>45802.416666666664</c:v>
                      </c:pt>
                      <c:pt idx="705" formatCode="m/d/yy\ h:mm;@">
                        <c:v>45802.5</c:v>
                      </c:pt>
                      <c:pt idx="706" formatCode="m/d/yy\ h:mm;@">
                        <c:v>45802.583333333336</c:v>
                      </c:pt>
                      <c:pt idx="707" formatCode="m/d/yy\ h:mm;@">
                        <c:v>45802.666666666664</c:v>
                      </c:pt>
                      <c:pt idx="708" formatCode="m/d/yy\ h:mm;@">
                        <c:v>45802.75</c:v>
                      </c:pt>
                      <c:pt idx="709" formatCode="m/d/yy\ h:mm;@">
                        <c:v>45802.833333333336</c:v>
                      </c:pt>
                      <c:pt idx="710" formatCode="m/d/yy\ h:mm;@">
                        <c:v>45802.916666666664</c:v>
                      </c:pt>
                      <c:pt idx="711" formatCode="m/d/yy\ h:mm;@">
                        <c:v>45803</c:v>
                      </c:pt>
                      <c:pt idx="712" formatCode="m/d/yy\ h:mm;@">
                        <c:v>45803.083333333336</c:v>
                      </c:pt>
                      <c:pt idx="713" formatCode="m/d/yy\ h:mm;@">
                        <c:v>45803.166666666664</c:v>
                      </c:pt>
                      <c:pt idx="714" formatCode="m/d/yy\ h:mm;@">
                        <c:v>45803.25</c:v>
                      </c:pt>
                      <c:pt idx="715" formatCode="m/d/yy\ h:mm;@">
                        <c:v>45803.333333333336</c:v>
                      </c:pt>
                      <c:pt idx="716" formatCode="m/d/yy\ h:mm;@">
                        <c:v>45803.416666666664</c:v>
                      </c:pt>
                      <c:pt idx="717" formatCode="m/d/yy\ h:mm;@">
                        <c:v>45803.5</c:v>
                      </c:pt>
                      <c:pt idx="718" formatCode="m/d/yy\ h:mm;@">
                        <c:v>45803.583333333336</c:v>
                      </c:pt>
                      <c:pt idx="719" formatCode="m/d/yy\ h:mm;@">
                        <c:v>45803.666666666664</c:v>
                      </c:pt>
                      <c:pt idx="720" formatCode="m/d/yy\ h:mm;@">
                        <c:v>45803.75</c:v>
                      </c:pt>
                      <c:pt idx="721" formatCode="m/d/yy\ h:mm;@">
                        <c:v>45803.833333333336</c:v>
                      </c:pt>
                      <c:pt idx="722" formatCode="m/d/yy\ h:mm;@">
                        <c:v>45803.916666666664</c:v>
                      </c:pt>
                      <c:pt idx="723" formatCode="m/d/yy\ h:mm;@">
                        <c:v>45804</c:v>
                      </c:pt>
                      <c:pt idx="724" formatCode="m/d/yy\ h:mm;@">
                        <c:v>45804.083333333336</c:v>
                      </c:pt>
                      <c:pt idx="725" formatCode="m/d/yy\ h:mm;@">
                        <c:v>45804.166666666664</c:v>
                      </c:pt>
                      <c:pt idx="726" formatCode="m/d/yy\ h:mm;@">
                        <c:v>45804.25</c:v>
                      </c:pt>
                      <c:pt idx="727" formatCode="m/d/yy\ h:mm;@">
                        <c:v>45804.333333333336</c:v>
                      </c:pt>
                      <c:pt idx="728" formatCode="m/d/yy\ h:mm;@">
                        <c:v>45804.416666666664</c:v>
                      </c:pt>
                      <c:pt idx="729" formatCode="m/d/yy\ h:mm;@">
                        <c:v>45804.5</c:v>
                      </c:pt>
                      <c:pt idx="730" formatCode="m/d/yy\ h:mm;@">
                        <c:v>45804.583333333336</c:v>
                      </c:pt>
                      <c:pt idx="731" formatCode="m/d/yy\ h:mm;@">
                        <c:v>45804.666666666664</c:v>
                      </c:pt>
                      <c:pt idx="732" formatCode="m/d/yy\ h:mm;@">
                        <c:v>45804.75</c:v>
                      </c:pt>
                      <c:pt idx="733" formatCode="m/d/yy\ h:mm;@">
                        <c:v>45804.833333333336</c:v>
                      </c:pt>
                      <c:pt idx="734" formatCode="m/d/yy\ h:mm;@">
                        <c:v>45804.916666666664</c:v>
                      </c:pt>
                      <c:pt idx="735" formatCode="m/d/yy\ h:mm;@">
                        <c:v>45805</c:v>
                      </c:pt>
                      <c:pt idx="736" formatCode="m/d/yy\ h:mm;@">
                        <c:v>45805.083333333336</c:v>
                      </c:pt>
                      <c:pt idx="737" formatCode="m/d/yy\ h:mm;@">
                        <c:v>45805.166666666664</c:v>
                      </c:pt>
                      <c:pt idx="738" formatCode="m/d/yy\ h:mm;@">
                        <c:v>45805.25</c:v>
                      </c:pt>
                      <c:pt idx="739" formatCode="m/d/yy\ h:mm;@">
                        <c:v>45805.333333333336</c:v>
                      </c:pt>
                      <c:pt idx="740" formatCode="m/d/yy\ h:mm;@">
                        <c:v>45805.416666666664</c:v>
                      </c:pt>
                      <c:pt idx="741" formatCode="m/d/yy\ h:mm;@">
                        <c:v>45805.5</c:v>
                      </c:pt>
                      <c:pt idx="742" formatCode="m/d/yy\ h:mm;@">
                        <c:v>45805.583333333336</c:v>
                      </c:pt>
                      <c:pt idx="743" formatCode="m/d/yy\ h:mm;@">
                        <c:v>45805.666666666664</c:v>
                      </c:pt>
                      <c:pt idx="744" formatCode="m/d/yy\ h:mm;@">
                        <c:v>45805.75</c:v>
                      </c:pt>
                      <c:pt idx="745" formatCode="m/d/yy\ h:mm;@">
                        <c:v>45805.833333333336</c:v>
                      </c:pt>
                      <c:pt idx="746" formatCode="m/d/yy\ h:mm;@">
                        <c:v>45805.916666666664</c:v>
                      </c:pt>
                      <c:pt idx="747" formatCode="m/d/yy\ h:mm;@">
                        <c:v>45806</c:v>
                      </c:pt>
                      <c:pt idx="748" formatCode="m/d/yy\ h:mm;@">
                        <c:v>45806.083333333336</c:v>
                      </c:pt>
                      <c:pt idx="749" formatCode="m/d/yy\ h:mm;@">
                        <c:v>45806.166666666664</c:v>
                      </c:pt>
                      <c:pt idx="750" formatCode="m/d/yy\ h:mm;@">
                        <c:v>45806.25</c:v>
                      </c:pt>
                      <c:pt idx="751" formatCode="m/d/yy\ h:mm;@">
                        <c:v>45806.333333333336</c:v>
                      </c:pt>
                      <c:pt idx="752" formatCode="m/d/yy\ h:mm;@">
                        <c:v>45806.416666666664</c:v>
                      </c:pt>
                      <c:pt idx="753" formatCode="m/d/yy\ h:mm;@">
                        <c:v>45806.5</c:v>
                      </c:pt>
                      <c:pt idx="754" formatCode="m/d/yy\ h:mm;@">
                        <c:v>45806.583333333336</c:v>
                      </c:pt>
                      <c:pt idx="755" formatCode="m/d/yy\ h:mm;@">
                        <c:v>45806.666666666664</c:v>
                      </c:pt>
                      <c:pt idx="756" formatCode="m/d/yy\ h:mm;@">
                        <c:v>45806.75</c:v>
                      </c:pt>
                      <c:pt idx="757" formatCode="m/d/yy\ h:mm;@">
                        <c:v>45806.833333333336</c:v>
                      </c:pt>
                      <c:pt idx="758" formatCode="m/d/yy\ h:mm;@">
                        <c:v>45806.916666666664</c:v>
                      </c:pt>
                      <c:pt idx="759" formatCode="m/d/yy\ h:mm;@">
                        <c:v>45807</c:v>
                      </c:pt>
                      <c:pt idx="760" formatCode="m/d/yy\ h:mm;@">
                        <c:v>45807.083333333336</c:v>
                      </c:pt>
                      <c:pt idx="761" formatCode="m/d/yy\ h:mm;@">
                        <c:v>45807.166666666664</c:v>
                      </c:pt>
                      <c:pt idx="762" formatCode="m/d/yy\ h:mm;@">
                        <c:v>45807.25</c:v>
                      </c:pt>
                      <c:pt idx="763" formatCode="m/d/yy\ h:mm;@">
                        <c:v>45807.333333333336</c:v>
                      </c:pt>
                      <c:pt idx="764" formatCode="m/d/yy\ h:mm;@">
                        <c:v>45807.416666666664</c:v>
                      </c:pt>
                      <c:pt idx="765" formatCode="m/d/yy\ h:mm;@">
                        <c:v>45807.5</c:v>
                      </c:pt>
                      <c:pt idx="766" formatCode="m/d/yy\ h:mm;@">
                        <c:v>45807.583333333336</c:v>
                      </c:pt>
                      <c:pt idx="767" formatCode="m/d/yy\ h:mm;@">
                        <c:v>45807.666666666664</c:v>
                      </c:pt>
                      <c:pt idx="768" formatCode="m/d/yy\ h:mm;@">
                        <c:v>45807.75</c:v>
                      </c:pt>
                      <c:pt idx="769" formatCode="m/d/yy\ h:mm;@">
                        <c:v>45807.833333333336</c:v>
                      </c:pt>
                      <c:pt idx="770" formatCode="m/d/yy\ h:mm;@">
                        <c:v>45807.916666666664</c:v>
                      </c:pt>
                      <c:pt idx="771" formatCode="m/d/yy\ h:mm;@">
                        <c:v>45808</c:v>
                      </c:pt>
                      <c:pt idx="772" formatCode="m/d/yy\ h:mm;@">
                        <c:v>45808.083333333336</c:v>
                      </c:pt>
                      <c:pt idx="773" formatCode="m/d/yy\ h:mm;@">
                        <c:v>45808.166666666664</c:v>
                      </c:pt>
                      <c:pt idx="774" formatCode="m/d/yy\ h:mm;@">
                        <c:v>45808.25</c:v>
                      </c:pt>
                      <c:pt idx="775" formatCode="m/d/yy\ h:mm;@">
                        <c:v>45808.333333333336</c:v>
                      </c:pt>
                      <c:pt idx="776" formatCode="m/d/yy\ h:mm;@">
                        <c:v>45808.416666666664</c:v>
                      </c:pt>
                      <c:pt idx="777" formatCode="m/d/yy\ h:mm;@">
                        <c:v>45808.5</c:v>
                      </c:pt>
                      <c:pt idx="778" formatCode="m/d/yy\ h:mm;@">
                        <c:v>45808.583333333336</c:v>
                      </c:pt>
                      <c:pt idx="779" formatCode="m/d/yy\ h:mm;@">
                        <c:v>45808.666666666664</c:v>
                      </c:pt>
                      <c:pt idx="780" formatCode="m/d/yy\ h:mm;@">
                        <c:v>45808.75</c:v>
                      </c:pt>
                      <c:pt idx="781" formatCode="m/d/yy\ h:mm;@">
                        <c:v>45808.833333333336</c:v>
                      </c:pt>
                      <c:pt idx="782" formatCode="m/d/yy\ h:mm;@">
                        <c:v>45808.916666666664</c:v>
                      </c:pt>
                      <c:pt idx="783" formatCode="m/d/yy\ h:mm;@">
                        <c:v>45809</c:v>
                      </c:pt>
                      <c:pt idx="784" formatCode="m/d/yy\ h:mm;@">
                        <c:v>45809.083333333336</c:v>
                      </c:pt>
                      <c:pt idx="785" formatCode="m/d/yy\ h:mm;@">
                        <c:v>45809.166666666664</c:v>
                      </c:pt>
                      <c:pt idx="786" formatCode="m/d/yy\ h:mm;@">
                        <c:v>45809.25</c:v>
                      </c:pt>
                      <c:pt idx="787" formatCode="m/d/yy\ h:mm;@">
                        <c:v>45809.333333333336</c:v>
                      </c:pt>
                      <c:pt idx="788" formatCode="m/d/yy\ h:mm;@">
                        <c:v>45809.416666666664</c:v>
                      </c:pt>
                      <c:pt idx="789" formatCode="m/d/yy\ h:mm;@">
                        <c:v>45809.5</c:v>
                      </c:pt>
                      <c:pt idx="790" formatCode="m/d/yy\ h:mm;@">
                        <c:v>45809.583333333336</c:v>
                      </c:pt>
                      <c:pt idx="791" formatCode="m/d/yy\ h:mm;@">
                        <c:v>45809.666666666664</c:v>
                      </c:pt>
                      <c:pt idx="792" formatCode="m/d/yy\ h:mm;@">
                        <c:v>45809.75</c:v>
                      </c:pt>
                      <c:pt idx="793" formatCode="m/d/yy\ h:mm;@">
                        <c:v>45809.833333333336</c:v>
                      </c:pt>
                      <c:pt idx="794" formatCode="m/d/yy\ h:mm;@">
                        <c:v>45809.916666666664</c:v>
                      </c:pt>
                      <c:pt idx="795" formatCode="m/d/yy\ h:mm;@">
                        <c:v>45810</c:v>
                      </c:pt>
                      <c:pt idx="796" formatCode="m/d/yy\ h:mm;@">
                        <c:v>45810.083333333336</c:v>
                      </c:pt>
                      <c:pt idx="797" formatCode="m/d/yy\ h:mm;@">
                        <c:v>45810.166666666664</c:v>
                      </c:pt>
                      <c:pt idx="798" formatCode="m/d/yy\ h:mm;@">
                        <c:v>45810.25</c:v>
                      </c:pt>
                      <c:pt idx="799" formatCode="m/d/yy\ h:mm;@">
                        <c:v>45810.333333333336</c:v>
                      </c:pt>
                      <c:pt idx="800" formatCode="m/d/yy\ h:mm;@">
                        <c:v>45810.416666666664</c:v>
                      </c:pt>
                      <c:pt idx="801" formatCode="m/d/yy\ h:mm;@">
                        <c:v>45810.5</c:v>
                      </c:pt>
                      <c:pt idx="802" formatCode="m/d/yy\ h:mm;@">
                        <c:v>45810.583333333336</c:v>
                      </c:pt>
                      <c:pt idx="803" formatCode="m/d/yy\ h:mm;@">
                        <c:v>45810.666666666664</c:v>
                      </c:pt>
                      <c:pt idx="804" formatCode="m/d/yy\ h:mm;@">
                        <c:v>45810.75</c:v>
                      </c:pt>
                      <c:pt idx="805" formatCode="m/d/yy\ h:mm;@">
                        <c:v>45810.833333333336</c:v>
                      </c:pt>
                      <c:pt idx="806" formatCode="m/d/yy\ h:mm;@">
                        <c:v>45810.916666666664</c:v>
                      </c:pt>
                      <c:pt idx="807" formatCode="m/d/yy\ h:mm;@">
                        <c:v>45811</c:v>
                      </c:pt>
                      <c:pt idx="808" formatCode="m/d/yy\ h:mm;@">
                        <c:v>45811.083333333336</c:v>
                      </c:pt>
                      <c:pt idx="809" formatCode="m/d/yy\ h:mm;@">
                        <c:v>45811.166666666664</c:v>
                      </c:pt>
                      <c:pt idx="810" formatCode="m/d/yy\ h:mm;@">
                        <c:v>45811.25</c:v>
                      </c:pt>
                      <c:pt idx="811" formatCode="m/d/yy\ h:mm;@">
                        <c:v>45811.333333333336</c:v>
                      </c:pt>
                      <c:pt idx="812" formatCode="m/d/yy\ h:mm;@">
                        <c:v>45811.416666666664</c:v>
                      </c:pt>
                      <c:pt idx="813" formatCode="m/d/yy\ h:mm;@">
                        <c:v>45811.5</c:v>
                      </c:pt>
                      <c:pt idx="814" formatCode="m/d/yy\ h:mm;@">
                        <c:v>45811.583333333336</c:v>
                      </c:pt>
                      <c:pt idx="815" formatCode="m/d/yy\ h:mm;@">
                        <c:v>45811.666666666664</c:v>
                      </c:pt>
                      <c:pt idx="816" formatCode="m/d/yy\ h:mm;@">
                        <c:v>45811.75</c:v>
                      </c:pt>
                      <c:pt idx="817" formatCode="m/d/yy\ h:mm;@">
                        <c:v>45811.833333333336</c:v>
                      </c:pt>
                      <c:pt idx="818" formatCode="m/d/yy\ h:mm;@">
                        <c:v>45811.916666666664</c:v>
                      </c:pt>
                      <c:pt idx="819" formatCode="m/d/yy\ h:mm;@">
                        <c:v>45812</c:v>
                      </c:pt>
                      <c:pt idx="820" formatCode="m/d/yy\ h:mm;@">
                        <c:v>45812.083333333336</c:v>
                      </c:pt>
                      <c:pt idx="821" formatCode="m/d/yy\ h:mm;@">
                        <c:v>45812.166666666664</c:v>
                      </c:pt>
                      <c:pt idx="822" formatCode="m/d/yy\ h:mm;@">
                        <c:v>45812.25</c:v>
                      </c:pt>
                      <c:pt idx="823" formatCode="m/d/yy\ h:mm;@">
                        <c:v>45812.333333333336</c:v>
                      </c:pt>
                      <c:pt idx="824" formatCode="m/d/yy\ h:mm;@">
                        <c:v>45812.416666666664</c:v>
                      </c:pt>
                      <c:pt idx="825" formatCode="m/d/yy\ h:mm;@">
                        <c:v>45812.5</c:v>
                      </c:pt>
                      <c:pt idx="826" formatCode="m/d/yy\ h:mm;@">
                        <c:v>45812.583333333336</c:v>
                      </c:pt>
                      <c:pt idx="827" formatCode="m/d/yy\ h:mm;@">
                        <c:v>45812.666666666664</c:v>
                      </c:pt>
                      <c:pt idx="828" formatCode="m/d/yy\ h:mm;@">
                        <c:v>45812.75</c:v>
                      </c:pt>
                      <c:pt idx="829" formatCode="m/d/yy\ h:mm;@">
                        <c:v>45812.833333333336</c:v>
                      </c:pt>
                      <c:pt idx="830" formatCode="m/d/yy\ h:mm;@">
                        <c:v>45812.916666666664</c:v>
                      </c:pt>
                      <c:pt idx="831" formatCode="m/d/yy\ h:mm;@">
                        <c:v>45813</c:v>
                      </c:pt>
                      <c:pt idx="832" formatCode="m/d/yy\ h:mm;@">
                        <c:v>45813.083333333336</c:v>
                      </c:pt>
                      <c:pt idx="833" formatCode="m/d/yy\ h:mm;@">
                        <c:v>45813.166666666664</c:v>
                      </c:pt>
                      <c:pt idx="834" formatCode="m/d/yy\ h:mm;@">
                        <c:v>45813.25</c:v>
                      </c:pt>
                      <c:pt idx="835" formatCode="m/d/yy\ h:mm;@">
                        <c:v>45813.333333333336</c:v>
                      </c:pt>
                      <c:pt idx="836" formatCode="m/d/yy\ h:mm;@">
                        <c:v>45813.416666666664</c:v>
                      </c:pt>
                      <c:pt idx="837" formatCode="m/d/yy\ h:mm;@">
                        <c:v>45813.5</c:v>
                      </c:pt>
                      <c:pt idx="838" formatCode="m/d/yy\ h:mm;@">
                        <c:v>45813.583333333336</c:v>
                      </c:pt>
                      <c:pt idx="839" formatCode="m/d/yy\ h:mm;@">
                        <c:v>45813.666666666664</c:v>
                      </c:pt>
                      <c:pt idx="840" formatCode="m/d/yy\ h:mm;@">
                        <c:v>45813.75</c:v>
                      </c:pt>
                      <c:pt idx="841" formatCode="m/d/yy\ h:mm;@">
                        <c:v>45813.833333333336</c:v>
                      </c:pt>
                      <c:pt idx="842" formatCode="m/d/yy\ h:mm;@">
                        <c:v>45813.916666666664</c:v>
                      </c:pt>
                      <c:pt idx="843" formatCode="m/d/yy\ h:mm;@">
                        <c:v>45814</c:v>
                      </c:pt>
                      <c:pt idx="844" formatCode="m/d/yy\ h:mm;@">
                        <c:v>45814.083333333336</c:v>
                      </c:pt>
                      <c:pt idx="845" formatCode="m/d/yy\ h:mm;@">
                        <c:v>45814.166666666664</c:v>
                      </c:pt>
                      <c:pt idx="846" formatCode="m/d/yy\ h:mm;@">
                        <c:v>45814.25</c:v>
                      </c:pt>
                      <c:pt idx="847" formatCode="m/d/yy\ h:mm;@">
                        <c:v>45814.333333333336</c:v>
                      </c:pt>
                      <c:pt idx="848" formatCode="m/d/yy\ h:mm;@">
                        <c:v>45814.416666666664</c:v>
                      </c:pt>
                      <c:pt idx="849" formatCode="m/d/yy\ h:mm;@">
                        <c:v>45814.5</c:v>
                      </c:pt>
                      <c:pt idx="850" formatCode="m/d/yy\ h:mm;@">
                        <c:v>45814.583333333336</c:v>
                      </c:pt>
                      <c:pt idx="851" formatCode="m/d/yy\ h:mm;@">
                        <c:v>45814.666666666664</c:v>
                      </c:pt>
                      <c:pt idx="852" formatCode="m/d/yy\ h:mm;@">
                        <c:v>45814.75</c:v>
                      </c:pt>
                      <c:pt idx="853" formatCode="m/d/yy\ h:mm;@">
                        <c:v>45814.833333333336</c:v>
                      </c:pt>
                      <c:pt idx="854" formatCode="m/d/yy\ h:mm;@">
                        <c:v>45814.916666666664</c:v>
                      </c:pt>
                      <c:pt idx="855" formatCode="m/d/yy\ h:mm;@">
                        <c:v>45815</c:v>
                      </c:pt>
                      <c:pt idx="856" formatCode="m/d/yy\ h:mm;@">
                        <c:v>45815.083333333336</c:v>
                      </c:pt>
                      <c:pt idx="857" formatCode="m/d/yy\ h:mm;@">
                        <c:v>45815.166666666664</c:v>
                      </c:pt>
                      <c:pt idx="858" formatCode="m/d/yy\ h:mm;@">
                        <c:v>45815.25</c:v>
                      </c:pt>
                      <c:pt idx="859" formatCode="m/d/yy\ h:mm;@">
                        <c:v>45815.333333333336</c:v>
                      </c:pt>
                      <c:pt idx="860" formatCode="m/d/yy\ h:mm;@">
                        <c:v>45815.416666666664</c:v>
                      </c:pt>
                      <c:pt idx="861" formatCode="m/d/yy\ h:mm;@">
                        <c:v>45815.5</c:v>
                      </c:pt>
                      <c:pt idx="862" formatCode="m/d/yy\ h:mm;@">
                        <c:v>45815.583333333336</c:v>
                      </c:pt>
                      <c:pt idx="863" formatCode="m/d/yy\ h:mm;@">
                        <c:v>45815.666666666664</c:v>
                      </c:pt>
                      <c:pt idx="864" formatCode="m/d/yy\ h:mm;@">
                        <c:v>45815.75</c:v>
                      </c:pt>
                      <c:pt idx="865" formatCode="m/d/yy\ h:mm;@">
                        <c:v>45815.833333333336</c:v>
                      </c:pt>
                      <c:pt idx="866" formatCode="m/d/yy\ h:mm;@">
                        <c:v>45815.916666666664</c:v>
                      </c:pt>
                      <c:pt idx="867" formatCode="m/d/yy\ h:mm;@">
                        <c:v>45816</c:v>
                      </c:pt>
                      <c:pt idx="868" formatCode="m/d/yy\ h:mm;@">
                        <c:v>45816.083333333336</c:v>
                      </c:pt>
                      <c:pt idx="869" formatCode="m/d/yy\ h:mm;@">
                        <c:v>45816.166666666664</c:v>
                      </c:pt>
                      <c:pt idx="870" formatCode="m/d/yy\ h:mm;@">
                        <c:v>45816.25</c:v>
                      </c:pt>
                      <c:pt idx="871" formatCode="m/d/yy\ h:mm;@">
                        <c:v>45816.333333333336</c:v>
                      </c:pt>
                      <c:pt idx="872" formatCode="m/d/yy\ h:mm;@">
                        <c:v>45816.416666666664</c:v>
                      </c:pt>
                      <c:pt idx="873" formatCode="m/d/yy\ h:mm;@">
                        <c:v>45816.5</c:v>
                      </c:pt>
                      <c:pt idx="874" formatCode="m/d/yy\ h:mm;@">
                        <c:v>45816.583333333336</c:v>
                      </c:pt>
                      <c:pt idx="875" formatCode="m/d/yy\ h:mm;@">
                        <c:v>45816.666666666664</c:v>
                      </c:pt>
                      <c:pt idx="876" formatCode="m/d/yy\ h:mm;@">
                        <c:v>45816.75</c:v>
                      </c:pt>
                      <c:pt idx="877" formatCode="m/d/yy\ h:mm;@">
                        <c:v>45816.833333333336</c:v>
                      </c:pt>
                      <c:pt idx="878" formatCode="m/d/yy\ h:mm;@">
                        <c:v>45816.916666666664</c:v>
                      </c:pt>
                      <c:pt idx="879" formatCode="m/d/yy\ h:mm;@">
                        <c:v>45817</c:v>
                      </c:pt>
                      <c:pt idx="880" formatCode="m/d/yy\ h:mm;@">
                        <c:v>45817.083333333336</c:v>
                      </c:pt>
                      <c:pt idx="881" formatCode="m/d/yy\ h:mm;@">
                        <c:v>45817.166666666664</c:v>
                      </c:pt>
                      <c:pt idx="882" formatCode="m/d/yy\ h:mm;@">
                        <c:v>45817.25</c:v>
                      </c:pt>
                      <c:pt idx="883" formatCode="m/d/yy\ h:mm;@">
                        <c:v>45817.333333333336</c:v>
                      </c:pt>
                      <c:pt idx="884" formatCode="m/d/yy\ h:mm;@">
                        <c:v>45817.416666666664</c:v>
                      </c:pt>
                      <c:pt idx="885" formatCode="m/d/yy\ h:mm;@">
                        <c:v>45817.5</c:v>
                      </c:pt>
                      <c:pt idx="886" formatCode="m/d/yy\ h:mm;@">
                        <c:v>45817.583333333336</c:v>
                      </c:pt>
                      <c:pt idx="887" formatCode="m/d/yy\ h:mm;@">
                        <c:v>45817.666666666664</c:v>
                      </c:pt>
                      <c:pt idx="888" formatCode="m/d/yy\ h:mm;@">
                        <c:v>45817.75</c:v>
                      </c:pt>
                      <c:pt idx="889" formatCode="m/d/yy\ h:mm;@">
                        <c:v>45817.833333333336</c:v>
                      </c:pt>
                      <c:pt idx="890" formatCode="m/d/yy\ h:mm;@">
                        <c:v>45817.916666666664</c:v>
                      </c:pt>
                      <c:pt idx="891" formatCode="m/d/yy\ h:mm;@">
                        <c:v>45818</c:v>
                      </c:pt>
                      <c:pt idx="892" formatCode="m/d/yy\ h:mm;@">
                        <c:v>45818.083333333336</c:v>
                      </c:pt>
                      <c:pt idx="893" formatCode="m/d/yy\ h:mm;@">
                        <c:v>45818.166666666664</c:v>
                      </c:pt>
                      <c:pt idx="894" formatCode="m/d/yy\ h:mm;@">
                        <c:v>45818.25</c:v>
                      </c:pt>
                      <c:pt idx="895" formatCode="m/d/yy\ h:mm;@">
                        <c:v>45818.333333333336</c:v>
                      </c:pt>
                      <c:pt idx="896" formatCode="m/d/yy\ h:mm;@">
                        <c:v>45818.416666666664</c:v>
                      </c:pt>
                      <c:pt idx="897" formatCode="m/d/yy\ h:mm;@">
                        <c:v>45818.5</c:v>
                      </c:pt>
                      <c:pt idx="898" formatCode="m/d/yy\ h:mm;@">
                        <c:v>45818.583333333336</c:v>
                      </c:pt>
                      <c:pt idx="899" formatCode="m/d/yy\ h:mm;@">
                        <c:v>45818.666666666664</c:v>
                      </c:pt>
                      <c:pt idx="900" formatCode="m/d/yy\ h:mm;@">
                        <c:v>45818.75</c:v>
                      </c:pt>
                      <c:pt idx="901" formatCode="m/d/yy\ h:mm;@">
                        <c:v>45818.833333333336</c:v>
                      </c:pt>
                      <c:pt idx="902" formatCode="m/d/yy\ h:mm;@">
                        <c:v>45818.916666666664</c:v>
                      </c:pt>
                      <c:pt idx="903" formatCode="m/d/yy\ h:mm;@">
                        <c:v>45819</c:v>
                      </c:pt>
                      <c:pt idx="904" formatCode="m/d/yy\ h:mm;@">
                        <c:v>45819.083333333336</c:v>
                      </c:pt>
                      <c:pt idx="905" formatCode="m/d/yy\ h:mm;@">
                        <c:v>45819.166666666664</c:v>
                      </c:pt>
                      <c:pt idx="906" formatCode="m/d/yy\ h:mm;@">
                        <c:v>45819.25</c:v>
                      </c:pt>
                      <c:pt idx="907" formatCode="m/d/yy\ h:mm;@">
                        <c:v>45819.333333333336</c:v>
                      </c:pt>
                      <c:pt idx="908" formatCode="m/d/yy\ h:mm;@">
                        <c:v>45819.416666666664</c:v>
                      </c:pt>
                      <c:pt idx="909" formatCode="m/d/yy\ h:mm;@">
                        <c:v>45819.5</c:v>
                      </c:pt>
                      <c:pt idx="910" formatCode="m/d/yy\ h:mm;@">
                        <c:v>45819.583333333336</c:v>
                      </c:pt>
                      <c:pt idx="911" formatCode="m/d/yy\ h:mm;@">
                        <c:v>45819.666666666664</c:v>
                      </c:pt>
                      <c:pt idx="912" formatCode="m/d/yy\ h:mm;@">
                        <c:v>45819.75</c:v>
                      </c:pt>
                      <c:pt idx="913" formatCode="m/d/yy\ h:mm;@">
                        <c:v>45819.833333333336</c:v>
                      </c:pt>
                      <c:pt idx="914" formatCode="m/d/yy\ h:mm;@">
                        <c:v>45819.916666666664</c:v>
                      </c:pt>
                      <c:pt idx="915" formatCode="m/d/yy\ h:mm;@">
                        <c:v>45820</c:v>
                      </c:pt>
                      <c:pt idx="916" formatCode="m/d/yy\ h:mm;@">
                        <c:v>45820.083333333336</c:v>
                      </c:pt>
                      <c:pt idx="917" formatCode="m/d/yy\ h:mm;@">
                        <c:v>45820.166666666664</c:v>
                      </c:pt>
                      <c:pt idx="918" formatCode="m/d/yy\ h:mm;@">
                        <c:v>45820.25</c:v>
                      </c:pt>
                      <c:pt idx="919" formatCode="m/d/yy\ h:mm;@">
                        <c:v>45820.333333333336</c:v>
                      </c:pt>
                      <c:pt idx="920" formatCode="m/d/yy\ h:mm;@">
                        <c:v>45820.416666666664</c:v>
                      </c:pt>
                      <c:pt idx="921" formatCode="m/d/yy\ h:mm;@">
                        <c:v>45820.5</c:v>
                      </c:pt>
                      <c:pt idx="922" formatCode="m/d/yy\ h:mm;@">
                        <c:v>45820.583333333336</c:v>
                      </c:pt>
                      <c:pt idx="923" formatCode="m/d/yy\ h:mm;@">
                        <c:v>45820.666666666664</c:v>
                      </c:pt>
                      <c:pt idx="924" formatCode="m/d/yy\ h:mm;@">
                        <c:v>45820.75</c:v>
                      </c:pt>
                      <c:pt idx="925" formatCode="m/d/yy\ h:mm;@">
                        <c:v>45820.833333333336</c:v>
                      </c:pt>
                      <c:pt idx="926" formatCode="m/d/yy\ h:mm;@">
                        <c:v>45820.916666666664</c:v>
                      </c:pt>
                      <c:pt idx="927" formatCode="m/d/yy\ h:mm;@">
                        <c:v>45821</c:v>
                      </c:pt>
                      <c:pt idx="928" formatCode="m/d/yy\ h:mm;@">
                        <c:v>45821.083333333336</c:v>
                      </c:pt>
                      <c:pt idx="929" formatCode="m/d/yy\ h:mm;@">
                        <c:v>45821.166666666664</c:v>
                      </c:pt>
                      <c:pt idx="930" formatCode="m/d/yy\ h:mm;@">
                        <c:v>45821.25</c:v>
                      </c:pt>
                      <c:pt idx="931" formatCode="m/d/yy\ h:mm;@">
                        <c:v>45821.333333333336</c:v>
                      </c:pt>
                      <c:pt idx="932" formatCode="m/d/yy\ h:mm;@">
                        <c:v>45821.416666666664</c:v>
                      </c:pt>
                      <c:pt idx="933" formatCode="m/d/yy\ h:mm;@">
                        <c:v>45821.5</c:v>
                      </c:pt>
                      <c:pt idx="934" formatCode="m/d/yy\ h:mm;@">
                        <c:v>45821.583333333336</c:v>
                      </c:pt>
                      <c:pt idx="935" formatCode="m/d/yy\ h:mm;@">
                        <c:v>45821.666666666664</c:v>
                      </c:pt>
                      <c:pt idx="936" formatCode="m/d/yy\ h:mm;@">
                        <c:v>45821.75</c:v>
                      </c:pt>
                      <c:pt idx="937" formatCode="m/d/yy\ h:mm;@">
                        <c:v>45821.833333333336</c:v>
                      </c:pt>
                      <c:pt idx="938" formatCode="m/d/yy\ h:mm;@">
                        <c:v>45821.916666666664</c:v>
                      </c:pt>
                      <c:pt idx="939" formatCode="m/d/yy\ h:mm;@">
                        <c:v>45822</c:v>
                      </c:pt>
                      <c:pt idx="940" formatCode="m/d/yy\ h:mm;@">
                        <c:v>45822.083333333336</c:v>
                      </c:pt>
                      <c:pt idx="941" formatCode="m/d/yy\ h:mm;@">
                        <c:v>45822.166666666664</c:v>
                      </c:pt>
                      <c:pt idx="942" formatCode="m/d/yy\ h:mm;@">
                        <c:v>45822.25</c:v>
                      </c:pt>
                      <c:pt idx="943" formatCode="m/d/yy\ h:mm;@">
                        <c:v>45822.333333333336</c:v>
                      </c:pt>
                      <c:pt idx="944" formatCode="m/d/yy\ h:mm;@">
                        <c:v>45822.416666666664</c:v>
                      </c:pt>
                      <c:pt idx="945" formatCode="m/d/yy\ h:mm;@">
                        <c:v>45822.5</c:v>
                      </c:pt>
                      <c:pt idx="946" formatCode="m/d/yy\ h:mm;@">
                        <c:v>45822.583333333336</c:v>
                      </c:pt>
                      <c:pt idx="947" formatCode="m/d/yy\ h:mm;@">
                        <c:v>45822.666666666664</c:v>
                      </c:pt>
                      <c:pt idx="948" formatCode="m/d/yy\ h:mm;@">
                        <c:v>45822.75</c:v>
                      </c:pt>
                      <c:pt idx="949" formatCode="m/d/yy\ h:mm;@">
                        <c:v>45822.833333333336</c:v>
                      </c:pt>
                      <c:pt idx="950" formatCode="m/d/yy\ h:mm;@">
                        <c:v>45822.916666666664</c:v>
                      </c:pt>
                      <c:pt idx="951" formatCode="m/d/yy\ h:mm;@">
                        <c:v>45823</c:v>
                      </c:pt>
                      <c:pt idx="952" formatCode="m/d/yy\ h:mm;@">
                        <c:v>45823.083333333336</c:v>
                      </c:pt>
                      <c:pt idx="953" formatCode="m/d/yy\ h:mm;@">
                        <c:v>45823.166666666664</c:v>
                      </c:pt>
                      <c:pt idx="954" formatCode="m/d/yy\ h:mm;@">
                        <c:v>45823.25</c:v>
                      </c:pt>
                      <c:pt idx="955" formatCode="m/d/yy\ h:mm;@">
                        <c:v>45823.333333333336</c:v>
                      </c:pt>
                      <c:pt idx="956" formatCode="m/d/yy\ h:mm;@">
                        <c:v>45823.416666666664</c:v>
                      </c:pt>
                      <c:pt idx="957" formatCode="m/d/yy\ h:mm;@">
                        <c:v>45823.5</c:v>
                      </c:pt>
                      <c:pt idx="958" formatCode="m/d/yy\ h:mm;@">
                        <c:v>45823.583333333336</c:v>
                      </c:pt>
                      <c:pt idx="959" formatCode="m/d/yy\ h:mm;@">
                        <c:v>45823.666666666664</c:v>
                      </c:pt>
                      <c:pt idx="960" formatCode="m/d/yy\ h:mm;@">
                        <c:v>45823.75</c:v>
                      </c:pt>
                      <c:pt idx="961" formatCode="m/d/yy\ h:mm;@">
                        <c:v>45823.833333333336</c:v>
                      </c:pt>
                      <c:pt idx="962" formatCode="m/d/yy\ h:mm;@">
                        <c:v>45823.916666666664</c:v>
                      </c:pt>
                      <c:pt idx="963" formatCode="m/d/yy\ h:mm;@">
                        <c:v>45824</c:v>
                      </c:pt>
                      <c:pt idx="964" formatCode="m/d/yy\ h:mm;@">
                        <c:v>45824.083333333336</c:v>
                      </c:pt>
                      <c:pt idx="965" formatCode="m/d/yy\ h:mm;@">
                        <c:v>45824.166666666664</c:v>
                      </c:pt>
                      <c:pt idx="966" formatCode="m/d/yy\ h:mm;@">
                        <c:v>45824.25</c:v>
                      </c:pt>
                      <c:pt idx="967" formatCode="m/d/yy\ h:mm;@">
                        <c:v>45824.333333333336</c:v>
                      </c:pt>
                      <c:pt idx="968" formatCode="m/d/yy\ h:mm;@">
                        <c:v>45824.416666666664</c:v>
                      </c:pt>
                      <c:pt idx="969" formatCode="m/d/yy\ h:mm;@">
                        <c:v>45824.5</c:v>
                      </c:pt>
                      <c:pt idx="970" formatCode="m/d/yy\ h:mm;@">
                        <c:v>45824.583333333336</c:v>
                      </c:pt>
                      <c:pt idx="971" formatCode="m/d/yy\ h:mm;@">
                        <c:v>45824.666666666664</c:v>
                      </c:pt>
                      <c:pt idx="972" formatCode="m/d/yy\ h:mm;@">
                        <c:v>45824.75</c:v>
                      </c:pt>
                      <c:pt idx="973" formatCode="m/d/yy\ h:mm;@">
                        <c:v>45824.833333333336</c:v>
                      </c:pt>
                      <c:pt idx="974" formatCode="m/d/yy\ h:mm;@">
                        <c:v>45824.916666666664</c:v>
                      </c:pt>
                      <c:pt idx="975" formatCode="m/d/yy\ h:mm;@">
                        <c:v>45825</c:v>
                      </c:pt>
                      <c:pt idx="976" formatCode="m/d/yy\ h:mm;@">
                        <c:v>45825.083333333336</c:v>
                      </c:pt>
                      <c:pt idx="977" formatCode="m/d/yy\ h:mm;@">
                        <c:v>45825.166666666664</c:v>
                      </c:pt>
                      <c:pt idx="978" formatCode="m/d/yy\ h:mm;@">
                        <c:v>45825.25</c:v>
                      </c:pt>
                      <c:pt idx="979" formatCode="m/d/yy\ h:mm;@">
                        <c:v>45825.333333333336</c:v>
                      </c:pt>
                      <c:pt idx="980" formatCode="m/d/yy\ h:mm;@">
                        <c:v>45825.416666666664</c:v>
                      </c:pt>
                      <c:pt idx="981" formatCode="m/d/yy\ h:mm;@">
                        <c:v>45825.5</c:v>
                      </c:pt>
                      <c:pt idx="982" formatCode="m/d/yy\ h:mm;@">
                        <c:v>45825.583333333336</c:v>
                      </c:pt>
                      <c:pt idx="983" formatCode="m/d/yy\ h:mm;@">
                        <c:v>45825.666666666664</c:v>
                      </c:pt>
                      <c:pt idx="984" formatCode="m/d/yy\ h:mm;@">
                        <c:v>45825.75</c:v>
                      </c:pt>
                      <c:pt idx="985" formatCode="m/d/yy\ h:mm;@">
                        <c:v>45825.833333333336</c:v>
                      </c:pt>
                      <c:pt idx="986" formatCode="m/d/yy\ h:mm;@">
                        <c:v>45825.916666666664</c:v>
                      </c:pt>
                      <c:pt idx="987" formatCode="m/d/yy\ h:mm;@">
                        <c:v>45826</c:v>
                      </c:pt>
                      <c:pt idx="988" formatCode="m/d/yy\ h:mm;@">
                        <c:v>45826.083333333336</c:v>
                      </c:pt>
                      <c:pt idx="989" formatCode="m/d/yy\ h:mm;@">
                        <c:v>45826.166666666664</c:v>
                      </c:pt>
                      <c:pt idx="990" formatCode="m/d/yy\ h:mm;@">
                        <c:v>45826.25</c:v>
                      </c:pt>
                      <c:pt idx="991" formatCode="m/d/yy\ h:mm;@">
                        <c:v>45826.333333333336</c:v>
                      </c:pt>
                      <c:pt idx="992" formatCode="m/d/yy\ h:mm;@">
                        <c:v>45826.416666666664</c:v>
                      </c:pt>
                      <c:pt idx="993" formatCode="m/d/yy\ h:mm;@">
                        <c:v>45826.5</c:v>
                      </c:pt>
                      <c:pt idx="994" formatCode="m/d/yy\ h:mm;@">
                        <c:v>45826.583333333336</c:v>
                      </c:pt>
                      <c:pt idx="995" formatCode="m/d/yy\ h:mm;@">
                        <c:v>45826.666666666664</c:v>
                      </c:pt>
                      <c:pt idx="996" formatCode="m/d/yy\ h:mm;@">
                        <c:v>45826.75</c:v>
                      </c:pt>
                      <c:pt idx="997" formatCode="m/d/yy\ h:mm;@">
                        <c:v>45826.833333333336</c:v>
                      </c:pt>
                      <c:pt idx="998" formatCode="m/d/yy\ h:mm;@">
                        <c:v>45826.916666666664</c:v>
                      </c:pt>
                      <c:pt idx="999" formatCode="m/d/yy\ h:mm;@">
                        <c:v>45827</c:v>
                      </c:pt>
                      <c:pt idx="1000" formatCode="m/d/yy\ h:mm;@">
                        <c:v>45827.083333333336</c:v>
                      </c:pt>
                      <c:pt idx="1001" formatCode="m/d/yy\ h:mm;@">
                        <c:v>45827.166666666664</c:v>
                      </c:pt>
                      <c:pt idx="1002" formatCode="m/d/yy\ h:mm;@">
                        <c:v>45827.25</c:v>
                      </c:pt>
                      <c:pt idx="1003" formatCode="m/d/yy\ h:mm;@">
                        <c:v>45827.333333333336</c:v>
                      </c:pt>
                      <c:pt idx="1004" formatCode="m/d/yy\ h:mm;@">
                        <c:v>45827.416666666664</c:v>
                      </c:pt>
                      <c:pt idx="1005" formatCode="m/d/yy\ h:mm;@">
                        <c:v>45827.5</c:v>
                      </c:pt>
                      <c:pt idx="1006" formatCode="m/d/yy\ h:mm;@">
                        <c:v>45827.583333333336</c:v>
                      </c:pt>
                      <c:pt idx="1007" formatCode="m/d/yy\ h:mm;@">
                        <c:v>45827.666666666664</c:v>
                      </c:pt>
                      <c:pt idx="1008" formatCode="m/d/yy\ h:mm;@">
                        <c:v>45827.75</c:v>
                      </c:pt>
                      <c:pt idx="1009" formatCode="m/d/yy\ h:mm;@">
                        <c:v>45827.833333333336</c:v>
                      </c:pt>
                      <c:pt idx="1010" formatCode="m/d/yy\ h:mm;@">
                        <c:v>45827.916666666664</c:v>
                      </c:pt>
                      <c:pt idx="1011" formatCode="m/d/yy\ h:mm;@">
                        <c:v>45828</c:v>
                      </c:pt>
                      <c:pt idx="1012" formatCode="m/d/yy\ h:mm;@">
                        <c:v>45828.083333333336</c:v>
                      </c:pt>
                      <c:pt idx="1013" formatCode="m/d/yy\ h:mm;@">
                        <c:v>45828.166666666664</c:v>
                      </c:pt>
                      <c:pt idx="1014" formatCode="m/d/yy\ h:mm;@">
                        <c:v>45828.25</c:v>
                      </c:pt>
                      <c:pt idx="1015" formatCode="m/d/yy\ h:mm;@">
                        <c:v>45828.333333333336</c:v>
                      </c:pt>
                      <c:pt idx="1016" formatCode="m/d/yy\ h:mm;@">
                        <c:v>45828.416666666664</c:v>
                      </c:pt>
                      <c:pt idx="1017" formatCode="m/d/yy\ h:mm;@">
                        <c:v>45828.5</c:v>
                      </c:pt>
                      <c:pt idx="1018" formatCode="m/d/yy\ h:mm;@">
                        <c:v>45828.583333333336</c:v>
                      </c:pt>
                      <c:pt idx="1019" formatCode="m/d/yy\ h:mm;@">
                        <c:v>45828.666666666664</c:v>
                      </c:pt>
                      <c:pt idx="1020" formatCode="m/d/yy\ h:mm;@">
                        <c:v>45828.75</c:v>
                      </c:pt>
                      <c:pt idx="1021" formatCode="m/d/yy\ h:mm;@">
                        <c:v>45828.833333333336</c:v>
                      </c:pt>
                      <c:pt idx="1022" formatCode="m/d/yy\ h:mm;@">
                        <c:v>45828.916666666664</c:v>
                      </c:pt>
                      <c:pt idx="1023" formatCode="m/d/yy\ h:mm;@">
                        <c:v>45829</c:v>
                      </c:pt>
                      <c:pt idx="1024" formatCode="m/d/yy\ h:mm;@">
                        <c:v>45829.083333333336</c:v>
                      </c:pt>
                      <c:pt idx="1025" formatCode="m/d/yy\ h:mm;@">
                        <c:v>45829.166666666664</c:v>
                      </c:pt>
                      <c:pt idx="1026" formatCode="m/d/yy\ h:mm;@">
                        <c:v>45829.25</c:v>
                      </c:pt>
                      <c:pt idx="1027" formatCode="m/d/yy\ h:mm;@">
                        <c:v>45829.333333333336</c:v>
                      </c:pt>
                      <c:pt idx="1028" formatCode="m/d/yy\ h:mm;@">
                        <c:v>45829.416666666664</c:v>
                      </c:pt>
                      <c:pt idx="1029" formatCode="m/d/yy\ h:mm;@">
                        <c:v>45829.5</c:v>
                      </c:pt>
                      <c:pt idx="1030" formatCode="m/d/yy\ h:mm;@">
                        <c:v>45829.583333333336</c:v>
                      </c:pt>
                      <c:pt idx="1031" formatCode="m/d/yy\ h:mm;@">
                        <c:v>45829.666666666664</c:v>
                      </c:pt>
                      <c:pt idx="1032" formatCode="m/d/yy\ h:mm;@">
                        <c:v>45829.75</c:v>
                      </c:pt>
                      <c:pt idx="1033" formatCode="m/d/yy\ h:mm;@">
                        <c:v>45829.833333333336</c:v>
                      </c:pt>
                      <c:pt idx="1034" formatCode="m/d/yy\ h:mm;@">
                        <c:v>45829.916666666664</c:v>
                      </c:pt>
                      <c:pt idx="1035" formatCode="m/d/yy\ h:mm;@">
                        <c:v>45830</c:v>
                      </c:pt>
                      <c:pt idx="1036" formatCode="m/d/yy\ h:mm;@">
                        <c:v>45830.083333333336</c:v>
                      </c:pt>
                      <c:pt idx="1037" formatCode="m/d/yy\ h:mm;@">
                        <c:v>45830.166666666664</c:v>
                      </c:pt>
                      <c:pt idx="1038" formatCode="m/d/yy\ h:mm;@">
                        <c:v>45830.25</c:v>
                      </c:pt>
                      <c:pt idx="1039" formatCode="m/d/yy\ h:mm;@">
                        <c:v>45830.333333333336</c:v>
                      </c:pt>
                      <c:pt idx="1040" formatCode="m/d/yy\ h:mm;@">
                        <c:v>45830.416666666664</c:v>
                      </c:pt>
                      <c:pt idx="1041" formatCode="m/d/yy\ h:mm;@">
                        <c:v>45830.5</c:v>
                      </c:pt>
                      <c:pt idx="1042" formatCode="m/d/yy\ h:mm;@">
                        <c:v>45830.583333333336</c:v>
                      </c:pt>
                      <c:pt idx="1043" formatCode="m/d/yy\ h:mm;@">
                        <c:v>45830.666666666664</c:v>
                      </c:pt>
                      <c:pt idx="1044" formatCode="m/d/yy\ h:mm;@">
                        <c:v>45830.75</c:v>
                      </c:pt>
                      <c:pt idx="1045" formatCode="m/d/yy\ h:mm;@">
                        <c:v>45830.833333333336</c:v>
                      </c:pt>
                      <c:pt idx="1046" formatCode="m/d/yy\ h:mm;@">
                        <c:v>45830.916666666664</c:v>
                      </c:pt>
                      <c:pt idx="1047" formatCode="m/d/yy\ h:mm;@">
                        <c:v>45831</c:v>
                      </c:pt>
                      <c:pt idx="1048" formatCode="m/d/yy\ h:mm;@">
                        <c:v>45831.083333333336</c:v>
                      </c:pt>
                      <c:pt idx="1049" formatCode="m/d/yy\ h:mm;@">
                        <c:v>45831.166666666664</c:v>
                      </c:pt>
                      <c:pt idx="1050" formatCode="m/d/yy\ h:mm;@">
                        <c:v>45831.25</c:v>
                      </c:pt>
                      <c:pt idx="1051" formatCode="m/d/yy\ h:mm;@">
                        <c:v>45831.333333333336</c:v>
                      </c:pt>
                      <c:pt idx="1052" formatCode="m/d/yy\ h:mm;@">
                        <c:v>45831.416666666664</c:v>
                      </c:pt>
                      <c:pt idx="1053" formatCode="m/d/yy\ h:mm;@">
                        <c:v>45831.5</c:v>
                      </c:pt>
                      <c:pt idx="1054" formatCode="m/d/yy\ h:mm;@">
                        <c:v>45831.583333333336</c:v>
                      </c:pt>
                      <c:pt idx="1055" formatCode="m/d/yy\ h:mm;@">
                        <c:v>45831.666666666664</c:v>
                      </c:pt>
                      <c:pt idx="1056" formatCode="m/d/yy\ h:mm;@">
                        <c:v>45831.75</c:v>
                      </c:pt>
                      <c:pt idx="1057" formatCode="m/d/yy\ h:mm;@">
                        <c:v>45831.833333333336</c:v>
                      </c:pt>
                      <c:pt idx="1058" formatCode="m/d/yy\ h:mm;@">
                        <c:v>45831.916666666664</c:v>
                      </c:pt>
                      <c:pt idx="1059" formatCode="m/d/yy\ h:mm;@">
                        <c:v>45832</c:v>
                      </c:pt>
                      <c:pt idx="1060" formatCode="m/d/yy\ h:mm;@">
                        <c:v>45832.083333333336</c:v>
                      </c:pt>
                      <c:pt idx="1061" formatCode="m/d/yy\ h:mm;@">
                        <c:v>45832.166666666664</c:v>
                      </c:pt>
                      <c:pt idx="1062" formatCode="m/d/yy\ h:mm;@">
                        <c:v>45832.25</c:v>
                      </c:pt>
                      <c:pt idx="1063" formatCode="m/d/yy\ h:mm;@">
                        <c:v>45832.333333333336</c:v>
                      </c:pt>
                      <c:pt idx="1064" formatCode="m/d/yy\ h:mm;@">
                        <c:v>45832.416666666664</c:v>
                      </c:pt>
                      <c:pt idx="1065" formatCode="m/d/yy\ h:mm;@">
                        <c:v>45832.5</c:v>
                      </c:pt>
                      <c:pt idx="1066" formatCode="m/d/yy\ h:mm;@">
                        <c:v>45832.583333333336</c:v>
                      </c:pt>
                      <c:pt idx="1067" formatCode="m/d/yy\ h:mm;@">
                        <c:v>45832.666666666664</c:v>
                      </c:pt>
                      <c:pt idx="1068" formatCode="m/d/yy\ h:mm;@">
                        <c:v>45832.75</c:v>
                      </c:pt>
                      <c:pt idx="1069" formatCode="m/d/yy\ h:mm;@">
                        <c:v>45832.833333333336</c:v>
                      </c:pt>
                      <c:pt idx="1070" formatCode="m/d/yy\ h:mm;@">
                        <c:v>45832.916666666664</c:v>
                      </c:pt>
                      <c:pt idx="1071" formatCode="m/d/yy\ h:mm;@">
                        <c:v>45833</c:v>
                      </c:pt>
                      <c:pt idx="1072" formatCode="m/d/yy\ h:mm;@">
                        <c:v>45833.083333333336</c:v>
                      </c:pt>
                      <c:pt idx="1073" formatCode="m/d/yy\ h:mm;@">
                        <c:v>45833.166666666664</c:v>
                      </c:pt>
                      <c:pt idx="1074" formatCode="m/d/yy\ h:mm;@">
                        <c:v>45833.25</c:v>
                      </c:pt>
                      <c:pt idx="1075" formatCode="m/d/yy\ h:mm;@">
                        <c:v>45833.333333333336</c:v>
                      </c:pt>
                      <c:pt idx="1076" formatCode="m/d/yy\ h:mm;@">
                        <c:v>45833.416666666664</c:v>
                      </c:pt>
                      <c:pt idx="1077" formatCode="m/d/yy\ h:mm;@">
                        <c:v>45833.5</c:v>
                      </c:pt>
                      <c:pt idx="1078" formatCode="m/d/yy\ h:mm;@">
                        <c:v>45833.583333333336</c:v>
                      </c:pt>
                      <c:pt idx="1079" formatCode="m/d/yy\ h:mm;@">
                        <c:v>45833.666666666664</c:v>
                      </c:pt>
                      <c:pt idx="1080" formatCode="m/d/yy\ h:mm;@">
                        <c:v>45833.75</c:v>
                      </c:pt>
                      <c:pt idx="1081" formatCode="m/d/yy\ h:mm;@">
                        <c:v>45833.833333333336</c:v>
                      </c:pt>
                      <c:pt idx="1082" formatCode="m/d/yy\ h:mm;@">
                        <c:v>45833.916666666664</c:v>
                      </c:pt>
                      <c:pt idx="1083" formatCode="m/d/yy\ h:mm;@">
                        <c:v>45834</c:v>
                      </c:pt>
                      <c:pt idx="1084" formatCode="m/d/yy\ h:mm;@">
                        <c:v>45834.083333333336</c:v>
                      </c:pt>
                      <c:pt idx="1085" formatCode="m/d/yy\ h:mm;@">
                        <c:v>45834.166666666664</c:v>
                      </c:pt>
                      <c:pt idx="1086" formatCode="m/d/yy\ h:mm;@">
                        <c:v>45834.25</c:v>
                      </c:pt>
                      <c:pt idx="1087" formatCode="m/d/yy\ h:mm;@">
                        <c:v>45834.333333333336</c:v>
                      </c:pt>
                      <c:pt idx="1088" formatCode="m/d/yy\ h:mm;@">
                        <c:v>45834.416666666664</c:v>
                      </c:pt>
                      <c:pt idx="1089" formatCode="m/d/yy\ h:mm;@">
                        <c:v>45834.5</c:v>
                      </c:pt>
                      <c:pt idx="1090" formatCode="m/d/yy\ h:mm;@">
                        <c:v>45834.583333333336</c:v>
                      </c:pt>
                      <c:pt idx="1091" formatCode="m/d/yy\ h:mm;@">
                        <c:v>45834.666666666664</c:v>
                      </c:pt>
                      <c:pt idx="1092" formatCode="m/d/yy\ h:mm;@">
                        <c:v>45834.75</c:v>
                      </c:pt>
                      <c:pt idx="1093" formatCode="m/d/yy\ h:mm;@">
                        <c:v>45834.833333333336</c:v>
                      </c:pt>
                      <c:pt idx="1094" formatCode="m/d/yy\ h:mm;@">
                        <c:v>45834.916666666664</c:v>
                      </c:pt>
                      <c:pt idx="1095" formatCode="m/d/yy\ h:mm;@">
                        <c:v>45835</c:v>
                      </c:pt>
                      <c:pt idx="1096" formatCode="m/d/yy\ h:mm;@">
                        <c:v>45835.083333333336</c:v>
                      </c:pt>
                      <c:pt idx="1097" formatCode="m/d/yy\ h:mm;@">
                        <c:v>45835.166666666664</c:v>
                      </c:pt>
                      <c:pt idx="1098" formatCode="m/d/yy\ h:mm;@">
                        <c:v>45835.25</c:v>
                      </c:pt>
                      <c:pt idx="1099" formatCode="m/d/yy\ h:mm;@">
                        <c:v>45835.333333333336</c:v>
                      </c:pt>
                      <c:pt idx="1100" formatCode="m/d/yy\ h:mm;@">
                        <c:v>45835.416666666664</c:v>
                      </c:pt>
                      <c:pt idx="1101" formatCode="m/d/yy\ h:mm;@">
                        <c:v>45835.5</c:v>
                      </c:pt>
                      <c:pt idx="1102" formatCode="m/d/yy\ h:mm;@">
                        <c:v>45835.583333333336</c:v>
                      </c:pt>
                      <c:pt idx="1103" formatCode="m/d/yy\ h:mm;@">
                        <c:v>45835.666666666664</c:v>
                      </c:pt>
                      <c:pt idx="1104" formatCode="m/d/yy\ h:mm;@">
                        <c:v>45835.75</c:v>
                      </c:pt>
                      <c:pt idx="1105" formatCode="m/d/yy\ h:mm;@">
                        <c:v>45835.833333333336</c:v>
                      </c:pt>
                      <c:pt idx="1106" formatCode="m/d/yy\ h:mm;@">
                        <c:v>45835.916666666664</c:v>
                      </c:pt>
                      <c:pt idx="1107" formatCode="m/d/yy\ h:mm;@">
                        <c:v>45836</c:v>
                      </c:pt>
                      <c:pt idx="1108" formatCode="m/d/yy\ h:mm;@">
                        <c:v>45836.083333333336</c:v>
                      </c:pt>
                      <c:pt idx="1109" formatCode="m/d/yy\ h:mm;@">
                        <c:v>45836.166666666664</c:v>
                      </c:pt>
                      <c:pt idx="1110" formatCode="m/d/yy\ h:mm;@">
                        <c:v>45836.25</c:v>
                      </c:pt>
                      <c:pt idx="1111" formatCode="m/d/yy\ h:mm;@">
                        <c:v>45836.333333333336</c:v>
                      </c:pt>
                      <c:pt idx="1112" formatCode="m/d/yy\ h:mm;@">
                        <c:v>45836.416666666664</c:v>
                      </c:pt>
                      <c:pt idx="1113" formatCode="m/d/yy\ h:mm;@">
                        <c:v>45836.5</c:v>
                      </c:pt>
                      <c:pt idx="1114" formatCode="m/d/yy\ h:mm;@">
                        <c:v>45836.583333333336</c:v>
                      </c:pt>
                      <c:pt idx="1115" formatCode="m/d/yy\ h:mm;@">
                        <c:v>45836.666666666664</c:v>
                      </c:pt>
                      <c:pt idx="1116" formatCode="m/d/yy\ h:mm;@">
                        <c:v>45836.75</c:v>
                      </c:pt>
                      <c:pt idx="1117" formatCode="m/d/yy\ h:mm;@">
                        <c:v>45836.833333333336</c:v>
                      </c:pt>
                      <c:pt idx="1118" formatCode="m/d/yy\ h:mm;@">
                        <c:v>45836.916666666664</c:v>
                      </c:pt>
                      <c:pt idx="1119" formatCode="m/d/yy\ h:mm;@">
                        <c:v>45837</c:v>
                      </c:pt>
                      <c:pt idx="1120" formatCode="m/d/yy\ h:mm;@">
                        <c:v>45837.083333333336</c:v>
                      </c:pt>
                      <c:pt idx="1121" formatCode="m/d/yy\ h:mm;@">
                        <c:v>45837.166666666664</c:v>
                      </c:pt>
                      <c:pt idx="1122" formatCode="m/d/yy\ h:mm;@">
                        <c:v>45837.25</c:v>
                      </c:pt>
                      <c:pt idx="1123" formatCode="m/d/yy\ h:mm;@">
                        <c:v>45837.333333333336</c:v>
                      </c:pt>
                      <c:pt idx="1124" formatCode="m/d/yy\ h:mm;@">
                        <c:v>45837.416666666664</c:v>
                      </c:pt>
                      <c:pt idx="1125" formatCode="m/d/yy\ h:mm;@">
                        <c:v>45837.5</c:v>
                      </c:pt>
                      <c:pt idx="1126" formatCode="m/d/yy\ h:mm;@">
                        <c:v>45837.583333333336</c:v>
                      </c:pt>
                      <c:pt idx="1127" formatCode="m/d/yy\ h:mm;@">
                        <c:v>45837.666666666664</c:v>
                      </c:pt>
                      <c:pt idx="1128" formatCode="m/d/yy\ h:mm;@">
                        <c:v>45837.75</c:v>
                      </c:pt>
                      <c:pt idx="1129" formatCode="m/d/yy\ h:mm;@">
                        <c:v>45837.833333333336</c:v>
                      </c:pt>
                      <c:pt idx="1130" formatCode="m/d/yy\ h:mm;@">
                        <c:v>45837.916666666664</c:v>
                      </c:pt>
                      <c:pt idx="1131" formatCode="m/d/yy\ h:mm;@">
                        <c:v>45838</c:v>
                      </c:pt>
                      <c:pt idx="1132" formatCode="m/d/yy\ h:mm;@">
                        <c:v>45838.083333333336</c:v>
                      </c:pt>
                      <c:pt idx="1133" formatCode="m/d/yy\ h:mm;@">
                        <c:v>45838.166666666664</c:v>
                      </c:pt>
                      <c:pt idx="1134" formatCode="m/d/yy\ h:mm;@">
                        <c:v>45838.25</c:v>
                      </c:pt>
                      <c:pt idx="1135" formatCode="m/d/yy\ h:mm;@">
                        <c:v>45838.333333333336</c:v>
                      </c:pt>
                      <c:pt idx="1136" formatCode="m/d/yy\ h:mm;@">
                        <c:v>45838.416666666664</c:v>
                      </c:pt>
                      <c:pt idx="1137" formatCode="m/d/yy\ h:mm;@">
                        <c:v>45838.5</c:v>
                      </c:pt>
                      <c:pt idx="1138" formatCode="m/d/yy\ h:mm;@">
                        <c:v>45838.583333333336</c:v>
                      </c:pt>
                      <c:pt idx="1139" formatCode="m/d/yy\ h:mm;@">
                        <c:v>45838.666666666664</c:v>
                      </c:pt>
                      <c:pt idx="1140" formatCode="m/d/yy\ h:mm;@">
                        <c:v>45838.75</c:v>
                      </c:pt>
                      <c:pt idx="1141" formatCode="m/d/yy\ h:mm;@">
                        <c:v>45838.833333333336</c:v>
                      </c:pt>
                      <c:pt idx="1142" formatCode="m/d/yy\ h:mm;@">
                        <c:v>45838.916666666664</c:v>
                      </c:pt>
                      <c:pt idx="1143" formatCode="m/d/yy\ h:mm;@">
                        <c:v>45839</c:v>
                      </c:pt>
                      <c:pt idx="1144" formatCode="m/d/yy\ h:mm;@">
                        <c:v>45839.083333333336</c:v>
                      </c:pt>
                      <c:pt idx="1145" formatCode="m/d/yy\ h:mm;@">
                        <c:v>45839.166666666664</c:v>
                      </c:pt>
                      <c:pt idx="1146" formatCode="m/d/yy\ h:mm;@">
                        <c:v>45839.25</c:v>
                      </c:pt>
                      <c:pt idx="1147" formatCode="m/d/yy\ h:mm;@">
                        <c:v>45839.333333333336</c:v>
                      </c:pt>
                      <c:pt idx="1148" formatCode="m/d/yy\ h:mm;@">
                        <c:v>45839.416666666664</c:v>
                      </c:pt>
                      <c:pt idx="1149" formatCode="m/d/yy\ h:mm;@">
                        <c:v>45839.5</c:v>
                      </c:pt>
                      <c:pt idx="1150" formatCode="m/d/yy\ h:mm;@">
                        <c:v>45839.583333333336</c:v>
                      </c:pt>
                      <c:pt idx="1151" formatCode="m/d/yy\ h:mm;@">
                        <c:v>45839.666666666664</c:v>
                      </c:pt>
                      <c:pt idx="1152" formatCode="m/d/yy\ h:mm;@">
                        <c:v>45839.75</c:v>
                      </c:pt>
                      <c:pt idx="1153" formatCode="m/d/yy\ h:mm;@">
                        <c:v>45839.833333333336</c:v>
                      </c:pt>
                      <c:pt idx="1154" formatCode="m/d/yy\ h:mm;@">
                        <c:v>45839.916666666664</c:v>
                      </c:pt>
                      <c:pt idx="1155" formatCode="m/d/yy\ h:mm;@">
                        <c:v>45840</c:v>
                      </c:pt>
                      <c:pt idx="1156" formatCode="m/d/yy\ h:mm;@">
                        <c:v>45840.083333333336</c:v>
                      </c:pt>
                      <c:pt idx="1157" formatCode="m/d/yy\ h:mm;@">
                        <c:v>45840.166666666664</c:v>
                      </c:pt>
                      <c:pt idx="1158" formatCode="m/d/yy\ h:mm;@">
                        <c:v>45840.25</c:v>
                      </c:pt>
                      <c:pt idx="1159" formatCode="m/d/yy\ h:mm;@">
                        <c:v>45840.333333333336</c:v>
                      </c:pt>
                      <c:pt idx="1160" formatCode="m/d/yy\ h:mm;@">
                        <c:v>45840.416666666664</c:v>
                      </c:pt>
                      <c:pt idx="1161" formatCode="m/d/yy\ h:mm;@">
                        <c:v>45840.5</c:v>
                      </c:pt>
                      <c:pt idx="1162" formatCode="m/d/yy\ h:mm;@">
                        <c:v>45840.583333333336</c:v>
                      </c:pt>
                      <c:pt idx="1163" formatCode="m/d/yy\ h:mm;@">
                        <c:v>45840.666666666664</c:v>
                      </c:pt>
                      <c:pt idx="1164" formatCode="m/d/yy\ h:mm;@">
                        <c:v>45840.75</c:v>
                      </c:pt>
                      <c:pt idx="1165" formatCode="m/d/yy\ h:mm;@">
                        <c:v>45840.833333333336</c:v>
                      </c:pt>
                      <c:pt idx="1166" formatCode="m/d/yy\ h:mm;@">
                        <c:v>45840.916666666664</c:v>
                      </c:pt>
                      <c:pt idx="1167" formatCode="m/d/yy\ h:mm;@">
                        <c:v>45841</c:v>
                      </c:pt>
                      <c:pt idx="1168" formatCode="m/d/yy\ h:mm;@">
                        <c:v>45841.083333333336</c:v>
                      </c:pt>
                      <c:pt idx="1169" formatCode="m/d/yy\ h:mm;@">
                        <c:v>45841.166666666664</c:v>
                      </c:pt>
                      <c:pt idx="1170" formatCode="m/d/yy\ h:mm;@">
                        <c:v>45841.25</c:v>
                      </c:pt>
                      <c:pt idx="1171" formatCode="m/d/yy\ h:mm;@">
                        <c:v>45841.333333333336</c:v>
                      </c:pt>
                      <c:pt idx="1172" formatCode="m/d/yy\ h:mm;@">
                        <c:v>45841.416666666664</c:v>
                      </c:pt>
                      <c:pt idx="1173" formatCode="m/d/yy\ h:mm;@">
                        <c:v>45841.5</c:v>
                      </c:pt>
                      <c:pt idx="1174" formatCode="m/d/yy\ h:mm;@">
                        <c:v>45841.583333333336</c:v>
                      </c:pt>
                      <c:pt idx="1175" formatCode="m/d/yy\ h:mm;@">
                        <c:v>45841.666666666664</c:v>
                      </c:pt>
                      <c:pt idx="1176" formatCode="m/d/yy\ h:mm;@">
                        <c:v>45841.75</c:v>
                      </c:pt>
                      <c:pt idx="1177" formatCode="m/d/yy\ h:mm;@">
                        <c:v>45841.833333333336</c:v>
                      </c:pt>
                      <c:pt idx="1178" formatCode="m/d/yy\ h:mm;@">
                        <c:v>45841.916666666664</c:v>
                      </c:pt>
                      <c:pt idx="1179" formatCode="m/d/yy\ h:mm;@">
                        <c:v>45842</c:v>
                      </c:pt>
                      <c:pt idx="1180" formatCode="m/d/yy\ h:mm;@">
                        <c:v>45842.083333333336</c:v>
                      </c:pt>
                      <c:pt idx="1181" formatCode="m/d/yy\ h:mm;@">
                        <c:v>45842.166666666664</c:v>
                      </c:pt>
                      <c:pt idx="1182" formatCode="m/d/yy\ h:mm;@">
                        <c:v>45842.25</c:v>
                      </c:pt>
                      <c:pt idx="1183" formatCode="m/d/yy\ h:mm;@">
                        <c:v>45842.333333333336</c:v>
                      </c:pt>
                      <c:pt idx="1184" formatCode="m/d/yy\ h:mm;@">
                        <c:v>45842.416666666664</c:v>
                      </c:pt>
                      <c:pt idx="1185" formatCode="m/d/yy\ h:mm;@">
                        <c:v>45842.5</c:v>
                      </c:pt>
                      <c:pt idx="1186" formatCode="m/d/yy\ h:mm;@">
                        <c:v>45842.583333333336</c:v>
                      </c:pt>
                      <c:pt idx="1187" formatCode="m/d/yy\ h:mm;@">
                        <c:v>45842.666666666664</c:v>
                      </c:pt>
                      <c:pt idx="1188" formatCode="m/d/yy\ h:mm;@">
                        <c:v>45842.75</c:v>
                      </c:pt>
                      <c:pt idx="1189" formatCode="m/d/yy\ h:mm;@">
                        <c:v>45842.833333333336</c:v>
                      </c:pt>
                      <c:pt idx="1190" formatCode="m/d/yy\ h:mm;@">
                        <c:v>45842.916666666664</c:v>
                      </c:pt>
                      <c:pt idx="1191" formatCode="m/d/yy\ h:mm;@">
                        <c:v>45843</c:v>
                      </c:pt>
                      <c:pt idx="1192" formatCode="m/d/yy\ h:mm;@">
                        <c:v>45843.083333333336</c:v>
                      </c:pt>
                      <c:pt idx="1193" formatCode="m/d/yy\ h:mm;@">
                        <c:v>45843.166666666664</c:v>
                      </c:pt>
                      <c:pt idx="1194" formatCode="m/d/yy\ h:mm;@">
                        <c:v>45843.25</c:v>
                      </c:pt>
                      <c:pt idx="1195" formatCode="m/d/yy\ h:mm;@">
                        <c:v>45843.333333333336</c:v>
                      </c:pt>
                      <c:pt idx="1196" formatCode="m/d/yy\ h:mm;@">
                        <c:v>45843.416666666664</c:v>
                      </c:pt>
                      <c:pt idx="1197" formatCode="m/d/yy\ h:mm;@">
                        <c:v>45843.5</c:v>
                      </c:pt>
                      <c:pt idx="1198" formatCode="m/d/yy\ h:mm;@">
                        <c:v>45843.583333333336</c:v>
                      </c:pt>
                      <c:pt idx="1199" formatCode="m/d/yy\ h:mm;@">
                        <c:v>45843.666666666664</c:v>
                      </c:pt>
                      <c:pt idx="1200" formatCode="m/d/yy\ h:mm;@">
                        <c:v>45843.75</c:v>
                      </c:pt>
                      <c:pt idx="1201" formatCode="m/d/yy\ h:mm;@">
                        <c:v>45843.833333333336</c:v>
                      </c:pt>
                      <c:pt idx="1202" formatCode="m/d/yy\ h:mm;@">
                        <c:v>45843.916666666664</c:v>
                      </c:pt>
                      <c:pt idx="1203" formatCode="m/d/yy\ h:mm;@">
                        <c:v>45844</c:v>
                      </c:pt>
                      <c:pt idx="1204" formatCode="m/d/yy\ h:mm;@">
                        <c:v>45844.083333333336</c:v>
                      </c:pt>
                      <c:pt idx="1205" formatCode="m/d/yy\ h:mm;@">
                        <c:v>45844.166666666664</c:v>
                      </c:pt>
                      <c:pt idx="1206" formatCode="m/d/yy\ h:mm;@">
                        <c:v>45844.25</c:v>
                      </c:pt>
                      <c:pt idx="1207" formatCode="m/d/yy\ h:mm;@">
                        <c:v>45844.333333333336</c:v>
                      </c:pt>
                      <c:pt idx="1208" formatCode="m/d/yy\ h:mm;@">
                        <c:v>45844.416666666664</c:v>
                      </c:pt>
                      <c:pt idx="1209" formatCode="m/d/yy\ h:mm;@">
                        <c:v>45844.5</c:v>
                      </c:pt>
                      <c:pt idx="1210" formatCode="m/d/yy\ h:mm;@">
                        <c:v>45844.583333333336</c:v>
                      </c:pt>
                      <c:pt idx="1211" formatCode="m/d/yy\ h:mm;@">
                        <c:v>45844.666666666664</c:v>
                      </c:pt>
                      <c:pt idx="1212" formatCode="m/d/yy\ h:mm;@">
                        <c:v>45844.75</c:v>
                      </c:pt>
                      <c:pt idx="1213" formatCode="m/d/yy\ h:mm;@">
                        <c:v>45844.833333333336</c:v>
                      </c:pt>
                      <c:pt idx="1214" formatCode="m/d/yy\ h:mm;@">
                        <c:v>45844.916666666664</c:v>
                      </c:pt>
                      <c:pt idx="1215" formatCode="m/d/yy\ h:mm;@">
                        <c:v>45845</c:v>
                      </c:pt>
                      <c:pt idx="1216" formatCode="m/d/yy\ h:mm;@">
                        <c:v>45845.083333333336</c:v>
                      </c:pt>
                      <c:pt idx="1217" formatCode="m/d/yy\ h:mm;@">
                        <c:v>45845.166666666664</c:v>
                      </c:pt>
                      <c:pt idx="1218" formatCode="m/d/yy\ h:mm;@">
                        <c:v>45845.25</c:v>
                      </c:pt>
                      <c:pt idx="1219" formatCode="m/d/yy\ h:mm;@">
                        <c:v>45845.333333333336</c:v>
                      </c:pt>
                      <c:pt idx="1220" formatCode="m/d/yy\ h:mm;@">
                        <c:v>45845.416666666664</c:v>
                      </c:pt>
                      <c:pt idx="1221" formatCode="m/d/yy\ h:mm;@">
                        <c:v>45845.5</c:v>
                      </c:pt>
                      <c:pt idx="1222" formatCode="m/d/yy\ h:mm;@">
                        <c:v>45845.583333333336</c:v>
                      </c:pt>
                      <c:pt idx="1223" formatCode="m/d/yy\ h:mm;@">
                        <c:v>45845.666666666664</c:v>
                      </c:pt>
                      <c:pt idx="1224" formatCode="m/d/yy\ h:mm;@">
                        <c:v>45845.75</c:v>
                      </c:pt>
                      <c:pt idx="1225" formatCode="m/d/yy\ h:mm;@">
                        <c:v>45845.833333333336</c:v>
                      </c:pt>
                      <c:pt idx="1226" formatCode="m/d/yy\ h:mm;@">
                        <c:v>45845.916666666664</c:v>
                      </c:pt>
                      <c:pt idx="1227" formatCode="m/d/yy\ h:mm;@">
                        <c:v>45846</c:v>
                      </c:pt>
                      <c:pt idx="1228" formatCode="m/d/yy\ h:mm;@">
                        <c:v>45846.083333333336</c:v>
                      </c:pt>
                      <c:pt idx="1229" formatCode="m/d/yy\ h:mm;@">
                        <c:v>45846.166666666664</c:v>
                      </c:pt>
                      <c:pt idx="1230" formatCode="m/d/yy\ h:mm;@">
                        <c:v>45846.25</c:v>
                      </c:pt>
                      <c:pt idx="1231" formatCode="m/d/yy\ h:mm;@">
                        <c:v>45846.333333333336</c:v>
                      </c:pt>
                      <c:pt idx="1232" formatCode="m/d/yy\ h:mm;@">
                        <c:v>45846.416666666664</c:v>
                      </c:pt>
                      <c:pt idx="1233" formatCode="m/d/yy\ h:mm;@">
                        <c:v>45846.5</c:v>
                      </c:pt>
                      <c:pt idx="1234" formatCode="m/d/yy\ h:mm;@">
                        <c:v>45846.583333333336</c:v>
                      </c:pt>
                      <c:pt idx="1235" formatCode="m/d/yy\ h:mm;@">
                        <c:v>45846.666666666664</c:v>
                      </c:pt>
                      <c:pt idx="1236" formatCode="m/d/yy\ h:mm;@">
                        <c:v>45846.75</c:v>
                      </c:pt>
                      <c:pt idx="1237" formatCode="m/d/yy\ h:mm;@">
                        <c:v>45846.833333333336</c:v>
                      </c:pt>
                      <c:pt idx="1238" formatCode="m/d/yy\ h:mm;@">
                        <c:v>45846.916666666664</c:v>
                      </c:pt>
                      <c:pt idx="1239" formatCode="m/d/yy\ h:mm;@">
                        <c:v>45847</c:v>
                      </c:pt>
                      <c:pt idx="1240" formatCode="m/d/yy\ h:mm;@">
                        <c:v>45847.083333333336</c:v>
                      </c:pt>
                      <c:pt idx="1241" formatCode="m/d/yy\ h:mm;@">
                        <c:v>45847.166666666664</c:v>
                      </c:pt>
                      <c:pt idx="1242" formatCode="m/d/yy\ h:mm;@">
                        <c:v>45847.25</c:v>
                      </c:pt>
                      <c:pt idx="1243" formatCode="m/d/yy\ h:mm;@">
                        <c:v>45847.333333333336</c:v>
                      </c:pt>
                      <c:pt idx="1244" formatCode="m/d/yy\ h:mm;@">
                        <c:v>45847.416666666664</c:v>
                      </c:pt>
                      <c:pt idx="1245" formatCode="m/d/yy\ h:mm;@">
                        <c:v>45847.5</c:v>
                      </c:pt>
                      <c:pt idx="1246" formatCode="m/d/yy\ h:mm;@">
                        <c:v>45847.583333333336</c:v>
                      </c:pt>
                      <c:pt idx="1247" formatCode="m/d/yy\ h:mm;@">
                        <c:v>45847.666666666664</c:v>
                      </c:pt>
                      <c:pt idx="1248" formatCode="m/d/yy\ h:mm;@">
                        <c:v>45847.75</c:v>
                      </c:pt>
                      <c:pt idx="1249" formatCode="m/d/yy\ h:mm;@">
                        <c:v>45847.833333333336</c:v>
                      </c:pt>
                      <c:pt idx="1250" formatCode="m/d/yy\ h:mm;@">
                        <c:v>45847.916666666664</c:v>
                      </c:pt>
                      <c:pt idx="1251" formatCode="m/d/yy\ h:mm;@">
                        <c:v>45848</c:v>
                      </c:pt>
                      <c:pt idx="1252" formatCode="m/d/yy\ h:mm;@">
                        <c:v>45848.083333333336</c:v>
                      </c:pt>
                      <c:pt idx="1253" formatCode="m/d/yy\ h:mm;@">
                        <c:v>45848.166666666664</c:v>
                      </c:pt>
                      <c:pt idx="1254" formatCode="m/d/yy\ h:mm;@">
                        <c:v>45848.25</c:v>
                      </c:pt>
                      <c:pt idx="1255" formatCode="m/d/yy\ h:mm;@">
                        <c:v>45848.333333333336</c:v>
                      </c:pt>
                      <c:pt idx="1256" formatCode="m/d/yy\ h:mm;@">
                        <c:v>45848.416666666664</c:v>
                      </c:pt>
                      <c:pt idx="1257" formatCode="m/d/yy\ h:mm;@">
                        <c:v>45848.5</c:v>
                      </c:pt>
                      <c:pt idx="1258" formatCode="m/d/yy\ h:mm;@">
                        <c:v>45848.583333333336</c:v>
                      </c:pt>
                      <c:pt idx="1259" formatCode="m/d/yy\ h:mm;@">
                        <c:v>45848.666666666664</c:v>
                      </c:pt>
                      <c:pt idx="1260" formatCode="m/d/yy\ h:mm;@">
                        <c:v>45848.75</c:v>
                      </c:pt>
                      <c:pt idx="1261" formatCode="m/d/yy\ h:mm;@">
                        <c:v>45848.833333333336</c:v>
                      </c:pt>
                      <c:pt idx="1262" formatCode="m/d/yy\ h:mm;@">
                        <c:v>45848.916666666664</c:v>
                      </c:pt>
                      <c:pt idx="1263" formatCode="m/d/yy\ h:mm;@">
                        <c:v>45849</c:v>
                      </c:pt>
                      <c:pt idx="1264" formatCode="m/d/yy\ h:mm;@">
                        <c:v>45849.083333333336</c:v>
                      </c:pt>
                      <c:pt idx="1265" formatCode="m/d/yy\ h:mm;@">
                        <c:v>45849.166666666664</c:v>
                      </c:pt>
                      <c:pt idx="1266" formatCode="m/d/yy\ h:mm;@">
                        <c:v>45849.25</c:v>
                      </c:pt>
                      <c:pt idx="1267" formatCode="m/d/yy\ h:mm;@">
                        <c:v>45849.333333333336</c:v>
                      </c:pt>
                      <c:pt idx="1268" formatCode="m/d/yy\ h:mm;@">
                        <c:v>45849.416666666664</c:v>
                      </c:pt>
                      <c:pt idx="1269" formatCode="m/d/yy\ h:mm;@">
                        <c:v>45849.5</c:v>
                      </c:pt>
                      <c:pt idx="1270" formatCode="m/d/yy\ h:mm;@">
                        <c:v>45849.583333333336</c:v>
                      </c:pt>
                      <c:pt idx="1271" formatCode="m/d/yy\ h:mm;@">
                        <c:v>45849.666666666664</c:v>
                      </c:pt>
                      <c:pt idx="1272" formatCode="m/d/yy\ h:mm;@">
                        <c:v>45849.75</c:v>
                      </c:pt>
                      <c:pt idx="1273" formatCode="m/d/yy\ h:mm;@">
                        <c:v>45849.833333333336</c:v>
                      </c:pt>
                      <c:pt idx="1274" formatCode="m/d/yy\ h:mm;@">
                        <c:v>45849.916666666664</c:v>
                      </c:pt>
                      <c:pt idx="1275" formatCode="m/d/yy\ h:mm;@">
                        <c:v>45850</c:v>
                      </c:pt>
                      <c:pt idx="1276" formatCode="m/d/yy\ h:mm;@">
                        <c:v>45850.083333333336</c:v>
                      </c:pt>
                      <c:pt idx="1277" formatCode="m/d/yy\ h:mm;@">
                        <c:v>45850.166666666664</c:v>
                      </c:pt>
                      <c:pt idx="1278" formatCode="m/d/yy\ h:mm;@">
                        <c:v>45850.25</c:v>
                      </c:pt>
                      <c:pt idx="1279" formatCode="m/d/yy\ h:mm;@">
                        <c:v>45850.333333333336</c:v>
                      </c:pt>
                      <c:pt idx="1280" formatCode="m/d/yy\ h:mm;@">
                        <c:v>45850.416666666664</c:v>
                      </c:pt>
                      <c:pt idx="1281" formatCode="m/d/yy\ h:mm;@">
                        <c:v>45850.5</c:v>
                      </c:pt>
                      <c:pt idx="1282" formatCode="m/d/yy\ h:mm;@">
                        <c:v>45850.583333333336</c:v>
                      </c:pt>
                      <c:pt idx="1283" formatCode="m/d/yy\ h:mm;@">
                        <c:v>45850.666666666664</c:v>
                      </c:pt>
                      <c:pt idx="1284" formatCode="m/d/yy\ h:mm;@">
                        <c:v>45850.75</c:v>
                      </c:pt>
                      <c:pt idx="1285" formatCode="m/d/yy\ h:mm;@">
                        <c:v>45850.833333333336</c:v>
                      </c:pt>
                      <c:pt idx="1286" formatCode="m/d/yy\ h:mm;@">
                        <c:v>45850.916666666664</c:v>
                      </c:pt>
                      <c:pt idx="1287" formatCode="m/d/yy\ h:mm;@">
                        <c:v>45851</c:v>
                      </c:pt>
                      <c:pt idx="1288" formatCode="m/d/yy\ h:mm;@">
                        <c:v>45851.083333333336</c:v>
                      </c:pt>
                      <c:pt idx="1289" formatCode="m/d/yy\ h:mm;@">
                        <c:v>45851.166666666664</c:v>
                      </c:pt>
                      <c:pt idx="1290" formatCode="m/d/yy\ h:mm;@">
                        <c:v>45851.25</c:v>
                      </c:pt>
                      <c:pt idx="1291" formatCode="m/d/yy\ h:mm;@">
                        <c:v>45851.333333333336</c:v>
                      </c:pt>
                      <c:pt idx="1292" formatCode="m/d/yy\ h:mm;@">
                        <c:v>45851.416666666664</c:v>
                      </c:pt>
                      <c:pt idx="1293" formatCode="m/d/yy\ h:mm;@">
                        <c:v>45851.5</c:v>
                      </c:pt>
                      <c:pt idx="1294" formatCode="m/d/yy\ h:mm;@">
                        <c:v>45851.583333333336</c:v>
                      </c:pt>
                      <c:pt idx="1295" formatCode="m/d/yy\ h:mm;@">
                        <c:v>45851.666666666664</c:v>
                      </c:pt>
                      <c:pt idx="1296" formatCode="m/d/yy\ h:mm;@">
                        <c:v>45851.75</c:v>
                      </c:pt>
                      <c:pt idx="1297" formatCode="m/d/yy\ h:mm;@">
                        <c:v>45851.833333333336</c:v>
                      </c:pt>
                      <c:pt idx="1298" formatCode="m/d/yy\ h:mm;@">
                        <c:v>45851.916666666664</c:v>
                      </c:pt>
                      <c:pt idx="1299" formatCode="m/d/yy\ h:mm;@">
                        <c:v>45852</c:v>
                      </c:pt>
                      <c:pt idx="1300" formatCode="m/d/yy\ h:mm;@">
                        <c:v>45852.083333333336</c:v>
                      </c:pt>
                      <c:pt idx="1301" formatCode="m/d/yy\ h:mm;@">
                        <c:v>45852.166666666664</c:v>
                      </c:pt>
                      <c:pt idx="1302" formatCode="m/d/yy\ h:mm;@">
                        <c:v>45852.25</c:v>
                      </c:pt>
                      <c:pt idx="1303" formatCode="m/d/yy\ h:mm;@">
                        <c:v>45852.333333333336</c:v>
                      </c:pt>
                      <c:pt idx="1304" formatCode="m/d/yy\ h:mm;@">
                        <c:v>45852.416666666664</c:v>
                      </c:pt>
                      <c:pt idx="1305" formatCode="m/d/yy\ h:mm;@">
                        <c:v>45852.5</c:v>
                      </c:pt>
                      <c:pt idx="1306" formatCode="m/d/yy\ h:mm;@">
                        <c:v>45852.583333333336</c:v>
                      </c:pt>
                      <c:pt idx="1307" formatCode="m/d/yy\ h:mm;@">
                        <c:v>45852.666666666664</c:v>
                      </c:pt>
                      <c:pt idx="1308" formatCode="m/d/yy\ h:mm;@">
                        <c:v>45852.75</c:v>
                      </c:pt>
                      <c:pt idx="1309" formatCode="m/d/yy\ h:mm;@">
                        <c:v>45852.833333333336</c:v>
                      </c:pt>
                      <c:pt idx="1310" formatCode="m/d/yy\ h:mm;@">
                        <c:v>45852.916666666664</c:v>
                      </c:pt>
                      <c:pt idx="1311" formatCode="m/d/yy\ h:mm;@">
                        <c:v>45853</c:v>
                      </c:pt>
                      <c:pt idx="1312" formatCode="m/d/yy\ h:mm;@">
                        <c:v>45853.083333333336</c:v>
                      </c:pt>
                      <c:pt idx="1313" formatCode="m/d/yy\ h:mm;@">
                        <c:v>45853.166666666664</c:v>
                      </c:pt>
                      <c:pt idx="1314" formatCode="m/d/yy\ h:mm;@">
                        <c:v>45853.25</c:v>
                      </c:pt>
                      <c:pt idx="1315" formatCode="m/d/yy\ h:mm;@">
                        <c:v>45853.333333333336</c:v>
                      </c:pt>
                      <c:pt idx="1316" formatCode="m/d/yy\ h:mm;@">
                        <c:v>45853.416666666664</c:v>
                      </c:pt>
                      <c:pt idx="1317" formatCode="m/d/yy\ h:mm;@">
                        <c:v>45853.5</c:v>
                      </c:pt>
                      <c:pt idx="1318" formatCode="m/d/yy\ h:mm;@">
                        <c:v>45853.583333333336</c:v>
                      </c:pt>
                      <c:pt idx="1319" formatCode="m/d/yy\ h:mm;@">
                        <c:v>45853.666666666664</c:v>
                      </c:pt>
                      <c:pt idx="1320" formatCode="m/d/yy\ h:mm;@">
                        <c:v>45853.75</c:v>
                      </c:pt>
                      <c:pt idx="1321" formatCode="m/d/yy\ h:mm;@">
                        <c:v>45853.833333333336</c:v>
                      </c:pt>
                      <c:pt idx="1322" formatCode="m/d/yy\ h:mm;@">
                        <c:v>45853.916666666664</c:v>
                      </c:pt>
                      <c:pt idx="1323" formatCode="m/d/yy\ h:mm;@">
                        <c:v>45854</c:v>
                      </c:pt>
                      <c:pt idx="1324" formatCode="m/d/yy\ h:mm;@">
                        <c:v>45854.083333333336</c:v>
                      </c:pt>
                      <c:pt idx="1325" formatCode="m/d/yy\ h:mm;@">
                        <c:v>45854.166666666664</c:v>
                      </c:pt>
                      <c:pt idx="1326" formatCode="m/d/yy\ h:mm;@">
                        <c:v>45854.25</c:v>
                      </c:pt>
                      <c:pt idx="1327" formatCode="m/d/yy\ h:mm;@">
                        <c:v>45854.333333333336</c:v>
                      </c:pt>
                      <c:pt idx="1328" formatCode="m/d/yy\ h:mm;@">
                        <c:v>45854.416666666664</c:v>
                      </c:pt>
                      <c:pt idx="1329" formatCode="m/d/yy\ h:mm;@">
                        <c:v>45854.5</c:v>
                      </c:pt>
                      <c:pt idx="1330" formatCode="m/d/yy\ h:mm;@">
                        <c:v>45854.583333333336</c:v>
                      </c:pt>
                      <c:pt idx="1331" formatCode="m/d/yy\ h:mm;@">
                        <c:v>45854.666666666664</c:v>
                      </c:pt>
                      <c:pt idx="1332" formatCode="m/d/yy\ h:mm;@">
                        <c:v>45854.75</c:v>
                      </c:pt>
                      <c:pt idx="1333" formatCode="m/d/yy\ h:mm;@">
                        <c:v>45854.833333333336</c:v>
                      </c:pt>
                      <c:pt idx="1334" formatCode="m/d/yy\ h:mm;@">
                        <c:v>45854.916666666664</c:v>
                      </c:pt>
                      <c:pt idx="1335" formatCode="m/d/yy\ h:mm;@">
                        <c:v>45855</c:v>
                      </c:pt>
                      <c:pt idx="1336" formatCode="m/d/yy\ h:mm;@">
                        <c:v>45855.083333333336</c:v>
                      </c:pt>
                      <c:pt idx="1337" formatCode="m/d/yy\ h:mm;@">
                        <c:v>45855.166666666664</c:v>
                      </c:pt>
                      <c:pt idx="1338" formatCode="m/d/yy\ h:mm;@">
                        <c:v>45855.25</c:v>
                      </c:pt>
                      <c:pt idx="1339" formatCode="m/d/yy\ h:mm;@">
                        <c:v>45855.333333333336</c:v>
                      </c:pt>
                      <c:pt idx="1340" formatCode="m/d/yy\ h:mm;@">
                        <c:v>45855.416666666664</c:v>
                      </c:pt>
                      <c:pt idx="1341" formatCode="m/d/yy\ h:mm;@">
                        <c:v>45855.5</c:v>
                      </c:pt>
                      <c:pt idx="1342" formatCode="m/d/yy\ h:mm;@">
                        <c:v>45855.583333333336</c:v>
                      </c:pt>
                      <c:pt idx="1343" formatCode="m/d/yy\ h:mm;@">
                        <c:v>45855.666666666664</c:v>
                      </c:pt>
                      <c:pt idx="1344" formatCode="m/d/yy\ h:mm;@">
                        <c:v>45855.75</c:v>
                      </c:pt>
                      <c:pt idx="1345" formatCode="m/d/yy\ h:mm;@">
                        <c:v>45855.833333333336</c:v>
                      </c:pt>
                      <c:pt idx="1346" formatCode="m/d/yy\ h:mm;@">
                        <c:v>45855.916666666664</c:v>
                      </c:pt>
                      <c:pt idx="1347" formatCode="m/d/yy\ h:mm;@">
                        <c:v>45856</c:v>
                      </c:pt>
                      <c:pt idx="1348" formatCode="m/d/yy\ h:mm;@">
                        <c:v>45856.083333333336</c:v>
                      </c:pt>
                      <c:pt idx="1349" formatCode="m/d/yy\ h:mm;@">
                        <c:v>45856.166666666664</c:v>
                      </c:pt>
                      <c:pt idx="1350" formatCode="m/d/yy\ h:mm;@">
                        <c:v>45856.25</c:v>
                      </c:pt>
                      <c:pt idx="1351" formatCode="m/d/yy\ h:mm;@">
                        <c:v>45856.333333333336</c:v>
                      </c:pt>
                      <c:pt idx="1352" formatCode="m/d/yy\ h:mm;@">
                        <c:v>45856.416666666664</c:v>
                      </c:pt>
                      <c:pt idx="1353" formatCode="m/d/yy\ h:mm;@">
                        <c:v>45856.5</c:v>
                      </c:pt>
                      <c:pt idx="1354" formatCode="m/d/yy\ h:mm;@">
                        <c:v>45856.583333333336</c:v>
                      </c:pt>
                      <c:pt idx="1355" formatCode="m/d/yy\ h:mm;@">
                        <c:v>45856.666666666664</c:v>
                      </c:pt>
                      <c:pt idx="1356" formatCode="m/d/yy\ h:mm;@">
                        <c:v>45856.75</c:v>
                      </c:pt>
                      <c:pt idx="1357" formatCode="m/d/yy\ h:mm;@">
                        <c:v>45856.833333333336</c:v>
                      </c:pt>
                      <c:pt idx="1358" formatCode="m/d/yy\ h:mm;@">
                        <c:v>45856.916666666664</c:v>
                      </c:pt>
                      <c:pt idx="1359" formatCode="m/d/yy\ h:mm;@">
                        <c:v>45857</c:v>
                      </c:pt>
                      <c:pt idx="1360" formatCode="m/d/yy\ h:mm;@">
                        <c:v>45857.083333333336</c:v>
                      </c:pt>
                      <c:pt idx="1361" formatCode="m/d/yy\ h:mm;@">
                        <c:v>45857.166666666664</c:v>
                      </c:pt>
                      <c:pt idx="1362" formatCode="m/d/yy\ h:mm;@">
                        <c:v>45857.25</c:v>
                      </c:pt>
                      <c:pt idx="1363" formatCode="m/d/yy\ h:mm;@">
                        <c:v>45857.333333333336</c:v>
                      </c:pt>
                      <c:pt idx="1364" formatCode="m/d/yy\ h:mm;@">
                        <c:v>45857.416666666664</c:v>
                      </c:pt>
                      <c:pt idx="1365" formatCode="m/d/yy\ h:mm;@">
                        <c:v>45857.5</c:v>
                      </c:pt>
                      <c:pt idx="1366" formatCode="m/d/yy\ h:mm;@">
                        <c:v>45857.583333333336</c:v>
                      </c:pt>
                      <c:pt idx="1367" formatCode="m/d/yy\ h:mm;@">
                        <c:v>45857.666666666664</c:v>
                      </c:pt>
                      <c:pt idx="1368" formatCode="m/d/yy\ h:mm;@">
                        <c:v>45857.75</c:v>
                      </c:pt>
                      <c:pt idx="1369" formatCode="m/d/yy\ h:mm;@">
                        <c:v>45857.833333333336</c:v>
                      </c:pt>
                      <c:pt idx="1370" formatCode="m/d/yy\ h:mm;@">
                        <c:v>45857.916666666664</c:v>
                      </c:pt>
                      <c:pt idx="1371" formatCode="m/d/yy\ h:mm;@">
                        <c:v>45858</c:v>
                      </c:pt>
                      <c:pt idx="1372" formatCode="m/d/yy\ h:mm;@">
                        <c:v>45858.083333333336</c:v>
                      </c:pt>
                      <c:pt idx="1373" formatCode="m/d/yy\ h:mm;@">
                        <c:v>45858.166666666664</c:v>
                      </c:pt>
                      <c:pt idx="1374" formatCode="m/d/yy\ h:mm;@">
                        <c:v>45858.25</c:v>
                      </c:pt>
                      <c:pt idx="1375" formatCode="m/d/yy\ h:mm;@">
                        <c:v>45858.333333333336</c:v>
                      </c:pt>
                      <c:pt idx="1376" formatCode="m/d/yy\ h:mm;@">
                        <c:v>45858.416666666664</c:v>
                      </c:pt>
                      <c:pt idx="1377" formatCode="m/d/yy\ h:mm;@">
                        <c:v>45858.5</c:v>
                      </c:pt>
                      <c:pt idx="1378" formatCode="m/d/yy\ h:mm;@">
                        <c:v>45858.583333333336</c:v>
                      </c:pt>
                      <c:pt idx="1379" formatCode="m/d/yy\ h:mm;@">
                        <c:v>45858.666666666664</c:v>
                      </c:pt>
                      <c:pt idx="1380" formatCode="m/d/yy\ h:mm;@">
                        <c:v>45858.75</c:v>
                      </c:pt>
                      <c:pt idx="1381" formatCode="m/d/yy\ h:mm;@">
                        <c:v>45858.833333333336</c:v>
                      </c:pt>
                      <c:pt idx="1382" formatCode="m/d/yy\ h:mm;@">
                        <c:v>45858.916666666664</c:v>
                      </c:pt>
                      <c:pt idx="1383" formatCode="m/d/yy\ h:mm;@">
                        <c:v>45859</c:v>
                      </c:pt>
                      <c:pt idx="1384" formatCode="m/d/yy\ h:mm;@">
                        <c:v>45859.083333333336</c:v>
                      </c:pt>
                      <c:pt idx="1385" formatCode="m/d/yy\ h:mm;@">
                        <c:v>45859.166666666664</c:v>
                      </c:pt>
                      <c:pt idx="1386" formatCode="m/d/yy\ h:mm;@">
                        <c:v>45859.25</c:v>
                      </c:pt>
                      <c:pt idx="1387" formatCode="m/d/yy\ h:mm;@">
                        <c:v>45859.333333333336</c:v>
                      </c:pt>
                      <c:pt idx="1388" formatCode="m/d/yy\ h:mm;@">
                        <c:v>45859.416666666664</c:v>
                      </c:pt>
                      <c:pt idx="1389" formatCode="m/d/yy\ h:mm;@">
                        <c:v>45859.5</c:v>
                      </c:pt>
                      <c:pt idx="1390" formatCode="m/d/yy\ h:mm;@">
                        <c:v>45859.583333333336</c:v>
                      </c:pt>
                      <c:pt idx="1391" formatCode="m/d/yy\ h:mm;@">
                        <c:v>45859.666666666664</c:v>
                      </c:pt>
                      <c:pt idx="1392" formatCode="m/d/yy\ h:mm;@">
                        <c:v>45859.75</c:v>
                      </c:pt>
                      <c:pt idx="1393" formatCode="m/d/yy\ h:mm;@">
                        <c:v>45859.833333333336</c:v>
                      </c:pt>
                      <c:pt idx="1394" formatCode="m/d/yy\ h:mm;@">
                        <c:v>45859.916666666664</c:v>
                      </c:pt>
                      <c:pt idx="1395" formatCode="m/d/yy\ h:mm;@">
                        <c:v>45860</c:v>
                      </c:pt>
                      <c:pt idx="1396" formatCode="m/d/yy\ h:mm;@">
                        <c:v>45860.083333333336</c:v>
                      </c:pt>
                      <c:pt idx="1397" formatCode="m/d/yy\ h:mm;@">
                        <c:v>45860.166666666664</c:v>
                      </c:pt>
                      <c:pt idx="1398" formatCode="m/d/yy\ h:mm;@">
                        <c:v>45860.25</c:v>
                      </c:pt>
                      <c:pt idx="1399" formatCode="m/d/yy\ h:mm;@">
                        <c:v>45860.333333333336</c:v>
                      </c:pt>
                      <c:pt idx="1400" formatCode="m/d/yy\ h:mm;@">
                        <c:v>45860.416666666664</c:v>
                      </c:pt>
                      <c:pt idx="1401" formatCode="m/d/yy\ h:mm;@">
                        <c:v>45860.5</c:v>
                      </c:pt>
                      <c:pt idx="1402" formatCode="m/d/yy\ h:mm;@">
                        <c:v>45860.583333333336</c:v>
                      </c:pt>
                      <c:pt idx="1403" formatCode="m/d/yy\ h:mm;@">
                        <c:v>45860.666666666664</c:v>
                      </c:pt>
                      <c:pt idx="1404" formatCode="m/d/yy\ h:mm;@">
                        <c:v>45860.75</c:v>
                      </c:pt>
                      <c:pt idx="1405" formatCode="m/d/yy\ h:mm;@">
                        <c:v>45860.833333333336</c:v>
                      </c:pt>
                      <c:pt idx="1406" formatCode="m/d/yy\ h:mm;@">
                        <c:v>45860.916666666664</c:v>
                      </c:pt>
                      <c:pt idx="1407" formatCode="m/d/yy\ h:mm;@">
                        <c:v>45861</c:v>
                      </c:pt>
                      <c:pt idx="1408" formatCode="m/d/yy\ h:mm;@">
                        <c:v>45861.083333333336</c:v>
                      </c:pt>
                      <c:pt idx="1409" formatCode="m/d/yy\ h:mm;@">
                        <c:v>45861.166666666664</c:v>
                      </c:pt>
                      <c:pt idx="1410" formatCode="m/d/yy\ h:mm;@">
                        <c:v>45861.25</c:v>
                      </c:pt>
                      <c:pt idx="1411" formatCode="m/d/yy\ h:mm;@">
                        <c:v>45861.333333333336</c:v>
                      </c:pt>
                      <c:pt idx="1412" formatCode="m/d/yy\ h:mm;@">
                        <c:v>45861.416666666664</c:v>
                      </c:pt>
                      <c:pt idx="1413" formatCode="m/d/yy\ h:mm;@">
                        <c:v>45861.5</c:v>
                      </c:pt>
                      <c:pt idx="1414" formatCode="m/d/yy\ h:mm;@">
                        <c:v>45861.583333333336</c:v>
                      </c:pt>
                      <c:pt idx="1415" formatCode="m/d/yy\ h:mm;@">
                        <c:v>45861.666666666664</c:v>
                      </c:pt>
                      <c:pt idx="1416" formatCode="m/d/yy\ h:mm;@">
                        <c:v>45861.75</c:v>
                      </c:pt>
                      <c:pt idx="1417" formatCode="m/d/yy\ h:mm;@">
                        <c:v>45861.833333333336</c:v>
                      </c:pt>
                      <c:pt idx="1418" formatCode="m/d/yy\ h:mm;@">
                        <c:v>45861.916666666664</c:v>
                      </c:pt>
                      <c:pt idx="1419" formatCode="m/d/yy\ h:mm;@">
                        <c:v>45862</c:v>
                      </c:pt>
                      <c:pt idx="1420" formatCode="m/d/yy\ h:mm;@">
                        <c:v>45862.083333333336</c:v>
                      </c:pt>
                      <c:pt idx="1421" formatCode="m/d/yy\ h:mm;@">
                        <c:v>45862.166666666664</c:v>
                      </c:pt>
                      <c:pt idx="1422" formatCode="m/d/yy\ h:mm;@">
                        <c:v>45862.25</c:v>
                      </c:pt>
                      <c:pt idx="1423" formatCode="m/d/yy\ h:mm;@">
                        <c:v>45862.333333333336</c:v>
                      </c:pt>
                      <c:pt idx="1424" formatCode="m/d/yy\ h:mm;@">
                        <c:v>45862.416666666664</c:v>
                      </c:pt>
                      <c:pt idx="1425" formatCode="m/d/yy\ h:mm;@">
                        <c:v>45862.5</c:v>
                      </c:pt>
                      <c:pt idx="1426" formatCode="m/d/yy\ h:mm;@">
                        <c:v>45862.583333333336</c:v>
                      </c:pt>
                      <c:pt idx="1427" formatCode="m/d/yy\ h:mm;@">
                        <c:v>45862.666666666664</c:v>
                      </c:pt>
                      <c:pt idx="1428" formatCode="m/d/yy\ h:mm;@">
                        <c:v>45862.75</c:v>
                      </c:pt>
                      <c:pt idx="1429" formatCode="m/d/yy\ h:mm;@">
                        <c:v>45862.833333333336</c:v>
                      </c:pt>
                      <c:pt idx="1430" formatCode="m/d/yy\ h:mm;@">
                        <c:v>45862.916666666664</c:v>
                      </c:pt>
                      <c:pt idx="1431" formatCode="m/d/yy\ h:mm;@">
                        <c:v>45863</c:v>
                      </c:pt>
                      <c:pt idx="1432" formatCode="m/d/yy\ h:mm;@">
                        <c:v>45863.083333333336</c:v>
                      </c:pt>
                      <c:pt idx="1433" formatCode="m/d/yy\ h:mm;@">
                        <c:v>45863.166666666664</c:v>
                      </c:pt>
                      <c:pt idx="1434" formatCode="m/d/yy\ h:mm;@">
                        <c:v>45863.25</c:v>
                      </c:pt>
                      <c:pt idx="1435" formatCode="m/d/yy\ h:mm;@">
                        <c:v>45863.333333333336</c:v>
                      </c:pt>
                      <c:pt idx="1436" formatCode="m/d/yy\ h:mm;@">
                        <c:v>45863.416666666664</c:v>
                      </c:pt>
                      <c:pt idx="1437" formatCode="m/d/yy\ h:mm;@">
                        <c:v>45863.5</c:v>
                      </c:pt>
                      <c:pt idx="1438" formatCode="m/d/yy\ h:mm;@">
                        <c:v>45863.583333333336</c:v>
                      </c:pt>
                      <c:pt idx="1439" formatCode="m/d/yy\ h:mm;@">
                        <c:v>45863.666666666664</c:v>
                      </c:pt>
                      <c:pt idx="1440" formatCode="m/d/yy\ h:mm;@">
                        <c:v>45863.75</c:v>
                      </c:pt>
                      <c:pt idx="1441" formatCode="m/d/yy\ h:mm;@">
                        <c:v>45863.833333333336</c:v>
                      </c:pt>
                      <c:pt idx="1442" formatCode="m/d/yy\ h:mm;@">
                        <c:v>45863.916666666664</c:v>
                      </c:pt>
                      <c:pt idx="1443" formatCode="m/d/yy\ h:mm;@">
                        <c:v>45864</c:v>
                      </c:pt>
                      <c:pt idx="1444" formatCode="m/d/yy\ h:mm;@">
                        <c:v>45864.083333333336</c:v>
                      </c:pt>
                      <c:pt idx="1445" formatCode="m/d/yy\ h:mm;@">
                        <c:v>45864.166666666664</c:v>
                      </c:pt>
                      <c:pt idx="1446" formatCode="m/d/yy\ h:mm;@">
                        <c:v>45864.25</c:v>
                      </c:pt>
                      <c:pt idx="1447" formatCode="m/d/yy\ h:mm;@">
                        <c:v>45864.333333333336</c:v>
                      </c:pt>
                      <c:pt idx="1448" formatCode="m/d/yy\ h:mm;@">
                        <c:v>45864.416666666664</c:v>
                      </c:pt>
                      <c:pt idx="1449" formatCode="m/d/yy\ h:mm;@">
                        <c:v>45864.5</c:v>
                      </c:pt>
                      <c:pt idx="1450" formatCode="m/d/yy\ h:mm;@">
                        <c:v>45864.583333333336</c:v>
                      </c:pt>
                      <c:pt idx="1451" formatCode="m/d/yy\ h:mm;@">
                        <c:v>45864.666666666664</c:v>
                      </c:pt>
                      <c:pt idx="1452" formatCode="m/d/yy\ h:mm;@">
                        <c:v>45864.75</c:v>
                      </c:pt>
                      <c:pt idx="1453" formatCode="m/d/yy\ h:mm;@">
                        <c:v>45864.833333333336</c:v>
                      </c:pt>
                      <c:pt idx="1454" formatCode="m/d/yy\ h:mm;@">
                        <c:v>45864.916666666664</c:v>
                      </c:pt>
                      <c:pt idx="1455" formatCode="m/d/yy\ h:mm;@">
                        <c:v>45865</c:v>
                      </c:pt>
                      <c:pt idx="1456" formatCode="m/d/yy\ h:mm;@">
                        <c:v>45865.083333333336</c:v>
                      </c:pt>
                      <c:pt idx="1457" formatCode="m/d/yy\ h:mm;@">
                        <c:v>45865.166666666664</c:v>
                      </c:pt>
                      <c:pt idx="1458" formatCode="m/d/yy\ h:mm;@">
                        <c:v>45865.25</c:v>
                      </c:pt>
                      <c:pt idx="1459" formatCode="m/d/yy\ h:mm;@">
                        <c:v>45865.333333333336</c:v>
                      </c:pt>
                      <c:pt idx="1460" formatCode="m/d/yy\ h:mm;@">
                        <c:v>45865.416666666664</c:v>
                      </c:pt>
                      <c:pt idx="1461" formatCode="m/d/yy\ h:mm;@">
                        <c:v>45865.5</c:v>
                      </c:pt>
                      <c:pt idx="1462" formatCode="m/d/yy\ h:mm;@">
                        <c:v>45865.583333333336</c:v>
                      </c:pt>
                      <c:pt idx="1463" formatCode="m/d/yy\ h:mm;@">
                        <c:v>45865.666666666664</c:v>
                      </c:pt>
                      <c:pt idx="1464" formatCode="m/d/yy\ h:mm;@">
                        <c:v>45865.75</c:v>
                      </c:pt>
                      <c:pt idx="1465" formatCode="m/d/yy\ h:mm;@">
                        <c:v>45865.833333333336</c:v>
                      </c:pt>
                      <c:pt idx="1466" formatCode="m/d/yy\ h:mm;@">
                        <c:v>45865.916666666664</c:v>
                      </c:pt>
                      <c:pt idx="1467" formatCode="m/d/yy\ h:mm;@">
                        <c:v>45866</c:v>
                      </c:pt>
                      <c:pt idx="1468" formatCode="m/d/yy\ h:mm;@">
                        <c:v>45866.083333333336</c:v>
                      </c:pt>
                      <c:pt idx="1469" formatCode="m/d/yy\ h:mm;@">
                        <c:v>45866.166666666664</c:v>
                      </c:pt>
                      <c:pt idx="1470" formatCode="m/d/yy\ h:mm;@">
                        <c:v>45866.25</c:v>
                      </c:pt>
                      <c:pt idx="1471" formatCode="m/d/yy\ h:mm;@">
                        <c:v>45866.333333333336</c:v>
                      </c:pt>
                      <c:pt idx="1472" formatCode="m/d/yy\ h:mm;@">
                        <c:v>45866.416666666664</c:v>
                      </c:pt>
                      <c:pt idx="1473" formatCode="m/d/yy\ h:mm;@">
                        <c:v>45866.5</c:v>
                      </c:pt>
                      <c:pt idx="1474" formatCode="m/d/yy\ h:mm;@">
                        <c:v>45866.583333333336</c:v>
                      </c:pt>
                      <c:pt idx="1475" formatCode="m/d/yy\ h:mm;@">
                        <c:v>45866.666666666664</c:v>
                      </c:pt>
                      <c:pt idx="1476" formatCode="m/d/yy\ h:mm;@">
                        <c:v>45866.75</c:v>
                      </c:pt>
                      <c:pt idx="1477" formatCode="m/d/yy\ h:mm;@">
                        <c:v>45866.833333333336</c:v>
                      </c:pt>
                      <c:pt idx="1478" formatCode="m/d/yy\ h:mm;@">
                        <c:v>45866.916666666664</c:v>
                      </c:pt>
                      <c:pt idx="1479" formatCode="m/d/yy\ h:mm;@">
                        <c:v>45867</c:v>
                      </c:pt>
                      <c:pt idx="1480" formatCode="m/d/yy\ h:mm;@">
                        <c:v>45867.083333333336</c:v>
                      </c:pt>
                      <c:pt idx="1481" formatCode="m/d/yy\ h:mm;@">
                        <c:v>45867.166666666664</c:v>
                      </c:pt>
                      <c:pt idx="1482" formatCode="m/d/yy\ h:mm;@">
                        <c:v>45867.25</c:v>
                      </c:pt>
                      <c:pt idx="1483" formatCode="m/d/yy\ h:mm;@">
                        <c:v>45867.333333333336</c:v>
                      </c:pt>
                      <c:pt idx="1484" formatCode="m/d/yy\ h:mm;@">
                        <c:v>45867.416666666664</c:v>
                      </c:pt>
                      <c:pt idx="1485" formatCode="m/d/yy\ h:mm;@">
                        <c:v>45867.5</c:v>
                      </c:pt>
                      <c:pt idx="1486" formatCode="m/d/yy\ h:mm;@">
                        <c:v>45867.583333333336</c:v>
                      </c:pt>
                      <c:pt idx="1487" formatCode="m/d/yy\ h:mm;@">
                        <c:v>45867.666666666664</c:v>
                      </c:pt>
                      <c:pt idx="1488" formatCode="m/d/yy\ h:mm;@">
                        <c:v>45867.75</c:v>
                      </c:pt>
                      <c:pt idx="1489" formatCode="m/d/yy\ h:mm;@">
                        <c:v>45867.833333333336</c:v>
                      </c:pt>
                      <c:pt idx="1490" formatCode="m/d/yy\ h:mm;@">
                        <c:v>45867.916666666664</c:v>
                      </c:pt>
                      <c:pt idx="1491" formatCode="m/d/yy\ h:mm;@">
                        <c:v>45868</c:v>
                      </c:pt>
                      <c:pt idx="1492" formatCode="m/d/yy\ h:mm;@">
                        <c:v>45868.083333333336</c:v>
                      </c:pt>
                      <c:pt idx="1493" formatCode="m/d/yy\ h:mm;@">
                        <c:v>45868.166666666664</c:v>
                      </c:pt>
                      <c:pt idx="1494" formatCode="m/d/yy\ h:mm;@">
                        <c:v>45868.25</c:v>
                      </c:pt>
                      <c:pt idx="1495" formatCode="m/d/yy\ h:mm;@">
                        <c:v>45868.333333333336</c:v>
                      </c:pt>
                      <c:pt idx="1496" formatCode="m/d/yy\ h:mm;@">
                        <c:v>45868.416666666664</c:v>
                      </c:pt>
                      <c:pt idx="1497" formatCode="m/d/yy\ h:mm;@">
                        <c:v>45868.5</c:v>
                      </c:pt>
                      <c:pt idx="1498" formatCode="m/d/yy\ h:mm;@">
                        <c:v>45868.583333333336</c:v>
                      </c:pt>
                      <c:pt idx="1499" formatCode="m/d/yy\ h:mm;@">
                        <c:v>45868.666666666664</c:v>
                      </c:pt>
                      <c:pt idx="1500" formatCode="m/d/yy\ h:mm;@">
                        <c:v>45868.75</c:v>
                      </c:pt>
                      <c:pt idx="1501" formatCode="m/d/yy\ h:mm;@">
                        <c:v>45868.833333333336</c:v>
                      </c:pt>
                      <c:pt idx="1502" formatCode="m/d/yy\ h:mm;@">
                        <c:v>45868.916666666664</c:v>
                      </c:pt>
                      <c:pt idx="1503" formatCode="m/d/yy\ h:mm;@">
                        <c:v>45869</c:v>
                      </c:pt>
                      <c:pt idx="1504" formatCode="m/d/yy\ h:mm;@">
                        <c:v>45869.083333333336</c:v>
                      </c:pt>
                      <c:pt idx="1505" formatCode="m/d/yy\ h:mm;@">
                        <c:v>45869.166666666664</c:v>
                      </c:pt>
                      <c:pt idx="1506" formatCode="m/d/yy\ h:mm;@">
                        <c:v>45869.25</c:v>
                      </c:pt>
                      <c:pt idx="1507" formatCode="m/d/yy\ h:mm;@">
                        <c:v>45869.333333333336</c:v>
                      </c:pt>
                      <c:pt idx="1508" formatCode="m/d/yy\ h:mm;@">
                        <c:v>45869.416666666664</c:v>
                      </c:pt>
                      <c:pt idx="1509" formatCode="m/d/yy\ h:mm;@">
                        <c:v>45869.5</c:v>
                      </c:pt>
                      <c:pt idx="1510" formatCode="m/d/yy\ h:mm;@">
                        <c:v>45869.583333333336</c:v>
                      </c:pt>
                      <c:pt idx="1511" formatCode="m/d/yy\ h:mm;@">
                        <c:v>45869.666666666664</c:v>
                      </c:pt>
                      <c:pt idx="1512" formatCode="m/d/yy\ h:mm;@">
                        <c:v>45869.75</c:v>
                      </c:pt>
                      <c:pt idx="1513" formatCode="m/d/yy\ h:mm;@">
                        <c:v>45869.833333333336</c:v>
                      </c:pt>
                      <c:pt idx="1514" formatCode="m/d/yy\ h:mm;@">
                        <c:v>45869.916666666664</c:v>
                      </c:pt>
                      <c:pt idx="1515" formatCode="m/d/yy\ h:mm;@">
                        <c:v>45870</c:v>
                      </c:pt>
                      <c:pt idx="1516" formatCode="m/d/yy\ h:mm;@">
                        <c:v>45870.083333333336</c:v>
                      </c:pt>
                      <c:pt idx="1517" formatCode="m/d/yy\ h:mm;@">
                        <c:v>45870.166666666664</c:v>
                      </c:pt>
                      <c:pt idx="1518" formatCode="m/d/yy\ h:mm;@">
                        <c:v>45870.25</c:v>
                      </c:pt>
                      <c:pt idx="1519" formatCode="m/d/yy\ h:mm;@">
                        <c:v>45870.333333333336</c:v>
                      </c:pt>
                      <c:pt idx="1520" formatCode="m/d/yy\ h:mm;@">
                        <c:v>45870.416666666664</c:v>
                      </c:pt>
                      <c:pt idx="1521" formatCode="m/d/yy\ h:mm;@">
                        <c:v>45870.5</c:v>
                      </c:pt>
                      <c:pt idx="1522" formatCode="m/d/yy\ h:mm;@">
                        <c:v>45870.583333333336</c:v>
                      </c:pt>
                      <c:pt idx="1523" formatCode="m/d/yy\ h:mm;@">
                        <c:v>45870.666666666664</c:v>
                      </c:pt>
                      <c:pt idx="1524" formatCode="m/d/yy\ h:mm;@">
                        <c:v>45870.75</c:v>
                      </c:pt>
                      <c:pt idx="1525" formatCode="m/d/yy\ h:mm;@">
                        <c:v>45870.833333333336</c:v>
                      </c:pt>
                      <c:pt idx="1526" formatCode="m/d/yy\ h:mm;@">
                        <c:v>45870.916666666664</c:v>
                      </c:pt>
                      <c:pt idx="1527" formatCode="m/d/yy\ h:mm;@">
                        <c:v>45871</c:v>
                      </c:pt>
                      <c:pt idx="1528" formatCode="m/d/yy\ h:mm;@">
                        <c:v>45871.083333333336</c:v>
                      </c:pt>
                      <c:pt idx="1529" formatCode="m/d/yy\ h:mm;@">
                        <c:v>45871.166666666664</c:v>
                      </c:pt>
                      <c:pt idx="1530" formatCode="m/d/yy\ h:mm;@">
                        <c:v>45871.25</c:v>
                      </c:pt>
                      <c:pt idx="1531" formatCode="m/d/yy\ h:mm;@">
                        <c:v>45871.333333333336</c:v>
                      </c:pt>
                      <c:pt idx="1532" formatCode="m/d/yy\ h:mm;@">
                        <c:v>45871.416666666664</c:v>
                      </c:pt>
                      <c:pt idx="1533" formatCode="m/d/yy\ h:mm;@">
                        <c:v>45871.5</c:v>
                      </c:pt>
                      <c:pt idx="1534" formatCode="m/d/yy\ h:mm;@">
                        <c:v>45871.583333333336</c:v>
                      </c:pt>
                      <c:pt idx="1535" formatCode="m/d/yy\ h:mm;@">
                        <c:v>45871.666666666664</c:v>
                      </c:pt>
                      <c:pt idx="1536" formatCode="m/d/yy\ h:mm;@">
                        <c:v>45871.75</c:v>
                      </c:pt>
                      <c:pt idx="1537" formatCode="m/d/yy\ h:mm;@">
                        <c:v>45871.833333333336</c:v>
                      </c:pt>
                      <c:pt idx="1538" formatCode="m/d/yy\ h:mm;@">
                        <c:v>45871.916666666664</c:v>
                      </c:pt>
                      <c:pt idx="1539" formatCode="m/d/yy\ h:mm;@">
                        <c:v>45872</c:v>
                      </c:pt>
                      <c:pt idx="1540" formatCode="m/d/yy\ h:mm;@">
                        <c:v>45872.083333333336</c:v>
                      </c:pt>
                      <c:pt idx="1541" formatCode="m/d/yy\ h:mm;@">
                        <c:v>45872.166666666664</c:v>
                      </c:pt>
                      <c:pt idx="1542" formatCode="m/d/yy\ h:mm;@">
                        <c:v>45872.25</c:v>
                      </c:pt>
                      <c:pt idx="1543" formatCode="m/d/yy\ h:mm;@">
                        <c:v>45872.333333333336</c:v>
                      </c:pt>
                      <c:pt idx="1544" formatCode="m/d/yy\ h:mm;@">
                        <c:v>45872.416666666664</c:v>
                      </c:pt>
                      <c:pt idx="1545" formatCode="m/d/yy\ h:mm;@">
                        <c:v>45872.5</c:v>
                      </c:pt>
                      <c:pt idx="1546" formatCode="m/d/yy\ h:mm;@">
                        <c:v>45872.583333333336</c:v>
                      </c:pt>
                      <c:pt idx="1547" formatCode="m/d/yy\ h:mm;@">
                        <c:v>45872.666666666664</c:v>
                      </c:pt>
                      <c:pt idx="1548" formatCode="m/d/yy\ h:mm;@">
                        <c:v>45872.75</c:v>
                      </c:pt>
                      <c:pt idx="1549" formatCode="m/d/yy\ h:mm;@">
                        <c:v>45872.833333333336</c:v>
                      </c:pt>
                      <c:pt idx="1550" formatCode="m/d/yy\ h:mm;@">
                        <c:v>45872.916666666664</c:v>
                      </c:pt>
                      <c:pt idx="1551" formatCode="m/d/yy\ h:mm;@">
                        <c:v>45873</c:v>
                      </c:pt>
                      <c:pt idx="1552" formatCode="m/d/yy\ h:mm;@">
                        <c:v>45873.083333333336</c:v>
                      </c:pt>
                      <c:pt idx="1553" formatCode="m/d/yy\ h:mm;@">
                        <c:v>45873.166666666664</c:v>
                      </c:pt>
                      <c:pt idx="1554" formatCode="m/d/yy\ h:mm;@">
                        <c:v>45873.25</c:v>
                      </c:pt>
                      <c:pt idx="1555" formatCode="m/d/yy\ h:mm;@">
                        <c:v>45873.333333333336</c:v>
                      </c:pt>
                      <c:pt idx="1556" formatCode="m/d/yy\ h:mm;@">
                        <c:v>45873.416666666664</c:v>
                      </c:pt>
                      <c:pt idx="1557" formatCode="m/d/yy\ h:mm;@">
                        <c:v>45873.5</c:v>
                      </c:pt>
                      <c:pt idx="1558" formatCode="m/d/yy\ h:mm;@">
                        <c:v>45873.583333333336</c:v>
                      </c:pt>
                      <c:pt idx="1559" formatCode="m/d/yy\ h:mm;@">
                        <c:v>45873.666666666664</c:v>
                      </c:pt>
                      <c:pt idx="1560" formatCode="m/d/yy\ h:mm;@">
                        <c:v>45873.75</c:v>
                      </c:pt>
                      <c:pt idx="1561" formatCode="m/d/yy\ h:mm;@">
                        <c:v>45873.833333333336</c:v>
                      </c:pt>
                      <c:pt idx="1562" formatCode="m/d/yy\ h:mm;@">
                        <c:v>45873.916666666664</c:v>
                      </c:pt>
                      <c:pt idx="1563">
                        <c:v>45874</c:v>
                      </c:pt>
                      <c:pt idx="1564">
                        <c:v>45875</c:v>
                      </c:pt>
                      <c:pt idx="1565">
                        <c:v>45876</c:v>
                      </c:pt>
                      <c:pt idx="1566">
                        <c:v>45877</c:v>
                      </c:pt>
                      <c:pt idx="1567">
                        <c:v>45878</c:v>
                      </c:pt>
                      <c:pt idx="1568">
                        <c:v>45879</c:v>
                      </c:pt>
                      <c:pt idx="1569">
                        <c:v>45880</c:v>
                      </c:pt>
                      <c:pt idx="1570">
                        <c:v>45881</c:v>
                      </c:pt>
                      <c:pt idx="1571">
                        <c:v>45882</c:v>
                      </c:pt>
                      <c:pt idx="1572">
                        <c:v>45883</c:v>
                      </c:pt>
                      <c:pt idx="1573">
                        <c:v>45884</c:v>
                      </c:pt>
                      <c:pt idx="1574">
                        <c:v>45885</c:v>
                      </c:pt>
                      <c:pt idx="1575">
                        <c:v>45886</c:v>
                      </c:pt>
                      <c:pt idx="1576">
                        <c:v>45887</c:v>
                      </c:pt>
                      <c:pt idx="1577">
                        <c:v>45888</c:v>
                      </c:pt>
                      <c:pt idx="1578">
                        <c:v>45889</c:v>
                      </c:pt>
                      <c:pt idx="1579">
                        <c:v>45890</c:v>
                      </c:pt>
                      <c:pt idx="1580">
                        <c:v>45891</c:v>
                      </c:pt>
                      <c:pt idx="1581">
                        <c:v>45892</c:v>
                      </c:pt>
                      <c:pt idx="1582">
                        <c:v>45893</c:v>
                      </c:pt>
                      <c:pt idx="1583">
                        <c:v>45894</c:v>
                      </c:pt>
                      <c:pt idx="1584">
                        <c:v>45895</c:v>
                      </c:pt>
                      <c:pt idx="1585">
                        <c:v>45896</c:v>
                      </c:pt>
                      <c:pt idx="1586">
                        <c:v>45897</c:v>
                      </c:pt>
                      <c:pt idx="1587">
                        <c:v>45898</c:v>
                      </c:pt>
                      <c:pt idx="1588">
                        <c:v>45899</c:v>
                      </c:pt>
                      <c:pt idx="1589">
                        <c:v>45900</c:v>
                      </c:pt>
                      <c:pt idx="1590">
                        <c:v>45901</c:v>
                      </c:pt>
                      <c:pt idx="1591">
                        <c:v>45902</c:v>
                      </c:pt>
                      <c:pt idx="1592">
                        <c:v>45903</c:v>
                      </c:pt>
                      <c:pt idx="1593">
                        <c:v>45904</c:v>
                      </c:pt>
                      <c:pt idx="1594">
                        <c:v>45905</c:v>
                      </c:pt>
                      <c:pt idx="1595">
                        <c:v>45906</c:v>
                      </c:pt>
                      <c:pt idx="1596">
                        <c:v>45907</c:v>
                      </c:pt>
                      <c:pt idx="1597">
                        <c:v>45908</c:v>
                      </c:pt>
                      <c:pt idx="1598">
                        <c:v>45909</c:v>
                      </c:pt>
                      <c:pt idx="1599">
                        <c:v>45910</c:v>
                      </c:pt>
                      <c:pt idx="1600">
                        <c:v>45911</c:v>
                      </c:pt>
                      <c:pt idx="1601">
                        <c:v>45912</c:v>
                      </c:pt>
                      <c:pt idx="1602">
                        <c:v>45913</c:v>
                      </c:pt>
                      <c:pt idx="1603">
                        <c:v>45914</c:v>
                      </c:pt>
                      <c:pt idx="1604">
                        <c:v>45915</c:v>
                      </c:pt>
                      <c:pt idx="1605">
                        <c:v>45916</c:v>
                      </c:pt>
                      <c:pt idx="1606">
                        <c:v>45917</c:v>
                      </c:pt>
                      <c:pt idx="1607">
                        <c:v>45918</c:v>
                      </c:pt>
                      <c:pt idx="1608">
                        <c:v>45919</c:v>
                      </c:pt>
                      <c:pt idx="1609">
                        <c:v>45920</c:v>
                      </c:pt>
                      <c:pt idx="1610">
                        <c:v>45921</c:v>
                      </c:pt>
                      <c:pt idx="1611">
                        <c:v>45922</c:v>
                      </c:pt>
                      <c:pt idx="1612">
                        <c:v>45923</c:v>
                      </c:pt>
                      <c:pt idx="1613">
                        <c:v>45924</c:v>
                      </c:pt>
                      <c:pt idx="1614">
                        <c:v>45925</c:v>
                      </c:pt>
                      <c:pt idx="1615">
                        <c:v>45926</c:v>
                      </c:pt>
                      <c:pt idx="1616">
                        <c:v>45927</c:v>
                      </c:pt>
                      <c:pt idx="1617">
                        <c:v>45928</c:v>
                      </c:pt>
                      <c:pt idx="1618">
                        <c:v>45929</c:v>
                      </c:pt>
                      <c:pt idx="1619">
                        <c:v>45930</c:v>
                      </c:pt>
                    </c:numCache>
                  </c:numRef>
                </c:xVal>
                <c:yVal>
                  <c:numRef>
                    <c:extLst>
                      <c:ext uri="{02D57815-91ED-43cb-92C2-25804820EDAC}">
                        <c15:formulaRef>
                          <c15:sqref>'Flow schedule'!$I$4:$I$1623</c15:sqref>
                        </c15:formulaRef>
                      </c:ext>
                    </c:extLst>
                    <c:numCache>
                      <c:formatCode>0</c:formatCode>
                      <c:ptCount val="1620"/>
                      <c:pt idx="0">
                        <c:v>450</c:v>
                      </c:pt>
                      <c:pt idx="1">
                        <c:v>450</c:v>
                      </c:pt>
                      <c:pt idx="2">
                        <c:v>450</c:v>
                      </c:pt>
                      <c:pt idx="3">
                        <c:v>450</c:v>
                      </c:pt>
                      <c:pt idx="4">
                        <c:v>450</c:v>
                      </c:pt>
                      <c:pt idx="5">
                        <c:v>450</c:v>
                      </c:pt>
                      <c:pt idx="6">
                        <c:v>450</c:v>
                      </c:pt>
                      <c:pt idx="7">
                        <c:v>450</c:v>
                      </c:pt>
                      <c:pt idx="8">
                        <c:v>450</c:v>
                      </c:pt>
                      <c:pt idx="9">
                        <c:v>450</c:v>
                      </c:pt>
                      <c:pt idx="10">
                        <c:v>450</c:v>
                      </c:pt>
                      <c:pt idx="11">
                        <c:v>450</c:v>
                      </c:pt>
                      <c:pt idx="12">
                        <c:v>450</c:v>
                      </c:pt>
                      <c:pt idx="13">
                        <c:v>450</c:v>
                      </c:pt>
                      <c:pt idx="14">
                        <c:v>450</c:v>
                      </c:pt>
                      <c:pt idx="15">
                        <c:v>300</c:v>
                      </c:pt>
                      <c:pt idx="16">
                        <c:v>300</c:v>
                      </c:pt>
                      <c:pt idx="17">
                        <c:v>300</c:v>
                      </c:pt>
                      <c:pt idx="18">
                        <c:v>300</c:v>
                      </c:pt>
                      <c:pt idx="19">
                        <c:v>300</c:v>
                      </c:pt>
                      <c:pt idx="20">
                        <c:v>300</c:v>
                      </c:pt>
                      <c:pt idx="21">
                        <c:v>300</c:v>
                      </c:pt>
                      <c:pt idx="22">
                        <c:v>300</c:v>
                      </c:pt>
                      <c:pt idx="23">
                        <c:v>300</c:v>
                      </c:pt>
                      <c:pt idx="24">
                        <c:v>300</c:v>
                      </c:pt>
                      <c:pt idx="25">
                        <c:v>300</c:v>
                      </c:pt>
                      <c:pt idx="26">
                        <c:v>300</c:v>
                      </c:pt>
                      <c:pt idx="27">
                        <c:v>300</c:v>
                      </c:pt>
                      <c:pt idx="28">
                        <c:v>300</c:v>
                      </c:pt>
                      <c:pt idx="29">
                        <c:v>300</c:v>
                      </c:pt>
                      <c:pt idx="30">
                        <c:v>300</c:v>
                      </c:pt>
                      <c:pt idx="31">
                        <c:v>300</c:v>
                      </c:pt>
                      <c:pt idx="32">
                        <c:v>300</c:v>
                      </c:pt>
                      <c:pt idx="33">
                        <c:v>300</c:v>
                      </c:pt>
                      <c:pt idx="34">
                        <c:v>300</c:v>
                      </c:pt>
                      <c:pt idx="35">
                        <c:v>300</c:v>
                      </c:pt>
                      <c:pt idx="36">
                        <c:v>300</c:v>
                      </c:pt>
                      <c:pt idx="37">
                        <c:v>300</c:v>
                      </c:pt>
                      <c:pt idx="38">
                        <c:v>300</c:v>
                      </c:pt>
                      <c:pt idx="39">
                        <c:v>300</c:v>
                      </c:pt>
                      <c:pt idx="40">
                        <c:v>300</c:v>
                      </c:pt>
                      <c:pt idx="41">
                        <c:v>300</c:v>
                      </c:pt>
                      <c:pt idx="42">
                        <c:v>300</c:v>
                      </c:pt>
                      <c:pt idx="43">
                        <c:v>300</c:v>
                      </c:pt>
                      <c:pt idx="44">
                        <c:v>300</c:v>
                      </c:pt>
                      <c:pt idx="45">
                        <c:v>300</c:v>
                      </c:pt>
                      <c:pt idx="46">
                        <c:v>300</c:v>
                      </c:pt>
                      <c:pt idx="47">
                        <c:v>300</c:v>
                      </c:pt>
                      <c:pt idx="48">
                        <c:v>300</c:v>
                      </c:pt>
                      <c:pt idx="49">
                        <c:v>300</c:v>
                      </c:pt>
                      <c:pt idx="50">
                        <c:v>300</c:v>
                      </c:pt>
                      <c:pt idx="51">
                        <c:v>300</c:v>
                      </c:pt>
                      <c:pt idx="52">
                        <c:v>300</c:v>
                      </c:pt>
                      <c:pt idx="53">
                        <c:v>300</c:v>
                      </c:pt>
                      <c:pt idx="54">
                        <c:v>300</c:v>
                      </c:pt>
                      <c:pt idx="55">
                        <c:v>300</c:v>
                      </c:pt>
                      <c:pt idx="56">
                        <c:v>300</c:v>
                      </c:pt>
                      <c:pt idx="57">
                        <c:v>300</c:v>
                      </c:pt>
                      <c:pt idx="58">
                        <c:v>300</c:v>
                      </c:pt>
                      <c:pt idx="59">
                        <c:v>300</c:v>
                      </c:pt>
                      <c:pt idx="60">
                        <c:v>300</c:v>
                      </c:pt>
                      <c:pt idx="61">
                        <c:v>300</c:v>
                      </c:pt>
                      <c:pt idx="62">
                        <c:v>300</c:v>
                      </c:pt>
                      <c:pt idx="63">
                        <c:v>300</c:v>
                      </c:pt>
                      <c:pt idx="64">
                        <c:v>300</c:v>
                      </c:pt>
                      <c:pt idx="65">
                        <c:v>300</c:v>
                      </c:pt>
                      <c:pt idx="66">
                        <c:v>300</c:v>
                      </c:pt>
                      <c:pt idx="67">
                        <c:v>300</c:v>
                      </c:pt>
                      <c:pt idx="68">
                        <c:v>300</c:v>
                      </c:pt>
                      <c:pt idx="69">
                        <c:v>300</c:v>
                      </c:pt>
                      <c:pt idx="70">
                        <c:v>300</c:v>
                      </c:pt>
                      <c:pt idx="71">
                        <c:v>300</c:v>
                      </c:pt>
                      <c:pt idx="72">
                        <c:v>300</c:v>
                      </c:pt>
                      <c:pt idx="73">
                        <c:v>300</c:v>
                      </c:pt>
                      <c:pt idx="74">
                        <c:v>300</c:v>
                      </c:pt>
                      <c:pt idx="75">
                        <c:v>300</c:v>
                      </c:pt>
                      <c:pt idx="76">
                        <c:v>300</c:v>
                      </c:pt>
                      <c:pt idx="77">
                        <c:v>300</c:v>
                      </c:pt>
                      <c:pt idx="78">
                        <c:v>300</c:v>
                      </c:pt>
                      <c:pt idx="79">
                        <c:v>300</c:v>
                      </c:pt>
                      <c:pt idx="80">
                        <c:v>300</c:v>
                      </c:pt>
                      <c:pt idx="81">
                        <c:v>300</c:v>
                      </c:pt>
                      <c:pt idx="82">
                        <c:v>300</c:v>
                      </c:pt>
                      <c:pt idx="83">
                        <c:v>300</c:v>
                      </c:pt>
                      <c:pt idx="84">
                        <c:v>300</c:v>
                      </c:pt>
                      <c:pt idx="85">
                        <c:v>300</c:v>
                      </c:pt>
                      <c:pt idx="86">
                        <c:v>300</c:v>
                      </c:pt>
                      <c:pt idx="87">
                        <c:v>300</c:v>
                      </c:pt>
                      <c:pt idx="88">
                        <c:v>300</c:v>
                      </c:pt>
                      <c:pt idx="89">
                        <c:v>300</c:v>
                      </c:pt>
                      <c:pt idx="90">
                        <c:v>300</c:v>
                      </c:pt>
                      <c:pt idx="91">
                        <c:v>300</c:v>
                      </c:pt>
                      <c:pt idx="92">
                        <c:v>300</c:v>
                      </c:pt>
                      <c:pt idx="93">
                        <c:v>300</c:v>
                      </c:pt>
                      <c:pt idx="94">
                        <c:v>894</c:v>
                      </c:pt>
                      <c:pt idx="95">
                        <c:v>4675</c:v>
                      </c:pt>
                      <c:pt idx="96">
                        <c:v>5783.333333333333</c:v>
                      </c:pt>
                      <c:pt idx="97">
                        <c:v>4691.666666666667</c:v>
                      </c:pt>
                      <c:pt idx="98">
                        <c:v>3750</c:v>
                      </c:pt>
                      <c:pt idx="99">
                        <c:v>2975</c:v>
                      </c:pt>
                      <c:pt idx="100">
                        <c:v>2416.6666666666665</c:v>
                      </c:pt>
                      <c:pt idx="101">
                        <c:v>1983.3333333333333</c:v>
                      </c:pt>
                      <c:pt idx="102">
                        <c:v>1625</c:v>
                      </c:pt>
                      <c:pt idx="103">
                        <c:v>1375</c:v>
                      </c:pt>
                      <c:pt idx="104">
                        <c:v>1125</c:v>
                      </c:pt>
                      <c:pt idx="105">
                        <c:v>941.66666666666663</c:v>
                      </c:pt>
                      <c:pt idx="106">
                        <c:v>800</c:v>
                      </c:pt>
                      <c:pt idx="107">
                        <c:v>658.33333333333337</c:v>
                      </c:pt>
                      <c:pt idx="108">
                        <c:v>566.66666666666663</c:v>
                      </c:pt>
                      <c:pt idx="109">
                        <c:v>495.83333333333331</c:v>
                      </c:pt>
                      <c:pt idx="110">
                        <c:v>445.83333333333331</c:v>
                      </c:pt>
                      <c:pt idx="111">
                        <c:v>400</c:v>
                      </c:pt>
                      <c:pt idx="112">
                        <c:v>345.83333333333331</c:v>
                      </c:pt>
                      <c:pt idx="113">
                        <c:v>300</c:v>
                      </c:pt>
                      <c:pt idx="114">
                        <c:v>300</c:v>
                      </c:pt>
                      <c:pt idx="115">
                        <c:v>300</c:v>
                      </c:pt>
                      <c:pt idx="116">
                        <c:v>300</c:v>
                      </c:pt>
                      <c:pt idx="117">
                        <c:v>300</c:v>
                      </c:pt>
                      <c:pt idx="118">
                        <c:v>300</c:v>
                      </c:pt>
                      <c:pt idx="119">
                        <c:v>300</c:v>
                      </c:pt>
                      <c:pt idx="120">
                        <c:v>300</c:v>
                      </c:pt>
                      <c:pt idx="121">
                        <c:v>300</c:v>
                      </c:pt>
                      <c:pt idx="122">
                        <c:v>300</c:v>
                      </c:pt>
                      <c:pt idx="123">
                        <c:v>300</c:v>
                      </c:pt>
                      <c:pt idx="124">
                        <c:v>300</c:v>
                      </c:pt>
                      <c:pt idx="125">
                        <c:v>300</c:v>
                      </c:pt>
                      <c:pt idx="126">
                        <c:v>300</c:v>
                      </c:pt>
                      <c:pt idx="127">
                        <c:v>300</c:v>
                      </c:pt>
                      <c:pt idx="128">
                        <c:v>300</c:v>
                      </c:pt>
                      <c:pt idx="129">
                        <c:v>300</c:v>
                      </c:pt>
                      <c:pt idx="130">
                        <c:v>300</c:v>
                      </c:pt>
                      <c:pt idx="131">
                        <c:v>300</c:v>
                      </c:pt>
                      <c:pt idx="132">
                        <c:v>300</c:v>
                      </c:pt>
                      <c:pt idx="133">
                        <c:v>300</c:v>
                      </c:pt>
                      <c:pt idx="134">
                        <c:v>300</c:v>
                      </c:pt>
                      <c:pt idx="135">
                        <c:v>300</c:v>
                      </c:pt>
                      <c:pt idx="136">
                        <c:v>300</c:v>
                      </c:pt>
                      <c:pt idx="137">
                        <c:v>300</c:v>
                      </c:pt>
                      <c:pt idx="138">
                        <c:v>300</c:v>
                      </c:pt>
                      <c:pt idx="139">
                        <c:v>300</c:v>
                      </c:pt>
                      <c:pt idx="140">
                        <c:v>300</c:v>
                      </c:pt>
                      <c:pt idx="141">
                        <c:v>300</c:v>
                      </c:pt>
                      <c:pt idx="142">
                        <c:v>300</c:v>
                      </c:pt>
                      <c:pt idx="143">
                        <c:v>300</c:v>
                      </c:pt>
                      <c:pt idx="144">
                        <c:v>300</c:v>
                      </c:pt>
                      <c:pt idx="145">
                        <c:v>300</c:v>
                      </c:pt>
                      <c:pt idx="146">
                        <c:v>300</c:v>
                      </c:pt>
                      <c:pt idx="147">
                        <c:v>300</c:v>
                      </c:pt>
                      <c:pt idx="148">
                        <c:v>600</c:v>
                      </c:pt>
                      <c:pt idx="149">
                        <c:v>600</c:v>
                      </c:pt>
                      <c:pt idx="150">
                        <c:v>600</c:v>
                      </c:pt>
                      <c:pt idx="151">
                        <c:v>600</c:v>
                      </c:pt>
                      <c:pt idx="152">
                        <c:v>600</c:v>
                      </c:pt>
                      <c:pt idx="153">
                        <c:v>609.5</c:v>
                      </c:pt>
                      <c:pt idx="154">
                        <c:v>1049.1256766945876</c:v>
                      </c:pt>
                      <c:pt idx="155">
                        <c:v>887.77553094498421</c:v>
                      </c:pt>
                      <c:pt idx="156">
                        <c:v>761.00041642743861</c:v>
                      </c:pt>
                      <c:pt idx="157">
                        <c:v>697.61285916866586</c:v>
                      </c:pt>
                      <c:pt idx="158">
                        <c:v>690.69785292225424</c:v>
                      </c:pt>
                      <c:pt idx="159">
                        <c:v>671.68158574462245</c:v>
                      </c:pt>
                      <c:pt idx="160">
                        <c:v>674.56283834729379</c:v>
                      </c:pt>
                      <c:pt idx="161">
                        <c:v>674.56283834729379</c:v>
                      </c:pt>
                      <c:pt idx="162">
                        <c:v>665.34283001874508</c:v>
                      </c:pt>
                      <c:pt idx="163">
                        <c:v>652.66531856699055</c:v>
                      </c:pt>
                      <c:pt idx="164">
                        <c:v>649.20781544378474</c:v>
                      </c:pt>
                      <c:pt idx="165">
                        <c:v>656.12282169019636</c:v>
                      </c:pt>
                      <c:pt idx="166">
                        <c:v>665.34283001874508</c:v>
                      </c:pt>
                      <c:pt idx="167">
                        <c:v>697.03660864813151</c:v>
                      </c:pt>
                      <c:pt idx="168">
                        <c:v>697.03660864813151</c:v>
                      </c:pt>
                      <c:pt idx="169">
                        <c:v>671.68158574462245</c:v>
                      </c:pt>
                      <c:pt idx="170">
                        <c:v>646.32656284111317</c:v>
                      </c:pt>
                      <c:pt idx="171">
                        <c:v>703.37536437400877</c:v>
                      </c:pt>
                      <c:pt idx="172">
                        <c:v>720.66287999003771</c:v>
                      </c:pt>
                      <c:pt idx="173">
                        <c:v>727.57788623644933</c:v>
                      </c:pt>
                      <c:pt idx="174">
                        <c:v>710.29037062042039</c:v>
                      </c:pt>
                      <c:pt idx="175">
                        <c:v>687.24034979904843</c:v>
                      </c:pt>
                      <c:pt idx="176">
                        <c:v>1309.2805111757016</c:v>
                      </c:pt>
                      <c:pt idx="177">
                        <c:v>1316.6582926901438</c:v>
                      </c:pt>
                      <c:pt idx="178">
                        <c:v>1244.3560338486097</c:v>
                      </c:pt>
                      <c:pt idx="179">
                        <c:v>1267.9649346948249</c:v>
                      </c:pt>
                      <c:pt idx="180">
                        <c:v>1470.1161481905428</c:v>
                      </c:pt>
                      <c:pt idx="181">
                        <c:v>2660.8900846215242</c:v>
                      </c:pt>
                      <c:pt idx="182">
                        <c:v>2365.778824043834</c:v>
                      </c:pt>
                      <c:pt idx="183">
                        <c:v>2144.445378610566</c:v>
                      </c:pt>
                      <c:pt idx="184">
                        <c:v>1923.1119331772979</c:v>
                      </c:pt>
                      <c:pt idx="185">
                        <c:v>1908.3563701484136</c:v>
                      </c:pt>
                      <c:pt idx="186">
                        <c:v>1846.3830054270984</c:v>
                      </c:pt>
                      <c:pt idx="187">
                        <c:v>1766.702965071122</c:v>
                      </c:pt>
                      <c:pt idx="188">
                        <c:v>1694.4007062295877</c:v>
                      </c:pt>
                      <c:pt idx="189">
                        <c:v>1669.3162490804841</c:v>
                      </c:pt>
                      <c:pt idx="190">
                        <c:v>1605.8673280562807</c:v>
                      </c:pt>
                      <c:pt idx="191">
                        <c:v>1598.4895465418383</c:v>
                      </c:pt>
                      <c:pt idx="192">
                        <c:v>1591.1117650273959</c:v>
                      </c:pt>
                      <c:pt idx="193">
                        <c:v>1636.8540104169383</c:v>
                      </c:pt>
                      <c:pt idx="194">
                        <c:v>1734.2407264075759</c:v>
                      </c:pt>
                      <c:pt idx="195">
                        <c:v>1890.6496945137519</c:v>
                      </c:pt>
                      <c:pt idx="196">
                        <c:v>1908.3563701484136</c:v>
                      </c:pt>
                      <c:pt idx="197">
                        <c:v>1802.1163163404449</c:v>
                      </c:pt>
                      <c:pt idx="198">
                        <c:v>1726.8629448931338</c:v>
                      </c:pt>
                      <c:pt idx="199">
                        <c:v>1687.0229247151456</c:v>
                      </c:pt>
                      <c:pt idx="200">
                        <c:v>1710.6318255613608</c:v>
                      </c:pt>
                      <c:pt idx="201">
                        <c:v>1661.9384675660419</c:v>
                      </c:pt>
                      <c:pt idx="202">
                        <c:v>2218.2231937549882</c:v>
                      </c:pt>
                      <c:pt idx="203">
                        <c:v>3103.5569754880598</c:v>
                      </c:pt>
                      <c:pt idx="204">
                        <c:v>2646.1345215926399</c:v>
                      </c:pt>
                      <c:pt idx="205">
                        <c:v>2218.2231937549882</c:v>
                      </c:pt>
                      <c:pt idx="206">
                        <c:v>2011.6453113506052</c:v>
                      </c:pt>
                      <c:pt idx="207">
                        <c:v>2500</c:v>
                      </c:pt>
                      <c:pt idx="208">
                        <c:v>3000</c:v>
                      </c:pt>
                      <c:pt idx="209">
                        <c:v>3500</c:v>
                      </c:pt>
                      <c:pt idx="210">
                        <c:v>4000</c:v>
                      </c:pt>
                      <c:pt idx="211">
                        <c:v>4500</c:v>
                      </c:pt>
                      <c:pt idx="212">
                        <c:v>5000</c:v>
                      </c:pt>
                      <c:pt idx="213">
                        <c:v>5000</c:v>
                      </c:pt>
                      <c:pt idx="214">
                        <c:v>5000</c:v>
                      </c:pt>
                      <c:pt idx="215">
                        <c:v>5000</c:v>
                      </c:pt>
                      <c:pt idx="216">
                        <c:v>5000</c:v>
                      </c:pt>
                      <c:pt idx="217">
                        <c:v>5000</c:v>
                      </c:pt>
                      <c:pt idx="218">
                        <c:v>5500</c:v>
                      </c:pt>
                      <c:pt idx="219">
                        <c:v>6000</c:v>
                      </c:pt>
                      <c:pt idx="220">
                        <c:v>6500</c:v>
                      </c:pt>
                      <c:pt idx="221">
                        <c:v>7000</c:v>
                      </c:pt>
                      <c:pt idx="222">
                        <c:v>7500</c:v>
                      </c:pt>
                      <c:pt idx="223">
                        <c:v>8000</c:v>
                      </c:pt>
                      <c:pt idx="224">
                        <c:v>8000</c:v>
                      </c:pt>
                      <c:pt idx="225">
                        <c:v>8500</c:v>
                      </c:pt>
                      <c:pt idx="226">
                        <c:v>8500</c:v>
                      </c:pt>
                      <c:pt idx="227">
                        <c:v>8500</c:v>
                      </c:pt>
                      <c:pt idx="228">
                        <c:v>8500</c:v>
                      </c:pt>
                      <c:pt idx="229">
                        <c:v>8500</c:v>
                      </c:pt>
                      <c:pt idx="230">
                        <c:v>8250</c:v>
                      </c:pt>
                      <c:pt idx="231">
                        <c:v>8250</c:v>
                      </c:pt>
                      <c:pt idx="232">
                        <c:v>8000</c:v>
                      </c:pt>
                      <c:pt idx="233">
                        <c:v>8000</c:v>
                      </c:pt>
                      <c:pt idx="234">
                        <c:v>8000</c:v>
                      </c:pt>
                      <c:pt idx="235">
                        <c:v>8000</c:v>
                      </c:pt>
                      <c:pt idx="236">
                        <c:v>7750</c:v>
                      </c:pt>
                      <c:pt idx="237">
                        <c:v>7750</c:v>
                      </c:pt>
                      <c:pt idx="238">
                        <c:v>7700</c:v>
                      </c:pt>
                      <c:pt idx="239">
                        <c:v>7700</c:v>
                      </c:pt>
                      <c:pt idx="240">
                        <c:v>7500</c:v>
                      </c:pt>
                      <c:pt idx="241">
                        <c:v>7500</c:v>
                      </c:pt>
                      <c:pt idx="242">
                        <c:v>7500</c:v>
                      </c:pt>
                      <c:pt idx="243" formatCode="General">
                        <c:v>7500</c:v>
                      </c:pt>
                      <c:pt idx="244" formatCode="General">
                        <c:v>7400</c:v>
                      </c:pt>
                      <c:pt idx="245" formatCode="General">
                        <c:v>7300</c:v>
                      </c:pt>
                      <c:pt idx="246" formatCode="General">
                        <c:v>7200</c:v>
                      </c:pt>
                      <c:pt idx="247" formatCode="General">
                        <c:v>7100</c:v>
                      </c:pt>
                      <c:pt idx="248" formatCode="General">
                        <c:v>7000</c:v>
                      </c:pt>
                      <c:pt idx="249" formatCode="General">
                        <c:v>6900</c:v>
                      </c:pt>
                      <c:pt idx="250" formatCode="General">
                        <c:v>6800</c:v>
                      </c:pt>
                      <c:pt idx="251" formatCode="General">
                        <c:v>6700</c:v>
                      </c:pt>
                      <c:pt idx="252" formatCode="General">
                        <c:v>6600</c:v>
                      </c:pt>
                      <c:pt idx="253" formatCode="General">
                        <c:v>6500</c:v>
                      </c:pt>
                      <c:pt idx="254" formatCode="General">
                        <c:v>6400</c:v>
                      </c:pt>
                      <c:pt idx="255" formatCode="General">
                        <c:v>6300</c:v>
                      </c:pt>
                      <c:pt idx="256">
                        <c:v>6200</c:v>
                      </c:pt>
                      <c:pt idx="257">
                        <c:v>6100</c:v>
                      </c:pt>
                      <c:pt idx="258">
                        <c:v>6000</c:v>
                      </c:pt>
                      <c:pt idx="259">
                        <c:v>5900</c:v>
                      </c:pt>
                      <c:pt idx="260">
                        <c:v>5800</c:v>
                      </c:pt>
                      <c:pt idx="261">
                        <c:v>5700</c:v>
                      </c:pt>
                      <c:pt idx="262">
                        <c:v>5600</c:v>
                      </c:pt>
                      <c:pt idx="263">
                        <c:v>5500</c:v>
                      </c:pt>
                      <c:pt idx="264">
                        <c:v>5400</c:v>
                      </c:pt>
                      <c:pt idx="265">
                        <c:v>6000</c:v>
                      </c:pt>
                      <c:pt idx="266">
                        <c:v>6000</c:v>
                      </c:pt>
                      <c:pt idx="267">
                        <c:v>6000</c:v>
                      </c:pt>
                      <c:pt idx="268">
                        <c:v>6000</c:v>
                      </c:pt>
                      <c:pt idx="269">
                        <c:v>6000</c:v>
                      </c:pt>
                      <c:pt idx="270">
                        <c:v>6000</c:v>
                      </c:pt>
                      <c:pt idx="271">
                        <c:v>6000</c:v>
                      </c:pt>
                      <c:pt idx="272">
                        <c:v>6000</c:v>
                      </c:pt>
                      <c:pt idx="273">
                        <c:v>6000</c:v>
                      </c:pt>
                      <c:pt idx="274">
                        <c:v>6000</c:v>
                      </c:pt>
                      <c:pt idx="275">
                        <c:v>5800</c:v>
                      </c:pt>
                      <c:pt idx="276">
                        <c:v>5600</c:v>
                      </c:pt>
                      <c:pt idx="277">
                        <c:v>5400</c:v>
                      </c:pt>
                      <c:pt idx="278">
                        <c:v>5200</c:v>
                      </c:pt>
                      <c:pt idx="279">
                        <c:v>5000</c:v>
                      </c:pt>
                      <c:pt idx="280">
                        <c:v>4800</c:v>
                      </c:pt>
                      <c:pt idx="281">
                        <c:v>4600</c:v>
                      </c:pt>
                      <c:pt idx="282">
                        <c:v>4400</c:v>
                      </c:pt>
                      <c:pt idx="283">
                        <c:v>4200</c:v>
                      </c:pt>
                      <c:pt idx="284">
                        <c:v>4000</c:v>
                      </c:pt>
                      <c:pt idx="285">
                        <c:v>3900</c:v>
                      </c:pt>
                      <c:pt idx="286">
                        <c:v>3800</c:v>
                      </c:pt>
                      <c:pt idx="287">
                        <c:v>3700</c:v>
                      </c:pt>
                      <c:pt idx="288">
                        <c:v>3600</c:v>
                      </c:pt>
                      <c:pt idx="289">
                        <c:v>3600</c:v>
                      </c:pt>
                      <c:pt idx="290">
                        <c:v>3600</c:v>
                      </c:pt>
                      <c:pt idx="291">
                        <c:v>3800</c:v>
                      </c:pt>
                      <c:pt idx="292">
                        <c:v>3800</c:v>
                      </c:pt>
                      <c:pt idx="293">
                        <c:v>3800</c:v>
                      </c:pt>
                      <c:pt idx="294">
                        <c:v>3800</c:v>
                      </c:pt>
                      <c:pt idx="295">
                        <c:v>3800</c:v>
                      </c:pt>
                      <c:pt idx="296">
                        <c:v>3800</c:v>
                      </c:pt>
                      <c:pt idx="297">
                        <c:v>3800</c:v>
                      </c:pt>
                      <c:pt idx="298">
                        <c:v>3800</c:v>
                      </c:pt>
                      <c:pt idx="299">
                        <c:v>3800</c:v>
                      </c:pt>
                      <c:pt idx="300">
                        <c:v>3800</c:v>
                      </c:pt>
                      <c:pt idx="301">
                        <c:v>3800</c:v>
                      </c:pt>
                      <c:pt idx="302">
                        <c:v>3800</c:v>
                      </c:pt>
                      <c:pt idx="303">
                        <c:v>3700</c:v>
                      </c:pt>
                      <c:pt idx="304">
                        <c:v>3700</c:v>
                      </c:pt>
                      <c:pt idx="305">
                        <c:v>3700</c:v>
                      </c:pt>
                      <c:pt idx="306">
                        <c:v>3700</c:v>
                      </c:pt>
                      <c:pt idx="307">
                        <c:v>3700</c:v>
                      </c:pt>
                      <c:pt idx="308">
                        <c:v>3700</c:v>
                      </c:pt>
                      <c:pt idx="309">
                        <c:v>3700</c:v>
                      </c:pt>
                      <c:pt idx="310">
                        <c:v>3700</c:v>
                      </c:pt>
                      <c:pt idx="311">
                        <c:v>3700</c:v>
                      </c:pt>
                      <c:pt idx="312">
                        <c:v>3700</c:v>
                      </c:pt>
                      <c:pt idx="313">
                        <c:v>3700</c:v>
                      </c:pt>
                      <c:pt idx="314">
                        <c:v>3700</c:v>
                      </c:pt>
                      <c:pt idx="315">
                        <c:v>3600</c:v>
                      </c:pt>
                      <c:pt idx="316">
                        <c:v>3600</c:v>
                      </c:pt>
                      <c:pt idx="317">
                        <c:v>3600</c:v>
                      </c:pt>
                      <c:pt idx="318">
                        <c:v>3600</c:v>
                      </c:pt>
                      <c:pt idx="319">
                        <c:v>3600</c:v>
                      </c:pt>
                      <c:pt idx="320">
                        <c:v>3600</c:v>
                      </c:pt>
                      <c:pt idx="321">
                        <c:v>3600</c:v>
                      </c:pt>
                      <c:pt idx="322">
                        <c:v>3600</c:v>
                      </c:pt>
                      <c:pt idx="323">
                        <c:v>3600</c:v>
                      </c:pt>
                      <c:pt idx="324">
                        <c:v>3600</c:v>
                      </c:pt>
                      <c:pt idx="325">
                        <c:v>3600</c:v>
                      </c:pt>
                      <c:pt idx="326">
                        <c:v>3600</c:v>
                      </c:pt>
                      <c:pt idx="327">
                        <c:v>3500</c:v>
                      </c:pt>
                      <c:pt idx="328">
                        <c:v>3500</c:v>
                      </c:pt>
                      <c:pt idx="329">
                        <c:v>3500</c:v>
                      </c:pt>
                      <c:pt idx="330">
                        <c:v>3500</c:v>
                      </c:pt>
                      <c:pt idx="331">
                        <c:v>3500</c:v>
                      </c:pt>
                      <c:pt idx="332">
                        <c:v>3500</c:v>
                      </c:pt>
                      <c:pt idx="333">
                        <c:v>3500</c:v>
                      </c:pt>
                      <c:pt idx="334">
                        <c:v>3500</c:v>
                      </c:pt>
                      <c:pt idx="335">
                        <c:v>3500</c:v>
                      </c:pt>
                      <c:pt idx="336">
                        <c:v>3500</c:v>
                      </c:pt>
                      <c:pt idx="337">
                        <c:v>3500</c:v>
                      </c:pt>
                      <c:pt idx="338">
                        <c:v>3500</c:v>
                      </c:pt>
                      <c:pt idx="339">
                        <c:v>3400</c:v>
                      </c:pt>
                      <c:pt idx="340">
                        <c:v>3400</c:v>
                      </c:pt>
                      <c:pt idx="341">
                        <c:v>3400</c:v>
                      </c:pt>
                      <c:pt idx="342">
                        <c:v>3400</c:v>
                      </c:pt>
                      <c:pt idx="343">
                        <c:v>3400</c:v>
                      </c:pt>
                      <c:pt idx="344">
                        <c:v>3400</c:v>
                      </c:pt>
                      <c:pt idx="345">
                        <c:v>3400</c:v>
                      </c:pt>
                      <c:pt idx="346">
                        <c:v>3400</c:v>
                      </c:pt>
                      <c:pt idx="347">
                        <c:v>3400</c:v>
                      </c:pt>
                      <c:pt idx="348">
                        <c:v>3400</c:v>
                      </c:pt>
                      <c:pt idx="349">
                        <c:v>3400</c:v>
                      </c:pt>
                      <c:pt idx="350">
                        <c:v>3400</c:v>
                      </c:pt>
                      <c:pt idx="351">
                        <c:v>3300</c:v>
                      </c:pt>
                      <c:pt idx="352">
                        <c:v>3300</c:v>
                      </c:pt>
                      <c:pt idx="353">
                        <c:v>3300</c:v>
                      </c:pt>
                      <c:pt idx="354">
                        <c:v>3300</c:v>
                      </c:pt>
                      <c:pt idx="355">
                        <c:v>3300</c:v>
                      </c:pt>
                      <c:pt idx="356">
                        <c:v>3300</c:v>
                      </c:pt>
                      <c:pt idx="357">
                        <c:v>3300</c:v>
                      </c:pt>
                      <c:pt idx="358">
                        <c:v>3300</c:v>
                      </c:pt>
                      <c:pt idx="359">
                        <c:v>3300</c:v>
                      </c:pt>
                      <c:pt idx="360">
                        <c:v>3300</c:v>
                      </c:pt>
                      <c:pt idx="361">
                        <c:v>3300</c:v>
                      </c:pt>
                      <c:pt idx="362">
                        <c:v>3300</c:v>
                      </c:pt>
                      <c:pt idx="363">
                        <c:v>3200</c:v>
                      </c:pt>
                      <c:pt idx="364">
                        <c:v>3200</c:v>
                      </c:pt>
                      <c:pt idx="365">
                        <c:v>3200</c:v>
                      </c:pt>
                      <c:pt idx="366">
                        <c:v>3200</c:v>
                      </c:pt>
                      <c:pt idx="367">
                        <c:v>3200</c:v>
                      </c:pt>
                      <c:pt idx="368">
                        <c:v>3200</c:v>
                      </c:pt>
                      <c:pt idx="369">
                        <c:v>3200</c:v>
                      </c:pt>
                      <c:pt idx="370">
                        <c:v>3200</c:v>
                      </c:pt>
                      <c:pt idx="371">
                        <c:v>3200</c:v>
                      </c:pt>
                      <c:pt idx="372">
                        <c:v>3200</c:v>
                      </c:pt>
                      <c:pt idx="373">
                        <c:v>3200</c:v>
                      </c:pt>
                      <c:pt idx="374">
                        <c:v>3200</c:v>
                      </c:pt>
                      <c:pt idx="375">
                        <c:v>3100</c:v>
                      </c:pt>
                      <c:pt idx="376">
                        <c:v>3100</c:v>
                      </c:pt>
                      <c:pt idx="377">
                        <c:v>3100</c:v>
                      </c:pt>
                      <c:pt idx="378">
                        <c:v>3100</c:v>
                      </c:pt>
                      <c:pt idx="379">
                        <c:v>3100</c:v>
                      </c:pt>
                      <c:pt idx="380">
                        <c:v>3100</c:v>
                      </c:pt>
                      <c:pt idx="381">
                        <c:v>3100</c:v>
                      </c:pt>
                      <c:pt idx="382">
                        <c:v>3100</c:v>
                      </c:pt>
                      <c:pt idx="383">
                        <c:v>3100</c:v>
                      </c:pt>
                      <c:pt idx="384">
                        <c:v>3100</c:v>
                      </c:pt>
                      <c:pt idx="385">
                        <c:v>3100</c:v>
                      </c:pt>
                      <c:pt idx="386">
                        <c:v>3100</c:v>
                      </c:pt>
                      <c:pt idx="387">
                        <c:v>3000</c:v>
                      </c:pt>
                      <c:pt idx="388">
                        <c:v>3000</c:v>
                      </c:pt>
                      <c:pt idx="389">
                        <c:v>3000</c:v>
                      </c:pt>
                      <c:pt idx="390">
                        <c:v>3000</c:v>
                      </c:pt>
                      <c:pt idx="391">
                        <c:v>3000</c:v>
                      </c:pt>
                      <c:pt idx="392">
                        <c:v>3000</c:v>
                      </c:pt>
                      <c:pt idx="393">
                        <c:v>3000</c:v>
                      </c:pt>
                      <c:pt idx="394">
                        <c:v>3000</c:v>
                      </c:pt>
                      <c:pt idx="395">
                        <c:v>3000</c:v>
                      </c:pt>
                      <c:pt idx="396">
                        <c:v>3000</c:v>
                      </c:pt>
                      <c:pt idx="397">
                        <c:v>3000</c:v>
                      </c:pt>
                      <c:pt idx="398">
                        <c:v>3000</c:v>
                      </c:pt>
                      <c:pt idx="399">
                        <c:v>2900</c:v>
                      </c:pt>
                      <c:pt idx="400">
                        <c:v>2900</c:v>
                      </c:pt>
                      <c:pt idx="401">
                        <c:v>2900</c:v>
                      </c:pt>
                      <c:pt idx="402">
                        <c:v>2900</c:v>
                      </c:pt>
                      <c:pt idx="403">
                        <c:v>2900</c:v>
                      </c:pt>
                      <c:pt idx="404">
                        <c:v>2900</c:v>
                      </c:pt>
                      <c:pt idx="405">
                        <c:v>2900</c:v>
                      </c:pt>
                      <c:pt idx="406">
                        <c:v>2900</c:v>
                      </c:pt>
                      <c:pt idx="407">
                        <c:v>2900</c:v>
                      </c:pt>
                      <c:pt idx="408">
                        <c:v>2900</c:v>
                      </c:pt>
                      <c:pt idx="409">
                        <c:v>2900</c:v>
                      </c:pt>
                      <c:pt idx="410">
                        <c:v>2900</c:v>
                      </c:pt>
                      <c:pt idx="411">
                        <c:v>2800</c:v>
                      </c:pt>
                      <c:pt idx="412">
                        <c:v>2800</c:v>
                      </c:pt>
                      <c:pt idx="413">
                        <c:v>2800</c:v>
                      </c:pt>
                      <c:pt idx="414">
                        <c:v>2800</c:v>
                      </c:pt>
                      <c:pt idx="415">
                        <c:v>2800</c:v>
                      </c:pt>
                      <c:pt idx="416">
                        <c:v>2800</c:v>
                      </c:pt>
                      <c:pt idx="417">
                        <c:v>2800</c:v>
                      </c:pt>
                      <c:pt idx="418">
                        <c:v>2800</c:v>
                      </c:pt>
                      <c:pt idx="419">
                        <c:v>2800</c:v>
                      </c:pt>
                      <c:pt idx="420">
                        <c:v>2800</c:v>
                      </c:pt>
                      <c:pt idx="421">
                        <c:v>2800</c:v>
                      </c:pt>
                      <c:pt idx="422">
                        <c:v>2800</c:v>
                      </c:pt>
                      <c:pt idx="423">
                        <c:v>2700</c:v>
                      </c:pt>
                      <c:pt idx="424">
                        <c:v>2700</c:v>
                      </c:pt>
                      <c:pt idx="425">
                        <c:v>2700</c:v>
                      </c:pt>
                      <c:pt idx="426">
                        <c:v>2700</c:v>
                      </c:pt>
                      <c:pt idx="427">
                        <c:v>2700</c:v>
                      </c:pt>
                      <c:pt idx="428">
                        <c:v>2700</c:v>
                      </c:pt>
                      <c:pt idx="429">
                        <c:v>2700</c:v>
                      </c:pt>
                      <c:pt idx="430">
                        <c:v>2700</c:v>
                      </c:pt>
                      <c:pt idx="431">
                        <c:v>2700</c:v>
                      </c:pt>
                      <c:pt idx="432">
                        <c:v>2700</c:v>
                      </c:pt>
                      <c:pt idx="433">
                        <c:v>2700</c:v>
                      </c:pt>
                      <c:pt idx="434">
                        <c:v>2700</c:v>
                      </c:pt>
                      <c:pt idx="435">
                        <c:v>2600</c:v>
                      </c:pt>
                      <c:pt idx="436">
                        <c:v>2600</c:v>
                      </c:pt>
                      <c:pt idx="437">
                        <c:v>2600</c:v>
                      </c:pt>
                      <c:pt idx="438">
                        <c:v>2600</c:v>
                      </c:pt>
                      <c:pt idx="439">
                        <c:v>2600</c:v>
                      </c:pt>
                      <c:pt idx="440">
                        <c:v>2600</c:v>
                      </c:pt>
                      <c:pt idx="441">
                        <c:v>2600</c:v>
                      </c:pt>
                      <c:pt idx="442">
                        <c:v>2600</c:v>
                      </c:pt>
                      <c:pt idx="443">
                        <c:v>2600</c:v>
                      </c:pt>
                      <c:pt idx="444">
                        <c:v>2600</c:v>
                      </c:pt>
                      <c:pt idx="445">
                        <c:v>2600</c:v>
                      </c:pt>
                      <c:pt idx="446">
                        <c:v>2600</c:v>
                      </c:pt>
                      <c:pt idx="447">
                        <c:v>2500</c:v>
                      </c:pt>
                      <c:pt idx="448">
                        <c:v>2500</c:v>
                      </c:pt>
                      <c:pt idx="449">
                        <c:v>2500</c:v>
                      </c:pt>
                      <c:pt idx="450">
                        <c:v>2500</c:v>
                      </c:pt>
                      <c:pt idx="451">
                        <c:v>2500</c:v>
                      </c:pt>
                      <c:pt idx="452">
                        <c:v>2500</c:v>
                      </c:pt>
                      <c:pt idx="453">
                        <c:v>2500</c:v>
                      </c:pt>
                      <c:pt idx="454">
                        <c:v>2500</c:v>
                      </c:pt>
                      <c:pt idx="455">
                        <c:v>2500</c:v>
                      </c:pt>
                      <c:pt idx="456">
                        <c:v>2500</c:v>
                      </c:pt>
                      <c:pt idx="457">
                        <c:v>2500</c:v>
                      </c:pt>
                      <c:pt idx="458">
                        <c:v>2500</c:v>
                      </c:pt>
                      <c:pt idx="459">
                        <c:v>2400</c:v>
                      </c:pt>
                      <c:pt idx="460">
                        <c:v>2400</c:v>
                      </c:pt>
                      <c:pt idx="461">
                        <c:v>2400</c:v>
                      </c:pt>
                      <c:pt idx="462">
                        <c:v>2400</c:v>
                      </c:pt>
                      <c:pt idx="463">
                        <c:v>2400</c:v>
                      </c:pt>
                      <c:pt idx="464">
                        <c:v>2400</c:v>
                      </c:pt>
                      <c:pt idx="465">
                        <c:v>2400</c:v>
                      </c:pt>
                      <c:pt idx="466">
                        <c:v>2400</c:v>
                      </c:pt>
                      <c:pt idx="467">
                        <c:v>2400</c:v>
                      </c:pt>
                      <c:pt idx="468">
                        <c:v>2400</c:v>
                      </c:pt>
                      <c:pt idx="469">
                        <c:v>2400</c:v>
                      </c:pt>
                      <c:pt idx="470">
                        <c:v>2400</c:v>
                      </c:pt>
                      <c:pt idx="471">
                        <c:v>2300</c:v>
                      </c:pt>
                      <c:pt idx="472">
                        <c:v>2300</c:v>
                      </c:pt>
                      <c:pt idx="473">
                        <c:v>2300</c:v>
                      </c:pt>
                      <c:pt idx="474">
                        <c:v>2300</c:v>
                      </c:pt>
                      <c:pt idx="475">
                        <c:v>2300</c:v>
                      </c:pt>
                      <c:pt idx="476">
                        <c:v>2300</c:v>
                      </c:pt>
                      <c:pt idx="477">
                        <c:v>2300</c:v>
                      </c:pt>
                      <c:pt idx="478">
                        <c:v>2300</c:v>
                      </c:pt>
                      <c:pt idx="479">
                        <c:v>2300</c:v>
                      </c:pt>
                      <c:pt idx="480">
                        <c:v>2300</c:v>
                      </c:pt>
                      <c:pt idx="481">
                        <c:v>2300</c:v>
                      </c:pt>
                      <c:pt idx="482">
                        <c:v>2300</c:v>
                      </c:pt>
                      <c:pt idx="483">
                        <c:v>2200</c:v>
                      </c:pt>
                      <c:pt idx="484">
                        <c:v>2200</c:v>
                      </c:pt>
                      <c:pt idx="485">
                        <c:v>2200</c:v>
                      </c:pt>
                      <c:pt idx="486">
                        <c:v>2200</c:v>
                      </c:pt>
                      <c:pt idx="487">
                        <c:v>2200</c:v>
                      </c:pt>
                      <c:pt idx="488">
                        <c:v>2200</c:v>
                      </c:pt>
                      <c:pt idx="489">
                        <c:v>2200</c:v>
                      </c:pt>
                      <c:pt idx="490">
                        <c:v>2200</c:v>
                      </c:pt>
                      <c:pt idx="491">
                        <c:v>2200</c:v>
                      </c:pt>
                      <c:pt idx="492">
                        <c:v>2200</c:v>
                      </c:pt>
                      <c:pt idx="493">
                        <c:v>2200</c:v>
                      </c:pt>
                      <c:pt idx="494">
                        <c:v>2200</c:v>
                      </c:pt>
                      <c:pt idx="495">
                        <c:v>2100</c:v>
                      </c:pt>
                      <c:pt idx="496">
                        <c:v>2100</c:v>
                      </c:pt>
                      <c:pt idx="497">
                        <c:v>2100</c:v>
                      </c:pt>
                      <c:pt idx="498">
                        <c:v>2100</c:v>
                      </c:pt>
                      <c:pt idx="499">
                        <c:v>2100</c:v>
                      </c:pt>
                      <c:pt idx="500">
                        <c:v>2100</c:v>
                      </c:pt>
                      <c:pt idx="501">
                        <c:v>2100</c:v>
                      </c:pt>
                      <c:pt idx="502">
                        <c:v>2100</c:v>
                      </c:pt>
                      <c:pt idx="503">
                        <c:v>2100</c:v>
                      </c:pt>
                      <c:pt idx="504">
                        <c:v>2100</c:v>
                      </c:pt>
                      <c:pt idx="505">
                        <c:v>2100</c:v>
                      </c:pt>
                      <c:pt idx="506">
                        <c:v>2100</c:v>
                      </c:pt>
                      <c:pt idx="507">
                        <c:v>2000</c:v>
                      </c:pt>
                      <c:pt idx="508">
                        <c:v>2000</c:v>
                      </c:pt>
                      <c:pt idx="509">
                        <c:v>2000</c:v>
                      </c:pt>
                      <c:pt idx="510">
                        <c:v>2000</c:v>
                      </c:pt>
                      <c:pt idx="511">
                        <c:v>2000</c:v>
                      </c:pt>
                      <c:pt idx="512">
                        <c:v>2000</c:v>
                      </c:pt>
                      <c:pt idx="513">
                        <c:v>2000</c:v>
                      </c:pt>
                      <c:pt idx="514">
                        <c:v>2000</c:v>
                      </c:pt>
                      <c:pt idx="515">
                        <c:v>2000</c:v>
                      </c:pt>
                      <c:pt idx="516">
                        <c:v>2000</c:v>
                      </c:pt>
                      <c:pt idx="517">
                        <c:v>2000</c:v>
                      </c:pt>
                      <c:pt idx="518">
                        <c:v>2000</c:v>
                      </c:pt>
                      <c:pt idx="519">
                        <c:v>1900</c:v>
                      </c:pt>
                      <c:pt idx="520">
                        <c:v>1900</c:v>
                      </c:pt>
                      <c:pt idx="521">
                        <c:v>1900</c:v>
                      </c:pt>
                      <c:pt idx="522">
                        <c:v>1900</c:v>
                      </c:pt>
                      <c:pt idx="523">
                        <c:v>1900</c:v>
                      </c:pt>
                      <c:pt idx="524">
                        <c:v>1900</c:v>
                      </c:pt>
                      <c:pt idx="525">
                        <c:v>1900</c:v>
                      </c:pt>
                      <c:pt idx="526">
                        <c:v>1900</c:v>
                      </c:pt>
                      <c:pt idx="527">
                        <c:v>1900</c:v>
                      </c:pt>
                      <c:pt idx="528">
                        <c:v>1900</c:v>
                      </c:pt>
                      <c:pt idx="529">
                        <c:v>1900</c:v>
                      </c:pt>
                      <c:pt idx="530">
                        <c:v>1900</c:v>
                      </c:pt>
                      <c:pt idx="531">
                        <c:v>1800</c:v>
                      </c:pt>
                      <c:pt idx="532">
                        <c:v>1800</c:v>
                      </c:pt>
                      <c:pt idx="533">
                        <c:v>1800</c:v>
                      </c:pt>
                      <c:pt idx="534">
                        <c:v>1800</c:v>
                      </c:pt>
                      <c:pt idx="535">
                        <c:v>1800</c:v>
                      </c:pt>
                      <c:pt idx="536">
                        <c:v>1800</c:v>
                      </c:pt>
                      <c:pt idx="537">
                        <c:v>1800</c:v>
                      </c:pt>
                      <c:pt idx="538">
                        <c:v>1800</c:v>
                      </c:pt>
                      <c:pt idx="539">
                        <c:v>1800</c:v>
                      </c:pt>
                      <c:pt idx="540">
                        <c:v>1800</c:v>
                      </c:pt>
                      <c:pt idx="541">
                        <c:v>1800</c:v>
                      </c:pt>
                      <c:pt idx="542">
                        <c:v>1800</c:v>
                      </c:pt>
                      <c:pt idx="543">
                        <c:v>1750</c:v>
                      </c:pt>
                      <c:pt idx="544">
                        <c:v>1750</c:v>
                      </c:pt>
                      <c:pt idx="545">
                        <c:v>1750</c:v>
                      </c:pt>
                      <c:pt idx="546">
                        <c:v>1750</c:v>
                      </c:pt>
                      <c:pt idx="547">
                        <c:v>1750</c:v>
                      </c:pt>
                      <c:pt idx="548">
                        <c:v>1750</c:v>
                      </c:pt>
                      <c:pt idx="549">
                        <c:v>1750</c:v>
                      </c:pt>
                      <c:pt idx="550">
                        <c:v>1750</c:v>
                      </c:pt>
                      <c:pt idx="551">
                        <c:v>1750</c:v>
                      </c:pt>
                      <c:pt idx="552">
                        <c:v>1750</c:v>
                      </c:pt>
                      <c:pt idx="553">
                        <c:v>1750</c:v>
                      </c:pt>
                      <c:pt idx="554">
                        <c:v>1750</c:v>
                      </c:pt>
                      <c:pt idx="555">
                        <c:v>1700</c:v>
                      </c:pt>
                      <c:pt idx="556">
                        <c:v>1700</c:v>
                      </c:pt>
                      <c:pt idx="557">
                        <c:v>1700</c:v>
                      </c:pt>
                      <c:pt idx="558">
                        <c:v>1700</c:v>
                      </c:pt>
                      <c:pt idx="559">
                        <c:v>1700</c:v>
                      </c:pt>
                      <c:pt idx="560">
                        <c:v>1700</c:v>
                      </c:pt>
                      <c:pt idx="561">
                        <c:v>1700</c:v>
                      </c:pt>
                      <c:pt idx="562">
                        <c:v>1700</c:v>
                      </c:pt>
                      <c:pt idx="563">
                        <c:v>1700</c:v>
                      </c:pt>
                      <c:pt idx="564">
                        <c:v>1700</c:v>
                      </c:pt>
                      <c:pt idx="565">
                        <c:v>1700</c:v>
                      </c:pt>
                      <c:pt idx="566">
                        <c:v>1700</c:v>
                      </c:pt>
                      <c:pt idx="567">
                        <c:v>1650</c:v>
                      </c:pt>
                      <c:pt idx="568">
                        <c:v>1650</c:v>
                      </c:pt>
                      <c:pt idx="569">
                        <c:v>1650</c:v>
                      </c:pt>
                      <c:pt idx="570">
                        <c:v>1650</c:v>
                      </c:pt>
                      <c:pt idx="571">
                        <c:v>1650</c:v>
                      </c:pt>
                      <c:pt idx="572">
                        <c:v>1650</c:v>
                      </c:pt>
                      <c:pt idx="573">
                        <c:v>1650</c:v>
                      </c:pt>
                      <c:pt idx="574">
                        <c:v>1650</c:v>
                      </c:pt>
                      <c:pt idx="575">
                        <c:v>1650</c:v>
                      </c:pt>
                      <c:pt idx="576">
                        <c:v>1650</c:v>
                      </c:pt>
                      <c:pt idx="577">
                        <c:v>1650</c:v>
                      </c:pt>
                      <c:pt idx="578">
                        <c:v>1650</c:v>
                      </c:pt>
                      <c:pt idx="579">
                        <c:v>1600</c:v>
                      </c:pt>
                      <c:pt idx="580">
                        <c:v>1600</c:v>
                      </c:pt>
                      <c:pt idx="581">
                        <c:v>1600</c:v>
                      </c:pt>
                      <c:pt idx="582">
                        <c:v>1600</c:v>
                      </c:pt>
                      <c:pt idx="583">
                        <c:v>1600</c:v>
                      </c:pt>
                      <c:pt idx="584">
                        <c:v>1600</c:v>
                      </c:pt>
                      <c:pt idx="585">
                        <c:v>1600</c:v>
                      </c:pt>
                      <c:pt idx="586">
                        <c:v>1600</c:v>
                      </c:pt>
                      <c:pt idx="587">
                        <c:v>1600</c:v>
                      </c:pt>
                      <c:pt idx="588">
                        <c:v>1600</c:v>
                      </c:pt>
                      <c:pt idx="589">
                        <c:v>1600</c:v>
                      </c:pt>
                      <c:pt idx="590">
                        <c:v>1600</c:v>
                      </c:pt>
                      <c:pt idx="591">
                        <c:v>1550</c:v>
                      </c:pt>
                      <c:pt idx="592">
                        <c:v>1550</c:v>
                      </c:pt>
                      <c:pt idx="593">
                        <c:v>1550</c:v>
                      </c:pt>
                      <c:pt idx="594">
                        <c:v>1550</c:v>
                      </c:pt>
                      <c:pt idx="595">
                        <c:v>1550</c:v>
                      </c:pt>
                      <c:pt idx="596">
                        <c:v>1550</c:v>
                      </c:pt>
                      <c:pt idx="597">
                        <c:v>1550</c:v>
                      </c:pt>
                      <c:pt idx="598">
                        <c:v>1550</c:v>
                      </c:pt>
                      <c:pt idx="599">
                        <c:v>1550</c:v>
                      </c:pt>
                      <c:pt idx="600">
                        <c:v>1550</c:v>
                      </c:pt>
                      <c:pt idx="601">
                        <c:v>1550</c:v>
                      </c:pt>
                      <c:pt idx="602">
                        <c:v>1550</c:v>
                      </c:pt>
                      <c:pt idx="603">
                        <c:v>1500</c:v>
                      </c:pt>
                      <c:pt idx="604">
                        <c:v>1500</c:v>
                      </c:pt>
                      <c:pt idx="605">
                        <c:v>1500</c:v>
                      </c:pt>
                      <c:pt idx="606">
                        <c:v>1500</c:v>
                      </c:pt>
                      <c:pt idx="607">
                        <c:v>1500</c:v>
                      </c:pt>
                      <c:pt idx="608">
                        <c:v>1500</c:v>
                      </c:pt>
                      <c:pt idx="609">
                        <c:v>1500</c:v>
                      </c:pt>
                      <c:pt idx="610">
                        <c:v>1500</c:v>
                      </c:pt>
                      <c:pt idx="611">
                        <c:v>1500</c:v>
                      </c:pt>
                      <c:pt idx="612">
                        <c:v>1500</c:v>
                      </c:pt>
                      <c:pt idx="613">
                        <c:v>1500</c:v>
                      </c:pt>
                      <c:pt idx="614">
                        <c:v>1500</c:v>
                      </c:pt>
                      <c:pt idx="615">
                        <c:v>1450</c:v>
                      </c:pt>
                      <c:pt idx="616">
                        <c:v>1450</c:v>
                      </c:pt>
                      <c:pt idx="617">
                        <c:v>1450</c:v>
                      </c:pt>
                      <c:pt idx="618">
                        <c:v>1450</c:v>
                      </c:pt>
                      <c:pt idx="619">
                        <c:v>1450</c:v>
                      </c:pt>
                      <c:pt idx="620">
                        <c:v>1450</c:v>
                      </c:pt>
                      <c:pt idx="621">
                        <c:v>1450</c:v>
                      </c:pt>
                      <c:pt idx="622">
                        <c:v>1450</c:v>
                      </c:pt>
                      <c:pt idx="623">
                        <c:v>1450</c:v>
                      </c:pt>
                      <c:pt idx="624">
                        <c:v>1450</c:v>
                      </c:pt>
                      <c:pt idx="625">
                        <c:v>1450</c:v>
                      </c:pt>
                      <c:pt idx="626">
                        <c:v>1450</c:v>
                      </c:pt>
                      <c:pt idx="627">
                        <c:v>1400</c:v>
                      </c:pt>
                      <c:pt idx="628">
                        <c:v>1400</c:v>
                      </c:pt>
                      <c:pt idx="629">
                        <c:v>1400</c:v>
                      </c:pt>
                      <c:pt idx="630">
                        <c:v>1400</c:v>
                      </c:pt>
                      <c:pt idx="631">
                        <c:v>1400</c:v>
                      </c:pt>
                      <c:pt idx="632">
                        <c:v>1400</c:v>
                      </c:pt>
                      <c:pt idx="633">
                        <c:v>1400</c:v>
                      </c:pt>
                      <c:pt idx="634">
                        <c:v>1400</c:v>
                      </c:pt>
                      <c:pt idx="635">
                        <c:v>1400</c:v>
                      </c:pt>
                      <c:pt idx="636">
                        <c:v>1400</c:v>
                      </c:pt>
                      <c:pt idx="637">
                        <c:v>1400</c:v>
                      </c:pt>
                      <c:pt idx="638">
                        <c:v>1400</c:v>
                      </c:pt>
                      <c:pt idx="639">
                        <c:v>1350</c:v>
                      </c:pt>
                      <c:pt idx="640">
                        <c:v>1350</c:v>
                      </c:pt>
                      <c:pt idx="641">
                        <c:v>1350</c:v>
                      </c:pt>
                      <c:pt idx="642">
                        <c:v>1350</c:v>
                      </c:pt>
                      <c:pt idx="643">
                        <c:v>1350</c:v>
                      </c:pt>
                      <c:pt idx="644">
                        <c:v>1350</c:v>
                      </c:pt>
                      <c:pt idx="645">
                        <c:v>1350</c:v>
                      </c:pt>
                      <c:pt idx="646">
                        <c:v>1350</c:v>
                      </c:pt>
                      <c:pt idx="647">
                        <c:v>1350</c:v>
                      </c:pt>
                      <c:pt idx="648">
                        <c:v>1350</c:v>
                      </c:pt>
                      <c:pt idx="649">
                        <c:v>1350</c:v>
                      </c:pt>
                      <c:pt idx="650">
                        <c:v>1350</c:v>
                      </c:pt>
                      <c:pt idx="651">
                        <c:v>1300</c:v>
                      </c:pt>
                      <c:pt idx="652">
                        <c:v>1300</c:v>
                      </c:pt>
                      <c:pt idx="653">
                        <c:v>1300</c:v>
                      </c:pt>
                      <c:pt idx="654">
                        <c:v>1300</c:v>
                      </c:pt>
                      <c:pt idx="655">
                        <c:v>1300</c:v>
                      </c:pt>
                      <c:pt idx="656">
                        <c:v>1300</c:v>
                      </c:pt>
                      <c:pt idx="657">
                        <c:v>1300</c:v>
                      </c:pt>
                      <c:pt idx="658">
                        <c:v>1300</c:v>
                      </c:pt>
                      <c:pt idx="659">
                        <c:v>1300</c:v>
                      </c:pt>
                      <c:pt idx="660">
                        <c:v>1300</c:v>
                      </c:pt>
                      <c:pt idx="661">
                        <c:v>1300</c:v>
                      </c:pt>
                      <c:pt idx="662">
                        <c:v>1300</c:v>
                      </c:pt>
                      <c:pt idx="663">
                        <c:v>1250</c:v>
                      </c:pt>
                      <c:pt idx="664">
                        <c:v>1250</c:v>
                      </c:pt>
                      <c:pt idx="665">
                        <c:v>1250</c:v>
                      </c:pt>
                      <c:pt idx="666">
                        <c:v>1250</c:v>
                      </c:pt>
                      <c:pt idx="667">
                        <c:v>1250</c:v>
                      </c:pt>
                      <c:pt idx="668">
                        <c:v>1250</c:v>
                      </c:pt>
                      <c:pt idx="669">
                        <c:v>1250</c:v>
                      </c:pt>
                      <c:pt idx="670">
                        <c:v>1250</c:v>
                      </c:pt>
                      <c:pt idx="671">
                        <c:v>1250</c:v>
                      </c:pt>
                      <c:pt idx="672">
                        <c:v>1250</c:v>
                      </c:pt>
                      <c:pt idx="673">
                        <c:v>1250</c:v>
                      </c:pt>
                      <c:pt idx="674">
                        <c:v>1250</c:v>
                      </c:pt>
                      <c:pt idx="675">
                        <c:v>1200</c:v>
                      </c:pt>
                      <c:pt idx="676">
                        <c:v>1200</c:v>
                      </c:pt>
                      <c:pt idx="677">
                        <c:v>1200</c:v>
                      </c:pt>
                      <c:pt idx="678">
                        <c:v>1200</c:v>
                      </c:pt>
                      <c:pt idx="679">
                        <c:v>1200</c:v>
                      </c:pt>
                      <c:pt idx="680">
                        <c:v>1200</c:v>
                      </c:pt>
                      <c:pt idx="681">
                        <c:v>1200</c:v>
                      </c:pt>
                      <c:pt idx="682">
                        <c:v>1200</c:v>
                      </c:pt>
                      <c:pt idx="683">
                        <c:v>1200</c:v>
                      </c:pt>
                      <c:pt idx="684">
                        <c:v>1200</c:v>
                      </c:pt>
                      <c:pt idx="685">
                        <c:v>1200</c:v>
                      </c:pt>
                      <c:pt idx="686">
                        <c:v>1200</c:v>
                      </c:pt>
                      <c:pt idx="687">
                        <c:v>1150</c:v>
                      </c:pt>
                      <c:pt idx="688">
                        <c:v>1150</c:v>
                      </c:pt>
                      <c:pt idx="689">
                        <c:v>1150</c:v>
                      </c:pt>
                      <c:pt idx="690">
                        <c:v>1150</c:v>
                      </c:pt>
                      <c:pt idx="691">
                        <c:v>1150</c:v>
                      </c:pt>
                      <c:pt idx="692">
                        <c:v>1150</c:v>
                      </c:pt>
                      <c:pt idx="693">
                        <c:v>1150</c:v>
                      </c:pt>
                      <c:pt idx="694">
                        <c:v>1150</c:v>
                      </c:pt>
                      <c:pt idx="695">
                        <c:v>1150</c:v>
                      </c:pt>
                      <c:pt idx="696">
                        <c:v>1150</c:v>
                      </c:pt>
                      <c:pt idx="697">
                        <c:v>1150</c:v>
                      </c:pt>
                      <c:pt idx="698">
                        <c:v>1150</c:v>
                      </c:pt>
                      <c:pt idx="699">
                        <c:v>1100</c:v>
                      </c:pt>
                      <c:pt idx="700">
                        <c:v>1100</c:v>
                      </c:pt>
                      <c:pt idx="701">
                        <c:v>1100</c:v>
                      </c:pt>
                      <c:pt idx="702">
                        <c:v>1100</c:v>
                      </c:pt>
                      <c:pt idx="703">
                        <c:v>1100</c:v>
                      </c:pt>
                      <c:pt idx="704">
                        <c:v>1100</c:v>
                      </c:pt>
                      <c:pt idx="705">
                        <c:v>1100</c:v>
                      </c:pt>
                      <c:pt idx="706">
                        <c:v>1100</c:v>
                      </c:pt>
                      <c:pt idx="707">
                        <c:v>1100</c:v>
                      </c:pt>
                      <c:pt idx="708">
                        <c:v>1100</c:v>
                      </c:pt>
                      <c:pt idx="709">
                        <c:v>1100</c:v>
                      </c:pt>
                      <c:pt idx="710">
                        <c:v>1100</c:v>
                      </c:pt>
                      <c:pt idx="711">
                        <c:v>1050</c:v>
                      </c:pt>
                      <c:pt idx="712">
                        <c:v>1050</c:v>
                      </c:pt>
                      <c:pt idx="713">
                        <c:v>1050</c:v>
                      </c:pt>
                      <c:pt idx="714">
                        <c:v>1050</c:v>
                      </c:pt>
                      <c:pt idx="715">
                        <c:v>1050</c:v>
                      </c:pt>
                      <c:pt idx="716">
                        <c:v>1050</c:v>
                      </c:pt>
                      <c:pt idx="717">
                        <c:v>1050</c:v>
                      </c:pt>
                      <c:pt idx="718">
                        <c:v>1050</c:v>
                      </c:pt>
                      <c:pt idx="719">
                        <c:v>1050</c:v>
                      </c:pt>
                      <c:pt idx="720">
                        <c:v>1050</c:v>
                      </c:pt>
                      <c:pt idx="721">
                        <c:v>1050</c:v>
                      </c:pt>
                      <c:pt idx="722">
                        <c:v>1050</c:v>
                      </c:pt>
                      <c:pt idx="723">
                        <c:v>1050</c:v>
                      </c:pt>
                      <c:pt idx="724">
                        <c:v>1050</c:v>
                      </c:pt>
                      <c:pt idx="725">
                        <c:v>1050</c:v>
                      </c:pt>
                      <c:pt idx="726">
                        <c:v>1050</c:v>
                      </c:pt>
                      <c:pt idx="727">
                        <c:v>1050</c:v>
                      </c:pt>
                      <c:pt idx="728">
                        <c:v>1050</c:v>
                      </c:pt>
                      <c:pt idx="729">
                        <c:v>1000</c:v>
                      </c:pt>
                      <c:pt idx="730">
                        <c:v>1000</c:v>
                      </c:pt>
                      <c:pt idx="731">
                        <c:v>1000</c:v>
                      </c:pt>
                      <c:pt idx="732">
                        <c:v>1000</c:v>
                      </c:pt>
                      <c:pt idx="733">
                        <c:v>1000</c:v>
                      </c:pt>
                      <c:pt idx="734">
                        <c:v>1000</c:v>
                      </c:pt>
                      <c:pt idx="735">
                        <c:v>1000</c:v>
                      </c:pt>
                      <c:pt idx="736">
                        <c:v>1000</c:v>
                      </c:pt>
                      <c:pt idx="737">
                        <c:v>1000</c:v>
                      </c:pt>
                      <c:pt idx="738">
                        <c:v>1000</c:v>
                      </c:pt>
                      <c:pt idx="739">
                        <c:v>1000</c:v>
                      </c:pt>
                      <c:pt idx="740">
                        <c:v>1000</c:v>
                      </c:pt>
                      <c:pt idx="741">
                        <c:v>1000</c:v>
                      </c:pt>
                      <c:pt idx="742">
                        <c:v>1000</c:v>
                      </c:pt>
                      <c:pt idx="743">
                        <c:v>1000</c:v>
                      </c:pt>
                      <c:pt idx="744">
                        <c:v>1000</c:v>
                      </c:pt>
                      <c:pt idx="745">
                        <c:v>1000</c:v>
                      </c:pt>
                      <c:pt idx="746">
                        <c:v>1000</c:v>
                      </c:pt>
                      <c:pt idx="747">
                        <c:v>1000</c:v>
                      </c:pt>
                      <c:pt idx="748">
                        <c:v>1000</c:v>
                      </c:pt>
                      <c:pt idx="749">
                        <c:v>1000</c:v>
                      </c:pt>
                      <c:pt idx="750">
                        <c:v>1000</c:v>
                      </c:pt>
                      <c:pt idx="751">
                        <c:v>1000</c:v>
                      </c:pt>
                      <c:pt idx="752">
                        <c:v>1000</c:v>
                      </c:pt>
                      <c:pt idx="753">
                        <c:v>950</c:v>
                      </c:pt>
                      <c:pt idx="754">
                        <c:v>950</c:v>
                      </c:pt>
                      <c:pt idx="755">
                        <c:v>950</c:v>
                      </c:pt>
                      <c:pt idx="756">
                        <c:v>950</c:v>
                      </c:pt>
                      <c:pt idx="757">
                        <c:v>950</c:v>
                      </c:pt>
                      <c:pt idx="758">
                        <c:v>950</c:v>
                      </c:pt>
                      <c:pt idx="759">
                        <c:v>950</c:v>
                      </c:pt>
                      <c:pt idx="760">
                        <c:v>950</c:v>
                      </c:pt>
                      <c:pt idx="761">
                        <c:v>950</c:v>
                      </c:pt>
                      <c:pt idx="762">
                        <c:v>950</c:v>
                      </c:pt>
                      <c:pt idx="763">
                        <c:v>950</c:v>
                      </c:pt>
                      <c:pt idx="764">
                        <c:v>950</c:v>
                      </c:pt>
                      <c:pt idx="765">
                        <c:v>950</c:v>
                      </c:pt>
                      <c:pt idx="766">
                        <c:v>950</c:v>
                      </c:pt>
                      <c:pt idx="767">
                        <c:v>950</c:v>
                      </c:pt>
                      <c:pt idx="768">
                        <c:v>950</c:v>
                      </c:pt>
                      <c:pt idx="769">
                        <c:v>950</c:v>
                      </c:pt>
                      <c:pt idx="770">
                        <c:v>950</c:v>
                      </c:pt>
                      <c:pt idx="771">
                        <c:v>950</c:v>
                      </c:pt>
                      <c:pt idx="772">
                        <c:v>950</c:v>
                      </c:pt>
                      <c:pt idx="773">
                        <c:v>950</c:v>
                      </c:pt>
                      <c:pt idx="774">
                        <c:v>950</c:v>
                      </c:pt>
                      <c:pt idx="775">
                        <c:v>950</c:v>
                      </c:pt>
                      <c:pt idx="776">
                        <c:v>950</c:v>
                      </c:pt>
                      <c:pt idx="777">
                        <c:v>900</c:v>
                      </c:pt>
                      <c:pt idx="778">
                        <c:v>900</c:v>
                      </c:pt>
                      <c:pt idx="779">
                        <c:v>900</c:v>
                      </c:pt>
                      <c:pt idx="780">
                        <c:v>900</c:v>
                      </c:pt>
                      <c:pt idx="781">
                        <c:v>900</c:v>
                      </c:pt>
                      <c:pt idx="782">
                        <c:v>900</c:v>
                      </c:pt>
                      <c:pt idx="783">
                        <c:v>900</c:v>
                      </c:pt>
                      <c:pt idx="784">
                        <c:v>900</c:v>
                      </c:pt>
                      <c:pt idx="785">
                        <c:v>900</c:v>
                      </c:pt>
                      <c:pt idx="786">
                        <c:v>900</c:v>
                      </c:pt>
                      <c:pt idx="787">
                        <c:v>900</c:v>
                      </c:pt>
                      <c:pt idx="788">
                        <c:v>900</c:v>
                      </c:pt>
                      <c:pt idx="789">
                        <c:v>900</c:v>
                      </c:pt>
                      <c:pt idx="790">
                        <c:v>900</c:v>
                      </c:pt>
                      <c:pt idx="791">
                        <c:v>900</c:v>
                      </c:pt>
                      <c:pt idx="792">
                        <c:v>900</c:v>
                      </c:pt>
                      <c:pt idx="793">
                        <c:v>900</c:v>
                      </c:pt>
                      <c:pt idx="794">
                        <c:v>900</c:v>
                      </c:pt>
                      <c:pt idx="795">
                        <c:v>900</c:v>
                      </c:pt>
                      <c:pt idx="796">
                        <c:v>900</c:v>
                      </c:pt>
                      <c:pt idx="797">
                        <c:v>900</c:v>
                      </c:pt>
                      <c:pt idx="798">
                        <c:v>900</c:v>
                      </c:pt>
                      <c:pt idx="799">
                        <c:v>900</c:v>
                      </c:pt>
                      <c:pt idx="800">
                        <c:v>900</c:v>
                      </c:pt>
                      <c:pt idx="801">
                        <c:v>850</c:v>
                      </c:pt>
                      <c:pt idx="802">
                        <c:v>850</c:v>
                      </c:pt>
                      <c:pt idx="803">
                        <c:v>850</c:v>
                      </c:pt>
                      <c:pt idx="804">
                        <c:v>850</c:v>
                      </c:pt>
                      <c:pt idx="805">
                        <c:v>850</c:v>
                      </c:pt>
                      <c:pt idx="806">
                        <c:v>850</c:v>
                      </c:pt>
                      <c:pt idx="807">
                        <c:v>850</c:v>
                      </c:pt>
                      <c:pt idx="808">
                        <c:v>850</c:v>
                      </c:pt>
                      <c:pt idx="809">
                        <c:v>850</c:v>
                      </c:pt>
                      <c:pt idx="810">
                        <c:v>850</c:v>
                      </c:pt>
                      <c:pt idx="811">
                        <c:v>850</c:v>
                      </c:pt>
                      <c:pt idx="812">
                        <c:v>850</c:v>
                      </c:pt>
                      <c:pt idx="813">
                        <c:v>850</c:v>
                      </c:pt>
                      <c:pt idx="814">
                        <c:v>850</c:v>
                      </c:pt>
                      <c:pt idx="815">
                        <c:v>850</c:v>
                      </c:pt>
                      <c:pt idx="816">
                        <c:v>850</c:v>
                      </c:pt>
                      <c:pt idx="817">
                        <c:v>850</c:v>
                      </c:pt>
                      <c:pt idx="818">
                        <c:v>850</c:v>
                      </c:pt>
                      <c:pt idx="819">
                        <c:v>850</c:v>
                      </c:pt>
                      <c:pt idx="820">
                        <c:v>850</c:v>
                      </c:pt>
                      <c:pt idx="821">
                        <c:v>850</c:v>
                      </c:pt>
                      <c:pt idx="822">
                        <c:v>850</c:v>
                      </c:pt>
                      <c:pt idx="823">
                        <c:v>850</c:v>
                      </c:pt>
                      <c:pt idx="824">
                        <c:v>850</c:v>
                      </c:pt>
                      <c:pt idx="825">
                        <c:v>800</c:v>
                      </c:pt>
                      <c:pt idx="826">
                        <c:v>800</c:v>
                      </c:pt>
                      <c:pt idx="827">
                        <c:v>800</c:v>
                      </c:pt>
                      <c:pt idx="828">
                        <c:v>800</c:v>
                      </c:pt>
                      <c:pt idx="829">
                        <c:v>800</c:v>
                      </c:pt>
                      <c:pt idx="830">
                        <c:v>800</c:v>
                      </c:pt>
                      <c:pt idx="831">
                        <c:v>800</c:v>
                      </c:pt>
                      <c:pt idx="832">
                        <c:v>800</c:v>
                      </c:pt>
                      <c:pt idx="833">
                        <c:v>800</c:v>
                      </c:pt>
                      <c:pt idx="834">
                        <c:v>800</c:v>
                      </c:pt>
                      <c:pt idx="835">
                        <c:v>800</c:v>
                      </c:pt>
                      <c:pt idx="836">
                        <c:v>800</c:v>
                      </c:pt>
                      <c:pt idx="837">
                        <c:v>800</c:v>
                      </c:pt>
                      <c:pt idx="838">
                        <c:v>800</c:v>
                      </c:pt>
                      <c:pt idx="839">
                        <c:v>800</c:v>
                      </c:pt>
                      <c:pt idx="840">
                        <c:v>800</c:v>
                      </c:pt>
                      <c:pt idx="841">
                        <c:v>800</c:v>
                      </c:pt>
                      <c:pt idx="842">
                        <c:v>800</c:v>
                      </c:pt>
                      <c:pt idx="843">
                        <c:v>800</c:v>
                      </c:pt>
                      <c:pt idx="844">
                        <c:v>800</c:v>
                      </c:pt>
                      <c:pt idx="845">
                        <c:v>800</c:v>
                      </c:pt>
                      <c:pt idx="846">
                        <c:v>800</c:v>
                      </c:pt>
                      <c:pt idx="847">
                        <c:v>800</c:v>
                      </c:pt>
                      <c:pt idx="848">
                        <c:v>800</c:v>
                      </c:pt>
                      <c:pt idx="849">
                        <c:v>800</c:v>
                      </c:pt>
                      <c:pt idx="850">
                        <c:v>800</c:v>
                      </c:pt>
                      <c:pt idx="851">
                        <c:v>800</c:v>
                      </c:pt>
                      <c:pt idx="852">
                        <c:v>800</c:v>
                      </c:pt>
                      <c:pt idx="853">
                        <c:v>800</c:v>
                      </c:pt>
                      <c:pt idx="854">
                        <c:v>800</c:v>
                      </c:pt>
                      <c:pt idx="855">
                        <c:v>800</c:v>
                      </c:pt>
                      <c:pt idx="856">
                        <c:v>800</c:v>
                      </c:pt>
                      <c:pt idx="857">
                        <c:v>800</c:v>
                      </c:pt>
                      <c:pt idx="858">
                        <c:v>800</c:v>
                      </c:pt>
                      <c:pt idx="859">
                        <c:v>800</c:v>
                      </c:pt>
                      <c:pt idx="860">
                        <c:v>800</c:v>
                      </c:pt>
                      <c:pt idx="861">
                        <c:v>800</c:v>
                      </c:pt>
                      <c:pt idx="862">
                        <c:v>800</c:v>
                      </c:pt>
                      <c:pt idx="863">
                        <c:v>800</c:v>
                      </c:pt>
                      <c:pt idx="864">
                        <c:v>800</c:v>
                      </c:pt>
                      <c:pt idx="865">
                        <c:v>800</c:v>
                      </c:pt>
                      <c:pt idx="866">
                        <c:v>800</c:v>
                      </c:pt>
                      <c:pt idx="867">
                        <c:v>800</c:v>
                      </c:pt>
                      <c:pt idx="868">
                        <c:v>800</c:v>
                      </c:pt>
                      <c:pt idx="869">
                        <c:v>800</c:v>
                      </c:pt>
                      <c:pt idx="870">
                        <c:v>800</c:v>
                      </c:pt>
                      <c:pt idx="871">
                        <c:v>800</c:v>
                      </c:pt>
                      <c:pt idx="872">
                        <c:v>800</c:v>
                      </c:pt>
                      <c:pt idx="873">
                        <c:v>800</c:v>
                      </c:pt>
                      <c:pt idx="874">
                        <c:v>800</c:v>
                      </c:pt>
                      <c:pt idx="875">
                        <c:v>800</c:v>
                      </c:pt>
                      <c:pt idx="876">
                        <c:v>800</c:v>
                      </c:pt>
                      <c:pt idx="877">
                        <c:v>800</c:v>
                      </c:pt>
                      <c:pt idx="878">
                        <c:v>800</c:v>
                      </c:pt>
                      <c:pt idx="879">
                        <c:v>800</c:v>
                      </c:pt>
                      <c:pt idx="880">
                        <c:v>800</c:v>
                      </c:pt>
                      <c:pt idx="881">
                        <c:v>800</c:v>
                      </c:pt>
                      <c:pt idx="882">
                        <c:v>800</c:v>
                      </c:pt>
                      <c:pt idx="883">
                        <c:v>800</c:v>
                      </c:pt>
                      <c:pt idx="884">
                        <c:v>800</c:v>
                      </c:pt>
                      <c:pt idx="885">
                        <c:v>800</c:v>
                      </c:pt>
                      <c:pt idx="886">
                        <c:v>800</c:v>
                      </c:pt>
                      <c:pt idx="887">
                        <c:v>800</c:v>
                      </c:pt>
                      <c:pt idx="888">
                        <c:v>800</c:v>
                      </c:pt>
                      <c:pt idx="889">
                        <c:v>800</c:v>
                      </c:pt>
                      <c:pt idx="890">
                        <c:v>800</c:v>
                      </c:pt>
                      <c:pt idx="891">
                        <c:v>800</c:v>
                      </c:pt>
                      <c:pt idx="892">
                        <c:v>800</c:v>
                      </c:pt>
                      <c:pt idx="893">
                        <c:v>800</c:v>
                      </c:pt>
                      <c:pt idx="894">
                        <c:v>800</c:v>
                      </c:pt>
                      <c:pt idx="895">
                        <c:v>800</c:v>
                      </c:pt>
                      <c:pt idx="896">
                        <c:v>800</c:v>
                      </c:pt>
                      <c:pt idx="897">
                        <c:v>750</c:v>
                      </c:pt>
                      <c:pt idx="898">
                        <c:v>750</c:v>
                      </c:pt>
                      <c:pt idx="899">
                        <c:v>750</c:v>
                      </c:pt>
                      <c:pt idx="900">
                        <c:v>750</c:v>
                      </c:pt>
                      <c:pt idx="901">
                        <c:v>750</c:v>
                      </c:pt>
                      <c:pt idx="902">
                        <c:v>750</c:v>
                      </c:pt>
                      <c:pt idx="903">
                        <c:v>750</c:v>
                      </c:pt>
                      <c:pt idx="904">
                        <c:v>750</c:v>
                      </c:pt>
                      <c:pt idx="905">
                        <c:v>750</c:v>
                      </c:pt>
                      <c:pt idx="906">
                        <c:v>750</c:v>
                      </c:pt>
                      <c:pt idx="907">
                        <c:v>750</c:v>
                      </c:pt>
                      <c:pt idx="908">
                        <c:v>750</c:v>
                      </c:pt>
                      <c:pt idx="909">
                        <c:v>750</c:v>
                      </c:pt>
                      <c:pt idx="910">
                        <c:v>750</c:v>
                      </c:pt>
                      <c:pt idx="911">
                        <c:v>750</c:v>
                      </c:pt>
                      <c:pt idx="912">
                        <c:v>750</c:v>
                      </c:pt>
                      <c:pt idx="913">
                        <c:v>750</c:v>
                      </c:pt>
                      <c:pt idx="914">
                        <c:v>750</c:v>
                      </c:pt>
                      <c:pt idx="915">
                        <c:v>750</c:v>
                      </c:pt>
                      <c:pt idx="916">
                        <c:v>750</c:v>
                      </c:pt>
                      <c:pt idx="917">
                        <c:v>750</c:v>
                      </c:pt>
                      <c:pt idx="918">
                        <c:v>750</c:v>
                      </c:pt>
                      <c:pt idx="919">
                        <c:v>750</c:v>
                      </c:pt>
                      <c:pt idx="920">
                        <c:v>750</c:v>
                      </c:pt>
                      <c:pt idx="921">
                        <c:v>750</c:v>
                      </c:pt>
                      <c:pt idx="922">
                        <c:v>750</c:v>
                      </c:pt>
                      <c:pt idx="923">
                        <c:v>750</c:v>
                      </c:pt>
                      <c:pt idx="924">
                        <c:v>750</c:v>
                      </c:pt>
                      <c:pt idx="925">
                        <c:v>750</c:v>
                      </c:pt>
                      <c:pt idx="926">
                        <c:v>750</c:v>
                      </c:pt>
                      <c:pt idx="927">
                        <c:v>750</c:v>
                      </c:pt>
                      <c:pt idx="928">
                        <c:v>750</c:v>
                      </c:pt>
                      <c:pt idx="929">
                        <c:v>750</c:v>
                      </c:pt>
                      <c:pt idx="930">
                        <c:v>750</c:v>
                      </c:pt>
                      <c:pt idx="931">
                        <c:v>750</c:v>
                      </c:pt>
                      <c:pt idx="932">
                        <c:v>750</c:v>
                      </c:pt>
                      <c:pt idx="933">
                        <c:v>750</c:v>
                      </c:pt>
                      <c:pt idx="934">
                        <c:v>750</c:v>
                      </c:pt>
                      <c:pt idx="935">
                        <c:v>750</c:v>
                      </c:pt>
                      <c:pt idx="936">
                        <c:v>750</c:v>
                      </c:pt>
                      <c:pt idx="937">
                        <c:v>750</c:v>
                      </c:pt>
                      <c:pt idx="938">
                        <c:v>750</c:v>
                      </c:pt>
                      <c:pt idx="939">
                        <c:v>750</c:v>
                      </c:pt>
                      <c:pt idx="940">
                        <c:v>750</c:v>
                      </c:pt>
                      <c:pt idx="941">
                        <c:v>750</c:v>
                      </c:pt>
                      <c:pt idx="942">
                        <c:v>750</c:v>
                      </c:pt>
                      <c:pt idx="943">
                        <c:v>750</c:v>
                      </c:pt>
                      <c:pt idx="944">
                        <c:v>750</c:v>
                      </c:pt>
                      <c:pt idx="945">
                        <c:v>750</c:v>
                      </c:pt>
                      <c:pt idx="946">
                        <c:v>750</c:v>
                      </c:pt>
                      <c:pt idx="947">
                        <c:v>750</c:v>
                      </c:pt>
                      <c:pt idx="948">
                        <c:v>750</c:v>
                      </c:pt>
                      <c:pt idx="949">
                        <c:v>750</c:v>
                      </c:pt>
                      <c:pt idx="950">
                        <c:v>750</c:v>
                      </c:pt>
                      <c:pt idx="951">
                        <c:v>750</c:v>
                      </c:pt>
                      <c:pt idx="952">
                        <c:v>750</c:v>
                      </c:pt>
                      <c:pt idx="953">
                        <c:v>750</c:v>
                      </c:pt>
                      <c:pt idx="954">
                        <c:v>750</c:v>
                      </c:pt>
                      <c:pt idx="955">
                        <c:v>750</c:v>
                      </c:pt>
                      <c:pt idx="956">
                        <c:v>750</c:v>
                      </c:pt>
                      <c:pt idx="957">
                        <c:v>750</c:v>
                      </c:pt>
                      <c:pt idx="958">
                        <c:v>750</c:v>
                      </c:pt>
                      <c:pt idx="959">
                        <c:v>750</c:v>
                      </c:pt>
                      <c:pt idx="960">
                        <c:v>750</c:v>
                      </c:pt>
                      <c:pt idx="961">
                        <c:v>750</c:v>
                      </c:pt>
                      <c:pt idx="962">
                        <c:v>750</c:v>
                      </c:pt>
                      <c:pt idx="963">
                        <c:v>750</c:v>
                      </c:pt>
                      <c:pt idx="964">
                        <c:v>750</c:v>
                      </c:pt>
                      <c:pt idx="965">
                        <c:v>750</c:v>
                      </c:pt>
                      <c:pt idx="966">
                        <c:v>750</c:v>
                      </c:pt>
                      <c:pt idx="967">
                        <c:v>750</c:v>
                      </c:pt>
                      <c:pt idx="968">
                        <c:v>750</c:v>
                      </c:pt>
                      <c:pt idx="969">
                        <c:v>750</c:v>
                      </c:pt>
                      <c:pt idx="970">
                        <c:v>750</c:v>
                      </c:pt>
                      <c:pt idx="971">
                        <c:v>750</c:v>
                      </c:pt>
                      <c:pt idx="972">
                        <c:v>750</c:v>
                      </c:pt>
                      <c:pt idx="973">
                        <c:v>750</c:v>
                      </c:pt>
                      <c:pt idx="974">
                        <c:v>750</c:v>
                      </c:pt>
                      <c:pt idx="975">
                        <c:v>750</c:v>
                      </c:pt>
                      <c:pt idx="976">
                        <c:v>750</c:v>
                      </c:pt>
                      <c:pt idx="977">
                        <c:v>750</c:v>
                      </c:pt>
                      <c:pt idx="978">
                        <c:v>750</c:v>
                      </c:pt>
                      <c:pt idx="979">
                        <c:v>750</c:v>
                      </c:pt>
                      <c:pt idx="980">
                        <c:v>750</c:v>
                      </c:pt>
                      <c:pt idx="981">
                        <c:v>700</c:v>
                      </c:pt>
                      <c:pt idx="982">
                        <c:v>700</c:v>
                      </c:pt>
                      <c:pt idx="983">
                        <c:v>700</c:v>
                      </c:pt>
                      <c:pt idx="984">
                        <c:v>700</c:v>
                      </c:pt>
                      <c:pt idx="985">
                        <c:v>700</c:v>
                      </c:pt>
                      <c:pt idx="986">
                        <c:v>700</c:v>
                      </c:pt>
                      <c:pt idx="987">
                        <c:v>700</c:v>
                      </c:pt>
                      <c:pt idx="988">
                        <c:v>700</c:v>
                      </c:pt>
                      <c:pt idx="989">
                        <c:v>700</c:v>
                      </c:pt>
                      <c:pt idx="990">
                        <c:v>700</c:v>
                      </c:pt>
                      <c:pt idx="991">
                        <c:v>700</c:v>
                      </c:pt>
                      <c:pt idx="992">
                        <c:v>700</c:v>
                      </c:pt>
                      <c:pt idx="993">
                        <c:v>700</c:v>
                      </c:pt>
                      <c:pt idx="994">
                        <c:v>700</c:v>
                      </c:pt>
                      <c:pt idx="995">
                        <c:v>700</c:v>
                      </c:pt>
                      <c:pt idx="996">
                        <c:v>700</c:v>
                      </c:pt>
                      <c:pt idx="997">
                        <c:v>700</c:v>
                      </c:pt>
                      <c:pt idx="998">
                        <c:v>700</c:v>
                      </c:pt>
                      <c:pt idx="999">
                        <c:v>700</c:v>
                      </c:pt>
                      <c:pt idx="1000">
                        <c:v>700</c:v>
                      </c:pt>
                      <c:pt idx="1001">
                        <c:v>700</c:v>
                      </c:pt>
                      <c:pt idx="1002">
                        <c:v>700</c:v>
                      </c:pt>
                      <c:pt idx="1003">
                        <c:v>700</c:v>
                      </c:pt>
                      <c:pt idx="1004">
                        <c:v>700</c:v>
                      </c:pt>
                      <c:pt idx="1005">
                        <c:v>700</c:v>
                      </c:pt>
                      <c:pt idx="1006">
                        <c:v>700</c:v>
                      </c:pt>
                      <c:pt idx="1007">
                        <c:v>700</c:v>
                      </c:pt>
                      <c:pt idx="1008">
                        <c:v>700</c:v>
                      </c:pt>
                      <c:pt idx="1009">
                        <c:v>700</c:v>
                      </c:pt>
                      <c:pt idx="1010">
                        <c:v>700</c:v>
                      </c:pt>
                      <c:pt idx="1011">
                        <c:v>700</c:v>
                      </c:pt>
                      <c:pt idx="1012">
                        <c:v>700</c:v>
                      </c:pt>
                      <c:pt idx="1013">
                        <c:v>700</c:v>
                      </c:pt>
                      <c:pt idx="1014">
                        <c:v>700</c:v>
                      </c:pt>
                      <c:pt idx="1015">
                        <c:v>700</c:v>
                      </c:pt>
                      <c:pt idx="1016">
                        <c:v>700</c:v>
                      </c:pt>
                      <c:pt idx="1017">
                        <c:v>700</c:v>
                      </c:pt>
                      <c:pt idx="1018">
                        <c:v>700</c:v>
                      </c:pt>
                      <c:pt idx="1019">
                        <c:v>700</c:v>
                      </c:pt>
                      <c:pt idx="1020">
                        <c:v>700</c:v>
                      </c:pt>
                      <c:pt idx="1021">
                        <c:v>700</c:v>
                      </c:pt>
                      <c:pt idx="1022">
                        <c:v>700</c:v>
                      </c:pt>
                      <c:pt idx="1023">
                        <c:v>700</c:v>
                      </c:pt>
                      <c:pt idx="1024">
                        <c:v>700</c:v>
                      </c:pt>
                      <c:pt idx="1025">
                        <c:v>700</c:v>
                      </c:pt>
                      <c:pt idx="1026">
                        <c:v>700</c:v>
                      </c:pt>
                      <c:pt idx="1027">
                        <c:v>700</c:v>
                      </c:pt>
                      <c:pt idx="1028">
                        <c:v>700</c:v>
                      </c:pt>
                      <c:pt idx="1029">
                        <c:v>700</c:v>
                      </c:pt>
                      <c:pt idx="1030">
                        <c:v>700</c:v>
                      </c:pt>
                      <c:pt idx="1031">
                        <c:v>700</c:v>
                      </c:pt>
                      <c:pt idx="1032">
                        <c:v>700</c:v>
                      </c:pt>
                      <c:pt idx="1033">
                        <c:v>700</c:v>
                      </c:pt>
                      <c:pt idx="1034">
                        <c:v>700</c:v>
                      </c:pt>
                      <c:pt idx="1035">
                        <c:v>700</c:v>
                      </c:pt>
                      <c:pt idx="1036">
                        <c:v>700</c:v>
                      </c:pt>
                      <c:pt idx="1037">
                        <c:v>700</c:v>
                      </c:pt>
                      <c:pt idx="1038">
                        <c:v>700</c:v>
                      </c:pt>
                      <c:pt idx="1039">
                        <c:v>700</c:v>
                      </c:pt>
                      <c:pt idx="1040">
                        <c:v>700</c:v>
                      </c:pt>
                      <c:pt idx="1041">
                        <c:v>700</c:v>
                      </c:pt>
                      <c:pt idx="1042">
                        <c:v>700</c:v>
                      </c:pt>
                      <c:pt idx="1043">
                        <c:v>700</c:v>
                      </c:pt>
                      <c:pt idx="1044">
                        <c:v>700</c:v>
                      </c:pt>
                      <c:pt idx="1045">
                        <c:v>700</c:v>
                      </c:pt>
                      <c:pt idx="1046">
                        <c:v>700</c:v>
                      </c:pt>
                      <c:pt idx="1047">
                        <c:v>700</c:v>
                      </c:pt>
                      <c:pt idx="1048">
                        <c:v>700</c:v>
                      </c:pt>
                      <c:pt idx="1049">
                        <c:v>700</c:v>
                      </c:pt>
                      <c:pt idx="1050">
                        <c:v>700</c:v>
                      </c:pt>
                      <c:pt idx="1051">
                        <c:v>700</c:v>
                      </c:pt>
                      <c:pt idx="1052">
                        <c:v>700</c:v>
                      </c:pt>
                      <c:pt idx="1053">
                        <c:v>700</c:v>
                      </c:pt>
                      <c:pt idx="1054">
                        <c:v>700</c:v>
                      </c:pt>
                      <c:pt idx="1055">
                        <c:v>700</c:v>
                      </c:pt>
                      <c:pt idx="1056">
                        <c:v>700</c:v>
                      </c:pt>
                      <c:pt idx="1057">
                        <c:v>700</c:v>
                      </c:pt>
                      <c:pt idx="1058">
                        <c:v>700</c:v>
                      </c:pt>
                      <c:pt idx="1059">
                        <c:v>700</c:v>
                      </c:pt>
                      <c:pt idx="1060">
                        <c:v>700</c:v>
                      </c:pt>
                      <c:pt idx="1061">
                        <c:v>700</c:v>
                      </c:pt>
                      <c:pt idx="1062">
                        <c:v>700</c:v>
                      </c:pt>
                      <c:pt idx="1063">
                        <c:v>700</c:v>
                      </c:pt>
                      <c:pt idx="1064">
                        <c:v>700</c:v>
                      </c:pt>
                      <c:pt idx="1065">
                        <c:v>700</c:v>
                      </c:pt>
                      <c:pt idx="1066">
                        <c:v>700</c:v>
                      </c:pt>
                      <c:pt idx="1067">
                        <c:v>700</c:v>
                      </c:pt>
                      <c:pt idx="1068">
                        <c:v>700</c:v>
                      </c:pt>
                      <c:pt idx="1069">
                        <c:v>700</c:v>
                      </c:pt>
                      <c:pt idx="1070">
                        <c:v>700</c:v>
                      </c:pt>
                      <c:pt idx="1071">
                        <c:v>700</c:v>
                      </c:pt>
                      <c:pt idx="1072">
                        <c:v>700</c:v>
                      </c:pt>
                      <c:pt idx="1073">
                        <c:v>700</c:v>
                      </c:pt>
                      <c:pt idx="1074">
                        <c:v>700</c:v>
                      </c:pt>
                      <c:pt idx="1075">
                        <c:v>700</c:v>
                      </c:pt>
                      <c:pt idx="1076">
                        <c:v>700</c:v>
                      </c:pt>
                      <c:pt idx="1077">
                        <c:v>700</c:v>
                      </c:pt>
                      <c:pt idx="1078">
                        <c:v>700</c:v>
                      </c:pt>
                      <c:pt idx="1079">
                        <c:v>700</c:v>
                      </c:pt>
                      <c:pt idx="1080">
                        <c:v>700</c:v>
                      </c:pt>
                      <c:pt idx="1081">
                        <c:v>700</c:v>
                      </c:pt>
                      <c:pt idx="1082">
                        <c:v>700</c:v>
                      </c:pt>
                      <c:pt idx="1083">
                        <c:v>700</c:v>
                      </c:pt>
                      <c:pt idx="1084">
                        <c:v>700</c:v>
                      </c:pt>
                      <c:pt idx="1085">
                        <c:v>700</c:v>
                      </c:pt>
                      <c:pt idx="1086">
                        <c:v>700</c:v>
                      </c:pt>
                      <c:pt idx="1087">
                        <c:v>700</c:v>
                      </c:pt>
                      <c:pt idx="1088">
                        <c:v>700</c:v>
                      </c:pt>
                      <c:pt idx="1089">
                        <c:v>700</c:v>
                      </c:pt>
                      <c:pt idx="1090">
                        <c:v>700</c:v>
                      </c:pt>
                      <c:pt idx="1091">
                        <c:v>700</c:v>
                      </c:pt>
                      <c:pt idx="1092">
                        <c:v>700</c:v>
                      </c:pt>
                      <c:pt idx="1093">
                        <c:v>700</c:v>
                      </c:pt>
                      <c:pt idx="1094">
                        <c:v>700</c:v>
                      </c:pt>
                      <c:pt idx="1095">
                        <c:v>700</c:v>
                      </c:pt>
                      <c:pt idx="1096">
                        <c:v>700</c:v>
                      </c:pt>
                      <c:pt idx="1097">
                        <c:v>700</c:v>
                      </c:pt>
                      <c:pt idx="1098">
                        <c:v>700</c:v>
                      </c:pt>
                      <c:pt idx="1099">
                        <c:v>700</c:v>
                      </c:pt>
                      <c:pt idx="1100">
                        <c:v>700</c:v>
                      </c:pt>
                      <c:pt idx="1101">
                        <c:v>700</c:v>
                      </c:pt>
                      <c:pt idx="1102">
                        <c:v>700</c:v>
                      </c:pt>
                      <c:pt idx="1103">
                        <c:v>700</c:v>
                      </c:pt>
                      <c:pt idx="1104">
                        <c:v>700</c:v>
                      </c:pt>
                      <c:pt idx="1105">
                        <c:v>700</c:v>
                      </c:pt>
                      <c:pt idx="1106">
                        <c:v>700</c:v>
                      </c:pt>
                      <c:pt idx="1107">
                        <c:v>700</c:v>
                      </c:pt>
                      <c:pt idx="1108">
                        <c:v>700</c:v>
                      </c:pt>
                      <c:pt idx="1109">
                        <c:v>700</c:v>
                      </c:pt>
                      <c:pt idx="1110">
                        <c:v>700</c:v>
                      </c:pt>
                      <c:pt idx="1111">
                        <c:v>700</c:v>
                      </c:pt>
                      <c:pt idx="1112">
                        <c:v>700</c:v>
                      </c:pt>
                      <c:pt idx="1113">
                        <c:v>700</c:v>
                      </c:pt>
                      <c:pt idx="1114">
                        <c:v>700</c:v>
                      </c:pt>
                      <c:pt idx="1115">
                        <c:v>700</c:v>
                      </c:pt>
                      <c:pt idx="1116">
                        <c:v>700</c:v>
                      </c:pt>
                      <c:pt idx="1117">
                        <c:v>700</c:v>
                      </c:pt>
                      <c:pt idx="1118">
                        <c:v>700</c:v>
                      </c:pt>
                      <c:pt idx="1119">
                        <c:v>700</c:v>
                      </c:pt>
                      <c:pt idx="1120">
                        <c:v>700</c:v>
                      </c:pt>
                      <c:pt idx="1121">
                        <c:v>700</c:v>
                      </c:pt>
                      <c:pt idx="1122">
                        <c:v>700</c:v>
                      </c:pt>
                      <c:pt idx="1123">
                        <c:v>700</c:v>
                      </c:pt>
                      <c:pt idx="1124">
                        <c:v>700</c:v>
                      </c:pt>
                      <c:pt idx="1125">
                        <c:v>700</c:v>
                      </c:pt>
                      <c:pt idx="1126">
                        <c:v>700</c:v>
                      </c:pt>
                      <c:pt idx="1127">
                        <c:v>700</c:v>
                      </c:pt>
                      <c:pt idx="1128">
                        <c:v>700</c:v>
                      </c:pt>
                      <c:pt idx="1129">
                        <c:v>700</c:v>
                      </c:pt>
                      <c:pt idx="1130">
                        <c:v>700</c:v>
                      </c:pt>
                      <c:pt idx="1131">
                        <c:v>700</c:v>
                      </c:pt>
                      <c:pt idx="1132">
                        <c:v>700</c:v>
                      </c:pt>
                      <c:pt idx="1133">
                        <c:v>700</c:v>
                      </c:pt>
                      <c:pt idx="1134">
                        <c:v>700</c:v>
                      </c:pt>
                      <c:pt idx="1135">
                        <c:v>700</c:v>
                      </c:pt>
                      <c:pt idx="1136">
                        <c:v>700</c:v>
                      </c:pt>
                      <c:pt idx="1137">
                        <c:v>700</c:v>
                      </c:pt>
                      <c:pt idx="1138">
                        <c:v>700</c:v>
                      </c:pt>
                      <c:pt idx="1139">
                        <c:v>700</c:v>
                      </c:pt>
                      <c:pt idx="1140">
                        <c:v>700</c:v>
                      </c:pt>
                      <c:pt idx="1141">
                        <c:v>700</c:v>
                      </c:pt>
                      <c:pt idx="1142">
                        <c:v>700</c:v>
                      </c:pt>
                      <c:pt idx="1143">
                        <c:v>700</c:v>
                      </c:pt>
                      <c:pt idx="1144">
                        <c:v>750</c:v>
                      </c:pt>
                      <c:pt idx="1145">
                        <c:v>750</c:v>
                      </c:pt>
                      <c:pt idx="1146">
                        <c:v>800</c:v>
                      </c:pt>
                      <c:pt idx="1147">
                        <c:v>800</c:v>
                      </c:pt>
                      <c:pt idx="1148">
                        <c:v>850</c:v>
                      </c:pt>
                      <c:pt idx="1149">
                        <c:v>850</c:v>
                      </c:pt>
                      <c:pt idx="1150">
                        <c:v>900</c:v>
                      </c:pt>
                      <c:pt idx="1151">
                        <c:v>950</c:v>
                      </c:pt>
                      <c:pt idx="1152">
                        <c:v>950</c:v>
                      </c:pt>
                      <c:pt idx="1153">
                        <c:v>950</c:v>
                      </c:pt>
                      <c:pt idx="1154">
                        <c:v>950</c:v>
                      </c:pt>
                      <c:pt idx="1155">
                        <c:v>950</c:v>
                      </c:pt>
                      <c:pt idx="1156">
                        <c:v>950</c:v>
                      </c:pt>
                      <c:pt idx="1157">
                        <c:v>950</c:v>
                      </c:pt>
                      <c:pt idx="1158">
                        <c:v>950</c:v>
                      </c:pt>
                      <c:pt idx="1159">
                        <c:v>950</c:v>
                      </c:pt>
                      <c:pt idx="1160">
                        <c:v>950</c:v>
                      </c:pt>
                      <c:pt idx="1161">
                        <c:v>950</c:v>
                      </c:pt>
                      <c:pt idx="1162">
                        <c:v>950</c:v>
                      </c:pt>
                      <c:pt idx="1163">
                        <c:v>950</c:v>
                      </c:pt>
                      <c:pt idx="1164">
                        <c:v>950</c:v>
                      </c:pt>
                      <c:pt idx="1165">
                        <c:v>950</c:v>
                      </c:pt>
                      <c:pt idx="1166">
                        <c:v>950</c:v>
                      </c:pt>
                      <c:pt idx="1167">
                        <c:v>1000</c:v>
                      </c:pt>
                      <c:pt idx="1168">
                        <c:v>1000</c:v>
                      </c:pt>
                      <c:pt idx="1169">
                        <c:v>1000</c:v>
                      </c:pt>
                      <c:pt idx="1170">
                        <c:v>1000</c:v>
                      </c:pt>
                      <c:pt idx="1171">
                        <c:v>1000</c:v>
                      </c:pt>
                      <c:pt idx="1172">
                        <c:v>1000</c:v>
                      </c:pt>
                      <c:pt idx="1173">
                        <c:v>1000</c:v>
                      </c:pt>
                      <c:pt idx="1174">
                        <c:v>1000</c:v>
                      </c:pt>
                      <c:pt idx="1175">
                        <c:v>1000</c:v>
                      </c:pt>
                      <c:pt idx="1176">
                        <c:v>1000</c:v>
                      </c:pt>
                      <c:pt idx="1177">
                        <c:v>1000</c:v>
                      </c:pt>
                      <c:pt idx="1178">
                        <c:v>1000</c:v>
                      </c:pt>
                      <c:pt idx="1179">
                        <c:v>1000</c:v>
                      </c:pt>
                      <c:pt idx="1180">
                        <c:v>1000</c:v>
                      </c:pt>
                      <c:pt idx="1181">
                        <c:v>1000</c:v>
                      </c:pt>
                      <c:pt idx="1182">
                        <c:v>1000</c:v>
                      </c:pt>
                      <c:pt idx="1183">
                        <c:v>1000</c:v>
                      </c:pt>
                      <c:pt idx="1184">
                        <c:v>1000</c:v>
                      </c:pt>
                      <c:pt idx="1185">
                        <c:v>1000</c:v>
                      </c:pt>
                      <c:pt idx="1186">
                        <c:v>1000</c:v>
                      </c:pt>
                      <c:pt idx="1187">
                        <c:v>1000</c:v>
                      </c:pt>
                      <c:pt idx="1188">
                        <c:v>1000</c:v>
                      </c:pt>
                      <c:pt idx="1189">
                        <c:v>1000</c:v>
                      </c:pt>
                      <c:pt idx="1190">
                        <c:v>1000</c:v>
                      </c:pt>
                      <c:pt idx="1191">
                        <c:v>950</c:v>
                      </c:pt>
                      <c:pt idx="1192">
                        <c:v>950</c:v>
                      </c:pt>
                      <c:pt idx="1193">
                        <c:v>950</c:v>
                      </c:pt>
                      <c:pt idx="1194">
                        <c:v>950</c:v>
                      </c:pt>
                      <c:pt idx="1195">
                        <c:v>950</c:v>
                      </c:pt>
                      <c:pt idx="1196">
                        <c:v>950</c:v>
                      </c:pt>
                      <c:pt idx="1197">
                        <c:v>950</c:v>
                      </c:pt>
                      <c:pt idx="1198">
                        <c:v>950</c:v>
                      </c:pt>
                      <c:pt idx="1199">
                        <c:v>950</c:v>
                      </c:pt>
                      <c:pt idx="1200">
                        <c:v>950</c:v>
                      </c:pt>
                      <c:pt idx="1201">
                        <c:v>950</c:v>
                      </c:pt>
                      <c:pt idx="1202">
                        <c:v>950</c:v>
                      </c:pt>
                      <c:pt idx="1203">
                        <c:v>900</c:v>
                      </c:pt>
                      <c:pt idx="1204">
                        <c:v>900</c:v>
                      </c:pt>
                      <c:pt idx="1205">
                        <c:v>900</c:v>
                      </c:pt>
                      <c:pt idx="1206">
                        <c:v>900</c:v>
                      </c:pt>
                      <c:pt idx="1207">
                        <c:v>900</c:v>
                      </c:pt>
                      <c:pt idx="1208">
                        <c:v>900</c:v>
                      </c:pt>
                      <c:pt idx="1209">
                        <c:v>900</c:v>
                      </c:pt>
                      <c:pt idx="1210">
                        <c:v>900</c:v>
                      </c:pt>
                      <c:pt idx="1211">
                        <c:v>900</c:v>
                      </c:pt>
                      <c:pt idx="1212">
                        <c:v>900</c:v>
                      </c:pt>
                      <c:pt idx="1213">
                        <c:v>900</c:v>
                      </c:pt>
                      <c:pt idx="1214">
                        <c:v>900</c:v>
                      </c:pt>
                      <c:pt idx="1215">
                        <c:v>900</c:v>
                      </c:pt>
                      <c:pt idx="1216">
                        <c:v>900</c:v>
                      </c:pt>
                      <c:pt idx="1217">
                        <c:v>900</c:v>
                      </c:pt>
                      <c:pt idx="1218">
                        <c:v>900</c:v>
                      </c:pt>
                      <c:pt idx="1219">
                        <c:v>900</c:v>
                      </c:pt>
                      <c:pt idx="1220">
                        <c:v>900</c:v>
                      </c:pt>
                      <c:pt idx="1221">
                        <c:v>850</c:v>
                      </c:pt>
                      <c:pt idx="1222">
                        <c:v>850</c:v>
                      </c:pt>
                      <c:pt idx="1223">
                        <c:v>850</c:v>
                      </c:pt>
                      <c:pt idx="1224">
                        <c:v>850</c:v>
                      </c:pt>
                      <c:pt idx="1225">
                        <c:v>850</c:v>
                      </c:pt>
                      <c:pt idx="1226">
                        <c:v>850</c:v>
                      </c:pt>
                      <c:pt idx="1227">
                        <c:v>850</c:v>
                      </c:pt>
                      <c:pt idx="1228">
                        <c:v>850</c:v>
                      </c:pt>
                      <c:pt idx="1229">
                        <c:v>850</c:v>
                      </c:pt>
                      <c:pt idx="1230">
                        <c:v>850</c:v>
                      </c:pt>
                      <c:pt idx="1231">
                        <c:v>850</c:v>
                      </c:pt>
                      <c:pt idx="1232">
                        <c:v>850</c:v>
                      </c:pt>
                      <c:pt idx="1233">
                        <c:v>850</c:v>
                      </c:pt>
                      <c:pt idx="1234">
                        <c:v>850</c:v>
                      </c:pt>
                      <c:pt idx="1235">
                        <c:v>850</c:v>
                      </c:pt>
                      <c:pt idx="1236">
                        <c:v>850</c:v>
                      </c:pt>
                      <c:pt idx="1237">
                        <c:v>850</c:v>
                      </c:pt>
                      <c:pt idx="1238">
                        <c:v>850</c:v>
                      </c:pt>
                      <c:pt idx="1239">
                        <c:v>850</c:v>
                      </c:pt>
                      <c:pt idx="1240">
                        <c:v>850</c:v>
                      </c:pt>
                      <c:pt idx="1241">
                        <c:v>850</c:v>
                      </c:pt>
                      <c:pt idx="1242">
                        <c:v>850</c:v>
                      </c:pt>
                      <c:pt idx="1243">
                        <c:v>850</c:v>
                      </c:pt>
                      <c:pt idx="1244">
                        <c:v>850</c:v>
                      </c:pt>
                      <c:pt idx="1245">
                        <c:v>800</c:v>
                      </c:pt>
                      <c:pt idx="1246">
                        <c:v>800</c:v>
                      </c:pt>
                      <c:pt idx="1247">
                        <c:v>800</c:v>
                      </c:pt>
                      <c:pt idx="1248">
                        <c:v>800</c:v>
                      </c:pt>
                      <c:pt idx="1249">
                        <c:v>800</c:v>
                      </c:pt>
                      <c:pt idx="1250">
                        <c:v>800</c:v>
                      </c:pt>
                      <c:pt idx="1251">
                        <c:v>800</c:v>
                      </c:pt>
                      <c:pt idx="1252">
                        <c:v>800</c:v>
                      </c:pt>
                      <c:pt idx="1253">
                        <c:v>800</c:v>
                      </c:pt>
                      <c:pt idx="1254">
                        <c:v>800</c:v>
                      </c:pt>
                      <c:pt idx="1255">
                        <c:v>800</c:v>
                      </c:pt>
                      <c:pt idx="1256">
                        <c:v>800</c:v>
                      </c:pt>
                      <c:pt idx="1257">
                        <c:v>800</c:v>
                      </c:pt>
                      <c:pt idx="1258">
                        <c:v>800</c:v>
                      </c:pt>
                      <c:pt idx="1259">
                        <c:v>800</c:v>
                      </c:pt>
                      <c:pt idx="1260">
                        <c:v>800</c:v>
                      </c:pt>
                      <c:pt idx="1261">
                        <c:v>800</c:v>
                      </c:pt>
                      <c:pt idx="1262">
                        <c:v>800</c:v>
                      </c:pt>
                      <c:pt idx="1263">
                        <c:v>800</c:v>
                      </c:pt>
                      <c:pt idx="1264">
                        <c:v>800</c:v>
                      </c:pt>
                      <c:pt idx="1265">
                        <c:v>800</c:v>
                      </c:pt>
                      <c:pt idx="1266">
                        <c:v>800</c:v>
                      </c:pt>
                      <c:pt idx="1267">
                        <c:v>800</c:v>
                      </c:pt>
                      <c:pt idx="1268">
                        <c:v>800</c:v>
                      </c:pt>
                      <c:pt idx="1269">
                        <c:v>750</c:v>
                      </c:pt>
                      <c:pt idx="1270">
                        <c:v>750</c:v>
                      </c:pt>
                      <c:pt idx="1271">
                        <c:v>750</c:v>
                      </c:pt>
                      <c:pt idx="1272">
                        <c:v>750</c:v>
                      </c:pt>
                      <c:pt idx="1273">
                        <c:v>750</c:v>
                      </c:pt>
                      <c:pt idx="1274">
                        <c:v>750</c:v>
                      </c:pt>
                      <c:pt idx="1275">
                        <c:v>750</c:v>
                      </c:pt>
                      <c:pt idx="1276">
                        <c:v>750</c:v>
                      </c:pt>
                      <c:pt idx="1277">
                        <c:v>750</c:v>
                      </c:pt>
                      <c:pt idx="1278">
                        <c:v>750</c:v>
                      </c:pt>
                      <c:pt idx="1279">
                        <c:v>750</c:v>
                      </c:pt>
                      <c:pt idx="1280">
                        <c:v>750</c:v>
                      </c:pt>
                      <c:pt idx="1281">
                        <c:v>750</c:v>
                      </c:pt>
                      <c:pt idx="1282">
                        <c:v>750</c:v>
                      </c:pt>
                      <c:pt idx="1283">
                        <c:v>750</c:v>
                      </c:pt>
                      <c:pt idx="1284">
                        <c:v>750</c:v>
                      </c:pt>
                      <c:pt idx="1285">
                        <c:v>750</c:v>
                      </c:pt>
                      <c:pt idx="1286">
                        <c:v>750</c:v>
                      </c:pt>
                      <c:pt idx="1287">
                        <c:v>750</c:v>
                      </c:pt>
                      <c:pt idx="1288">
                        <c:v>750</c:v>
                      </c:pt>
                      <c:pt idx="1289">
                        <c:v>750</c:v>
                      </c:pt>
                      <c:pt idx="1290">
                        <c:v>750</c:v>
                      </c:pt>
                      <c:pt idx="1291">
                        <c:v>750</c:v>
                      </c:pt>
                      <c:pt idx="1292">
                        <c:v>750</c:v>
                      </c:pt>
                      <c:pt idx="1293">
                        <c:v>700</c:v>
                      </c:pt>
                      <c:pt idx="1294">
                        <c:v>700</c:v>
                      </c:pt>
                      <c:pt idx="1295">
                        <c:v>700</c:v>
                      </c:pt>
                      <c:pt idx="1296">
                        <c:v>700</c:v>
                      </c:pt>
                      <c:pt idx="1297">
                        <c:v>700</c:v>
                      </c:pt>
                      <c:pt idx="1298">
                        <c:v>700</c:v>
                      </c:pt>
                      <c:pt idx="1299">
                        <c:v>700</c:v>
                      </c:pt>
                      <c:pt idx="1300">
                        <c:v>700</c:v>
                      </c:pt>
                      <c:pt idx="1301">
                        <c:v>700</c:v>
                      </c:pt>
                      <c:pt idx="1302">
                        <c:v>700</c:v>
                      </c:pt>
                      <c:pt idx="1303">
                        <c:v>700</c:v>
                      </c:pt>
                      <c:pt idx="1304">
                        <c:v>700</c:v>
                      </c:pt>
                      <c:pt idx="1305">
                        <c:v>700</c:v>
                      </c:pt>
                      <c:pt idx="1306">
                        <c:v>700</c:v>
                      </c:pt>
                      <c:pt idx="1307">
                        <c:v>700</c:v>
                      </c:pt>
                      <c:pt idx="1308">
                        <c:v>700</c:v>
                      </c:pt>
                      <c:pt idx="1309">
                        <c:v>700</c:v>
                      </c:pt>
                      <c:pt idx="1310">
                        <c:v>700</c:v>
                      </c:pt>
                      <c:pt idx="1311">
                        <c:v>700</c:v>
                      </c:pt>
                      <c:pt idx="1312">
                        <c:v>700</c:v>
                      </c:pt>
                      <c:pt idx="1313">
                        <c:v>700</c:v>
                      </c:pt>
                      <c:pt idx="1314">
                        <c:v>700</c:v>
                      </c:pt>
                      <c:pt idx="1315">
                        <c:v>700</c:v>
                      </c:pt>
                      <c:pt idx="1316">
                        <c:v>700</c:v>
                      </c:pt>
                      <c:pt idx="1317">
                        <c:v>700</c:v>
                      </c:pt>
                      <c:pt idx="1318">
                        <c:v>700</c:v>
                      </c:pt>
                      <c:pt idx="1319">
                        <c:v>700</c:v>
                      </c:pt>
                      <c:pt idx="1320">
                        <c:v>700</c:v>
                      </c:pt>
                      <c:pt idx="1321">
                        <c:v>700</c:v>
                      </c:pt>
                      <c:pt idx="1322">
                        <c:v>700</c:v>
                      </c:pt>
                      <c:pt idx="1323">
                        <c:v>700</c:v>
                      </c:pt>
                      <c:pt idx="1324">
                        <c:v>700</c:v>
                      </c:pt>
                      <c:pt idx="1325">
                        <c:v>700</c:v>
                      </c:pt>
                      <c:pt idx="1326">
                        <c:v>700</c:v>
                      </c:pt>
                      <c:pt idx="1327">
                        <c:v>700</c:v>
                      </c:pt>
                      <c:pt idx="1328">
                        <c:v>700</c:v>
                      </c:pt>
                      <c:pt idx="1329">
                        <c:v>700</c:v>
                      </c:pt>
                      <c:pt idx="1330">
                        <c:v>700</c:v>
                      </c:pt>
                      <c:pt idx="1331">
                        <c:v>700</c:v>
                      </c:pt>
                      <c:pt idx="1332">
                        <c:v>700</c:v>
                      </c:pt>
                      <c:pt idx="1333">
                        <c:v>700</c:v>
                      </c:pt>
                      <c:pt idx="1334">
                        <c:v>700</c:v>
                      </c:pt>
                      <c:pt idx="1335">
                        <c:v>700</c:v>
                      </c:pt>
                      <c:pt idx="1336">
                        <c:v>700</c:v>
                      </c:pt>
                      <c:pt idx="1337">
                        <c:v>700</c:v>
                      </c:pt>
                      <c:pt idx="1338">
                        <c:v>700</c:v>
                      </c:pt>
                      <c:pt idx="1339">
                        <c:v>700</c:v>
                      </c:pt>
                      <c:pt idx="1340">
                        <c:v>700</c:v>
                      </c:pt>
                      <c:pt idx="1341">
                        <c:v>700</c:v>
                      </c:pt>
                      <c:pt idx="1342">
                        <c:v>700</c:v>
                      </c:pt>
                      <c:pt idx="1343">
                        <c:v>700</c:v>
                      </c:pt>
                      <c:pt idx="1344">
                        <c:v>700</c:v>
                      </c:pt>
                      <c:pt idx="1345">
                        <c:v>700</c:v>
                      </c:pt>
                      <c:pt idx="1346">
                        <c:v>700</c:v>
                      </c:pt>
                      <c:pt idx="1347">
                        <c:v>700</c:v>
                      </c:pt>
                      <c:pt idx="1348">
                        <c:v>700</c:v>
                      </c:pt>
                      <c:pt idx="1349">
                        <c:v>700</c:v>
                      </c:pt>
                      <c:pt idx="1350">
                        <c:v>700</c:v>
                      </c:pt>
                      <c:pt idx="1351">
                        <c:v>700</c:v>
                      </c:pt>
                      <c:pt idx="1352">
                        <c:v>700</c:v>
                      </c:pt>
                      <c:pt idx="1353">
                        <c:v>700</c:v>
                      </c:pt>
                      <c:pt idx="1354">
                        <c:v>700</c:v>
                      </c:pt>
                      <c:pt idx="1355">
                        <c:v>700</c:v>
                      </c:pt>
                      <c:pt idx="1356">
                        <c:v>700</c:v>
                      </c:pt>
                      <c:pt idx="1357">
                        <c:v>700</c:v>
                      </c:pt>
                      <c:pt idx="1358">
                        <c:v>700</c:v>
                      </c:pt>
                      <c:pt idx="1359">
                        <c:v>700</c:v>
                      </c:pt>
                      <c:pt idx="1360">
                        <c:v>700</c:v>
                      </c:pt>
                      <c:pt idx="1361">
                        <c:v>700</c:v>
                      </c:pt>
                      <c:pt idx="1362">
                        <c:v>700</c:v>
                      </c:pt>
                      <c:pt idx="1363">
                        <c:v>700</c:v>
                      </c:pt>
                      <c:pt idx="1364">
                        <c:v>700</c:v>
                      </c:pt>
                      <c:pt idx="1365">
                        <c:v>650</c:v>
                      </c:pt>
                      <c:pt idx="1366">
                        <c:v>650</c:v>
                      </c:pt>
                      <c:pt idx="1367">
                        <c:v>650</c:v>
                      </c:pt>
                      <c:pt idx="1368">
                        <c:v>650</c:v>
                      </c:pt>
                      <c:pt idx="1369">
                        <c:v>650</c:v>
                      </c:pt>
                      <c:pt idx="1370">
                        <c:v>650</c:v>
                      </c:pt>
                      <c:pt idx="1371">
                        <c:v>700</c:v>
                      </c:pt>
                      <c:pt idx="1372">
                        <c:v>700</c:v>
                      </c:pt>
                      <c:pt idx="1373">
                        <c:v>700</c:v>
                      </c:pt>
                      <c:pt idx="1374">
                        <c:v>700</c:v>
                      </c:pt>
                      <c:pt idx="1375">
                        <c:v>700</c:v>
                      </c:pt>
                      <c:pt idx="1376">
                        <c:v>700</c:v>
                      </c:pt>
                      <c:pt idx="1377">
                        <c:v>650</c:v>
                      </c:pt>
                      <c:pt idx="1378">
                        <c:v>650</c:v>
                      </c:pt>
                      <c:pt idx="1379">
                        <c:v>650</c:v>
                      </c:pt>
                      <c:pt idx="1380">
                        <c:v>650</c:v>
                      </c:pt>
                      <c:pt idx="1381">
                        <c:v>650</c:v>
                      </c:pt>
                      <c:pt idx="1382">
                        <c:v>650</c:v>
                      </c:pt>
                      <c:pt idx="1383">
                        <c:v>650</c:v>
                      </c:pt>
                      <c:pt idx="1384">
                        <c:v>650</c:v>
                      </c:pt>
                      <c:pt idx="1385">
                        <c:v>650</c:v>
                      </c:pt>
                      <c:pt idx="1386">
                        <c:v>650</c:v>
                      </c:pt>
                      <c:pt idx="1387">
                        <c:v>650</c:v>
                      </c:pt>
                      <c:pt idx="1388">
                        <c:v>650</c:v>
                      </c:pt>
                      <c:pt idx="1389">
                        <c:v>650</c:v>
                      </c:pt>
                      <c:pt idx="1390">
                        <c:v>650</c:v>
                      </c:pt>
                      <c:pt idx="1391">
                        <c:v>650</c:v>
                      </c:pt>
                      <c:pt idx="1392">
                        <c:v>650</c:v>
                      </c:pt>
                      <c:pt idx="1393">
                        <c:v>650</c:v>
                      </c:pt>
                      <c:pt idx="1394">
                        <c:v>650</c:v>
                      </c:pt>
                      <c:pt idx="1395">
                        <c:v>900</c:v>
                      </c:pt>
                      <c:pt idx="1396">
                        <c:v>1150</c:v>
                      </c:pt>
                      <c:pt idx="1397">
                        <c:v>1400</c:v>
                      </c:pt>
                      <c:pt idx="1398">
                        <c:v>1350</c:v>
                      </c:pt>
                      <c:pt idx="1399">
                        <c:v>1300</c:v>
                      </c:pt>
                      <c:pt idx="1400">
                        <c:v>1250</c:v>
                      </c:pt>
                      <c:pt idx="1401">
                        <c:v>1200</c:v>
                      </c:pt>
                      <c:pt idx="1402">
                        <c:v>1150</c:v>
                      </c:pt>
                      <c:pt idx="1403">
                        <c:v>1100</c:v>
                      </c:pt>
                      <c:pt idx="1404">
                        <c:v>1050</c:v>
                      </c:pt>
                      <c:pt idx="1405">
                        <c:v>1000</c:v>
                      </c:pt>
                      <c:pt idx="1406">
                        <c:v>950</c:v>
                      </c:pt>
                      <c:pt idx="1407">
                        <c:v>900</c:v>
                      </c:pt>
                      <c:pt idx="1408">
                        <c:v>900</c:v>
                      </c:pt>
                      <c:pt idx="1409">
                        <c:v>900</c:v>
                      </c:pt>
                      <c:pt idx="1410">
                        <c:v>900</c:v>
                      </c:pt>
                      <c:pt idx="1411">
                        <c:v>900</c:v>
                      </c:pt>
                      <c:pt idx="1412">
                        <c:v>900</c:v>
                      </c:pt>
                      <c:pt idx="1413">
                        <c:v>900</c:v>
                      </c:pt>
                      <c:pt idx="1414">
                        <c:v>900</c:v>
                      </c:pt>
                      <c:pt idx="1415">
                        <c:v>900</c:v>
                      </c:pt>
                      <c:pt idx="1416">
                        <c:v>900</c:v>
                      </c:pt>
                      <c:pt idx="1417">
                        <c:v>900</c:v>
                      </c:pt>
                      <c:pt idx="1418">
                        <c:v>900</c:v>
                      </c:pt>
                      <c:pt idx="1419">
                        <c:v>850</c:v>
                      </c:pt>
                      <c:pt idx="1420">
                        <c:v>850</c:v>
                      </c:pt>
                      <c:pt idx="1421">
                        <c:v>850</c:v>
                      </c:pt>
                      <c:pt idx="1422">
                        <c:v>850</c:v>
                      </c:pt>
                      <c:pt idx="1423">
                        <c:v>850</c:v>
                      </c:pt>
                      <c:pt idx="1424">
                        <c:v>850</c:v>
                      </c:pt>
                      <c:pt idx="1425">
                        <c:v>850</c:v>
                      </c:pt>
                      <c:pt idx="1426">
                        <c:v>850</c:v>
                      </c:pt>
                      <c:pt idx="1427">
                        <c:v>850</c:v>
                      </c:pt>
                      <c:pt idx="1428">
                        <c:v>850</c:v>
                      </c:pt>
                      <c:pt idx="1429">
                        <c:v>850</c:v>
                      </c:pt>
                      <c:pt idx="1430">
                        <c:v>850</c:v>
                      </c:pt>
                      <c:pt idx="1431">
                        <c:v>800</c:v>
                      </c:pt>
                      <c:pt idx="1432">
                        <c:v>800</c:v>
                      </c:pt>
                      <c:pt idx="1433">
                        <c:v>800</c:v>
                      </c:pt>
                      <c:pt idx="1434">
                        <c:v>800</c:v>
                      </c:pt>
                      <c:pt idx="1435">
                        <c:v>800</c:v>
                      </c:pt>
                      <c:pt idx="1436">
                        <c:v>800</c:v>
                      </c:pt>
                      <c:pt idx="1437">
                        <c:v>800</c:v>
                      </c:pt>
                      <c:pt idx="1438">
                        <c:v>800</c:v>
                      </c:pt>
                      <c:pt idx="1439">
                        <c:v>800</c:v>
                      </c:pt>
                      <c:pt idx="1440">
                        <c:v>800</c:v>
                      </c:pt>
                      <c:pt idx="1441">
                        <c:v>800</c:v>
                      </c:pt>
                      <c:pt idx="1442">
                        <c:v>800</c:v>
                      </c:pt>
                      <c:pt idx="1443">
                        <c:v>750</c:v>
                      </c:pt>
                      <c:pt idx="1444">
                        <c:v>750</c:v>
                      </c:pt>
                      <c:pt idx="1445">
                        <c:v>750</c:v>
                      </c:pt>
                      <c:pt idx="1446">
                        <c:v>750</c:v>
                      </c:pt>
                      <c:pt idx="1447">
                        <c:v>750</c:v>
                      </c:pt>
                      <c:pt idx="1448">
                        <c:v>750</c:v>
                      </c:pt>
                      <c:pt idx="1449">
                        <c:v>750</c:v>
                      </c:pt>
                      <c:pt idx="1450">
                        <c:v>750</c:v>
                      </c:pt>
                      <c:pt idx="1451">
                        <c:v>750</c:v>
                      </c:pt>
                      <c:pt idx="1452">
                        <c:v>750</c:v>
                      </c:pt>
                      <c:pt idx="1453">
                        <c:v>750</c:v>
                      </c:pt>
                      <c:pt idx="1454">
                        <c:v>750</c:v>
                      </c:pt>
                      <c:pt idx="1455">
                        <c:v>700</c:v>
                      </c:pt>
                      <c:pt idx="1456">
                        <c:v>700</c:v>
                      </c:pt>
                      <c:pt idx="1457">
                        <c:v>700</c:v>
                      </c:pt>
                      <c:pt idx="1458">
                        <c:v>700</c:v>
                      </c:pt>
                      <c:pt idx="1459">
                        <c:v>700</c:v>
                      </c:pt>
                      <c:pt idx="1460">
                        <c:v>700</c:v>
                      </c:pt>
                      <c:pt idx="1461">
                        <c:v>700</c:v>
                      </c:pt>
                      <c:pt idx="1462">
                        <c:v>700</c:v>
                      </c:pt>
                      <c:pt idx="1463">
                        <c:v>700</c:v>
                      </c:pt>
                      <c:pt idx="1464">
                        <c:v>700</c:v>
                      </c:pt>
                      <c:pt idx="1465">
                        <c:v>700</c:v>
                      </c:pt>
                      <c:pt idx="1466">
                        <c:v>700</c:v>
                      </c:pt>
                      <c:pt idx="1467">
                        <c:v>700</c:v>
                      </c:pt>
                      <c:pt idx="1468">
                        <c:v>700</c:v>
                      </c:pt>
                      <c:pt idx="1469">
                        <c:v>700</c:v>
                      </c:pt>
                      <c:pt idx="1470">
                        <c:v>700</c:v>
                      </c:pt>
                      <c:pt idx="1471">
                        <c:v>700</c:v>
                      </c:pt>
                      <c:pt idx="1472">
                        <c:v>700</c:v>
                      </c:pt>
                      <c:pt idx="1473">
                        <c:v>650</c:v>
                      </c:pt>
                      <c:pt idx="1474">
                        <c:v>650</c:v>
                      </c:pt>
                      <c:pt idx="1475">
                        <c:v>650</c:v>
                      </c:pt>
                      <c:pt idx="1476">
                        <c:v>650</c:v>
                      </c:pt>
                      <c:pt idx="1477">
                        <c:v>650</c:v>
                      </c:pt>
                      <c:pt idx="1478">
                        <c:v>650</c:v>
                      </c:pt>
                      <c:pt idx="1479">
                        <c:v>650</c:v>
                      </c:pt>
                      <c:pt idx="1480">
                        <c:v>650</c:v>
                      </c:pt>
                      <c:pt idx="1481">
                        <c:v>650</c:v>
                      </c:pt>
                      <c:pt idx="1482">
                        <c:v>650</c:v>
                      </c:pt>
                      <c:pt idx="1483">
                        <c:v>650</c:v>
                      </c:pt>
                      <c:pt idx="1484">
                        <c:v>650</c:v>
                      </c:pt>
                      <c:pt idx="1485">
                        <c:v>650</c:v>
                      </c:pt>
                      <c:pt idx="1486">
                        <c:v>650</c:v>
                      </c:pt>
                      <c:pt idx="1487">
                        <c:v>650</c:v>
                      </c:pt>
                      <c:pt idx="1488">
                        <c:v>650</c:v>
                      </c:pt>
                      <c:pt idx="1489">
                        <c:v>650</c:v>
                      </c:pt>
                      <c:pt idx="1490">
                        <c:v>650</c:v>
                      </c:pt>
                      <c:pt idx="1491">
                        <c:v>650</c:v>
                      </c:pt>
                      <c:pt idx="1492">
                        <c:v>650</c:v>
                      </c:pt>
                      <c:pt idx="1493">
                        <c:v>650</c:v>
                      </c:pt>
                      <c:pt idx="1494">
                        <c:v>650</c:v>
                      </c:pt>
                      <c:pt idx="1495">
                        <c:v>650</c:v>
                      </c:pt>
                      <c:pt idx="1496">
                        <c:v>650</c:v>
                      </c:pt>
                      <c:pt idx="1497">
                        <c:v>600</c:v>
                      </c:pt>
                      <c:pt idx="1498">
                        <c:v>600</c:v>
                      </c:pt>
                      <c:pt idx="1499">
                        <c:v>600</c:v>
                      </c:pt>
                      <c:pt idx="1500">
                        <c:v>600</c:v>
                      </c:pt>
                      <c:pt idx="1501">
                        <c:v>600</c:v>
                      </c:pt>
                      <c:pt idx="1502">
                        <c:v>600</c:v>
                      </c:pt>
                      <c:pt idx="1503">
                        <c:v>600</c:v>
                      </c:pt>
                      <c:pt idx="1504">
                        <c:v>600</c:v>
                      </c:pt>
                      <c:pt idx="1505">
                        <c:v>600</c:v>
                      </c:pt>
                      <c:pt idx="1506">
                        <c:v>600</c:v>
                      </c:pt>
                      <c:pt idx="1507">
                        <c:v>600</c:v>
                      </c:pt>
                      <c:pt idx="1508">
                        <c:v>600</c:v>
                      </c:pt>
                      <c:pt idx="1509">
                        <c:v>600</c:v>
                      </c:pt>
                      <c:pt idx="1510">
                        <c:v>600</c:v>
                      </c:pt>
                      <c:pt idx="1511">
                        <c:v>600</c:v>
                      </c:pt>
                      <c:pt idx="1512">
                        <c:v>600</c:v>
                      </c:pt>
                      <c:pt idx="1513">
                        <c:v>600</c:v>
                      </c:pt>
                      <c:pt idx="1514">
                        <c:v>600</c:v>
                      </c:pt>
                      <c:pt idx="1515">
                        <c:v>600</c:v>
                      </c:pt>
                      <c:pt idx="1516">
                        <c:v>600</c:v>
                      </c:pt>
                      <c:pt idx="1517">
                        <c:v>600</c:v>
                      </c:pt>
                      <c:pt idx="1518">
                        <c:v>600</c:v>
                      </c:pt>
                      <c:pt idx="1519">
                        <c:v>600</c:v>
                      </c:pt>
                      <c:pt idx="1520">
                        <c:v>600</c:v>
                      </c:pt>
                      <c:pt idx="1521">
                        <c:v>550</c:v>
                      </c:pt>
                      <c:pt idx="1522">
                        <c:v>550</c:v>
                      </c:pt>
                      <c:pt idx="1523">
                        <c:v>550</c:v>
                      </c:pt>
                      <c:pt idx="1524">
                        <c:v>550</c:v>
                      </c:pt>
                      <c:pt idx="1525">
                        <c:v>550</c:v>
                      </c:pt>
                      <c:pt idx="1526">
                        <c:v>550</c:v>
                      </c:pt>
                      <c:pt idx="1527">
                        <c:v>550</c:v>
                      </c:pt>
                      <c:pt idx="1528">
                        <c:v>550</c:v>
                      </c:pt>
                      <c:pt idx="1529">
                        <c:v>550</c:v>
                      </c:pt>
                      <c:pt idx="1530">
                        <c:v>550</c:v>
                      </c:pt>
                      <c:pt idx="1531">
                        <c:v>550</c:v>
                      </c:pt>
                      <c:pt idx="1532">
                        <c:v>550</c:v>
                      </c:pt>
                      <c:pt idx="1533">
                        <c:v>550</c:v>
                      </c:pt>
                      <c:pt idx="1534">
                        <c:v>550</c:v>
                      </c:pt>
                      <c:pt idx="1535">
                        <c:v>550</c:v>
                      </c:pt>
                      <c:pt idx="1536">
                        <c:v>550</c:v>
                      </c:pt>
                      <c:pt idx="1537">
                        <c:v>550</c:v>
                      </c:pt>
                      <c:pt idx="1538">
                        <c:v>550</c:v>
                      </c:pt>
                      <c:pt idx="1539">
                        <c:v>550</c:v>
                      </c:pt>
                      <c:pt idx="1540">
                        <c:v>550</c:v>
                      </c:pt>
                      <c:pt idx="1541">
                        <c:v>550</c:v>
                      </c:pt>
                      <c:pt idx="1542">
                        <c:v>550</c:v>
                      </c:pt>
                      <c:pt idx="1543">
                        <c:v>550</c:v>
                      </c:pt>
                      <c:pt idx="1544">
                        <c:v>550</c:v>
                      </c:pt>
                      <c:pt idx="1545">
                        <c:v>500</c:v>
                      </c:pt>
                      <c:pt idx="1546">
                        <c:v>500</c:v>
                      </c:pt>
                      <c:pt idx="1547">
                        <c:v>500</c:v>
                      </c:pt>
                      <c:pt idx="1548">
                        <c:v>500</c:v>
                      </c:pt>
                      <c:pt idx="1549">
                        <c:v>500</c:v>
                      </c:pt>
                      <c:pt idx="1550">
                        <c:v>500</c:v>
                      </c:pt>
                      <c:pt idx="1551">
                        <c:v>500</c:v>
                      </c:pt>
                      <c:pt idx="1552">
                        <c:v>500</c:v>
                      </c:pt>
                      <c:pt idx="1553">
                        <c:v>500</c:v>
                      </c:pt>
                      <c:pt idx="1554">
                        <c:v>500</c:v>
                      </c:pt>
                      <c:pt idx="1555">
                        <c:v>500</c:v>
                      </c:pt>
                      <c:pt idx="1556">
                        <c:v>500</c:v>
                      </c:pt>
                      <c:pt idx="1557">
                        <c:v>500</c:v>
                      </c:pt>
                      <c:pt idx="1558">
                        <c:v>500</c:v>
                      </c:pt>
                      <c:pt idx="1559">
                        <c:v>500</c:v>
                      </c:pt>
                      <c:pt idx="1560">
                        <c:v>500</c:v>
                      </c:pt>
                      <c:pt idx="1561">
                        <c:v>500</c:v>
                      </c:pt>
                      <c:pt idx="1562">
                        <c:v>500</c:v>
                      </c:pt>
                      <c:pt idx="1563">
                        <c:v>500</c:v>
                      </c:pt>
                      <c:pt idx="1564">
                        <c:v>500</c:v>
                      </c:pt>
                      <c:pt idx="1565">
                        <c:v>500</c:v>
                      </c:pt>
                      <c:pt idx="1566">
                        <c:v>500</c:v>
                      </c:pt>
                      <c:pt idx="1567">
                        <c:v>500</c:v>
                      </c:pt>
                      <c:pt idx="1568">
                        <c:v>500</c:v>
                      </c:pt>
                      <c:pt idx="1569">
                        <c:v>500</c:v>
                      </c:pt>
                      <c:pt idx="1570">
                        <c:v>500</c:v>
                      </c:pt>
                      <c:pt idx="1571">
                        <c:v>500</c:v>
                      </c:pt>
                      <c:pt idx="1572">
                        <c:v>500</c:v>
                      </c:pt>
                      <c:pt idx="1573">
                        <c:v>500</c:v>
                      </c:pt>
                      <c:pt idx="1574">
                        <c:v>500</c:v>
                      </c:pt>
                      <c:pt idx="1575">
                        <c:v>500</c:v>
                      </c:pt>
                      <c:pt idx="1576">
                        <c:v>500</c:v>
                      </c:pt>
                      <c:pt idx="1577">
                        <c:v>500</c:v>
                      </c:pt>
                      <c:pt idx="1578">
                        <c:v>500</c:v>
                      </c:pt>
                      <c:pt idx="1579">
                        <c:v>500</c:v>
                      </c:pt>
                      <c:pt idx="1580">
                        <c:v>500</c:v>
                      </c:pt>
                      <c:pt idx="1581">
                        <c:v>500</c:v>
                      </c:pt>
                      <c:pt idx="1582">
                        <c:v>450</c:v>
                      </c:pt>
                      <c:pt idx="1583">
                        <c:v>450</c:v>
                      </c:pt>
                      <c:pt idx="1584">
                        <c:v>450</c:v>
                      </c:pt>
                      <c:pt idx="1585">
                        <c:v>450</c:v>
                      </c:pt>
                      <c:pt idx="1586">
                        <c:v>450</c:v>
                      </c:pt>
                      <c:pt idx="1587">
                        <c:v>450</c:v>
                      </c:pt>
                      <c:pt idx="1588">
                        <c:v>450</c:v>
                      </c:pt>
                      <c:pt idx="1589">
                        <c:v>450</c:v>
                      </c:pt>
                      <c:pt idx="1590">
                        <c:v>450</c:v>
                      </c:pt>
                      <c:pt idx="1591">
                        <c:v>450</c:v>
                      </c:pt>
                      <c:pt idx="1592">
                        <c:v>450</c:v>
                      </c:pt>
                      <c:pt idx="1593">
                        <c:v>450</c:v>
                      </c:pt>
                      <c:pt idx="1594">
                        <c:v>450</c:v>
                      </c:pt>
                      <c:pt idx="1595">
                        <c:v>450</c:v>
                      </c:pt>
                      <c:pt idx="1596">
                        <c:v>450</c:v>
                      </c:pt>
                      <c:pt idx="1597">
                        <c:v>450</c:v>
                      </c:pt>
                      <c:pt idx="1598">
                        <c:v>450</c:v>
                      </c:pt>
                      <c:pt idx="1599">
                        <c:v>450</c:v>
                      </c:pt>
                      <c:pt idx="1600">
                        <c:v>450</c:v>
                      </c:pt>
                      <c:pt idx="1601">
                        <c:v>450</c:v>
                      </c:pt>
                      <c:pt idx="1602">
                        <c:v>450</c:v>
                      </c:pt>
                      <c:pt idx="1603">
                        <c:v>450</c:v>
                      </c:pt>
                      <c:pt idx="1604">
                        <c:v>450</c:v>
                      </c:pt>
                      <c:pt idx="1605">
                        <c:v>450</c:v>
                      </c:pt>
                      <c:pt idx="1606">
                        <c:v>450</c:v>
                      </c:pt>
                      <c:pt idx="1607">
                        <c:v>450</c:v>
                      </c:pt>
                      <c:pt idx="1608">
                        <c:v>450</c:v>
                      </c:pt>
                      <c:pt idx="1609">
                        <c:v>450</c:v>
                      </c:pt>
                      <c:pt idx="1610">
                        <c:v>450</c:v>
                      </c:pt>
                      <c:pt idx="1611">
                        <c:v>450</c:v>
                      </c:pt>
                      <c:pt idx="1612">
                        <c:v>450</c:v>
                      </c:pt>
                      <c:pt idx="1613">
                        <c:v>450</c:v>
                      </c:pt>
                      <c:pt idx="1614">
                        <c:v>450</c:v>
                      </c:pt>
                      <c:pt idx="1615">
                        <c:v>450</c:v>
                      </c:pt>
                      <c:pt idx="1616">
                        <c:v>450</c:v>
                      </c:pt>
                      <c:pt idx="1617">
                        <c:v>450</c:v>
                      </c:pt>
                      <c:pt idx="1618">
                        <c:v>450</c:v>
                      </c:pt>
                      <c:pt idx="1619">
                        <c:v>450</c:v>
                      </c:pt>
                    </c:numCache>
                  </c:numRef>
                </c:yVal>
                <c:smooth val="0"/>
                <c:extLst>
                  <c:ext xmlns:c16="http://schemas.microsoft.com/office/drawing/2014/chart" uri="{C3380CC4-5D6E-409C-BE32-E72D297353CC}">
                    <c16:uniqueId val="{00000001-2FEA-4497-BCAA-DB2E7EC191F6}"/>
                  </c:ext>
                </c:extLst>
              </c15:ser>
            </c15:filteredScatterSeries>
            <c15:filteredScatterSeries>
              <c15:ser>
                <c:idx val="2"/>
                <c:order val="2"/>
                <c:tx>
                  <c:v>Approved daily flow schedule</c:v>
                </c:tx>
                <c:spPr>
                  <a:ln w="31750" cap="rnd">
                    <a:solidFill>
                      <a:schemeClr val="accent6">
                        <a:lumMod val="75000"/>
                      </a:schemeClr>
                    </a:solidFill>
                    <a:prstDash val="dash"/>
                    <a:round/>
                  </a:ln>
                  <a:effectLst/>
                </c:spPr>
                <c:marker>
                  <c:symbol val="none"/>
                </c:marker>
                <c:xVal>
                  <c:numRef>
                    <c:extLst xmlns:c15="http://schemas.microsoft.com/office/drawing/2012/chart">
                      <c:ext xmlns:c15="http://schemas.microsoft.com/office/drawing/2012/chart" uri="{02D57815-91ED-43cb-92C2-25804820EDAC}">
                        <c15:formulaRef>
                          <c15:sqref>'Flow schedule'!$A$4:$A$368</c15:sqref>
                        </c15:formulaRef>
                      </c:ext>
                    </c:extLst>
                    <c:numCache>
                      <c:formatCode>m/d/yyyy</c:formatCode>
                      <c:ptCount val="365"/>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pt idx="364">
                        <c:v>45930</c:v>
                      </c:pt>
                    </c:numCache>
                  </c:numRef>
                </c:xVal>
                <c:yVal>
                  <c:numRef>
                    <c:extLst xmlns:c15="http://schemas.microsoft.com/office/drawing/2012/chart">
                      <c:ext xmlns:c15="http://schemas.microsoft.com/office/drawing/2012/chart" uri="{02D57815-91ED-43cb-92C2-25804820EDAC}">
                        <c15:formulaRef>
                          <c15:sqref>'Flow schedule'!$B$4:$B$368</c15:sqref>
                        </c15:formulaRef>
                      </c:ext>
                    </c:extLst>
                    <c:numCache>
                      <c:formatCode>General</c:formatCode>
                      <c:ptCount val="365"/>
                      <c:pt idx="0">
                        <c:v>455</c:v>
                      </c:pt>
                      <c:pt idx="1">
                        <c:v>456</c:v>
                      </c:pt>
                      <c:pt idx="2">
                        <c:v>455</c:v>
                      </c:pt>
                      <c:pt idx="3">
                        <c:v>453</c:v>
                      </c:pt>
                      <c:pt idx="4">
                        <c:v>453</c:v>
                      </c:pt>
                      <c:pt idx="5">
                        <c:v>455</c:v>
                      </c:pt>
                      <c:pt idx="6">
                        <c:v>455</c:v>
                      </c:pt>
                      <c:pt idx="7">
                        <c:v>456</c:v>
                      </c:pt>
                      <c:pt idx="8">
                        <c:v>450</c:v>
                      </c:pt>
                      <c:pt idx="9">
                        <c:v>445</c:v>
                      </c:pt>
                      <c:pt idx="10">
                        <c:v>444</c:v>
                      </c:pt>
                      <c:pt idx="11">
                        <c:v>444</c:v>
                      </c:pt>
                      <c:pt idx="12">
                        <c:v>444</c:v>
                      </c:pt>
                      <c:pt idx="13">
                        <c:v>447</c:v>
                      </c:pt>
                      <c:pt idx="14" formatCode="0">
                        <c:v>461</c:v>
                      </c:pt>
                      <c:pt idx="15">
                        <c:v>384</c:v>
                      </c:pt>
                      <c:pt idx="16">
                        <c:v>299</c:v>
                      </c:pt>
                      <c:pt idx="17">
                        <c:v>297</c:v>
                      </c:pt>
                      <c:pt idx="18">
                        <c:v>294</c:v>
                      </c:pt>
                      <c:pt idx="19">
                        <c:v>294</c:v>
                      </c:pt>
                      <c:pt idx="20">
                        <c:v>293</c:v>
                      </c:pt>
                      <c:pt idx="21">
                        <c:v>293</c:v>
                      </c:pt>
                      <c:pt idx="22">
                        <c:v>294</c:v>
                      </c:pt>
                      <c:pt idx="23">
                        <c:v>291</c:v>
                      </c:pt>
                      <c:pt idx="24">
                        <c:v>291</c:v>
                      </c:pt>
                      <c:pt idx="25">
                        <c:v>293</c:v>
                      </c:pt>
                      <c:pt idx="26">
                        <c:v>292</c:v>
                      </c:pt>
                      <c:pt idx="27">
                        <c:v>291</c:v>
                      </c:pt>
                      <c:pt idx="28">
                        <c:v>290</c:v>
                      </c:pt>
                      <c:pt idx="29">
                        <c:v>290</c:v>
                      </c:pt>
                      <c:pt idx="30">
                        <c:v>286</c:v>
                      </c:pt>
                      <c:pt idx="31">
                        <c:v>299</c:v>
                      </c:pt>
                      <c:pt idx="32">
                        <c:v>302</c:v>
                      </c:pt>
                      <c:pt idx="33">
                        <c:v>303</c:v>
                      </c:pt>
                      <c:pt idx="34">
                        <c:v>306</c:v>
                      </c:pt>
                      <c:pt idx="35">
                        <c:v>304</c:v>
                      </c:pt>
                      <c:pt idx="36">
                        <c:v>304</c:v>
                      </c:pt>
                      <c:pt idx="37">
                        <c:v>299</c:v>
                      </c:pt>
                      <c:pt idx="38">
                        <c:v>300</c:v>
                      </c:pt>
                      <c:pt idx="39">
                        <c:v>301</c:v>
                      </c:pt>
                      <c:pt idx="40">
                        <c:v>301</c:v>
                      </c:pt>
                      <c:pt idx="41">
                        <c:v>305</c:v>
                      </c:pt>
                      <c:pt idx="42">
                        <c:v>308</c:v>
                      </c:pt>
                      <c:pt idx="43">
                        <c:v>307</c:v>
                      </c:pt>
                      <c:pt idx="44">
                        <c:v>308</c:v>
                      </c:pt>
                      <c:pt idx="45">
                        <c:v>309</c:v>
                      </c:pt>
                      <c:pt idx="46">
                        <c:v>310</c:v>
                      </c:pt>
                      <c:pt idx="47">
                        <c:v>306</c:v>
                      </c:pt>
                      <c:pt idx="48">
                        <c:v>306</c:v>
                      </c:pt>
                      <c:pt idx="49">
                        <c:v>306</c:v>
                      </c:pt>
                      <c:pt idx="50">
                        <c:v>307</c:v>
                      </c:pt>
                      <c:pt idx="51">
                        <c:v>309</c:v>
                      </c:pt>
                      <c:pt idx="52">
                        <c:v>308</c:v>
                      </c:pt>
                      <c:pt idx="53">
                        <c:v>306</c:v>
                      </c:pt>
                      <c:pt idx="54">
                        <c:v>307</c:v>
                      </c:pt>
                      <c:pt idx="55">
                        <c:v>309</c:v>
                      </c:pt>
                      <c:pt idx="56">
                        <c:v>306</c:v>
                      </c:pt>
                      <c:pt idx="57">
                        <c:v>308</c:v>
                      </c:pt>
                      <c:pt idx="58">
                        <c:v>310</c:v>
                      </c:pt>
                      <c:pt idx="59">
                        <c:v>307</c:v>
                      </c:pt>
                      <c:pt idx="60">
                        <c:v>309</c:v>
                      </c:pt>
                      <c:pt idx="61">
                        <c:v>312</c:v>
                      </c:pt>
                      <c:pt idx="62">
                        <c:v>309</c:v>
                      </c:pt>
                      <c:pt idx="63">
                        <c:v>310</c:v>
                      </c:pt>
                      <c:pt idx="64">
                        <c:v>311</c:v>
                      </c:pt>
                      <c:pt idx="65">
                        <c:v>315</c:v>
                      </c:pt>
                      <c:pt idx="66">
                        <c:v>312</c:v>
                      </c:pt>
                      <c:pt idx="67">
                        <c:v>312</c:v>
                      </c:pt>
                      <c:pt idx="68">
                        <c:v>313</c:v>
                      </c:pt>
                      <c:pt idx="69">
                        <c:v>310</c:v>
                      </c:pt>
                      <c:pt idx="70">
                        <c:v>310</c:v>
                      </c:pt>
                      <c:pt idx="71">
                        <c:v>308</c:v>
                      </c:pt>
                      <c:pt idx="72">
                        <c:v>311</c:v>
                      </c:pt>
                      <c:pt idx="73">
                        <c:v>312</c:v>
                      </c:pt>
                      <c:pt idx="74">
                        <c:v>314</c:v>
                      </c:pt>
                      <c:pt idx="75">
                        <c:v>311</c:v>
                      </c:pt>
                      <c:pt idx="76">
                        <c:v>310</c:v>
                      </c:pt>
                      <c:pt idx="77">
                        <c:v>311</c:v>
                      </c:pt>
                      <c:pt idx="78">
                        <c:v>312</c:v>
                      </c:pt>
                      <c:pt idx="79">
                        <c:v>313</c:v>
                      </c:pt>
                      <c:pt idx="80">
                        <c:v>314</c:v>
                      </c:pt>
                      <c:pt idx="81">
                        <c:v>315</c:v>
                      </c:pt>
                      <c:pt idx="82">
                        <c:v>314</c:v>
                      </c:pt>
                      <c:pt idx="83">
                        <c:v>544</c:v>
                      </c:pt>
                      <c:pt idx="84">
                        <c:v>3310</c:v>
                      </c:pt>
                      <c:pt idx="85">
                        <c:v>5960</c:v>
                      </c:pt>
                      <c:pt idx="86">
                        <c:v>4860</c:v>
                      </c:pt>
                      <c:pt idx="87">
                        <c:v>3860</c:v>
                      </c:pt>
                      <c:pt idx="88">
                        <c:v>3100</c:v>
                      </c:pt>
                      <c:pt idx="89">
                        <c:v>2540</c:v>
                      </c:pt>
                      <c:pt idx="90">
                        <c:v>2090</c:v>
                      </c:pt>
                      <c:pt idx="91">
                        <c:v>1700</c:v>
                      </c:pt>
                      <c:pt idx="92">
                        <c:v>1500</c:v>
                      </c:pt>
                      <c:pt idx="93">
                        <c:v>1490</c:v>
                      </c:pt>
                      <c:pt idx="94">
                        <c:v>1490</c:v>
                      </c:pt>
                      <c:pt idx="95">
                        <c:v>1500</c:v>
                      </c:pt>
                      <c:pt idx="96">
                        <c:v>1490</c:v>
                      </c:pt>
                      <c:pt idx="97">
                        <c:v>1500</c:v>
                      </c:pt>
                      <c:pt idx="98">
                        <c:v>1500</c:v>
                      </c:pt>
                      <c:pt idx="99">
                        <c:v>1500</c:v>
                      </c:pt>
                      <c:pt idx="100">
                        <c:v>1500</c:v>
                      </c:pt>
                      <c:pt idx="101">
                        <c:v>1500</c:v>
                      </c:pt>
                      <c:pt idx="102">
                        <c:v>1490</c:v>
                      </c:pt>
                      <c:pt idx="103">
                        <c:v>1490</c:v>
                      </c:pt>
                      <c:pt idx="104">
                        <c:v>1500</c:v>
                      </c:pt>
                      <c:pt idx="105">
                        <c:v>1490</c:v>
                      </c:pt>
                      <c:pt idx="106">
                        <c:v>1500</c:v>
                      </c:pt>
                      <c:pt idx="107">
                        <c:v>1500</c:v>
                      </c:pt>
                      <c:pt idx="108">
                        <c:v>1500</c:v>
                      </c:pt>
                      <c:pt idx="109">
                        <c:v>1500</c:v>
                      </c:pt>
                      <c:pt idx="110">
                        <c:v>1510</c:v>
                      </c:pt>
                      <c:pt idx="111">
                        <c:v>1500</c:v>
                      </c:pt>
                      <c:pt idx="112">
                        <c:v>1500</c:v>
                      </c:pt>
                      <c:pt idx="113">
                        <c:v>1500</c:v>
                      </c:pt>
                      <c:pt idx="114">
                        <c:v>1500</c:v>
                      </c:pt>
                      <c:pt idx="115">
                        <c:v>1510</c:v>
                      </c:pt>
                      <c:pt idx="116">
                        <c:v>1510</c:v>
                      </c:pt>
                      <c:pt idx="117">
                        <c:v>1510</c:v>
                      </c:pt>
                      <c:pt idx="118">
                        <c:v>1510</c:v>
                      </c:pt>
                      <c:pt idx="119">
                        <c:v>1510</c:v>
                      </c:pt>
                      <c:pt idx="120">
                        <c:v>1510</c:v>
                      </c:pt>
                      <c:pt idx="121">
                        <c:v>1510</c:v>
                      </c:pt>
                      <c:pt idx="122">
                        <c:v>1520</c:v>
                      </c:pt>
                      <c:pt idx="123">
                        <c:v>1520</c:v>
                      </c:pt>
                      <c:pt idx="124">
                        <c:v>1530</c:v>
                      </c:pt>
                      <c:pt idx="125">
                        <c:v>1530</c:v>
                      </c:pt>
                      <c:pt idx="126">
                        <c:v>1520</c:v>
                      </c:pt>
                      <c:pt idx="127">
                        <c:v>1520</c:v>
                      </c:pt>
                      <c:pt idx="128">
                        <c:v>2050</c:v>
                      </c:pt>
                      <c:pt idx="129">
                        <c:v>2580</c:v>
                      </c:pt>
                      <c:pt idx="130">
                        <c:v>3510</c:v>
                      </c:pt>
                      <c:pt idx="131">
                        <c:v>3520</c:v>
                      </c:pt>
                      <c:pt idx="132">
                        <c:v>3510</c:v>
                      </c:pt>
                      <c:pt idx="133">
                        <c:v>3490</c:v>
                      </c:pt>
                      <c:pt idx="134">
                        <c:v>3500</c:v>
                      </c:pt>
                      <c:pt idx="135">
                        <c:v>3520</c:v>
                      </c:pt>
                      <c:pt idx="136">
                        <c:v>3510</c:v>
                      </c:pt>
                      <c:pt idx="137">
                        <c:v>3510</c:v>
                      </c:pt>
                      <c:pt idx="138">
                        <c:v>3510</c:v>
                      </c:pt>
                      <c:pt idx="139">
                        <c:v>3510</c:v>
                      </c:pt>
                      <c:pt idx="140">
                        <c:v>3500</c:v>
                      </c:pt>
                      <c:pt idx="141">
                        <c:v>3500</c:v>
                      </c:pt>
                      <c:pt idx="142">
                        <c:v>3500</c:v>
                      </c:pt>
                      <c:pt idx="143">
                        <c:v>3500</c:v>
                      </c:pt>
                      <c:pt idx="144">
                        <c:v>3500</c:v>
                      </c:pt>
                      <c:pt idx="145">
                        <c:v>3500</c:v>
                      </c:pt>
                      <c:pt idx="146">
                        <c:v>3500</c:v>
                      </c:pt>
                      <c:pt idx="147">
                        <c:v>3500</c:v>
                      </c:pt>
                      <c:pt idx="148">
                        <c:v>3500</c:v>
                      </c:pt>
                      <c:pt idx="149">
                        <c:v>3500</c:v>
                      </c:pt>
                      <c:pt idx="150">
                        <c:v>3500</c:v>
                      </c:pt>
                      <c:pt idx="151">
                        <c:v>1500</c:v>
                      </c:pt>
                      <c:pt idx="152">
                        <c:v>1500</c:v>
                      </c:pt>
                      <c:pt idx="153">
                        <c:v>1500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1309.2805111757016</c:v>
                      </c:pt>
                      <c:pt idx="166">
                        <c:v>1316.6582926901438</c:v>
                      </c:pt>
                      <c:pt idx="167">
                        <c:v>1244.3560338486097</c:v>
                      </c:pt>
                      <c:pt idx="168">
                        <c:v>1267.9649346948249</c:v>
                      </c:pt>
                      <c:pt idx="169">
                        <c:v>1470.1161481905428</c:v>
                      </c:pt>
                      <c:pt idx="170">
                        <c:v>2660.8900846215242</c:v>
                      </c:pt>
                      <c:pt idx="171">
                        <c:v>2365.778824043834</c:v>
                      </c:pt>
                      <c:pt idx="172">
                        <c:v>2144.445378610566</c:v>
                      </c:pt>
                      <c:pt idx="173">
                        <c:v>1923.1119331772979</c:v>
                      </c:pt>
                      <c:pt idx="174">
                        <c:v>1908.3563701484136</c:v>
                      </c:pt>
                      <c:pt idx="175">
                        <c:v>1846.3830054270984</c:v>
                      </c:pt>
                      <c:pt idx="176">
                        <c:v>1766.702965071122</c:v>
                      </c:pt>
                      <c:pt idx="177">
                        <c:v>1694.4007062295877</c:v>
                      </c:pt>
                      <c:pt idx="178">
                        <c:v>1669.3162490804841</c:v>
                      </c:pt>
                      <c:pt idx="179">
                        <c:v>1605.8673280562807</c:v>
                      </c:pt>
                      <c:pt idx="180">
                        <c:v>1598.4895465418383</c:v>
                      </c:pt>
                      <c:pt idx="181">
                        <c:v>1591.1117650273959</c:v>
                      </c:pt>
                      <c:pt idx="182">
                        <c:v>1636.8540104169383</c:v>
                      </c:pt>
                      <c:pt idx="183">
                        <c:v>1734.2407264075759</c:v>
                      </c:pt>
                      <c:pt idx="184">
                        <c:v>1890.6496945137519</c:v>
                      </c:pt>
                      <c:pt idx="185">
                        <c:v>1908.3563701484136</c:v>
                      </c:pt>
                      <c:pt idx="186">
                        <c:v>1802.1163163404449</c:v>
                      </c:pt>
                      <c:pt idx="187">
                        <c:v>1726.8629448931338</c:v>
                      </c:pt>
                      <c:pt idx="188">
                        <c:v>1687.0229247151456</c:v>
                      </c:pt>
                      <c:pt idx="189">
                        <c:v>1710.6318255613608</c:v>
                      </c:pt>
                      <c:pt idx="190">
                        <c:v>1661.9384675660419</c:v>
                      </c:pt>
                      <c:pt idx="191">
                        <c:v>2218.2231937549882</c:v>
                      </c:pt>
                      <c:pt idx="192">
                        <c:v>3103.5569754880598</c:v>
                      </c:pt>
                      <c:pt idx="193">
                        <c:v>2646.1345215926399</c:v>
                      </c:pt>
                      <c:pt idx="194">
                        <c:v>2218.2231937549882</c:v>
                      </c:pt>
                      <c:pt idx="195">
                        <c:v>2011.6453113506052</c:v>
                      </c:pt>
                      <c:pt idx="196">
                        <c:v>4393.6008071195283</c:v>
                      </c:pt>
                      <c:pt idx="197">
                        <c:v>7800</c:v>
                      </c:pt>
                      <c:pt idx="198" formatCode="0">
                        <c:v>7796</c:v>
                      </c:pt>
                      <c:pt idx="199" formatCode="0">
                        <c:v>6800</c:v>
                      </c:pt>
                      <c:pt idx="200" formatCode="0">
                        <c:v>5800</c:v>
                      </c:pt>
                      <c:pt idx="201" formatCode="0">
                        <c:v>5800</c:v>
                      </c:pt>
                      <c:pt idx="202" formatCode="0">
                        <c:v>4050</c:v>
                      </c:pt>
                      <c:pt idx="203" formatCode="0">
                        <c:v>3800</c:v>
                      </c:pt>
                      <c:pt idx="204" formatCode="0">
                        <c:v>3700</c:v>
                      </c:pt>
                      <c:pt idx="205" formatCode="0">
                        <c:v>3600</c:v>
                      </c:pt>
                      <c:pt idx="206" formatCode="0">
                        <c:v>3500</c:v>
                      </c:pt>
                      <c:pt idx="207" formatCode="#,##0">
                        <c:v>3400</c:v>
                      </c:pt>
                      <c:pt idx="208" formatCode="#,##0">
                        <c:v>3300</c:v>
                      </c:pt>
                      <c:pt idx="209" formatCode="#,##0">
                        <c:v>3200</c:v>
                      </c:pt>
                      <c:pt idx="210" formatCode="#,##0">
                        <c:v>3100</c:v>
                      </c:pt>
                      <c:pt idx="211" formatCode="#,##0">
                        <c:v>3000</c:v>
                      </c:pt>
                      <c:pt idx="212" formatCode="#,##0">
                        <c:v>2900</c:v>
                      </c:pt>
                      <c:pt idx="213" formatCode="#,##0">
                        <c:v>2800</c:v>
                      </c:pt>
                      <c:pt idx="214" formatCode="#,##0">
                        <c:v>2700</c:v>
                      </c:pt>
                      <c:pt idx="215" formatCode="#,##0">
                        <c:v>2600</c:v>
                      </c:pt>
                      <c:pt idx="216" formatCode="#,##0">
                        <c:v>2500</c:v>
                      </c:pt>
                      <c:pt idx="217" formatCode="#,##0">
                        <c:v>2400</c:v>
                      </c:pt>
                      <c:pt idx="218" formatCode="#,##0">
                        <c:v>2300</c:v>
                      </c:pt>
                      <c:pt idx="219" formatCode="#,##0">
                        <c:v>2200</c:v>
                      </c:pt>
                      <c:pt idx="220" formatCode="#,##0">
                        <c:v>2100</c:v>
                      </c:pt>
                      <c:pt idx="221" formatCode="#,##0">
                        <c:v>2000</c:v>
                      </c:pt>
                      <c:pt idx="222" formatCode="#,##0">
                        <c:v>1900</c:v>
                      </c:pt>
                      <c:pt idx="223" formatCode="#,##0">
                        <c:v>1800</c:v>
                      </c:pt>
                      <c:pt idx="224" formatCode="#,##0">
                        <c:v>1750</c:v>
                      </c:pt>
                      <c:pt idx="225" formatCode="#,##0">
                        <c:v>1700</c:v>
                      </c:pt>
                      <c:pt idx="226" formatCode="#,##0">
                        <c:v>1650</c:v>
                      </c:pt>
                      <c:pt idx="227" formatCode="#,##0">
                        <c:v>1600</c:v>
                      </c:pt>
                      <c:pt idx="228" formatCode="#,##0">
                        <c:v>1550</c:v>
                      </c:pt>
                      <c:pt idx="229" formatCode="#,##0">
                        <c:v>1500</c:v>
                      </c:pt>
                      <c:pt idx="230" formatCode="#,##0">
                        <c:v>1450</c:v>
                      </c:pt>
                      <c:pt idx="231" formatCode="#,##0">
                        <c:v>1400</c:v>
                      </c:pt>
                      <c:pt idx="232" formatCode="#,##0">
                        <c:v>1350</c:v>
                      </c:pt>
                      <c:pt idx="233" formatCode="#,##0">
                        <c:v>1300</c:v>
                      </c:pt>
                      <c:pt idx="234" formatCode="#,##0">
                        <c:v>1250</c:v>
                      </c:pt>
                      <c:pt idx="235" formatCode="#,##0">
                        <c:v>1200</c:v>
                      </c:pt>
                      <c:pt idx="236" formatCode="#,##0">
                        <c:v>1150</c:v>
                      </c:pt>
                      <c:pt idx="237" formatCode="#,##0">
                        <c:v>1100</c:v>
                      </c:pt>
                      <c:pt idx="238" formatCode="#,##0">
                        <c:v>1050</c:v>
                      </c:pt>
                      <c:pt idx="239" formatCode="#,##0">
                        <c:v>1025</c:v>
                      </c:pt>
                      <c:pt idx="240" formatCode="#,##0">
                        <c:v>1000</c:v>
                      </c:pt>
                      <c:pt idx="241" formatCode="#,##0">
                        <c:v>975</c:v>
                      </c:pt>
                      <c:pt idx="242" formatCode="#,##0">
                        <c:v>950</c:v>
                      </c:pt>
                      <c:pt idx="243" formatCode="#,##0">
                        <c:v>925</c:v>
                      </c:pt>
                      <c:pt idx="244" formatCode="#,##0">
                        <c:v>900</c:v>
                      </c:pt>
                      <c:pt idx="245" formatCode="#,##0">
                        <c:v>875</c:v>
                      </c:pt>
                      <c:pt idx="246" formatCode="#,##0">
                        <c:v>850</c:v>
                      </c:pt>
                      <c:pt idx="247" formatCode="#,##0">
                        <c:v>825</c:v>
                      </c:pt>
                      <c:pt idx="248" formatCode="#,##0">
                        <c:v>800</c:v>
                      </c:pt>
                      <c:pt idx="249" formatCode="#,##0">
                        <c:v>800</c:v>
                      </c:pt>
                      <c:pt idx="250" formatCode="#,##0">
                        <c:v>800</c:v>
                      </c:pt>
                      <c:pt idx="251" formatCode="#,##0">
                        <c:v>800</c:v>
                      </c:pt>
                      <c:pt idx="252" formatCode="#,##0">
                        <c:v>775</c:v>
                      </c:pt>
                      <c:pt idx="253" formatCode="#,##0">
                        <c:v>750</c:v>
                      </c:pt>
                      <c:pt idx="254" formatCode="#,##0">
                        <c:v>750</c:v>
                      </c:pt>
                      <c:pt idx="255" formatCode="#,##0">
                        <c:v>750</c:v>
                      </c:pt>
                      <c:pt idx="256" formatCode="#,##0">
                        <c:v>750</c:v>
                      </c:pt>
                      <c:pt idx="257" formatCode="#,##0">
                        <c:v>750</c:v>
                      </c:pt>
                      <c:pt idx="258" formatCode="#,##0">
                        <c:v>750</c:v>
                      </c:pt>
                      <c:pt idx="259" formatCode="#,##0">
                        <c:v>725</c:v>
                      </c:pt>
                      <c:pt idx="260" formatCode="#,##0">
                        <c:v>725</c:v>
                      </c:pt>
                      <c:pt idx="261" formatCode="#,##0">
                        <c:v>725</c:v>
                      </c:pt>
                      <c:pt idx="262" formatCode="#,##0">
                        <c:v>725</c:v>
                      </c:pt>
                      <c:pt idx="263" formatCode="#,##0">
                        <c:v>700</c:v>
                      </c:pt>
                      <c:pt idx="264" formatCode="#,##0">
                        <c:v>700</c:v>
                      </c:pt>
                      <c:pt idx="265" formatCode="#,##0">
                        <c:v>700</c:v>
                      </c:pt>
                      <c:pt idx="266" formatCode="#,##0">
                        <c:v>700</c:v>
                      </c:pt>
                      <c:pt idx="267" formatCode="#,##0">
                        <c:v>700</c:v>
                      </c:pt>
                      <c:pt idx="268" formatCode="#,##0">
                        <c:v>700</c:v>
                      </c:pt>
                      <c:pt idx="269" formatCode="#,##0">
                        <c:v>700</c:v>
                      </c:pt>
                      <c:pt idx="270" formatCode="#,##0">
                        <c:v>700</c:v>
                      </c:pt>
                      <c:pt idx="271" formatCode="#,##0">
                        <c:v>700</c:v>
                      </c:pt>
                      <c:pt idx="272" formatCode="#,##0">
                        <c:v>700</c:v>
                      </c:pt>
                      <c:pt idx="273" formatCode="#,##0">
                        <c:v>850</c:v>
                      </c:pt>
                      <c:pt idx="274" formatCode="#,##0">
                        <c:v>1650</c:v>
                      </c:pt>
                      <c:pt idx="275" formatCode="#,##0">
                        <c:v>1250</c:v>
                      </c:pt>
                      <c:pt idx="276" formatCode="#,##0">
                        <c:v>1050</c:v>
                      </c:pt>
                      <c:pt idx="277" formatCode="#,##0">
                        <c:v>950</c:v>
                      </c:pt>
                      <c:pt idx="278" formatCode="#,##0">
                        <c:v>900</c:v>
                      </c:pt>
                      <c:pt idx="279" formatCode="#,##0">
                        <c:v>875</c:v>
                      </c:pt>
                      <c:pt idx="280" formatCode="#,##0">
                        <c:v>850</c:v>
                      </c:pt>
                      <c:pt idx="281" formatCode="#,##0">
                        <c:v>825</c:v>
                      </c:pt>
                      <c:pt idx="282" formatCode="#,##0">
                        <c:v>800</c:v>
                      </c:pt>
                      <c:pt idx="283" formatCode="#,##0">
                        <c:v>775</c:v>
                      </c:pt>
                      <c:pt idx="284" formatCode="#,##0">
                        <c:v>750</c:v>
                      </c:pt>
                      <c:pt idx="285" formatCode="#,##0">
                        <c:v>725</c:v>
                      </c:pt>
                      <c:pt idx="286" formatCode="#,##0">
                        <c:v>700</c:v>
                      </c:pt>
                      <c:pt idx="287" formatCode="#,##0">
                        <c:v>700</c:v>
                      </c:pt>
                      <c:pt idx="288" formatCode="#,##0">
                        <c:v>700</c:v>
                      </c:pt>
                      <c:pt idx="289" formatCode="#,##0">
                        <c:v>700</c:v>
                      </c:pt>
                      <c:pt idx="290" formatCode="#,##0">
                        <c:v>700</c:v>
                      </c:pt>
                      <c:pt idx="291" formatCode="#,##0">
                        <c:v>675</c:v>
                      </c:pt>
                      <c:pt idx="292" formatCode="#,##0">
                        <c:v>675</c:v>
                      </c:pt>
                      <c:pt idx="293" formatCode="#,##0">
                        <c:v>650</c:v>
                      </c:pt>
                      <c:pt idx="294" formatCode="#,##0">
                        <c:v>1200</c:v>
                      </c:pt>
                      <c:pt idx="295" formatCode="#,##0">
                        <c:v>900</c:v>
                      </c:pt>
                      <c:pt idx="296" formatCode="#,##0">
                        <c:v>850</c:v>
                      </c:pt>
                      <c:pt idx="297" formatCode="#,##0">
                        <c:v>800</c:v>
                      </c:pt>
                      <c:pt idx="298" formatCode="#,##0">
                        <c:v>750</c:v>
                      </c:pt>
                      <c:pt idx="299" formatCode="#,##0">
                        <c:v>700</c:v>
                      </c:pt>
                      <c:pt idx="300" formatCode="#,##0">
                        <c:v>675</c:v>
                      </c:pt>
                      <c:pt idx="301" formatCode="#,##0">
                        <c:v>650</c:v>
                      </c:pt>
                      <c:pt idx="302" formatCode="#,##0">
                        <c:v>625</c:v>
                      </c:pt>
                      <c:pt idx="303" formatCode="#,##0">
                        <c:v>600</c:v>
                      </c:pt>
                      <c:pt idx="304" formatCode="#,##0">
                        <c:v>575</c:v>
                      </c:pt>
                      <c:pt idx="305" formatCode="#,##0">
                        <c:v>550</c:v>
                      </c:pt>
                      <c:pt idx="306" formatCode="#,##0">
                        <c:v>525</c:v>
                      </c:pt>
                      <c:pt idx="307">
                        <c:v>525</c:v>
                      </c:pt>
                      <c:pt idx="308">
                        <c:v>500</c:v>
                      </c:pt>
                      <c:pt idx="309">
                        <c:v>500</c:v>
                      </c:pt>
                      <c:pt idx="310">
                        <c:v>500</c:v>
                      </c:pt>
                      <c:pt idx="311">
                        <c:v>500</c:v>
                      </c:pt>
                      <c:pt idx="312">
                        <c:v>500</c:v>
                      </c:pt>
                      <c:pt idx="313">
                        <c:v>500</c:v>
                      </c:pt>
                      <c:pt idx="314">
                        <c:v>500</c:v>
                      </c:pt>
                      <c:pt idx="315">
                        <c:v>500</c:v>
                      </c:pt>
                      <c:pt idx="316">
                        <c:v>500</c:v>
                      </c:pt>
                      <c:pt idx="317">
                        <c:v>500</c:v>
                      </c:pt>
                      <c:pt idx="318">
                        <c:v>500</c:v>
                      </c:pt>
                      <c:pt idx="319">
                        <c:v>500</c:v>
                      </c:pt>
                      <c:pt idx="320">
                        <c:v>500</c:v>
                      </c:pt>
                      <c:pt idx="321">
                        <c:v>500</c:v>
                      </c:pt>
                      <c:pt idx="322">
                        <c:v>475</c:v>
                      </c:pt>
                      <c:pt idx="323">
                        <c:v>475</c:v>
                      </c:pt>
                      <c:pt idx="324">
                        <c:v>475</c:v>
                      </c:pt>
                      <c:pt idx="325">
                        <c:v>475</c:v>
                      </c:pt>
                      <c:pt idx="326">
                        <c:v>475</c:v>
                      </c:pt>
                      <c:pt idx="327">
                        <c:v>475</c:v>
                      </c:pt>
                      <c:pt idx="328">
                        <c:v>475</c:v>
                      </c:pt>
                      <c:pt idx="329">
                        <c:v>475</c:v>
                      </c:pt>
                      <c:pt idx="330">
                        <c:v>475</c:v>
                      </c:pt>
                      <c:pt idx="331">
                        <c:v>475</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numRef>
                </c:yVal>
                <c:smooth val="0"/>
                <c:extLst xmlns:c15="http://schemas.microsoft.com/office/drawing/2012/chart">
                  <c:ext xmlns:c16="http://schemas.microsoft.com/office/drawing/2014/chart" uri="{C3380CC4-5D6E-409C-BE32-E72D297353CC}">
                    <c16:uniqueId val="{00000002-2FEA-4497-BCAA-DB2E7EC191F6}"/>
                  </c:ext>
                </c:extLst>
              </c15:ser>
            </c15:filteredScatterSeries>
            <c15:filteredScatterSeries>
              <c15:ser>
                <c:idx val="3"/>
                <c:order val="3"/>
                <c:tx>
                  <c:v>Combined</c:v>
                </c:tx>
                <c:spPr>
                  <a:ln w="19050" cap="rnd">
                    <a:solidFill>
                      <a:schemeClr val="accent4"/>
                    </a:solidFill>
                    <a:round/>
                  </a:ln>
                  <a:effectLst/>
                </c:spPr>
                <c:marker>
                  <c:symbol val="none"/>
                </c:marker>
                <c:xVal>
                  <c:strRef>
                    <c:extLst xmlns:c15="http://schemas.microsoft.com/office/drawing/2012/chart">
                      <c:ext xmlns:c15="http://schemas.microsoft.com/office/drawing/2012/chart" uri="{02D57815-91ED-43cb-92C2-25804820EDAC}">
                        <c15:formulaRef>
                          <c15:sqref>'Flow schedule'!$V:$V</c15:sqref>
                        </c15:formulaRef>
                      </c:ext>
                    </c:extLst>
                    <c:strCache>
                      <c:ptCount val="368"/>
                      <c:pt idx="0">
                        <c:v>Combined</c:v>
                      </c:pt>
                      <c:pt idx="3">
                        <c:v>450</c:v>
                      </c:pt>
                      <c:pt idx="4">
                        <c:v>450</c:v>
                      </c:pt>
                      <c:pt idx="5">
                        <c:v>450</c:v>
                      </c:pt>
                      <c:pt idx="6">
                        <c:v>450</c:v>
                      </c:pt>
                      <c:pt idx="7">
                        <c:v>450</c:v>
                      </c:pt>
                      <c:pt idx="8">
                        <c:v>450</c:v>
                      </c:pt>
                      <c:pt idx="9">
                        <c:v>450</c:v>
                      </c:pt>
                      <c:pt idx="10">
                        <c:v>450</c:v>
                      </c:pt>
                      <c:pt idx="11">
                        <c:v>450</c:v>
                      </c:pt>
                      <c:pt idx="12">
                        <c:v>450</c:v>
                      </c:pt>
                      <c:pt idx="13">
                        <c:v>450</c:v>
                      </c:pt>
                      <c:pt idx="14">
                        <c:v>450</c:v>
                      </c:pt>
                      <c:pt idx="15">
                        <c:v>450</c:v>
                      </c:pt>
                      <c:pt idx="16">
                        <c:v>450</c:v>
                      </c:pt>
                      <c:pt idx="17">
                        <c:v>300</c:v>
                      </c:pt>
                      <c:pt idx="18">
                        <c:v>300</c:v>
                      </c:pt>
                      <c:pt idx="19">
                        <c:v>300</c:v>
                      </c:pt>
                      <c:pt idx="20">
                        <c:v>300</c:v>
                      </c:pt>
                      <c:pt idx="21">
                        <c:v>300</c:v>
                      </c:pt>
                      <c:pt idx="22">
                        <c:v>300</c:v>
                      </c:pt>
                      <c:pt idx="23">
                        <c:v>300</c:v>
                      </c:pt>
                      <c:pt idx="24">
                        <c:v>300</c:v>
                      </c:pt>
                      <c:pt idx="25">
                        <c:v>300</c:v>
                      </c:pt>
                      <c:pt idx="26">
                        <c:v>300</c:v>
                      </c:pt>
                      <c:pt idx="27">
                        <c:v>300</c:v>
                      </c:pt>
                      <c:pt idx="28">
                        <c:v>300</c:v>
                      </c:pt>
                      <c:pt idx="29">
                        <c:v>300</c:v>
                      </c:pt>
                      <c:pt idx="30">
                        <c:v>300</c:v>
                      </c:pt>
                      <c:pt idx="31">
                        <c:v>300</c:v>
                      </c:pt>
                      <c:pt idx="32">
                        <c:v>300</c:v>
                      </c:pt>
                      <c:pt idx="33">
                        <c:v>300</c:v>
                      </c:pt>
                      <c:pt idx="34">
                        <c:v>300</c:v>
                      </c:pt>
                      <c:pt idx="35">
                        <c:v>300</c:v>
                      </c:pt>
                      <c:pt idx="36">
                        <c:v>300</c:v>
                      </c:pt>
                      <c:pt idx="37">
                        <c:v>300</c:v>
                      </c:pt>
                      <c:pt idx="38">
                        <c:v>300</c:v>
                      </c:pt>
                      <c:pt idx="39">
                        <c:v>300</c:v>
                      </c:pt>
                      <c:pt idx="40">
                        <c:v>300</c:v>
                      </c:pt>
                      <c:pt idx="41">
                        <c:v>300</c:v>
                      </c:pt>
                      <c:pt idx="42">
                        <c:v>300</c:v>
                      </c:pt>
                      <c:pt idx="43">
                        <c:v>300</c:v>
                      </c:pt>
                      <c:pt idx="44">
                        <c:v>300</c:v>
                      </c:pt>
                      <c:pt idx="45">
                        <c:v>300</c:v>
                      </c:pt>
                      <c:pt idx="46">
                        <c:v>300</c:v>
                      </c:pt>
                      <c:pt idx="47">
                        <c:v>300</c:v>
                      </c:pt>
                      <c:pt idx="48">
                        <c:v>300</c:v>
                      </c:pt>
                      <c:pt idx="49">
                        <c:v>300</c:v>
                      </c:pt>
                      <c:pt idx="50">
                        <c:v>300</c:v>
                      </c:pt>
                      <c:pt idx="51">
                        <c:v>300</c:v>
                      </c:pt>
                      <c:pt idx="52">
                        <c:v>300</c:v>
                      </c:pt>
                      <c:pt idx="53">
                        <c:v>300</c:v>
                      </c:pt>
                      <c:pt idx="54">
                        <c:v>300</c:v>
                      </c:pt>
                      <c:pt idx="55">
                        <c:v>300</c:v>
                      </c:pt>
                      <c:pt idx="56">
                        <c:v>300</c:v>
                      </c:pt>
                      <c:pt idx="57">
                        <c:v>300</c:v>
                      </c:pt>
                      <c:pt idx="58">
                        <c:v>300</c:v>
                      </c:pt>
                      <c:pt idx="59">
                        <c:v>300</c:v>
                      </c:pt>
                      <c:pt idx="60">
                        <c:v>300</c:v>
                      </c:pt>
                      <c:pt idx="61">
                        <c:v>300</c:v>
                      </c:pt>
                      <c:pt idx="62">
                        <c:v>300</c:v>
                      </c:pt>
                      <c:pt idx="63">
                        <c:v>300</c:v>
                      </c:pt>
                      <c:pt idx="64">
                        <c:v>300</c:v>
                      </c:pt>
                      <c:pt idx="65">
                        <c:v>300</c:v>
                      </c:pt>
                      <c:pt idx="66">
                        <c:v>300</c:v>
                      </c:pt>
                      <c:pt idx="67">
                        <c:v>300</c:v>
                      </c:pt>
                      <c:pt idx="68">
                        <c:v>300</c:v>
                      </c:pt>
                      <c:pt idx="69">
                        <c:v>300</c:v>
                      </c:pt>
                      <c:pt idx="70">
                        <c:v>300</c:v>
                      </c:pt>
                      <c:pt idx="71">
                        <c:v>300</c:v>
                      </c:pt>
                      <c:pt idx="72">
                        <c:v>300</c:v>
                      </c:pt>
                      <c:pt idx="73">
                        <c:v>300</c:v>
                      </c:pt>
                      <c:pt idx="74">
                        <c:v>300</c:v>
                      </c:pt>
                      <c:pt idx="75">
                        <c:v>300</c:v>
                      </c:pt>
                      <c:pt idx="76">
                        <c:v>300</c:v>
                      </c:pt>
                      <c:pt idx="77">
                        <c:v>300</c:v>
                      </c:pt>
                      <c:pt idx="78">
                        <c:v>300</c:v>
                      </c:pt>
                      <c:pt idx="79">
                        <c:v>300</c:v>
                      </c:pt>
                      <c:pt idx="80">
                        <c:v>300</c:v>
                      </c:pt>
                      <c:pt idx="81">
                        <c:v>300</c:v>
                      </c:pt>
                      <c:pt idx="82">
                        <c:v>300</c:v>
                      </c:pt>
                      <c:pt idx="83">
                        <c:v>300</c:v>
                      </c:pt>
                      <c:pt idx="84">
                        <c:v>300</c:v>
                      </c:pt>
                      <c:pt idx="85">
                        <c:v>300</c:v>
                      </c:pt>
                      <c:pt idx="86">
                        <c:v>894</c:v>
                      </c:pt>
                      <c:pt idx="87">
                        <c:v>4675</c:v>
                      </c:pt>
                      <c:pt idx="88">
                        <c:v>5783.333333</c:v>
                      </c:pt>
                      <c:pt idx="89">
                        <c:v>4691.666667</c:v>
                      </c:pt>
                      <c:pt idx="90">
                        <c:v>3750</c:v>
                      </c:pt>
                      <c:pt idx="91">
                        <c:v>2975</c:v>
                      </c:pt>
                      <c:pt idx="92">
                        <c:v>2416.666667</c:v>
                      </c:pt>
                      <c:pt idx="93">
                        <c:v>1983.333333</c:v>
                      </c:pt>
                      <c:pt idx="94">
                        <c:v>1625</c:v>
                      </c:pt>
                      <c:pt idx="95">
                        <c:v>1500</c:v>
                      </c:pt>
                      <c:pt idx="96">
                        <c:v>1490</c:v>
                      </c:pt>
                      <c:pt idx="97">
                        <c:v>1490</c:v>
                      </c:pt>
                      <c:pt idx="98">
                        <c:v>1500</c:v>
                      </c:pt>
                      <c:pt idx="99">
                        <c:v>1490</c:v>
                      </c:pt>
                      <c:pt idx="100">
                        <c:v>1500</c:v>
                      </c:pt>
                      <c:pt idx="101">
                        <c:v>1500</c:v>
                      </c:pt>
                      <c:pt idx="102">
                        <c:v>1500</c:v>
                      </c:pt>
                      <c:pt idx="103">
                        <c:v>1500</c:v>
                      </c:pt>
                      <c:pt idx="104">
                        <c:v>1500</c:v>
                      </c:pt>
                      <c:pt idx="105">
                        <c:v>1490</c:v>
                      </c:pt>
                      <c:pt idx="106">
                        <c:v>1490</c:v>
                      </c:pt>
                      <c:pt idx="107">
                        <c:v>1500</c:v>
                      </c:pt>
                      <c:pt idx="108">
                        <c:v>1490</c:v>
                      </c:pt>
                      <c:pt idx="109">
                        <c:v>1500</c:v>
                      </c:pt>
                      <c:pt idx="110">
                        <c:v>1500</c:v>
                      </c:pt>
                      <c:pt idx="111">
                        <c:v>1500</c:v>
                      </c:pt>
                      <c:pt idx="112">
                        <c:v>1500</c:v>
                      </c:pt>
                      <c:pt idx="113">
                        <c:v>1510</c:v>
                      </c:pt>
                      <c:pt idx="114">
                        <c:v>1500</c:v>
                      </c:pt>
                      <c:pt idx="115">
                        <c:v>1500</c:v>
                      </c:pt>
                      <c:pt idx="116">
                        <c:v>1500</c:v>
                      </c:pt>
                      <c:pt idx="117">
                        <c:v>1500</c:v>
                      </c:pt>
                      <c:pt idx="118">
                        <c:v>1510</c:v>
                      </c:pt>
                      <c:pt idx="119">
                        <c:v>1510</c:v>
                      </c:pt>
                      <c:pt idx="120">
                        <c:v>1510</c:v>
                      </c:pt>
                      <c:pt idx="121">
                        <c:v>1510</c:v>
                      </c:pt>
                      <c:pt idx="122">
                        <c:v>1510</c:v>
                      </c:pt>
                      <c:pt idx="123">
                        <c:v>1510</c:v>
                      </c:pt>
                      <c:pt idx="124">
                        <c:v>1510</c:v>
                      </c:pt>
                      <c:pt idx="125">
                        <c:v>1520</c:v>
                      </c:pt>
                      <c:pt idx="126">
                        <c:v>1520</c:v>
                      </c:pt>
                      <c:pt idx="127">
                        <c:v>1530</c:v>
                      </c:pt>
                      <c:pt idx="128">
                        <c:v>1530</c:v>
                      </c:pt>
                      <c:pt idx="129">
                        <c:v>1520</c:v>
                      </c:pt>
                      <c:pt idx="130">
                        <c:v>1520</c:v>
                      </c:pt>
                      <c:pt idx="131">
                        <c:v>2050</c:v>
                      </c:pt>
                      <c:pt idx="132">
                        <c:v>2580</c:v>
                      </c:pt>
                      <c:pt idx="133">
                        <c:v>3510</c:v>
                      </c:pt>
                      <c:pt idx="134">
                        <c:v>3520</c:v>
                      </c:pt>
                      <c:pt idx="135">
                        <c:v>3510</c:v>
                      </c:pt>
                      <c:pt idx="136">
                        <c:v>3490</c:v>
                      </c:pt>
                      <c:pt idx="137">
                        <c:v>3500</c:v>
                      </c:pt>
                      <c:pt idx="138">
                        <c:v>3520</c:v>
                      </c:pt>
                      <c:pt idx="139">
                        <c:v>3510</c:v>
                      </c:pt>
                      <c:pt idx="140">
                        <c:v>3510</c:v>
                      </c:pt>
                      <c:pt idx="141">
                        <c:v>3510</c:v>
                      </c:pt>
                      <c:pt idx="142">
                        <c:v>3510</c:v>
                      </c:pt>
                      <c:pt idx="143">
                        <c:v>3500</c:v>
                      </c:pt>
                      <c:pt idx="144">
                        <c:v>3500</c:v>
                      </c:pt>
                      <c:pt idx="145">
                        <c:v>3500</c:v>
                      </c:pt>
                      <c:pt idx="146">
                        <c:v>3500</c:v>
                      </c:pt>
                      <c:pt idx="147">
                        <c:v>3500</c:v>
                      </c:pt>
                      <c:pt idx="148">
                        <c:v>3500</c:v>
                      </c:pt>
                      <c:pt idx="149">
                        <c:v>3500</c:v>
                      </c:pt>
                      <c:pt idx="150">
                        <c:v>3500</c:v>
                      </c:pt>
                      <c:pt idx="151">
                        <c:v>3500</c:v>
                      </c:pt>
                      <c:pt idx="152">
                        <c:v>3500</c:v>
                      </c:pt>
                      <c:pt idx="153">
                        <c:v>3500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1500</c:v>
                      </c:pt>
                      <c:pt idx="166">
                        <c:v>1500</c:v>
                      </c:pt>
                      <c:pt idx="167">
                        <c:v>1500</c:v>
                      </c:pt>
                      <c:pt idx="168">
                        <c:v>1309.280511</c:v>
                      </c:pt>
                      <c:pt idx="169">
                        <c:v>1316.658293</c:v>
                      </c:pt>
                      <c:pt idx="170">
                        <c:v>1244.356034</c:v>
                      </c:pt>
                      <c:pt idx="171">
                        <c:v>1267.964935</c:v>
                      </c:pt>
                      <c:pt idx="172">
                        <c:v>1470.116148</c:v>
                      </c:pt>
                      <c:pt idx="173">
                        <c:v>2660.890085</c:v>
                      </c:pt>
                      <c:pt idx="174">
                        <c:v>2365.778824</c:v>
                      </c:pt>
                      <c:pt idx="175">
                        <c:v>2144.445379</c:v>
                      </c:pt>
                      <c:pt idx="176">
                        <c:v>1923.111933</c:v>
                      </c:pt>
                      <c:pt idx="177">
                        <c:v>1908.35637</c:v>
                      </c:pt>
                      <c:pt idx="178">
                        <c:v>1846.383005</c:v>
                      </c:pt>
                      <c:pt idx="179">
                        <c:v>1766.702965</c:v>
                      </c:pt>
                      <c:pt idx="180">
                        <c:v>1694.400706</c:v>
                      </c:pt>
                      <c:pt idx="181">
                        <c:v>1669.316249</c:v>
                      </c:pt>
                      <c:pt idx="182">
                        <c:v>1605.867328</c:v>
                      </c:pt>
                      <c:pt idx="183">
                        <c:v>1598.489547</c:v>
                      </c:pt>
                      <c:pt idx="184">
                        <c:v>1591.111765</c:v>
                      </c:pt>
                      <c:pt idx="185">
                        <c:v>1636.85401</c:v>
                      </c:pt>
                      <c:pt idx="186">
                        <c:v>1734.240726</c:v>
                      </c:pt>
                      <c:pt idx="187">
                        <c:v>1890.649695</c:v>
                      </c:pt>
                      <c:pt idx="188">
                        <c:v>1908.35637</c:v>
                      </c:pt>
                      <c:pt idx="189">
                        <c:v>1802.116316</c:v>
                      </c:pt>
                      <c:pt idx="190">
                        <c:v>1726.862945</c:v>
                      </c:pt>
                      <c:pt idx="191">
                        <c:v>1687.022925</c:v>
                      </c:pt>
                      <c:pt idx="192">
                        <c:v>1710.631826</c:v>
                      </c:pt>
                      <c:pt idx="193">
                        <c:v>1661.938468</c:v>
                      </c:pt>
                      <c:pt idx="194">
                        <c:v>2218.223194</c:v>
                      </c:pt>
                      <c:pt idx="195">
                        <c:v>3103.556975</c:v>
                      </c:pt>
                      <c:pt idx="196">
                        <c:v>2646.134522</c:v>
                      </c:pt>
                      <c:pt idx="197">
                        <c:v>2218.223194</c:v>
                      </c:pt>
                      <c:pt idx="198">
                        <c:v>2011.645311</c:v>
                      </c:pt>
                      <c:pt idx="199">
                        <c:v>7812.5</c:v>
                      </c:pt>
                      <c:pt idx="200">
                        <c:v>7804.166667</c:v>
                      </c:pt>
                      <c:pt idx="201">
                        <c:v>6950</c:v>
                      </c:pt>
                      <c:pt idx="202">
                        <c:v>5875</c:v>
                      </c:pt>
                      <c:pt idx="203">
                        <c:v>5250</c:v>
                      </c:pt>
                      <c:pt idx="204">
                        <c:v>4100</c:v>
                      </c:pt>
                      <c:pt idx="205">
                        <c:v>3800</c:v>
                      </c:pt>
                      <c:pt idx="206">
                        <c:v>3700</c:v>
                      </c:pt>
                      <c:pt idx="207">
                        <c:v>3600</c:v>
                      </c:pt>
                      <c:pt idx="208">
                        <c:v>3500</c:v>
                      </c:pt>
                      <c:pt idx="209">
                        <c:v>3400</c:v>
                      </c:pt>
                      <c:pt idx="210">
                        <c:v>3300</c:v>
                      </c:pt>
                      <c:pt idx="211">
                        <c:v>3200</c:v>
                      </c:pt>
                      <c:pt idx="212">
                        <c:v>3100</c:v>
                      </c:pt>
                      <c:pt idx="213">
                        <c:v>3000</c:v>
                      </c:pt>
                      <c:pt idx="214">
                        <c:v>2900</c:v>
                      </c:pt>
                      <c:pt idx="215">
                        <c:v>2800</c:v>
                      </c:pt>
                      <c:pt idx="216">
                        <c:v>2700</c:v>
                      </c:pt>
                      <c:pt idx="217">
                        <c:v>2600</c:v>
                      </c:pt>
                      <c:pt idx="218">
                        <c:v>2500</c:v>
                      </c:pt>
                      <c:pt idx="219">
                        <c:v>2400</c:v>
                      </c:pt>
                      <c:pt idx="220">
                        <c:v>2300</c:v>
                      </c:pt>
                      <c:pt idx="221">
                        <c:v>2200</c:v>
                      </c:pt>
                      <c:pt idx="222">
                        <c:v>2100</c:v>
                      </c:pt>
                      <c:pt idx="223">
                        <c:v>2000</c:v>
                      </c:pt>
                      <c:pt idx="224">
                        <c:v>1900</c:v>
                      </c:pt>
                      <c:pt idx="225">
                        <c:v>1800</c:v>
                      </c:pt>
                      <c:pt idx="226">
                        <c:v>1750</c:v>
                      </c:pt>
                      <c:pt idx="227">
                        <c:v>1700</c:v>
                      </c:pt>
                      <c:pt idx="228">
                        <c:v>1650</c:v>
                      </c:pt>
                      <c:pt idx="229">
                        <c:v>1600</c:v>
                      </c:pt>
                      <c:pt idx="230">
                        <c:v>1550</c:v>
                      </c:pt>
                      <c:pt idx="231">
                        <c:v>1500</c:v>
                      </c:pt>
                      <c:pt idx="232">
                        <c:v>1450</c:v>
                      </c:pt>
                      <c:pt idx="233">
                        <c:v>1400</c:v>
                      </c:pt>
                      <c:pt idx="234">
                        <c:v>1350</c:v>
                      </c:pt>
                      <c:pt idx="235">
                        <c:v>1300</c:v>
                      </c:pt>
                      <c:pt idx="236">
                        <c:v>1250</c:v>
                      </c:pt>
                      <c:pt idx="237">
                        <c:v>1200</c:v>
                      </c:pt>
                      <c:pt idx="238">
                        <c:v>1150</c:v>
                      </c:pt>
                      <c:pt idx="239">
                        <c:v>1100</c:v>
                      </c:pt>
                      <c:pt idx="240">
                        <c:v>1050</c:v>
                      </c:pt>
                      <c:pt idx="241">
                        <c:v>1025</c:v>
                      </c:pt>
                      <c:pt idx="242">
                        <c:v>1000</c:v>
                      </c:pt>
                      <c:pt idx="243">
                        <c:v>975</c:v>
                      </c:pt>
                      <c:pt idx="244">
                        <c:v>950</c:v>
                      </c:pt>
                      <c:pt idx="245">
                        <c:v>925</c:v>
                      </c:pt>
                      <c:pt idx="246">
                        <c:v>900</c:v>
                      </c:pt>
                      <c:pt idx="247">
                        <c:v>875</c:v>
                      </c:pt>
                      <c:pt idx="248">
                        <c:v>850</c:v>
                      </c:pt>
                      <c:pt idx="249">
                        <c:v>825</c:v>
                      </c:pt>
                      <c:pt idx="250">
                        <c:v>800</c:v>
                      </c:pt>
                      <c:pt idx="251">
                        <c:v>800</c:v>
                      </c:pt>
                      <c:pt idx="252">
                        <c:v>800</c:v>
                      </c:pt>
                      <c:pt idx="253">
                        <c:v>800</c:v>
                      </c:pt>
                      <c:pt idx="254">
                        <c:v>800</c:v>
                      </c:pt>
                      <c:pt idx="255">
                        <c:v>800</c:v>
                      </c:pt>
                      <c:pt idx="256">
                        <c:v>775</c:v>
                      </c:pt>
                      <c:pt idx="257">
                        <c:v>750</c:v>
                      </c:pt>
                      <c:pt idx="258">
                        <c:v>750</c:v>
                      </c:pt>
                      <c:pt idx="259">
                        <c:v>750</c:v>
                      </c:pt>
                      <c:pt idx="260">
                        <c:v>750</c:v>
                      </c:pt>
                      <c:pt idx="261">
                        <c:v>750</c:v>
                      </c:pt>
                      <c:pt idx="262">
                        <c:v>750</c:v>
                      </c:pt>
                      <c:pt idx="263">
                        <c:v>725</c:v>
                      </c:pt>
                      <c:pt idx="264">
                        <c:v>700</c:v>
                      </c:pt>
                      <c:pt idx="265">
                        <c:v>700</c:v>
                      </c:pt>
                      <c:pt idx="266">
                        <c:v>700</c:v>
                      </c:pt>
                      <c:pt idx="267">
                        <c:v>700</c:v>
                      </c:pt>
                      <c:pt idx="268">
                        <c:v>700</c:v>
                      </c:pt>
                      <c:pt idx="269">
                        <c:v>700</c:v>
                      </c:pt>
                      <c:pt idx="270">
                        <c:v>700</c:v>
                      </c:pt>
                      <c:pt idx="271">
                        <c:v>700</c:v>
                      </c:pt>
                      <c:pt idx="272">
                        <c:v>700</c:v>
                      </c:pt>
                      <c:pt idx="273">
                        <c:v>700</c:v>
                      </c:pt>
                      <c:pt idx="274">
                        <c:v>700</c:v>
                      </c:pt>
                      <c:pt idx="275">
                        <c:v>700</c:v>
                      </c:pt>
                      <c:pt idx="276">
                        <c:v>700</c:v>
                      </c:pt>
                      <c:pt idx="277">
                        <c:v>850</c:v>
                      </c:pt>
                      <c:pt idx="278">
                        <c:v>950</c:v>
                      </c:pt>
                      <c:pt idx="279">
                        <c:v>1000</c:v>
                      </c:pt>
                      <c:pt idx="280">
                        <c:v>1000</c:v>
                      </c:pt>
                      <c:pt idx="281">
                        <c:v>950</c:v>
                      </c:pt>
                      <c:pt idx="282">
                        <c:v>900</c:v>
                      </c:pt>
                      <c:pt idx="283">
                        <c:v>875</c:v>
                      </c:pt>
                      <c:pt idx="284">
                        <c:v>850</c:v>
                      </c:pt>
                      <c:pt idx="285">
                        <c:v>825</c:v>
                      </c:pt>
                      <c:pt idx="286">
                        <c:v>800</c:v>
                      </c:pt>
                      <c:pt idx="287">
                        <c:v>775</c:v>
                      </c:pt>
                      <c:pt idx="288">
                        <c:v>750</c:v>
                      </c:pt>
                      <c:pt idx="289">
                        <c:v>725</c:v>
                      </c:pt>
                      <c:pt idx="290">
                        <c:v>700</c:v>
                      </c:pt>
                      <c:pt idx="291">
                        <c:v>700</c:v>
                      </c:pt>
                      <c:pt idx="292">
                        <c:v>700</c:v>
                      </c:pt>
                      <c:pt idx="293">
                        <c:v>700</c:v>
                      </c:pt>
                      <c:pt idx="294">
                        <c:v>700</c:v>
                      </c:pt>
                      <c:pt idx="295">
                        <c:v>675</c:v>
                      </c:pt>
                      <c:pt idx="296">
                        <c:v>675</c:v>
                      </c:pt>
                      <c:pt idx="297">
                        <c:v>650</c:v>
                      </c:pt>
                      <c:pt idx="298">
                        <c:v>1150</c:v>
                      </c:pt>
                      <c:pt idx="299">
                        <c:v>900</c:v>
                      </c:pt>
                      <c:pt idx="300">
                        <c:v>850</c:v>
                      </c:pt>
                      <c:pt idx="301">
                        <c:v>800</c:v>
                      </c:pt>
                      <c:pt idx="302">
                        <c:v>750</c:v>
                      </c:pt>
                      <c:pt idx="303">
                        <c:v>700</c:v>
                      </c:pt>
                      <c:pt idx="304">
                        <c:v>675</c:v>
                      </c:pt>
                      <c:pt idx="305">
                        <c:v>650</c:v>
                      </c:pt>
                      <c:pt idx="306">
                        <c:v>625</c:v>
                      </c:pt>
                      <c:pt idx="307">
                        <c:v>600</c:v>
                      </c:pt>
                      <c:pt idx="308">
                        <c:v>575</c:v>
                      </c:pt>
                      <c:pt idx="309">
                        <c:v>550</c:v>
                      </c:pt>
                      <c:pt idx="310">
                        <c:v>525</c:v>
                      </c:pt>
                      <c:pt idx="311">
                        <c:v>500</c:v>
                      </c:pt>
                      <c:pt idx="312">
                        <c:v>500</c:v>
                      </c:pt>
                      <c:pt idx="313">
                        <c:v>500</c:v>
                      </c:pt>
                      <c:pt idx="314">
                        <c:v>500</c:v>
                      </c:pt>
                      <c:pt idx="315">
                        <c:v>500</c:v>
                      </c:pt>
                      <c:pt idx="316">
                        <c:v>500</c:v>
                      </c:pt>
                      <c:pt idx="317">
                        <c:v>500</c:v>
                      </c:pt>
                      <c:pt idx="318">
                        <c:v>500</c:v>
                      </c:pt>
                      <c:pt idx="319">
                        <c:v>500</c:v>
                      </c:pt>
                      <c:pt idx="320">
                        <c:v>500</c:v>
                      </c:pt>
                      <c:pt idx="321">
                        <c:v>500</c:v>
                      </c:pt>
                      <c:pt idx="322">
                        <c:v>500</c:v>
                      </c:pt>
                      <c:pt idx="323">
                        <c:v>500</c:v>
                      </c:pt>
                      <c:pt idx="324">
                        <c:v>500</c:v>
                      </c:pt>
                      <c:pt idx="325">
                        <c:v>500</c:v>
                      </c:pt>
                      <c:pt idx="326">
                        <c:v>500</c:v>
                      </c:pt>
                      <c:pt idx="327">
                        <c:v>500</c:v>
                      </c:pt>
                      <c:pt idx="328">
                        <c:v>500</c:v>
                      </c:pt>
                      <c:pt idx="329">
                        <c:v>500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pt idx="365">
                        <c:v>450</c:v>
                      </c:pt>
                      <c:pt idx="366">
                        <c:v>450</c:v>
                      </c:pt>
                      <c:pt idx="367">
                        <c:v>450</c:v>
                      </c:pt>
                    </c:strCache>
                  </c:strRef>
                </c:xVal>
                <c:yVal>
                  <c:numRef>
                    <c:extLst xmlns:c15="http://schemas.microsoft.com/office/drawing/2012/chart">
                      <c:ext xmlns:c15="http://schemas.microsoft.com/office/drawing/2012/chart" uri="{02D57815-91ED-43cb-92C2-25804820EDAC}">
                        <c15:formulaRef>
                          <c15:sqref>'Flow schedule'!$A:$A</c15:sqref>
                        </c15:formulaRef>
                      </c:ext>
                    </c:extLst>
                    <c:numCache>
                      <c:formatCode>General</c:formatCode>
                      <c:ptCount val="1048576"/>
                      <c:pt idx="3" formatCode="m/d/yyyy">
                        <c:v>45566</c:v>
                      </c:pt>
                      <c:pt idx="4" formatCode="m/d/yyyy">
                        <c:v>45567</c:v>
                      </c:pt>
                      <c:pt idx="5" formatCode="m/d/yyyy">
                        <c:v>45568</c:v>
                      </c:pt>
                      <c:pt idx="6" formatCode="m/d/yyyy">
                        <c:v>45569</c:v>
                      </c:pt>
                      <c:pt idx="7" formatCode="m/d/yyyy">
                        <c:v>45570</c:v>
                      </c:pt>
                      <c:pt idx="8" formatCode="m/d/yyyy">
                        <c:v>45571</c:v>
                      </c:pt>
                      <c:pt idx="9" formatCode="m/d/yyyy">
                        <c:v>45572</c:v>
                      </c:pt>
                      <c:pt idx="10" formatCode="m/d/yyyy">
                        <c:v>45573</c:v>
                      </c:pt>
                      <c:pt idx="11" formatCode="m/d/yyyy">
                        <c:v>45574</c:v>
                      </c:pt>
                      <c:pt idx="12" formatCode="m/d/yyyy">
                        <c:v>45575</c:v>
                      </c:pt>
                      <c:pt idx="13" formatCode="m/d/yyyy">
                        <c:v>45576</c:v>
                      </c:pt>
                      <c:pt idx="14" formatCode="m/d/yyyy">
                        <c:v>45577</c:v>
                      </c:pt>
                      <c:pt idx="15" formatCode="m/d/yyyy">
                        <c:v>45578</c:v>
                      </c:pt>
                      <c:pt idx="16" formatCode="m/d/yyyy">
                        <c:v>45579</c:v>
                      </c:pt>
                      <c:pt idx="17" formatCode="m/d/yyyy">
                        <c:v>45580</c:v>
                      </c:pt>
                      <c:pt idx="18" formatCode="m/d/yyyy">
                        <c:v>45581</c:v>
                      </c:pt>
                      <c:pt idx="19" formatCode="m/d/yyyy">
                        <c:v>45582</c:v>
                      </c:pt>
                      <c:pt idx="20" formatCode="m/d/yyyy">
                        <c:v>45583</c:v>
                      </c:pt>
                      <c:pt idx="21" formatCode="m/d/yyyy">
                        <c:v>45584</c:v>
                      </c:pt>
                      <c:pt idx="22" formatCode="m/d/yyyy">
                        <c:v>45585</c:v>
                      </c:pt>
                      <c:pt idx="23" formatCode="m/d/yyyy">
                        <c:v>45586</c:v>
                      </c:pt>
                      <c:pt idx="24" formatCode="m/d/yyyy">
                        <c:v>45587</c:v>
                      </c:pt>
                      <c:pt idx="25" formatCode="m/d/yyyy">
                        <c:v>45588</c:v>
                      </c:pt>
                      <c:pt idx="26" formatCode="m/d/yyyy">
                        <c:v>45589</c:v>
                      </c:pt>
                      <c:pt idx="27" formatCode="m/d/yyyy">
                        <c:v>45590</c:v>
                      </c:pt>
                      <c:pt idx="28" formatCode="m/d/yyyy">
                        <c:v>45591</c:v>
                      </c:pt>
                      <c:pt idx="29" formatCode="m/d/yyyy">
                        <c:v>45592</c:v>
                      </c:pt>
                      <c:pt idx="30" formatCode="m/d/yyyy">
                        <c:v>45593</c:v>
                      </c:pt>
                      <c:pt idx="31" formatCode="m/d/yyyy">
                        <c:v>45594</c:v>
                      </c:pt>
                      <c:pt idx="32" formatCode="m/d/yyyy">
                        <c:v>45595</c:v>
                      </c:pt>
                      <c:pt idx="33" formatCode="m/d/yyyy">
                        <c:v>45596</c:v>
                      </c:pt>
                      <c:pt idx="34" formatCode="m/d/yyyy">
                        <c:v>45597</c:v>
                      </c:pt>
                      <c:pt idx="35" formatCode="m/d/yyyy">
                        <c:v>45598</c:v>
                      </c:pt>
                      <c:pt idx="36" formatCode="m/d/yyyy">
                        <c:v>45599</c:v>
                      </c:pt>
                      <c:pt idx="37" formatCode="m/d/yyyy">
                        <c:v>45600</c:v>
                      </c:pt>
                      <c:pt idx="38" formatCode="m/d/yyyy">
                        <c:v>45601</c:v>
                      </c:pt>
                      <c:pt idx="39" formatCode="m/d/yyyy">
                        <c:v>45602</c:v>
                      </c:pt>
                      <c:pt idx="40" formatCode="m/d/yyyy">
                        <c:v>45603</c:v>
                      </c:pt>
                      <c:pt idx="41" formatCode="m/d/yyyy">
                        <c:v>45604</c:v>
                      </c:pt>
                      <c:pt idx="42" formatCode="m/d/yyyy">
                        <c:v>45605</c:v>
                      </c:pt>
                      <c:pt idx="43" formatCode="m/d/yyyy">
                        <c:v>45606</c:v>
                      </c:pt>
                      <c:pt idx="44" formatCode="m/d/yyyy">
                        <c:v>45607</c:v>
                      </c:pt>
                      <c:pt idx="45" formatCode="m/d/yyyy">
                        <c:v>45608</c:v>
                      </c:pt>
                      <c:pt idx="46" formatCode="m/d/yyyy">
                        <c:v>45609</c:v>
                      </c:pt>
                      <c:pt idx="47" formatCode="m/d/yyyy">
                        <c:v>45610</c:v>
                      </c:pt>
                      <c:pt idx="48" formatCode="m/d/yyyy">
                        <c:v>45611</c:v>
                      </c:pt>
                      <c:pt idx="49" formatCode="m/d/yyyy">
                        <c:v>45612</c:v>
                      </c:pt>
                      <c:pt idx="50" formatCode="m/d/yyyy">
                        <c:v>45613</c:v>
                      </c:pt>
                      <c:pt idx="51" formatCode="m/d/yyyy">
                        <c:v>45614</c:v>
                      </c:pt>
                      <c:pt idx="52" formatCode="m/d/yyyy">
                        <c:v>45615</c:v>
                      </c:pt>
                      <c:pt idx="53" formatCode="m/d/yyyy">
                        <c:v>45616</c:v>
                      </c:pt>
                      <c:pt idx="54" formatCode="m/d/yyyy">
                        <c:v>45617</c:v>
                      </c:pt>
                      <c:pt idx="55" formatCode="m/d/yyyy">
                        <c:v>45618</c:v>
                      </c:pt>
                      <c:pt idx="56" formatCode="m/d/yyyy">
                        <c:v>45619</c:v>
                      </c:pt>
                      <c:pt idx="57" formatCode="m/d/yyyy">
                        <c:v>45620</c:v>
                      </c:pt>
                      <c:pt idx="58" formatCode="m/d/yyyy">
                        <c:v>45621</c:v>
                      </c:pt>
                      <c:pt idx="59" formatCode="m/d/yyyy">
                        <c:v>45622</c:v>
                      </c:pt>
                      <c:pt idx="60" formatCode="m/d/yyyy">
                        <c:v>45623</c:v>
                      </c:pt>
                      <c:pt idx="61" formatCode="m/d/yyyy">
                        <c:v>45624</c:v>
                      </c:pt>
                      <c:pt idx="62" formatCode="m/d/yyyy">
                        <c:v>45625</c:v>
                      </c:pt>
                      <c:pt idx="63" formatCode="m/d/yyyy">
                        <c:v>45626</c:v>
                      </c:pt>
                      <c:pt idx="64" formatCode="m/d/yyyy">
                        <c:v>45627</c:v>
                      </c:pt>
                      <c:pt idx="65" formatCode="m/d/yyyy">
                        <c:v>45628</c:v>
                      </c:pt>
                      <c:pt idx="66" formatCode="m/d/yyyy">
                        <c:v>45629</c:v>
                      </c:pt>
                      <c:pt idx="67" formatCode="m/d/yyyy">
                        <c:v>45630</c:v>
                      </c:pt>
                      <c:pt idx="68" formatCode="m/d/yyyy">
                        <c:v>45631</c:v>
                      </c:pt>
                      <c:pt idx="69" formatCode="m/d/yyyy">
                        <c:v>45632</c:v>
                      </c:pt>
                      <c:pt idx="70" formatCode="m/d/yyyy">
                        <c:v>45633</c:v>
                      </c:pt>
                      <c:pt idx="71" formatCode="m/d/yyyy">
                        <c:v>45634</c:v>
                      </c:pt>
                      <c:pt idx="72" formatCode="m/d/yyyy">
                        <c:v>45635</c:v>
                      </c:pt>
                      <c:pt idx="73" formatCode="m/d/yyyy">
                        <c:v>45636</c:v>
                      </c:pt>
                      <c:pt idx="74" formatCode="m/d/yyyy">
                        <c:v>45637</c:v>
                      </c:pt>
                      <c:pt idx="75" formatCode="m/d/yyyy">
                        <c:v>45638</c:v>
                      </c:pt>
                      <c:pt idx="76" formatCode="m/d/yyyy">
                        <c:v>45639</c:v>
                      </c:pt>
                      <c:pt idx="77" formatCode="m/d/yyyy">
                        <c:v>45640</c:v>
                      </c:pt>
                      <c:pt idx="78" formatCode="m/d/yyyy">
                        <c:v>45641</c:v>
                      </c:pt>
                      <c:pt idx="79" formatCode="m/d/yyyy">
                        <c:v>45642</c:v>
                      </c:pt>
                      <c:pt idx="80" formatCode="m/d/yyyy">
                        <c:v>45643</c:v>
                      </c:pt>
                      <c:pt idx="81" formatCode="m/d/yyyy">
                        <c:v>45644</c:v>
                      </c:pt>
                      <c:pt idx="82" formatCode="m/d/yyyy">
                        <c:v>45645</c:v>
                      </c:pt>
                      <c:pt idx="83" formatCode="m/d/yyyy">
                        <c:v>45646</c:v>
                      </c:pt>
                      <c:pt idx="84" formatCode="m/d/yyyy">
                        <c:v>45647</c:v>
                      </c:pt>
                      <c:pt idx="85" formatCode="m/d/yyyy">
                        <c:v>45648</c:v>
                      </c:pt>
                      <c:pt idx="86" formatCode="m/d/yyyy">
                        <c:v>45649</c:v>
                      </c:pt>
                      <c:pt idx="87" formatCode="m/d/yyyy">
                        <c:v>45650</c:v>
                      </c:pt>
                      <c:pt idx="88" formatCode="m/d/yyyy">
                        <c:v>45651</c:v>
                      </c:pt>
                      <c:pt idx="89" formatCode="m/d/yyyy">
                        <c:v>45652</c:v>
                      </c:pt>
                      <c:pt idx="90" formatCode="m/d/yyyy">
                        <c:v>45653</c:v>
                      </c:pt>
                      <c:pt idx="91" formatCode="m/d/yyyy">
                        <c:v>45654</c:v>
                      </c:pt>
                      <c:pt idx="92" formatCode="m/d/yyyy">
                        <c:v>45655</c:v>
                      </c:pt>
                      <c:pt idx="93" formatCode="m/d/yyyy">
                        <c:v>45656</c:v>
                      </c:pt>
                      <c:pt idx="94" formatCode="m/d/yyyy">
                        <c:v>45657</c:v>
                      </c:pt>
                      <c:pt idx="95" formatCode="m/d/yyyy">
                        <c:v>45658</c:v>
                      </c:pt>
                      <c:pt idx="96" formatCode="m/d/yyyy">
                        <c:v>45659</c:v>
                      </c:pt>
                      <c:pt idx="97" formatCode="m/d/yyyy">
                        <c:v>45660</c:v>
                      </c:pt>
                      <c:pt idx="98" formatCode="m/d/yyyy">
                        <c:v>45661</c:v>
                      </c:pt>
                      <c:pt idx="99" formatCode="m/d/yyyy">
                        <c:v>45662</c:v>
                      </c:pt>
                      <c:pt idx="100" formatCode="m/d/yyyy">
                        <c:v>45663</c:v>
                      </c:pt>
                      <c:pt idx="101" formatCode="m/d/yyyy">
                        <c:v>45664</c:v>
                      </c:pt>
                      <c:pt idx="102" formatCode="m/d/yyyy">
                        <c:v>45665</c:v>
                      </c:pt>
                      <c:pt idx="103" formatCode="m/d/yyyy">
                        <c:v>45666</c:v>
                      </c:pt>
                      <c:pt idx="104" formatCode="m/d/yyyy">
                        <c:v>45667</c:v>
                      </c:pt>
                      <c:pt idx="105" formatCode="m/d/yyyy">
                        <c:v>45668</c:v>
                      </c:pt>
                      <c:pt idx="106" formatCode="m/d/yyyy">
                        <c:v>45669</c:v>
                      </c:pt>
                      <c:pt idx="107" formatCode="m/d/yyyy">
                        <c:v>45670</c:v>
                      </c:pt>
                      <c:pt idx="108" formatCode="m/d/yyyy">
                        <c:v>45671</c:v>
                      </c:pt>
                      <c:pt idx="109" formatCode="m/d/yyyy">
                        <c:v>45672</c:v>
                      </c:pt>
                      <c:pt idx="110" formatCode="m/d/yyyy">
                        <c:v>45673</c:v>
                      </c:pt>
                      <c:pt idx="111" formatCode="m/d/yyyy">
                        <c:v>45674</c:v>
                      </c:pt>
                      <c:pt idx="112" formatCode="m/d/yyyy">
                        <c:v>45675</c:v>
                      </c:pt>
                      <c:pt idx="113" formatCode="m/d/yyyy">
                        <c:v>45676</c:v>
                      </c:pt>
                      <c:pt idx="114" formatCode="m/d/yyyy">
                        <c:v>45677</c:v>
                      </c:pt>
                      <c:pt idx="115" formatCode="m/d/yyyy">
                        <c:v>45678</c:v>
                      </c:pt>
                      <c:pt idx="116" formatCode="m/d/yyyy">
                        <c:v>45679</c:v>
                      </c:pt>
                      <c:pt idx="117" formatCode="m/d/yyyy">
                        <c:v>45680</c:v>
                      </c:pt>
                      <c:pt idx="118" formatCode="m/d/yyyy">
                        <c:v>45681</c:v>
                      </c:pt>
                      <c:pt idx="119" formatCode="m/d/yyyy">
                        <c:v>45682</c:v>
                      </c:pt>
                      <c:pt idx="120" formatCode="m/d/yyyy">
                        <c:v>45683</c:v>
                      </c:pt>
                      <c:pt idx="121" formatCode="m/d/yyyy">
                        <c:v>45684</c:v>
                      </c:pt>
                      <c:pt idx="122" formatCode="m/d/yyyy">
                        <c:v>45685</c:v>
                      </c:pt>
                      <c:pt idx="123" formatCode="m/d/yyyy">
                        <c:v>45686</c:v>
                      </c:pt>
                      <c:pt idx="124" formatCode="m/d/yyyy">
                        <c:v>45687</c:v>
                      </c:pt>
                      <c:pt idx="125" formatCode="m/d/yyyy">
                        <c:v>45688</c:v>
                      </c:pt>
                      <c:pt idx="126" formatCode="m/d/yyyy">
                        <c:v>45689</c:v>
                      </c:pt>
                      <c:pt idx="127" formatCode="m/d/yyyy">
                        <c:v>45690</c:v>
                      </c:pt>
                      <c:pt idx="128" formatCode="m/d/yyyy">
                        <c:v>45691</c:v>
                      </c:pt>
                      <c:pt idx="129" formatCode="m/d/yyyy">
                        <c:v>45692</c:v>
                      </c:pt>
                      <c:pt idx="130" formatCode="m/d/yyyy">
                        <c:v>45693</c:v>
                      </c:pt>
                      <c:pt idx="131" formatCode="m/d/yyyy">
                        <c:v>45694</c:v>
                      </c:pt>
                      <c:pt idx="132" formatCode="m/d/yyyy">
                        <c:v>45695</c:v>
                      </c:pt>
                      <c:pt idx="133" formatCode="m/d/yyyy">
                        <c:v>45696</c:v>
                      </c:pt>
                      <c:pt idx="134" formatCode="m/d/yyyy">
                        <c:v>45697</c:v>
                      </c:pt>
                      <c:pt idx="135" formatCode="m/d/yyyy">
                        <c:v>45698</c:v>
                      </c:pt>
                      <c:pt idx="136" formatCode="m/d/yyyy">
                        <c:v>45699</c:v>
                      </c:pt>
                      <c:pt idx="137" formatCode="m/d/yyyy">
                        <c:v>45700</c:v>
                      </c:pt>
                      <c:pt idx="138" formatCode="m/d/yyyy">
                        <c:v>45701</c:v>
                      </c:pt>
                      <c:pt idx="139" formatCode="m/d/yyyy">
                        <c:v>45702</c:v>
                      </c:pt>
                      <c:pt idx="140" formatCode="m/d/yyyy">
                        <c:v>45703</c:v>
                      </c:pt>
                      <c:pt idx="141" formatCode="m/d/yyyy">
                        <c:v>45704</c:v>
                      </c:pt>
                      <c:pt idx="142" formatCode="m/d/yyyy">
                        <c:v>45705</c:v>
                      </c:pt>
                      <c:pt idx="143" formatCode="m/d/yyyy">
                        <c:v>45706</c:v>
                      </c:pt>
                      <c:pt idx="144" formatCode="m/d/yyyy">
                        <c:v>45707</c:v>
                      </c:pt>
                      <c:pt idx="145" formatCode="m/d/yyyy">
                        <c:v>45708</c:v>
                      </c:pt>
                      <c:pt idx="146" formatCode="m/d/yyyy">
                        <c:v>45709</c:v>
                      </c:pt>
                      <c:pt idx="147" formatCode="m/d/yyyy">
                        <c:v>45710</c:v>
                      </c:pt>
                      <c:pt idx="148" formatCode="m/d/yyyy">
                        <c:v>45711</c:v>
                      </c:pt>
                      <c:pt idx="149" formatCode="m/d/yyyy">
                        <c:v>45712</c:v>
                      </c:pt>
                      <c:pt idx="150" formatCode="m/d/yyyy">
                        <c:v>45713</c:v>
                      </c:pt>
                      <c:pt idx="151" formatCode="m/d/yyyy">
                        <c:v>45714</c:v>
                      </c:pt>
                      <c:pt idx="152" formatCode="m/d/yyyy">
                        <c:v>45715</c:v>
                      </c:pt>
                      <c:pt idx="153" formatCode="m/d/yyyy">
                        <c:v>45716</c:v>
                      </c:pt>
                      <c:pt idx="154" formatCode="m/d/yyyy">
                        <c:v>45717</c:v>
                      </c:pt>
                      <c:pt idx="155" formatCode="m/d/yyyy">
                        <c:v>45718</c:v>
                      </c:pt>
                      <c:pt idx="156" formatCode="m/d/yyyy">
                        <c:v>45719</c:v>
                      </c:pt>
                      <c:pt idx="157" formatCode="m/d/yyyy">
                        <c:v>45720</c:v>
                      </c:pt>
                      <c:pt idx="158" formatCode="m/d/yyyy">
                        <c:v>45721</c:v>
                      </c:pt>
                      <c:pt idx="159" formatCode="m/d/yyyy">
                        <c:v>45722</c:v>
                      </c:pt>
                      <c:pt idx="160" formatCode="m/d/yyyy">
                        <c:v>45723</c:v>
                      </c:pt>
                      <c:pt idx="161" formatCode="m/d/yyyy">
                        <c:v>45724</c:v>
                      </c:pt>
                      <c:pt idx="162" formatCode="m/d/yyyy">
                        <c:v>45725</c:v>
                      </c:pt>
                      <c:pt idx="163" formatCode="m/d/yyyy">
                        <c:v>45726</c:v>
                      </c:pt>
                      <c:pt idx="164" formatCode="m/d/yyyy">
                        <c:v>45727</c:v>
                      </c:pt>
                      <c:pt idx="165" formatCode="m/d/yyyy">
                        <c:v>45728</c:v>
                      </c:pt>
                      <c:pt idx="166" formatCode="m/d/yyyy">
                        <c:v>45729</c:v>
                      </c:pt>
                      <c:pt idx="167" formatCode="m/d/yyyy">
                        <c:v>45730</c:v>
                      </c:pt>
                      <c:pt idx="168" formatCode="m/d/yyyy">
                        <c:v>45731</c:v>
                      </c:pt>
                      <c:pt idx="169" formatCode="m/d/yyyy">
                        <c:v>45732</c:v>
                      </c:pt>
                      <c:pt idx="170" formatCode="m/d/yyyy">
                        <c:v>45733</c:v>
                      </c:pt>
                      <c:pt idx="171" formatCode="m/d/yyyy">
                        <c:v>45734</c:v>
                      </c:pt>
                      <c:pt idx="172" formatCode="m/d/yyyy">
                        <c:v>45735</c:v>
                      </c:pt>
                      <c:pt idx="173" formatCode="m/d/yyyy">
                        <c:v>45736</c:v>
                      </c:pt>
                      <c:pt idx="174" formatCode="m/d/yyyy">
                        <c:v>45737</c:v>
                      </c:pt>
                      <c:pt idx="175" formatCode="m/d/yyyy">
                        <c:v>45738</c:v>
                      </c:pt>
                      <c:pt idx="176" formatCode="m/d/yyyy">
                        <c:v>45739</c:v>
                      </c:pt>
                      <c:pt idx="177" formatCode="m/d/yyyy">
                        <c:v>45740</c:v>
                      </c:pt>
                      <c:pt idx="178" formatCode="m/d/yyyy">
                        <c:v>45741</c:v>
                      </c:pt>
                      <c:pt idx="179" formatCode="m/d/yyyy">
                        <c:v>45742</c:v>
                      </c:pt>
                      <c:pt idx="180" formatCode="m/d/yyyy">
                        <c:v>45743</c:v>
                      </c:pt>
                      <c:pt idx="181" formatCode="m/d/yyyy">
                        <c:v>45744</c:v>
                      </c:pt>
                      <c:pt idx="182" formatCode="m/d/yyyy">
                        <c:v>45745</c:v>
                      </c:pt>
                      <c:pt idx="183" formatCode="m/d/yyyy">
                        <c:v>45746</c:v>
                      </c:pt>
                      <c:pt idx="184" formatCode="m/d/yyyy">
                        <c:v>45747</c:v>
                      </c:pt>
                      <c:pt idx="185" formatCode="m/d/yyyy">
                        <c:v>45748</c:v>
                      </c:pt>
                      <c:pt idx="186" formatCode="m/d/yyyy">
                        <c:v>45749</c:v>
                      </c:pt>
                      <c:pt idx="187" formatCode="m/d/yyyy">
                        <c:v>45750</c:v>
                      </c:pt>
                      <c:pt idx="188" formatCode="m/d/yyyy">
                        <c:v>45751</c:v>
                      </c:pt>
                      <c:pt idx="189" formatCode="m/d/yyyy">
                        <c:v>45752</c:v>
                      </c:pt>
                      <c:pt idx="190" formatCode="m/d/yyyy">
                        <c:v>45753</c:v>
                      </c:pt>
                      <c:pt idx="191" formatCode="m/d/yyyy">
                        <c:v>45754</c:v>
                      </c:pt>
                      <c:pt idx="192" formatCode="m/d/yyyy">
                        <c:v>45755</c:v>
                      </c:pt>
                      <c:pt idx="193" formatCode="m/d/yyyy">
                        <c:v>45756</c:v>
                      </c:pt>
                      <c:pt idx="194" formatCode="m/d/yyyy">
                        <c:v>45757</c:v>
                      </c:pt>
                      <c:pt idx="195" formatCode="m/d/yyyy">
                        <c:v>45758</c:v>
                      </c:pt>
                      <c:pt idx="196" formatCode="m/d/yyyy">
                        <c:v>45759</c:v>
                      </c:pt>
                      <c:pt idx="197" formatCode="m/d/yyyy">
                        <c:v>45760</c:v>
                      </c:pt>
                      <c:pt idx="198" formatCode="m/d/yyyy">
                        <c:v>45761</c:v>
                      </c:pt>
                      <c:pt idx="199" formatCode="m/d/yyyy">
                        <c:v>45762</c:v>
                      </c:pt>
                      <c:pt idx="200" formatCode="m/d/yyyy">
                        <c:v>45763</c:v>
                      </c:pt>
                      <c:pt idx="201" formatCode="m/d/yyyy">
                        <c:v>45764</c:v>
                      </c:pt>
                      <c:pt idx="202" formatCode="m/d/yyyy">
                        <c:v>45765</c:v>
                      </c:pt>
                      <c:pt idx="203" formatCode="m/d/yyyy">
                        <c:v>45766</c:v>
                      </c:pt>
                      <c:pt idx="204" formatCode="m/d/yyyy">
                        <c:v>45767</c:v>
                      </c:pt>
                      <c:pt idx="205" formatCode="m/d/yyyy">
                        <c:v>45768</c:v>
                      </c:pt>
                      <c:pt idx="206" formatCode="m/d/yyyy">
                        <c:v>45769</c:v>
                      </c:pt>
                      <c:pt idx="207" formatCode="m/d/yyyy">
                        <c:v>45770</c:v>
                      </c:pt>
                      <c:pt idx="208" formatCode="m/d/yyyy">
                        <c:v>45771</c:v>
                      </c:pt>
                      <c:pt idx="209" formatCode="m/d/yyyy">
                        <c:v>45772</c:v>
                      </c:pt>
                      <c:pt idx="210" formatCode="m/d/yyyy">
                        <c:v>45773</c:v>
                      </c:pt>
                      <c:pt idx="211" formatCode="m/d/yyyy">
                        <c:v>45774</c:v>
                      </c:pt>
                      <c:pt idx="212" formatCode="m/d/yyyy">
                        <c:v>45775</c:v>
                      </c:pt>
                      <c:pt idx="213" formatCode="m/d/yyyy">
                        <c:v>45776</c:v>
                      </c:pt>
                      <c:pt idx="214" formatCode="m/d/yyyy">
                        <c:v>45777</c:v>
                      </c:pt>
                      <c:pt idx="215" formatCode="m/d/yyyy">
                        <c:v>45778</c:v>
                      </c:pt>
                      <c:pt idx="216" formatCode="m/d/yyyy">
                        <c:v>45779</c:v>
                      </c:pt>
                      <c:pt idx="217" formatCode="m/d/yyyy">
                        <c:v>45780</c:v>
                      </c:pt>
                      <c:pt idx="218" formatCode="m/d/yyyy">
                        <c:v>45781</c:v>
                      </c:pt>
                      <c:pt idx="219" formatCode="m/d/yyyy">
                        <c:v>45782</c:v>
                      </c:pt>
                      <c:pt idx="220" formatCode="m/d/yyyy">
                        <c:v>45783</c:v>
                      </c:pt>
                      <c:pt idx="221" formatCode="m/d/yyyy">
                        <c:v>45784</c:v>
                      </c:pt>
                      <c:pt idx="222" formatCode="m/d/yyyy">
                        <c:v>45785</c:v>
                      </c:pt>
                      <c:pt idx="223" formatCode="m/d/yyyy">
                        <c:v>45786</c:v>
                      </c:pt>
                      <c:pt idx="224" formatCode="m/d/yyyy">
                        <c:v>45787</c:v>
                      </c:pt>
                      <c:pt idx="225" formatCode="m/d/yyyy">
                        <c:v>45788</c:v>
                      </c:pt>
                      <c:pt idx="226" formatCode="m/d/yyyy">
                        <c:v>45789</c:v>
                      </c:pt>
                      <c:pt idx="227" formatCode="m/d/yyyy">
                        <c:v>45790</c:v>
                      </c:pt>
                      <c:pt idx="228" formatCode="m/d/yyyy">
                        <c:v>45791</c:v>
                      </c:pt>
                      <c:pt idx="229" formatCode="m/d/yyyy">
                        <c:v>45792</c:v>
                      </c:pt>
                      <c:pt idx="230" formatCode="m/d/yyyy">
                        <c:v>45793</c:v>
                      </c:pt>
                      <c:pt idx="231" formatCode="m/d/yyyy">
                        <c:v>45794</c:v>
                      </c:pt>
                      <c:pt idx="232" formatCode="m/d/yyyy">
                        <c:v>45795</c:v>
                      </c:pt>
                      <c:pt idx="233" formatCode="m/d/yyyy">
                        <c:v>45796</c:v>
                      </c:pt>
                      <c:pt idx="234" formatCode="m/d/yyyy">
                        <c:v>45797</c:v>
                      </c:pt>
                      <c:pt idx="235" formatCode="m/d/yyyy">
                        <c:v>45798</c:v>
                      </c:pt>
                      <c:pt idx="236" formatCode="m/d/yyyy">
                        <c:v>45799</c:v>
                      </c:pt>
                      <c:pt idx="237" formatCode="m/d/yyyy">
                        <c:v>45800</c:v>
                      </c:pt>
                      <c:pt idx="238" formatCode="m/d/yyyy">
                        <c:v>45801</c:v>
                      </c:pt>
                      <c:pt idx="239" formatCode="m/d/yyyy">
                        <c:v>45802</c:v>
                      </c:pt>
                      <c:pt idx="240" formatCode="m/d/yyyy">
                        <c:v>45803</c:v>
                      </c:pt>
                      <c:pt idx="241" formatCode="m/d/yyyy">
                        <c:v>45804</c:v>
                      </c:pt>
                      <c:pt idx="242" formatCode="m/d/yyyy">
                        <c:v>45805</c:v>
                      </c:pt>
                      <c:pt idx="243" formatCode="m/d/yyyy">
                        <c:v>45806</c:v>
                      </c:pt>
                      <c:pt idx="244" formatCode="m/d/yyyy">
                        <c:v>45807</c:v>
                      </c:pt>
                      <c:pt idx="245" formatCode="m/d/yyyy">
                        <c:v>45808</c:v>
                      </c:pt>
                      <c:pt idx="246" formatCode="m/d/yyyy">
                        <c:v>45809</c:v>
                      </c:pt>
                      <c:pt idx="247" formatCode="m/d/yyyy">
                        <c:v>45810</c:v>
                      </c:pt>
                      <c:pt idx="248" formatCode="m/d/yyyy">
                        <c:v>45811</c:v>
                      </c:pt>
                      <c:pt idx="249" formatCode="m/d/yyyy">
                        <c:v>45812</c:v>
                      </c:pt>
                      <c:pt idx="250" formatCode="m/d/yyyy">
                        <c:v>45813</c:v>
                      </c:pt>
                      <c:pt idx="251" formatCode="m/d/yyyy">
                        <c:v>45814</c:v>
                      </c:pt>
                      <c:pt idx="252" formatCode="m/d/yyyy">
                        <c:v>45815</c:v>
                      </c:pt>
                      <c:pt idx="253" formatCode="m/d/yyyy">
                        <c:v>45816</c:v>
                      </c:pt>
                      <c:pt idx="254" formatCode="m/d/yyyy">
                        <c:v>45817</c:v>
                      </c:pt>
                      <c:pt idx="255" formatCode="m/d/yyyy">
                        <c:v>45818</c:v>
                      </c:pt>
                      <c:pt idx="256" formatCode="m/d/yyyy">
                        <c:v>45819</c:v>
                      </c:pt>
                      <c:pt idx="257" formatCode="m/d/yyyy">
                        <c:v>45820</c:v>
                      </c:pt>
                      <c:pt idx="258" formatCode="m/d/yyyy">
                        <c:v>45821</c:v>
                      </c:pt>
                      <c:pt idx="259" formatCode="m/d/yyyy">
                        <c:v>45822</c:v>
                      </c:pt>
                      <c:pt idx="260" formatCode="m/d/yyyy">
                        <c:v>45823</c:v>
                      </c:pt>
                      <c:pt idx="261" formatCode="m/d/yyyy">
                        <c:v>45824</c:v>
                      </c:pt>
                      <c:pt idx="262" formatCode="m/d/yyyy">
                        <c:v>45825</c:v>
                      </c:pt>
                      <c:pt idx="263" formatCode="m/d/yyyy">
                        <c:v>45826</c:v>
                      </c:pt>
                      <c:pt idx="264" formatCode="m/d/yyyy">
                        <c:v>45827</c:v>
                      </c:pt>
                      <c:pt idx="265" formatCode="m/d/yyyy">
                        <c:v>45828</c:v>
                      </c:pt>
                      <c:pt idx="266" formatCode="m/d/yyyy">
                        <c:v>45829</c:v>
                      </c:pt>
                      <c:pt idx="267" formatCode="m/d/yyyy">
                        <c:v>45830</c:v>
                      </c:pt>
                      <c:pt idx="268" formatCode="m/d/yyyy">
                        <c:v>45831</c:v>
                      </c:pt>
                      <c:pt idx="269" formatCode="m/d/yyyy">
                        <c:v>45832</c:v>
                      </c:pt>
                      <c:pt idx="270" formatCode="m/d/yyyy">
                        <c:v>45833</c:v>
                      </c:pt>
                      <c:pt idx="271" formatCode="m/d/yyyy">
                        <c:v>45834</c:v>
                      </c:pt>
                      <c:pt idx="272" formatCode="m/d/yyyy">
                        <c:v>45835</c:v>
                      </c:pt>
                      <c:pt idx="273" formatCode="m/d/yyyy">
                        <c:v>45836</c:v>
                      </c:pt>
                      <c:pt idx="274" formatCode="m/d/yyyy">
                        <c:v>45837</c:v>
                      </c:pt>
                      <c:pt idx="275" formatCode="m/d/yyyy">
                        <c:v>45838</c:v>
                      </c:pt>
                      <c:pt idx="276" formatCode="m/d/yyyy">
                        <c:v>45839</c:v>
                      </c:pt>
                      <c:pt idx="277" formatCode="m/d/yyyy">
                        <c:v>45840</c:v>
                      </c:pt>
                      <c:pt idx="278" formatCode="m/d/yyyy">
                        <c:v>45841</c:v>
                      </c:pt>
                      <c:pt idx="279" formatCode="m/d/yyyy">
                        <c:v>45842</c:v>
                      </c:pt>
                      <c:pt idx="280" formatCode="m/d/yyyy">
                        <c:v>45843</c:v>
                      </c:pt>
                      <c:pt idx="281" formatCode="m/d/yyyy">
                        <c:v>45844</c:v>
                      </c:pt>
                      <c:pt idx="282" formatCode="m/d/yyyy">
                        <c:v>45845</c:v>
                      </c:pt>
                      <c:pt idx="283" formatCode="m/d/yyyy">
                        <c:v>45846</c:v>
                      </c:pt>
                      <c:pt idx="284" formatCode="m/d/yyyy">
                        <c:v>45847</c:v>
                      </c:pt>
                      <c:pt idx="285" formatCode="m/d/yyyy">
                        <c:v>45848</c:v>
                      </c:pt>
                      <c:pt idx="286" formatCode="m/d/yyyy">
                        <c:v>45849</c:v>
                      </c:pt>
                      <c:pt idx="287" formatCode="m/d/yyyy">
                        <c:v>45850</c:v>
                      </c:pt>
                      <c:pt idx="288" formatCode="m/d/yyyy">
                        <c:v>45851</c:v>
                      </c:pt>
                      <c:pt idx="289" formatCode="m/d/yyyy">
                        <c:v>45852</c:v>
                      </c:pt>
                      <c:pt idx="290" formatCode="m/d/yyyy">
                        <c:v>45853</c:v>
                      </c:pt>
                      <c:pt idx="291" formatCode="m/d/yyyy">
                        <c:v>45854</c:v>
                      </c:pt>
                      <c:pt idx="292" formatCode="m/d/yyyy">
                        <c:v>45855</c:v>
                      </c:pt>
                      <c:pt idx="293" formatCode="m/d/yyyy">
                        <c:v>45856</c:v>
                      </c:pt>
                      <c:pt idx="294" formatCode="m/d/yyyy">
                        <c:v>45857</c:v>
                      </c:pt>
                      <c:pt idx="295" formatCode="m/d/yyyy">
                        <c:v>45858</c:v>
                      </c:pt>
                      <c:pt idx="296" formatCode="m/d/yyyy">
                        <c:v>45859</c:v>
                      </c:pt>
                      <c:pt idx="297" formatCode="m/d/yyyy">
                        <c:v>45860</c:v>
                      </c:pt>
                      <c:pt idx="298" formatCode="m/d/yyyy">
                        <c:v>45861</c:v>
                      </c:pt>
                      <c:pt idx="299" formatCode="m/d/yyyy">
                        <c:v>45862</c:v>
                      </c:pt>
                      <c:pt idx="300" formatCode="m/d/yyyy">
                        <c:v>45863</c:v>
                      </c:pt>
                      <c:pt idx="301" formatCode="m/d/yyyy">
                        <c:v>45864</c:v>
                      </c:pt>
                      <c:pt idx="302" formatCode="m/d/yyyy">
                        <c:v>45865</c:v>
                      </c:pt>
                      <c:pt idx="303" formatCode="m/d/yyyy">
                        <c:v>45866</c:v>
                      </c:pt>
                      <c:pt idx="304" formatCode="m/d/yyyy">
                        <c:v>45867</c:v>
                      </c:pt>
                      <c:pt idx="305" formatCode="m/d/yyyy">
                        <c:v>45868</c:v>
                      </c:pt>
                      <c:pt idx="306" formatCode="m/d/yyyy">
                        <c:v>45869</c:v>
                      </c:pt>
                      <c:pt idx="307" formatCode="m/d/yyyy">
                        <c:v>45870</c:v>
                      </c:pt>
                      <c:pt idx="308" formatCode="m/d/yyyy">
                        <c:v>45871</c:v>
                      </c:pt>
                      <c:pt idx="309" formatCode="m/d/yyyy">
                        <c:v>45872</c:v>
                      </c:pt>
                      <c:pt idx="310" formatCode="m/d/yyyy">
                        <c:v>45873</c:v>
                      </c:pt>
                      <c:pt idx="311" formatCode="m/d/yyyy">
                        <c:v>45874</c:v>
                      </c:pt>
                      <c:pt idx="312" formatCode="m/d/yyyy">
                        <c:v>45875</c:v>
                      </c:pt>
                      <c:pt idx="313" formatCode="m/d/yyyy">
                        <c:v>45876</c:v>
                      </c:pt>
                      <c:pt idx="314" formatCode="m/d/yyyy">
                        <c:v>45877</c:v>
                      </c:pt>
                      <c:pt idx="315" formatCode="m/d/yyyy">
                        <c:v>45878</c:v>
                      </c:pt>
                      <c:pt idx="316" formatCode="m/d/yyyy">
                        <c:v>45879</c:v>
                      </c:pt>
                      <c:pt idx="317" formatCode="m/d/yyyy">
                        <c:v>45880</c:v>
                      </c:pt>
                      <c:pt idx="318" formatCode="m/d/yyyy">
                        <c:v>45881</c:v>
                      </c:pt>
                      <c:pt idx="319" formatCode="m/d/yyyy">
                        <c:v>45882</c:v>
                      </c:pt>
                      <c:pt idx="320" formatCode="m/d/yyyy">
                        <c:v>45883</c:v>
                      </c:pt>
                      <c:pt idx="321" formatCode="m/d/yyyy">
                        <c:v>45884</c:v>
                      </c:pt>
                      <c:pt idx="322" formatCode="m/d/yyyy">
                        <c:v>45885</c:v>
                      </c:pt>
                      <c:pt idx="323" formatCode="m/d/yyyy">
                        <c:v>45886</c:v>
                      </c:pt>
                      <c:pt idx="324" formatCode="m/d/yyyy">
                        <c:v>45887</c:v>
                      </c:pt>
                      <c:pt idx="325" formatCode="m/d/yyyy">
                        <c:v>45888</c:v>
                      </c:pt>
                      <c:pt idx="326" formatCode="m/d/yyyy">
                        <c:v>45889</c:v>
                      </c:pt>
                      <c:pt idx="327" formatCode="m/d/yyyy">
                        <c:v>45890</c:v>
                      </c:pt>
                      <c:pt idx="328" formatCode="m/d/yyyy">
                        <c:v>45891</c:v>
                      </c:pt>
                      <c:pt idx="329" formatCode="m/d/yyyy">
                        <c:v>45892</c:v>
                      </c:pt>
                      <c:pt idx="330" formatCode="m/d/yyyy">
                        <c:v>45893</c:v>
                      </c:pt>
                      <c:pt idx="331" formatCode="m/d/yyyy">
                        <c:v>45894</c:v>
                      </c:pt>
                      <c:pt idx="332" formatCode="m/d/yyyy">
                        <c:v>45895</c:v>
                      </c:pt>
                      <c:pt idx="333" formatCode="m/d/yyyy">
                        <c:v>45896</c:v>
                      </c:pt>
                      <c:pt idx="334" formatCode="m/d/yyyy">
                        <c:v>45897</c:v>
                      </c:pt>
                      <c:pt idx="335" formatCode="m/d/yyyy">
                        <c:v>45898</c:v>
                      </c:pt>
                      <c:pt idx="336" formatCode="m/d/yyyy">
                        <c:v>45899</c:v>
                      </c:pt>
                      <c:pt idx="337" formatCode="m/d/yyyy">
                        <c:v>45900</c:v>
                      </c:pt>
                      <c:pt idx="338" formatCode="m/d/yyyy">
                        <c:v>45901</c:v>
                      </c:pt>
                      <c:pt idx="339" formatCode="m/d/yyyy">
                        <c:v>45902</c:v>
                      </c:pt>
                      <c:pt idx="340" formatCode="m/d/yyyy">
                        <c:v>45903</c:v>
                      </c:pt>
                      <c:pt idx="341" formatCode="m/d/yyyy">
                        <c:v>45904</c:v>
                      </c:pt>
                      <c:pt idx="342" formatCode="m/d/yyyy">
                        <c:v>45905</c:v>
                      </c:pt>
                      <c:pt idx="343" formatCode="m/d/yyyy">
                        <c:v>45906</c:v>
                      </c:pt>
                      <c:pt idx="344" formatCode="m/d/yyyy">
                        <c:v>45907</c:v>
                      </c:pt>
                      <c:pt idx="345" formatCode="m/d/yyyy">
                        <c:v>45908</c:v>
                      </c:pt>
                      <c:pt idx="346" formatCode="m/d/yyyy">
                        <c:v>45909</c:v>
                      </c:pt>
                      <c:pt idx="347" formatCode="m/d/yyyy">
                        <c:v>45910</c:v>
                      </c:pt>
                      <c:pt idx="348" formatCode="m/d/yyyy">
                        <c:v>45911</c:v>
                      </c:pt>
                      <c:pt idx="349" formatCode="m/d/yyyy">
                        <c:v>45912</c:v>
                      </c:pt>
                      <c:pt idx="350" formatCode="m/d/yyyy">
                        <c:v>45913</c:v>
                      </c:pt>
                      <c:pt idx="351" formatCode="m/d/yyyy">
                        <c:v>45914</c:v>
                      </c:pt>
                      <c:pt idx="352" formatCode="m/d/yyyy">
                        <c:v>45915</c:v>
                      </c:pt>
                      <c:pt idx="353" formatCode="m/d/yyyy">
                        <c:v>45916</c:v>
                      </c:pt>
                      <c:pt idx="354" formatCode="m/d/yyyy">
                        <c:v>45917</c:v>
                      </c:pt>
                      <c:pt idx="355" formatCode="m/d/yyyy">
                        <c:v>45918</c:v>
                      </c:pt>
                      <c:pt idx="356" formatCode="m/d/yyyy">
                        <c:v>45919</c:v>
                      </c:pt>
                      <c:pt idx="357" formatCode="m/d/yyyy">
                        <c:v>45920</c:v>
                      </c:pt>
                      <c:pt idx="358" formatCode="m/d/yyyy">
                        <c:v>45921</c:v>
                      </c:pt>
                      <c:pt idx="359" formatCode="m/d/yyyy">
                        <c:v>45922</c:v>
                      </c:pt>
                      <c:pt idx="360" formatCode="m/d/yyyy">
                        <c:v>45923</c:v>
                      </c:pt>
                      <c:pt idx="361" formatCode="m/d/yyyy">
                        <c:v>45924</c:v>
                      </c:pt>
                      <c:pt idx="362" formatCode="m/d/yyyy">
                        <c:v>45925</c:v>
                      </c:pt>
                      <c:pt idx="363" formatCode="m/d/yyyy">
                        <c:v>45926</c:v>
                      </c:pt>
                      <c:pt idx="364" formatCode="m/d/yyyy">
                        <c:v>45927</c:v>
                      </c:pt>
                      <c:pt idx="365" formatCode="m/d/yyyy">
                        <c:v>45928</c:v>
                      </c:pt>
                      <c:pt idx="366" formatCode="m/d/yyyy">
                        <c:v>45929</c:v>
                      </c:pt>
                      <c:pt idx="367" formatCode="m/d/yyyy">
                        <c:v>45930</c:v>
                      </c:pt>
                      <c:pt idx="368" formatCode="m/d/yyyy">
                        <c:v>45931</c:v>
                      </c:pt>
                    </c:numCache>
                  </c:numRef>
                </c:yVal>
                <c:smooth val="0"/>
                <c:extLst xmlns:c15="http://schemas.microsoft.com/office/drawing/2012/chart">
                  <c:ext xmlns:c16="http://schemas.microsoft.com/office/drawing/2014/chart" uri="{C3380CC4-5D6E-409C-BE32-E72D297353CC}">
                    <c16:uniqueId val="{00000003-2FEA-4497-BCAA-DB2E7EC191F6}"/>
                  </c:ext>
                </c:extLst>
              </c15:ser>
            </c15:filteredScatterSeries>
          </c:ext>
        </c:extLst>
      </c:scatterChart>
      <c:valAx>
        <c:axId val="1821456255"/>
        <c:scaling>
          <c:orientation val="minMax"/>
        </c:scaling>
        <c:delete val="0"/>
        <c:axPos val="b"/>
        <c:numFmt formatCode="m/d;@"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bg1">
                    <a:lumMod val="50000"/>
                  </a:schemeClr>
                </a:solidFill>
                <a:latin typeface="+mn-lt"/>
                <a:ea typeface="+mn-ea"/>
                <a:cs typeface="+mn-cs"/>
              </a:defRPr>
            </a:pPr>
            <a:endParaRPr lang="en-US"/>
          </a:p>
        </c:txPr>
        <c:crossAx val="1658684287"/>
        <c:crosses val="autoZero"/>
        <c:crossBetween val="midCat"/>
        <c:majorUnit val="19"/>
      </c:valAx>
      <c:valAx>
        <c:axId val="1658684287"/>
        <c:scaling>
          <c:orientation val="minMax"/>
          <c:max val="8700"/>
          <c:min val="0"/>
        </c:scaling>
        <c:delete val="0"/>
        <c:axPos val="l"/>
        <c:title>
          <c:tx>
            <c:rich>
              <a:bodyPr rot="-5400000" spcFirstLastPara="1" vertOverflow="ellipsis" vert="horz" wrap="square" anchor="ctr" anchorCtr="1"/>
              <a:lstStyle/>
              <a:p>
                <a:pPr>
                  <a:defRPr sz="1600" b="0" i="0" u="none" strike="noStrike" kern="1200" baseline="0">
                    <a:solidFill>
                      <a:schemeClr val="tx1"/>
                    </a:solidFill>
                    <a:latin typeface="+mn-lt"/>
                    <a:ea typeface="+mn-ea"/>
                    <a:cs typeface="+mn-cs"/>
                  </a:defRPr>
                </a:pPr>
                <a:r>
                  <a:rPr lang="en-US" sz="1600">
                    <a:solidFill>
                      <a:schemeClr val="tx1"/>
                    </a:solidFill>
                  </a:rPr>
                  <a:t>Discharge,</a:t>
                </a:r>
                <a:r>
                  <a:rPr lang="en-US" sz="1600" baseline="0">
                    <a:solidFill>
                      <a:schemeClr val="tx1"/>
                    </a:solidFill>
                  </a:rPr>
                  <a:t> cfs</a:t>
                </a:r>
                <a:endParaRPr lang="en-US" sz="1600">
                  <a:solidFill>
                    <a:schemeClr val="tx1"/>
                  </a:solidFill>
                </a:endParaRPr>
              </a:p>
            </c:rich>
          </c:tx>
          <c:overlay val="0"/>
          <c:spPr>
            <a:noFill/>
            <a:ln>
              <a:noFill/>
            </a:ln>
            <a:effectLst/>
          </c:spPr>
          <c:txPr>
            <a:bodyPr rot="-54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title>
        <c:numFmt formatCode="#,##0"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bg1">
                    <a:lumMod val="50000"/>
                  </a:schemeClr>
                </a:solidFill>
                <a:latin typeface="+mn-lt"/>
                <a:ea typeface="+mn-ea"/>
                <a:cs typeface="+mn-cs"/>
              </a:defRPr>
            </a:pPr>
            <a:endParaRPr lang="en-US"/>
          </a:p>
        </c:txPr>
        <c:crossAx val="1821456255"/>
        <c:crosses val="autoZero"/>
        <c:crossBetween val="midCat"/>
      </c:valAx>
      <c:spPr>
        <a:noFill/>
        <a:ln>
          <a:solidFill>
            <a:schemeClr val="bg1">
              <a:lumMod val="75000"/>
            </a:schemeClr>
          </a:solid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139180828006406E-2"/>
          <c:y val="5.876068376068376E-2"/>
          <c:w val="0.89590036848623578"/>
          <c:h val="0.8929897880303469"/>
        </c:manualLayout>
      </c:layout>
      <c:scatterChart>
        <c:scatterStyle val="lineMarker"/>
        <c:varyColors val="0"/>
        <c:ser>
          <c:idx val="1"/>
          <c:order val="1"/>
          <c:tx>
            <c:v>Daily average flows (scheduled)</c:v>
          </c:tx>
          <c:spPr>
            <a:ln w="19050" cap="rnd">
              <a:solidFill>
                <a:srgbClr val="FF0000"/>
              </a:solidFill>
              <a:round/>
            </a:ln>
            <a:effectLst/>
          </c:spPr>
          <c:marker>
            <c:symbol val="none"/>
          </c:marker>
          <c:xVal>
            <c:numRef>
              <c:f>'[KD_N-W-W_SubDailyFlowScheduler_Flow workgroup adjustments_3-5-25 (1).xlsx]Flow schedule'!$A$4:$A$367</c:f>
              <c:numCache>
                <c:formatCode>m/d/yyyy</c:formatCode>
                <c:ptCount val="364"/>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numCache>
              <c:extLst xmlns:c15="http://schemas.microsoft.com/office/drawing/2012/chart"/>
            </c:numRef>
          </c:xVal>
          <c:yVal>
            <c:numRef>
              <c:f>'[KD_N-W-W_SubDailyFlowScheduler_Flow workgroup adjustments_3-5-25 (1).xlsx]Flow schedule'!$C$4:$C$368</c:f>
              <c:numCache>
                <c:formatCode>0</c:formatCode>
                <c:ptCount val="365"/>
                <c:pt idx="0">
                  <c:v>450</c:v>
                </c:pt>
                <c:pt idx="1">
                  <c:v>450</c:v>
                </c:pt>
                <c:pt idx="2">
                  <c:v>450</c:v>
                </c:pt>
                <c:pt idx="3">
                  <c:v>450</c:v>
                </c:pt>
                <c:pt idx="4">
                  <c:v>450</c:v>
                </c:pt>
                <c:pt idx="5">
                  <c:v>450</c:v>
                </c:pt>
                <c:pt idx="6">
                  <c:v>450</c:v>
                </c:pt>
                <c:pt idx="7">
                  <c:v>450</c:v>
                </c:pt>
                <c:pt idx="8">
                  <c:v>450</c:v>
                </c:pt>
                <c:pt idx="9">
                  <c:v>450</c:v>
                </c:pt>
                <c:pt idx="10">
                  <c:v>450</c:v>
                </c:pt>
                <c:pt idx="11">
                  <c:v>450</c:v>
                </c:pt>
                <c:pt idx="12">
                  <c:v>450</c:v>
                </c:pt>
                <c:pt idx="13">
                  <c:v>450</c:v>
                </c:pt>
                <c:pt idx="14">
                  <c:v>300</c:v>
                </c:pt>
                <c:pt idx="15">
                  <c:v>300</c:v>
                </c:pt>
                <c:pt idx="16">
                  <c:v>300</c:v>
                </c:pt>
                <c:pt idx="17">
                  <c:v>300</c:v>
                </c:pt>
                <c:pt idx="18">
                  <c:v>300</c:v>
                </c:pt>
                <c:pt idx="19">
                  <c:v>300</c:v>
                </c:pt>
                <c:pt idx="20">
                  <c:v>300</c:v>
                </c:pt>
                <c:pt idx="21">
                  <c:v>300</c:v>
                </c:pt>
                <c:pt idx="22">
                  <c:v>300</c:v>
                </c:pt>
                <c:pt idx="23">
                  <c:v>300</c:v>
                </c:pt>
                <c:pt idx="24">
                  <c:v>300</c:v>
                </c:pt>
                <c:pt idx="25">
                  <c:v>300</c:v>
                </c:pt>
                <c:pt idx="26">
                  <c:v>300</c:v>
                </c:pt>
                <c:pt idx="27">
                  <c:v>300</c:v>
                </c:pt>
                <c:pt idx="28">
                  <c:v>300</c:v>
                </c:pt>
                <c:pt idx="29">
                  <c:v>300</c:v>
                </c:pt>
                <c:pt idx="30">
                  <c:v>300</c:v>
                </c:pt>
                <c:pt idx="31">
                  <c:v>300</c:v>
                </c:pt>
                <c:pt idx="32">
                  <c:v>300</c:v>
                </c:pt>
                <c:pt idx="33">
                  <c:v>300</c:v>
                </c:pt>
                <c:pt idx="34">
                  <c:v>300</c:v>
                </c:pt>
                <c:pt idx="35">
                  <c:v>300</c:v>
                </c:pt>
                <c:pt idx="36">
                  <c:v>300</c:v>
                </c:pt>
                <c:pt idx="37">
                  <c:v>300</c:v>
                </c:pt>
                <c:pt idx="38">
                  <c:v>300</c:v>
                </c:pt>
                <c:pt idx="39">
                  <c:v>300</c:v>
                </c:pt>
                <c:pt idx="40">
                  <c:v>300</c:v>
                </c:pt>
                <c:pt idx="41">
                  <c:v>300</c:v>
                </c:pt>
                <c:pt idx="42">
                  <c:v>300</c:v>
                </c:pt>
                <c:pt idx="43">
                  <c:v>300</c:v>
                </c:pt>
                <c:pt idx="44">
                  <c:v>300</c:v>
                </c:pt>
                <c:pt idx="45">
                  <c:v>300</c:v>
                </c:pt>
                <c:pt idx="46">
                  <c:v>300</c:v>
                </c:pt>
                <c:pt idx="47">
                  <c:v>300</c:v>
                </c:pt>
                <c:pt idx="48">
                  <c:v>300</c:v>
                </c:pt>
                <c:pt idx="49">
                  <c:v>300</c:v>
                </c:pt>
                <c:pt idx="50">
                  <c:v>300</c:v>
                </c:pt>
                <c:pt idx="51">
                  <c:v>300</c:v>
                </c:pt>
                <c:pt idx="52">
                  <c:v>300</c:v>
                </c:pt>
                <c:pt idx="53">
                  <c:v>300</c:v>
                </c:pt>
                <c:pt idx="54">
                  <c:v>300</c:v>
                </c:pt>
                <c:pt idx="55">
                  <c:v>300</c:v>
                </c:pt>
                <c:pt idx="56">
                  <c:v>300</c:v>
                </c:pt>
                <c:pt idx="57">
                  <c:v>300</c:v>
                </c:pt>
                <c:pt idx="58">
                  <c:v>300</c:v>
                </c:pt>
                <c:pt idx="59">
                  <c:v>300</c:v>
                </c:pt>
                <c:pt idx="60">
                  <c:v>300</c:v>
                </c:pt>
                <c:pt idx="61">
                  <c:v>300</c:v>
                </c:pt>
                <c:pt idx="62">
                  <c:v>300</c:v>
                </c:pt>
                <c:pt idx="63">
                  <c:v>300</c:v>
                </c:pt>
                <c:pt idx="64">
                  <c:v>300</c:v>
                </c:pt>
                <c:pt idx="65">
                  <c:v>300</c:v>
                </c:pt>
                <c:pt idx="66">
                  <c:v>300</c:v>
                </c:pt>
                <c:pt idx="67">
                  <c:v>300</c:v>
                </c:pt>
                <c:pt idx="68">
                  <c:v>300</c:v>
                </c:pt>
                <c:pt idx="69">
                  <c:v>300</c:v>
                </c:pt>
                <c:pt idx="70">
                  <c:v>300</c:v>
                </c:pt>
                <c:pt idx="71">
                  <c:v>300</c:v>
                </c:pt>
                <c:pt idx="72">
                  <c:v>300</c:v>
                </c:pt>
                <c:pt idx="73">
                  <c:v>300</c:v>
                </c:pt>
                <c:pt idx="74">
                  <c:v>300</c:v>
                </c:pt>
                <c:pt idx="75">
                  <c:v>300</c:v>
                </c:pt>
                <c:pt idx="76">
                  <c:v>300</c:v>
                </c:pt>
                <c:pt idx="77">
                  <c:v>300</c:v>
                </c:pt>
                <c:pt idx="78">
                  <c:v>300</c:v>
                </c:pt>
                <c:pt idx="79">
                  <c:v>300</c:v>
                </c:pt>
                <c:pt idx="80">
                  <c:v>300</c:v>
                </c:pt>
                <c:pt idx="81">
                  <c:v>300</c:v>
                </c:pt>
                <c:pt idx="82">
                  <c:v>300</c:v>
                </c:pt>
                <c:pt idx="83">
                  <c:v>894</c:v>
                </c:pt>
                <c:pt idx="84">
                  <c:v>4675</c:v>
                </c:pt>
                <c:pt idx="85">
                  <c:v>5783.333333333333</c:v>
                </c:pt>
                <c:pt idx="86">
                  <c:v>4691.666666666667</c:v>
                </c:pt>
                <c:pt idx="87">
                  <c:v>3750</c:v>
                </c:pt>
                <c:pt idx="88">
                  <c:v>2975</c:v>
                </c:pt>
                <c:pt idx="89">
                  <c:v>2416.6666666666665</c:v>
                </c:pt>
                <c:pt idx="90">
                  <c:v>1983.3333333333333</c:v>
                </c:pt>
                <c:pt idx="91">
                  <c:v>1625</c:v>
                </c:pt>
                <c:pt idx="92" formatCode="General">
                  <c:v>1500</c:v>
                </c:pt>
                <c:pt idx="93" formatCode="General">
                  <c:v>1490</c:v>
                </c:pt>
                <c:pt idx="94" formatCode="General">
                  <c:v>1490</c:v>
                </c:pt>
                <c:pt idx="95" formatCode="General">
                  <c:v>1500</c:v>
                </c:pt>
                <c:pt idx="96" formatCode="General">
                  <c:v>1490</c:v>
                </c:pt>
                <c:pt idx="97" formatCode="General">
                  <c:v>1500</c:v>
                </c:pt>
                <c:pt idx="98" formatCode="General">
                  <c:v>1500</c:v>
                </c:pt>
                <c:pt idx="99" formatCode="General">
                  <c:v>1500</c:v>
                </c:pt>
                <c:pt idx="100" formatCode="General">
                  <c:v>1500</c:v>
                </c:pt>
                <c:pt idx="101" formatCode="General">
                  <c:v>1500</c:v>
                </c:pt>
                <c:pt idx="102" formatCode="General">
                  <c:v>1490</c:v>
                </c:pt>
                <c:pt idx="103" formatCode="General">
                  <c:v>1490</c:v>
                </c:pt>
                <c:pt idx="104" formatCode="General">
                  <c:v>1500</c:v>
                </c:pt>
                <c:pt idx="105" formatCode="General">
                  <c:v>1490</c:v>
                </c:pt>
                <c:pt idx="106" formatCode="General">
                  <c:v>1500</c:v>
                </c:pt>
                <c:pt idx="107" formatCode="General">
                  <c:v>1500</c:v>
                </c:pt>
                <c:pt idx="108" formatCode="General">
                  <c:v>1500</c:v>
                </c:pt>
                <c:pt idx="109" formatCode="General">
                  <c:v>1500</c:v>
                </c:pt>
                <c:pt idx="110" formatCode="General">
                  <c:v>1510</c:v>
                </c:pt>
                <c:pt idx="111" formatCode="General">
                  <c:v>1500</c:v>
                </c:pt>
                <c:pt idx="112" formatCode="General">
                  <c:v>1500</c:v>
                </c:pt>
                <c:pt idx="113" formatCode="General">
                  <c:v>1500</c:v>
                </c:pt>
                <c:pt idx="114" formatCode="General">
                  <c:v>1500</c:v>
                </c:pt>
                <c:pt idx="115" formatCode="General">
                  <c:v>1510</c:v>
                </c:pt>
                <c:pt idx="116" formatCode="General">
                  <c:v>1510</c:v>
                </c:pt>
                <c:pt idx="117" formatCode="General">
                  <c:v>1510</c:v>
                </c:pt>
                <c:pt idx="118" formatCode="General">
                  <c:v>1510</c:v>
                </c:pt>
                <c:pt idx="119" formatCode="General">
                  <c:v>1510</c:v>
                </c:pt>
                <c:pt idx="120" formatCode="General">
                  <c:v>1510</c:v>
                </c:pt>
                <c:pt idx="121" formatCode="General">
                  <c:v>1510</c:v>
                </c:pt>
                <c:pt idx="122" formatCode="General">
                  <c:v>1520</c:v>
                </c:pt>
                <c:pt idx="123" formatCode="General">
                  <c:v>1520</c:v>
                </c:pt>
                <c:pt idx="124" formatCode="General">
                  <c:v>1530</c:v>
                </c:pt>
                <c:pt idx="125" formatCode="General">
                  <c:v>1530</c:v>
                </c:pt>
                <c:pt idx="126" formatCode="General">
                  <c:v>1520</c:v>
                </c:pt>
                <c:pt idx="127" formatCode="General">
                  <c:v>1520</c:v>
                </c:pt>
                <c:pt idx="128" formatCode="General">
                  <c:v>2050</c:v>
                </c:pt>
                <c:pt idx="129" formatCode="General">
                  <c:v>2580</c:v>
                </c:pt>
                <c:pt idx="130" formatCode="General">
                  <c:v>3510</c:v>
                </c:pt>
                <c:pt idx="131" formatCode="General">
                  <c:v>3520</c:v>
                </c:pt>
                <c:pt idx="132" formatCode="General">
                  <c:v>3510</c:v>
                </c:pt>
                <c:pt idx="133" formatCode="General">
                  <c:v>3490</c:v>
                </c:pt>
                <c:pt idx="134" formatCode="General">
                  <c:v>3500</c:v>
                </c:pt>
                <c:pt idx="135" formatCode="General">
                  <c:v>3520</c:v>
                </c:pt>
                <c:pt idx="136" formatCode="General">
                  <c:v>3510</c:v>
                </c:pt>
                <c:pt idx="137" formatCode="General">
                  <c:v>3510</c:v>
                </c:pt>
                <c:pt idx="138" formatCode="General">
                  <c:v>3510</c:v>
                </c:pt>
                <c:pt idx="139" formatCode="General">
                  <c:v>3510</c:v>
                </c:pt>
                <c:pt idx="140" formatCode="General">
                  <c:v>3500</c:v>
                </c:pt>
                <c:pt idx="141" formatCode="General">
                  <c:v>3500</c:v>
                </c:pt>
                <c:pt idx="142" formatCode="General">
                  <c:v>3500</c:v>
                </c:pt>
                <c:pt idx="143" formatCode="General">
                  <c:v>3500</c:v>
                </c:pt>
                <c:pt idx="144" formatCode="General">
                  <c:v>3500</c:v>
                </c:pt>
                <c:pt idx="145" formatCode="General">
                  <c:v>3500</c:v>
                </c:pt>
                <c:pt idx="146" formatCode="General">
                  <c:v>3500</c:v>
                </c:pt>
                <c:pt idx="147" formatCode="General">
                  <c:v>3500</c:v>
                </c:pt>
                <c:pt idx="148" formatCode="General">
                  <c:v>3500</c:v>
                </c:pt>
                <c:pt idx="149" formatCode="General">
                  <c:v>3500</c:v>
                </c:pt>
                <c:pt idx="150" formatCode="General">
                  <c:v>3500</c:v>
                </c:pt>
                <c:pt idx="151" formatCode="General">
                  <c:v>1500</c:v>
                </c:pt>
                <c:pt idx="152" formatCode="General">
                  <c:v>1500</c:v>
                </c:pt>
                <c:pt idx="153" formatCode="General">
                  <c:v>1500</c:v>
                </c:pt>
                <c:pt idx="154" formatCode="General">
                  <c:v>1500</c:v>
                </c:pt>
                <c:pt idx="155" formatCode="General">
                  <c:v>1500</c:v>
                </c:pt>
                <c:pt idx="156" formatCode="General">
                  <c:v>1500</c:v>
                </c:pt>
                <c:pt idx="157" formatCode="General">
                  <c:v>1500</c:v>
                </c:pt>
                <c:pt idx="158" formatCode="General">
                  <c:v>1500</c:v>
                </c:pt>
                <c:pt idx="159" formatCode="General">
                  <c:v>1500</c:v>
                </c:pt>
                <c:pt idx="160" formatCode="General">
                  <c:v>1500</c:v>
                </c:pt>
                <c:pt idx="161" formatCode="General">
                  <c:v>1500</c:v>
                </c:pt>
                <c:pt idx="162" formatCode="General">
                  <c:v>1500</c:v>
                </c:pt>
                <c:pt idx="163" formatCode="General">
                  <c:v>1500</c:v>
                </c:pt>
                <c:pt idx="164" formatCode="General">
                  <c:v>1500</c:v>
                </c:pt>
                <c:pt idx="165">
                  <c:v>1309.2805111757016</c:v>
                </c:pt>
                <c:pt idx="166">
                  <c:v>1316.6582926901438</c:v>
                </c:pt>
                <c:pt idx="167">
                  <c:v>1244.3560338486097</c:v>
                </c:pt>
                <c:pt idx="168">
                  <c:v>1267.9649346948249</c:v>
                </c:pt>
                <c:pt idx="169">
                  <c:v>1470.1161481905428</c:v>
                </c:pt>
                <c:pt idx="170">
                  <c:v>2660.8900846215242</c:v>
                </c:pt>
                <c:pt idx="171">
                  <c:v>2365.778824043834</c:v>
                </c:pt>
                <c:pt idx="172">
                  <c:v>2144.445378610566</c:v>
                </c:pt>
                <c:pt idx="173">
                  <c:v>1923.1119331772979</c:v>
                </c:pt>
                <c:pt idx="174">
                  <c:v>1908.3563701484136</c:v>
                </c:pt>
                <c:pt idx="175">
                  <c:v>1846.3830054270984</c:v>
                </c:pt>
                <c:pt idx="176">
                  <c:v>1766.702965071122</c:v>
                </c:pt>
                <c:pt idx="177">
                  <c:v>1694.4007062295877</c:v>
                </c:pt>
                <c:pt idx="178">
                  <c:v>1669.3162490804841</c:v>
                </c:pt>
                <c:pt idx="179">
                  <c:v>1605.8673280562807</c:v>
                </c:pt>
                <c:pt idx="180">
                  <c:v>1598.4895465418383</c:v>
                </c:pt>
                <c:pt idx="181">
                  <c:v>1591.1117650273959</c:v>
                </c:pt>
                <c:pt idx="182">
                  <c:v>1636.8540104169383</c:v>
                </c:pt>
                <c:pt idx="183">
                  <c:v>1734.2407264075759</c:v>
                </c:pt>
                <c:pt idx="184">
                  <c:v>1890.6496945137519</c:v>
                </c:pt>
                <c:pt idx="185">
                  <c:v>1908.3563701484136</c:v>
                </c:pt>
                <c:pt idx="186">
                  <c:v>1802.1163163404449</c:v>
                </c:pt>
                <c:pt idx="187">
                  <c:v>1726.8629448931338</c:v>
                </c:pt>
                <c:pt idx="188">
                  <c:v>1687.0229247151456</c:v>
                </c:pt>
                <c:pt idx="189">
                  <c:v>1710.6318255613608</c:v>
                </c:pt>
                <c:pt idx="190">
                  <c:v>1661.9384675660419</c:v>
                </c:pt>
                <c:pt idx="191">
                  <c:v>2218.2231937549882</c:v>
                </c:pt>
                <c:pt idx="192">
                  <c:v>3103.5569754880598</c:v>
                </c:pt>
                <c:pt idx="193">
                  <c:v>2646.1345215926399</c:v>
                </c:pt>
                <c:pt idx="194">
                  <c:v>2218.2231937549882</c:v>
                </c:pt>
                <c:pt idx="195">
                  <c:v>2011.6453113506052</c:v>
                </c:pt>
                <c:pt idx="196">
                  <c:v>7812.5</c:v>
                </c:pt>
                <c:pt idx="197">
                  <c:v>7804.166666666667</c:v>
                </c:pt>
                <c:pt idx="198">
                  <c:v>6950</c:v>
                </c:pt>
                <c:pt idx="199">
                  <c:v>5875</c:v>
                </c:pt>
                <c:pt idx="200">
                  <c:v>5250</c:v>
                </c:pt>
                <c:pt idx="201">
                  <c:v>4100</c:v>
                </c:pt>
                <c:pt idx="202">
                  <c:v>3800</c:v>
                </c:pt>
                <c:pt idx="203">
                  <c:v>3700</c:v>
                </c:pt>
                <c:pt idx="204">
                  <c:v>3600</c:v>
                </c:pt>
                <c:pt idx="205">
                  <c:v>3500</c:v>
                </c:pt>
                <c:pt idx="206">
                  <c:v>3400</c:v>
                </c:pt>
                <c:pt idx="207">
                  <c:v>3300</c:v>
                </c:pt>
                <c:pt idx="208">
                  <c:v>3200</c:v>
                </c:pt>
                <c:pt idx="209">
                  <c:v>3100</c:v>
                </c:pt>
                <c:pt idx="210">
                  <c:v>3000</c:v>
                </c:pt>
                <c:pt idx="211">
                  <c:v>2900</c:v>
                </c:pt>
                <c:pt idx="212">
                  <c:v>2800</c:v>
                </c:pt>
                <c:pt idx="213">
                  <c:v>2700</c:v>
                </c:pt>
                <c:pt idx="214">
                  <c:v>2600</c:v>
                </c:pt>
                <c:pt idx="215">
                  <c:v>2500</c:v>
                </c:pt>
                <c:pt idx="216">
                  <c:v>2400</c:v>
                </c:pt>
                <c:pt idx="217">
                  <c:v>2300</c:v>
                </c:pt>
                <c:pt idx="218">
                  <c:v>2200</c:v>
                </c:pt>
                <c:pt idx="219">
                  <c:v>2100</c:v>
                </c:pt>
                <c:pt idx="220">
                  <c:v>2000</c:v>
                </c:pt>
                <c:pt idx="221">
                  <c:v>1900</c:v>
                </c:pt>
                <c:pt idx="222">
                  <c:v>1800</c:v>
                </c:pt>
                <c:pt idx="223">
                  <c:v>1750</c:v>
                </c:pt>
                <c:pt idx="224">
                  <c:v>1700</c:v>
                </c:pt>
                <c:pt idx="225">
                  <c:v>1650</c:v>
                </c:pt>
                <c:pt idx="226">
                  <c:v>1600</c:v>
                </c:pt>
                <c:pt idx="227">
                  <c:v>1550</c:v>
                </c:pt>
                <c:pt idx="228">
                  <c:v>1500</c:v>
                </c:pt>
                <c:pt idx="229">
                  <c:v>1450</c:v>
                </c:pt>
                <c:pt idx="230">
                  <c:v>1400</c:v>
                </c:pt>
                <c:pt idx="231">
                  <c:v>1350</c:v>
                </c:pt>
                <c:pt idx="232">
                  <c:v>1300</c:v>
                </c:pt>
                <c:pt idx="233">
                  <c:v>1250</c:v>
                </c:pt>
                <c:pt idx="234">
                  <c:v>1200</c:v>
                </c:pt>
                <c:pt idx="235">
                  <c:v>1150</c:v>
                </c:pt>
                <c:pt idx="236">
                  <c:v>1100</c:v>
                </c:pt>
                <c:pt idx="237">
                  <c:v>1050</c:v>
                </c:pt>
                <c:pt idx="238">
                  <c:v>1025</c:v>
                </c:pt>
                <c:pt idx="239">
                  <c:v>1000</c:v>
                </c:pt>
                <c:pt idx="240">
                  <c:v>975</c:v>
                </c:pt>
                <c:pt idx="241">
                  <c:v>950</c:v>
                </c:pt>
                <c:pt idx="242">
                  <c:v>925</c:v>
                </c:pt>
                <c:pt idx="243">
                  <c:v>900</c:v>
                </c:pt>
                <c:pt idx="244">
                  <c:v>875</c:v>
                </c:pt>
                <c:pt idx="245">
                  <c:v>850</c:v>
                </c:pt>
                <c:pt idx="246">
                  <c:v>825</c:v>
                </c:pt>
                <c:pt idx="247">
                  <c:v>800</c:v>
                </c:pt>
                <c:pt idx="248">
                  <c:v>800</c:v>
                </c:pt>
                <c:pt idx="249">
                  <c:v>800</c:v>
                </c:pt>
                <c:pt idx="250">
                  <c:v>800</c:v>
                </c:pt>
                <c:pt idx="251">
                  <c:v>800</c:v>
                </c:pt>
                <c:pt idx="252">
                  <c:v>800</c:v>
                </c:pt>
                <c:pt idx="253">
                  <c:v>775</c:v>
                </c:pt>
                <c:pt idx="254">
                  <c:v>750</c:v>
                </c:pt>
                <c:pt idx="255">
                  <c:v>750</c:v>
                </c:pt>
                <c:pt idx="256">
                  <c:v>750</c:v>
                </c:pt>
                <c:pt idx="257">
                  <c:v>750</c:v>
                </c:pt>
                <c:pt idx="258">
                  <c:v>750</c:v>
                </c:pt>
                <c:pt idx="259">
                  <c:v>750</c:v>
                </c:pt>
                <c:pt idx="260">
                  <c:v>725</c:v>
                </c:pt>
                <c:pt idx="261">
                  <c:v>700</c:v>
                </c:pt>
                <c:pt idx="262">
                  <c:v>700</c:v>
                </c:pt>
                <c:pt idx="263">
                  <c:v>700</c:v>
                </c:pt>
                <c:pt idx="264">
                  <c:v>700</c:v>
                </c:pt>
                <c:pt idx="265">
                  <c:v>700</c:v>
                </c:pt>
                <c:pt idx="266">
                  <c:v>700</c:v>
                </c:pt>
                <c:pt idx="267">
                  <c:v>700</c:v>
                </c:pt>
                <c:pt idx="268">
                  <c:v>700</c:v>
                </c:pt>
                <c:pt idx="269">
                  <c:v>700</c:v>
                </c:pt>
                <c:pt idx="270">
                  <c:v>700</c:v>
                </c:pt>
                <c:pt idx="271">
                  <c:v>700</c:v>
                </c:pt>
                <c:pt idx="272">
                  <c:v>700</c:v>
                </c:pt>
                <c:pt idx="273">
                  <c:v>700</c:v>
                </c:pt>
                <c:pt idx="274">
                  <c:v>850</c:v>
                </c:pt>
                <c:pt idx="275">
                  <c:v>950</c:v>
                </c:pt>
                <c:pt idx="276">
                  <c:v>1000</c:v>
                </c:pt>
                <c:pt idx="277">
                  <c:v>1000</c:v>
                </c:pt>
                <c:pt idx="278">
                  <c:v>950</c:v>
                </c:pt>
                <c:pt idx="279">
                  <c:v>900</c:v>
                </c:pt>
                <c:pt idx="280">
                  <c:v>875</c:v>
                </c:pt>
                <c:pt idx="281">
                  <c:v>850</c:v>
                </c:pt>
                <c:pt idx="282">
                  <c:v>825</c:v>
                </c:pt>
                <c:pt idx="283">
                  <c:v>800</c:v>
                </c:pt>
                <c:pt idx="284">
                  <c:v>775</c:v>
                </c:pt>
                <c:pt idx="285">
                  <c:v>750</c:v>
                </c:pt>
                <c:pt idx="286">
                  <c:v>725</c:v>
                </c:pt>
                <c:pt idx="287">
                  <c:v>700</c:v>
                </c:pt>
                <c:pt idx="288">
                  <c:v>700</c:v>
                </c:pt>
                <c:pt idx="289">
                  <c:v>700</c:v>
                </c:pt>
                <c:pt idx="290">
                  <c:v>700</c:v>
                </c:pt>
                <c:pt idx="291">
                  <c:v>700</c:v>
                </c:pt>
                <c:pt idx="292">
                  <c:v>675</c:v>
                </c:pt>
                <c:pt idx="293">
                  <c:v>675</c:v>
                </c:pt>
                <c:pt idx="294">
                  <c:v>650</c:v>
                </c:pt>
                <c:pt idx="295">
                  <c:v>1150</c:v>
                </c:pt>
                <c:pt idx="296">
                  <c:v>900</c:v>
                </c:pt>
                <c:pt idx="297">
                  <c:v>850</c:v>
                </c:pt>
                <c:pt idx="298">
                  <c:v>800</c:v>
                </c:pt>
                <c:pt idx="299">
                  <c:v>750</c:v>
                </c:pt>
                <c:pt idx="300">
                  <c:v>700</c:v>
                </c:pt>
                <c:pt idx="301">
                  <c:v>675</c:v>
                </c:pt>
                <c:pt idx="302">
                  <c:v>650</c:v>
                </c:pt>
                <c:pt idx="303">
                  <c:v>625</c:v>
                </c:pt>
                <c:pt idx="304">
                  <c:v>600</c:v>
                </c:pt>
                <c:pt idx="305">
                  <c:v>575</c:v>
                </c:pt>
                <c:pt idx="306">
                  <c:v>550</c:v>
                </c:pt>
                <c:pt idx="307">
                  <c:v>525</c:v>
                </c:pt>
                <c:pt idx="308">
                  <c:v>500</c:v>
                </c:pt>
                <c:pt idx="309">
                  <c:v>500</c:v>
                </c:pt>
                <c:pt idx="310">
                  <c:v>500</c:v>
                </c:pt>
                <c:pt idx="311">
                  <c:v>500</c:v>
                </c:pt>
                <c:pt idx="312">
                  <c:v>500</c:v>
                </c:pt>
                <c:pt idx="313">
                  <c:v>500</c:v>
                </c:pt>
                <c:pt idx="314">
                  <c:v>500</c:v>
                </c:pt>
                <c:pt idx="315">
                  <c:v>500</c:v>
                </c:pt>
                <c:pt idx="316">
                  <c:v>500</c:v>
                </c:pt>
                <c:pt idx="317">
                  <c:v>500</c:v>
                </c:pt>
                <c:pt idx="318">
                  <c:v>500</c:v>
                </c:pt>
                <c:pt idx="319">
                  <c:v>500</c:v>
                </c:pt>
                <c:pt idx="320">
                  <c:v>500</c:v>
                </c:pt>
                <c:pt idx="321">
                  <c:v>500</c:v>
                </c:pt>
                <c:pt idx="322">
                  <c:v>500</c:v>
                </c:pt>
                <c:pt idx="323">
                  <c:v>500</c:v>
                </c:pt>
                <c:pt idx="324">
                  <c:v>500</c:v>
                </c:pt>
                <c:pt idx="325">
                  <c:v>500</c:v>
                </c:pt>
                <c:pt idx="326">
                  <c:v>500</c:v>
                </c:pt>
                <c:pt idx="327">
                  <c:v>450</c:v>
                </c:pt>
                <c:pt idx="328">
                  <c:v>450</c:v>
                </c:pt>
                <c:pt idx="329">
                  <c:v>450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extLst xmlns:c15="http://schemas.microsoft.com/office/drawing/2012/chart"/>
            </c:numRef>
          </c:yVal>
          <c:smooth val="0"/>
          <c:extLst xmlns:c15="http://schemas.microsoft.com/office/drawing/2012/chart">
            <c:ext xmlns:c16="http://schemas.microsoft.com/office/drawing/2014/chart" uri="{C3380CC4-5D6E-409C-BE32-E72D297353CC}">
              <c16:uniqueId val="{00000000-AC0F-4458-AA43-C1F24ADB10BC}"/>
            </c:ext>
          </c:extLst>
        </c:ser>
        <c:dLbls>
          <c:showLegendKey val="0"/>
          <c:showVal val="0"/>
          <c:showCatName val="0"/>
          <c:showSerName val="0"/>
          <c:showPercent val="0"/>
          <c:showBubbleSize val="0"/>
        </c:dLbls>
        <c:axId val="1821456255"/>
        <c:axId val="1658684287"/>
        <c:extLst>
          <c:ext xmlns:c15="http://schemas.microsoft.com/office/drawing/2012/chart" uri="{02D57815-91ED-43cb-92C2-25804820EDAC}">
            <c15:filteredScatterSeries>
              <c15:ser>
                <c:idx val="0"/>
                <c:order val="0"/>
                <c:tx>
                  <c:v>Sub-daily flows (scheduled)</c:v>
                </c:tx>
                <c:spPr>
                  <a:ln w="12700" cap="rnd">
                    <a:solidFill>
                      <a:schemeClr val="tx1"/>
                    </a:solidFill>
                    <a:round/>
                  </a:ln>
                  <a:effectLst/>
                </c:spPr>
                <c:marker>
                  <c:symbol val="none"/>
                </c:marker>
                <c:xVal>
                  <c:numRef>
                    <c:extLst>
                      <c:ext uri="{02D57815-91ED-43cb-92C2-25804820EDAC}">
                        <c15:formulaRef>
                          <c15:sqref>'[KD_N-W-W_SubDailyFlowScheduler_Flow workgroup adjustments_3-5-25 (1).xlsx]Flow schedule'!$H$4:$H$1623</c15:sqref>
                        </c15:formulaRef>
                      </c:ext>
                    </c:extLst>
                    <c:numCache>
                      <c:formatCode>m/d/yyyy</c:formatCode>
                      <c:ptCount val="1620"/>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formatCode="m/d/yy\ h:mm;@">
                        <c:v>45581</c:v>
                      </c:pt>
                      <c:pt idx="16" formatCode="m/d/yy\ h:mm;@">
                        <c:v>45581.083333333336</c:v>
                      </c:pt>
                      <c:pt idx="17" formatCode="m/d/yy\ h:mm;@">
                        <c:v>45581.166666666664</c:v>
                      </c:pt>
                      <c:pt idx="18" formatCode="m/d/yy\ h:mm;@">
                        <c:v>45581.25</c:v>
                      </c:pt>
                      <c:pt idx="19" formatCode="m/d/yy\ h:mm;@">
                        <c:v>45581.333333333336</c:v>
                      </c:pt>
                      <c:pt idx="20" formatCode="m/d/yy\ h:mm;@">
                        <c:v>45581.416666666664</c:v>
                      </c:pt>
                      <c:pt idx="21" formatCode="m/d/yy\ h:mm;@">
                        <c:v>45581.5</c:v>
                      </c:pt>
                      <c:pt idx="22" formatCode="m/d/yy\ h:mm;@">
                        <c:v>45581.583333333336</c:v>
                      </c:pt>
                      <c:pt idx="23" formatCode="m/d/yy\ h:mm;@">
                        <c:v>45581.666666666664</c:v>
                      </c:pt>
                      <c:pt idx="24" formatCode="m/d/yy\ h:mm;@">
                        <c:v>45581.75</c:v>
                      </c:pt>
                      <c:pt idx="25" formatCode="m/d/yy\ h:mm;@">
                        <c:v>45581.833333333336</c:v>
                      </c:pt>
                      <c:pt idx="26" formatCode="m/d/yy\ h:mm;@">
                        <c:v>45581.916666666664</c:v>
                      </c:pt>
                      <c:pt idx="27">
                        <c:v>45582</c:v>
                      </c:pt>
                      <c:pt idx="28">
                        <c:v>45583</c:v>
                      </c:pt>
                      <c:pt idx="29">
                        <c:v>45584</c:v>
                      </c:pt>
                      <c:pt idx="30">
                        <c:v>45585</c:v>
                      </c:pt>
                      <c:pt idx="31">
                        <c:v>45586</c:v>
                      </c:pt>
                      <c:pt idx="32">
                        <c:v>45587</c:v>
                      </c:pt>
                      <c:pt idx="33">
                        <c:v>45588</c:v>
                      </c:pt>
                      <c:pt idx="34">
                        <c:v>45589</c:v>
                      </c:pt>
                      <c:pt idx="35">
                        <c:v>45590</c:v>
                      </c:pt>
                      <c:pt idx="36">
                        <c:v>45591</c:v>
                      </c:pt>
                      <c:pt idx="37">
                        <c:v>45592</c:v>
                      </c:pt>
                      <c:pt idx="38">
                        <c:v>45593</c:v>
                      </c:pt>
                      <c:pt idx="39">
                        <c:v>45594</c:v>
                      </c:pt>
                      <c:pt idx="40">
                        <c:v>45595</c:v>
                      </c:pt>
                      <c:pt idx="41">
                        <c:v>45596</c:v>
                      </c:pt>
                      <c:pt idx="42">
                        <c:v>45597</c:v>
                      </c:pt>
                      <c:pt idx="43">
                        <c:v>45598</c:v>
                      </c:pt>
                      <c:pt idx="44">
                        <c:v>45599</c:v>
                      </c:pt>
                      <c:pt idx="45">
                        <c:v>45600</c:v>
                      </c:pt>
                      <c:pt idx="46">
                        <c:v>45601</c:v>
                      </c:pt>
                      <c:pt idx="47">
                        <c:v>45602</c:v>
                      </c:pt>
                      <c:pt idx="48">
                        <c:v>45603</c:v>
                      </c:pt>
                      <c:pt idx="49">
                        <c:v>45604</c:v>
                      </c:pt>
                      <c:pt idx="50">
                        <c:v>45605</c:v>
                      </c:pt>
                      <c:pt idx="51">
                        <c:v>45606</c:v>
                      </c:pt>
                      <c:pt idx="52">
                        <c:v>45607</c:v>
                      </c:pt>
                      <c:pt idx="53">
                        <c:v>45608</c:v>
                      </c:pt>
                      <c:pt idx="54">
                        <c:v>45609</c:v>
                      </c:pt>
                      <c:pt idx="55">
                        <c:v>45610</c:v>
                      </c:pt>
                      <c:pt idx="56">
                        <c:v>45611</c:v>
                      </c:pt>
                      <c:pt idx="57">
                        <c:v>45612</c:v>
                      </c:pt>
                      <c:pt idx="58">
                        <c:v>45613</c:v>
                      </c:pt>
                      <c:pt idx="59">
                        <c:v>45614</c:v>
                      </c:pt>
                      <c:pt idx="60">
                        <c:v>45615</c:v>
                      </c:pt>
                      <c:pt idx="61">
                        <c:v>45616</c:v>
                      </c:pt>
                      <c:pt idx="62">
                        <c:v>45617</c:v>
                      </c:pt>
                      <c:pt idx="63">
                        <c:v>45618</c:v>
                      </c:pt>
                      <c:pt idx="64">
                        <c:v>45619</c:v>
                      </c:pt>
                      <c:pt idx="65">
                        <c:v>45620</c:v>
                      </c:pt>
                      <c:pt idx="66">
                        <c:v>45621</c:v>
                      </c:pt>
                      <c:pt idx="67">
                        <c:v>45622</c:v>
                      </c:pt>
                      <c:pt idx="68">
                        <c:v>45623</c:v>
                      </c:pt>
                      <c:pt idx="69">
                        <c:v>45624</c:v>
                      </c:pt>
                      <c:pt idx="70">
                        <c:v>45625</c:v>
                      </c:pt>
                      <c:pt idx="71">
                        <c:v>45626</c:v>
                      </c:pt>
                      <c:pt idx="72">
                        <c:v>45627</c:v>
                      </c:pt>
                      <c:pt idx="73">
                        <c:v>45628</c:v>
                      </c:pt>
                      <c:pt idx="74">
                        <c:v>45629</c:v>
                      </c:pt>
                      <c:pt idx="75">
                        <c:v>45630</c:v>
                      </c:pt>
                      <c:pt idx="76">
                        <c:v>45631</c:v>
                      </c:pt>
                      <c:pt idx="77">
                        <c:v>45632</c:v>
                      </c:pt>
                      <c:pt idx="78">
                        <c:v>45633</c:v>
                      </c:pt>
                      <c:pt idx="79">
                        <c:v>45634</c:v>
                      </c:pt>
                      <c:pt idx="80">
                        <c:v>45635</c:v>
                      </c:pt>
                      <c:pt idx="81">
                        <c:v>45636</c:v>
                      </c:pt>
                      <c:pt idx="82">
                        <c:v>45637</c:v>
                      </c:pt>
                      <c:pt idx="83">
                        <c:v>45638</c:v>
                      </c:pt>
                      <c:pt idx="84">
                        <c:v>45639</c:v>
                      </c:pt>
                      <c:pt idx="85">
                        <c:v>45640</c:v>
                      </c:pt>
                      <c:pt idx="86">
                        <c:v>45641</c:v>
                      </c:pt>
                      <c:pt idx="87">
                        <c:v>45642</c:v>
                      </c:pt>
                      <c:pt idx="88">
                        <c:v>45643</c:v>
                      </c:pt>
                      <c:pt idx="89">
                        <c:v>45644</c:v>
                      </c:pt>
                      <c:pt idx="90">
                        <c:v>45645</c:v>
                      </c:pt>
                      <c:pt idx="91">
                        <c:v>45646</c:v>
                      </c:pt>
                      <c:pt idx="92">
                        <c:v>45647</c:v>
                      </c:pt>
                      <c:pt idx="93">
                        <c:v>45648</c:v>
                      </c:pt>
                      <c:pt idx="94">
                        <c:v>45649</c:v>
                      </c:pt>
                      <c:pt idx="95">
                        <c:v>45650</c:v>
                      </c:pt>
                      <c:pt idx="96">
                        <c:v>45651</c:v>
                      </c:pt>
                      <c:pt idx="97">
                        <c:v>45652</c:v>
                      </c:pt>
                      <c:pt idx="98">
                        <c:v>45653</c:v>
                      </c:pt>
                      <c:pt idx="99">
                        <c:v>45654</c:v>
                      </c:pt>
                      <c:pt idx="100">
                        <c:v>45655</c:v>
                      </c:pt>
                      <c:pt idx="101">
                        <c:v>45656</c:v>
                      </c:pt>
                      <c:pt idx="102">
                        <c:v>45657</c:v>
                      </c:pt>
                      <c:pt idx="103">
                        <c:v>45658</c:v>
                      </c:pt>
                      <c:pt idx="104">
                        <c:v>45659</c:v>
                      </c:pt>
                      <c:pt idx="105">
                        <c:v>45660</c:v>
                      </c:pt>
                      <c:pt idx="106">
                        <c:v>45661</c:v>
                      </c:pt>
                      <c:pt idx="107">
                        <c:v>45662</c:v>
                      </c:pt>
                      <c:pt idx="108">
                        <c:v>45663</c:v>
                      </c:pt>
                      <c:pt idx="109">
                        <c:v>45664</c:v>
                      </c:pt>
                      <c:pt idx="110">
                        <c:v>45665</c:v>
                      </c:pt>
                      <c:pt idx="111">
                        <c:v>45666</c:v>
                      </c:pt>
                      <c:pt idx="112">
                        <c:v>45667</c:v>
                      </c:pt>
                      <c:pt idx="113">
                        <c:v>45668</c:v>
                      </c:pt>
                      <c:pt idx="114">
                        <c:v>45669</c:v>
                      </c:pt>
                      <c:pt idx="115">
                        <c:v>45670</c:v>
                      </c:pt>
                      <c:pt idx="116">
                        <c:v>45671</c:v>
                      </c:pt>
                      <c:pt idx="117">
                        <c:v>45672</c:v>
                      </c:pt>
                      <c:pt idx="118">
                        <c:v>45673</c:v>
                      </c:pt>
                      <c:pt idx="119">
                        <c:v>45674</c:v>
                      </c:pt>
                      <c:pt idx="120">
                        <c:v>45675</c:v>
                      </c:pt>
                      <c:pt idx="121">
                        <c:v>45676</c:v>
                      </c:pt>
                      <c:pt idx="122">
                        <c:v>45677</c:v>
                      </c:pt>
                      <c:pt idx="123">
                        <c:v>45678</c:v>
                      </c:pt>
                      <c:pt idx="124">
                        <c:v>45679</c:v>
                      </c:pt>
                      <c:pt idx="125">
                        <c:v>45680</c:v>
                      </c:pt>
                      <c:pt idx="126">
                        <c:v>45681</c:v>
                      </c:pt>
                      <c:pt idx="127">
                        <c:v>45682</c:v>
                      </c:pt>
                      <c:pt idx="128">
                        <c:v>45683</c:v>
                      </c:pt>
                      <c:pt idx="129">
                        <c:v>45684</c:v>
                      </c:pt>
                      <c:pt idx="130">
                        <c:v>45685</c:v>
                      </c:pt>
                      <c:pt idx="131">
                        <c:v>45686</c:v>
                      </c:pt>
                      <c:pt idx="132">
                        <c:v>45687</c:v>
                      </c:pt>
                      <c:pt idx="133">
                        <c:v>45688</c:v>
                      </c:pt>
                      <c:pt idx="134">
                        <c:v>45689</c:v>
                      </c:pt>
                      <c:pt idx="135">
                        <c:v>45690</c:v>
                      </c:pt>
                      <c:pt idx="136">
                        <c:v>45691</c:v>
                      </c:pt>
                      <c:pt idx="137">
                        <c:v>45692</c:v>
                      </c:pt>
                      <c:pt idx="138">
                        <c:v>45693</c:v>
                      </c:pt>
                      <c:pt idx="139">
                        <c:v>45694</c:v>
                      </c:pt>
                      <c:pt idx="140">
                        <c:v>45695</c:v>
                      </c:pt>
                      <c:pt idx="141">
                        <c:v>45696</c:v>
                      </c:pt>
                      <c:pt idx="142">
                        <c:v>45697</c:v>
                      </c:pt>
                      <c:pt idx="143">
                        <c:v>45698</c:v>
                      </c:pt>
                      <c:pt idx="144">
                        <c:v>45699</c:v>
                      </c:pt>
                      <c:pt idx="145">
                        <c:v>45700</c:v>
                      </c:pt>
                      <c:pt idx="146">
                        <c:v>45701</c:v>
                      </c:pt>
                      <c:pt idx="147">
                        <c:v>45702</c:v>
                      </c:pt>
                      <c:pt idx="148">
                        <c:v>45703</c:v>
                      </c:pt>
                      <c:pt idx="149">
                        <c:v>45704</c:v>
                      </c:pt>
                      <c:pt idx="150">
                        <c:v>45705</c:v>
                      </c:pt>
                      <c:pt idx="151">
                        <c:v>45706</c:v>
                      </c:pt>
                      <c:pt idx="152">
                        <c:v>45707</c:v>
                      </c:pt>
                      <c:pt idx="153">
                        <c:v>45708</c:v>
                      </c:pt>
                      <c:pt idx="154">
                        <c:v>45709</c:v>
                      </c:pt>
                      <c:pt idx="155">
                        <c:v>45710</c:v>
                      </c:pt>
                      <c:pt idx="156">
                        <c:v>45711</c:v>
                      </c:pt>
                      <c:pt idx="157">
                        <c:v>45712</c:v>
                      </c:pt>
                      <c:pt idx="158">
                        <c:v>45713</c:v>
                      </c:pt>
                      <c:pt idx="159">
                        <c:v>45714</c:v>
                      </c:pt>
                      <c:pt idx="160">
                        <c:v>45715</c:v>
                      </c:pt>
                      <c:pt idx="161">
                        <c:v>45716</c:v>
                      </c:pt>
                      <c:pt idx="162">
                        <c:v>45717</c:v>
                      </c:pt>
                      <c:pt idx="163">
                        <c:v>45718</c:v>
                      </c:pt>
                      <c:pt idx="164">
                        <c:v>45719</c:v>
                      </c:pt>
                      <c:pt idx="165">
                        <c:v>45720</c:v>
                      </c:pt>
                      <c:pt idx="166">
                        <c:v>45721</c:v>
                      </c:pt>
                      <c:pt idx="167">
                        <c:v>45722</c:v>
                      </c:pt>
                      <c:pt idx="168">
                        <c:v>45723</c:v>
                      </c:pt>
                      <c:pt idx="169">
                        <c:v>45724</c:v>
                      </c:pt>
                      <c:pt idx="170">
                        <c:v>45725</c:v>
                      </c:pt>
                      <c:pt idx="171">
                        <c:v>45726</c:v>
                      </c:pt>
                      <c:pt idx="172">
                        <c:v>45727</c:v>
                      </c:pt>
                      <c:pt idx="173">
                        <c:v>45728</c:v>
                      </c:pt>
                      <c:pt idx="174">
                        <c:v>45729</c:v>
                      </c:pt>
                      <c:pt idx="175">
                        <c:v>45730</c:v>
                      </c:pt>
                      <c:pt idx="176">
                        <c:v>45731</c:v>
                      </c:pt>
                      <c:pt idx="177">
                        <c:v>45732</c:v>
                      </c:pt>
                      <c:pt idx="178">
                        <c:v>45733</c:v>
                      </c:pt>
                      <c:pt idx="179">
                        <c:v>45734</c:v>
                      </c:pt>
                      <c:pt idx="180">
                        <c:v>45735</c:v>
                      </c:pt>
                      <c:pt idx="181">
                        <c:v>45736</c:v>
                      </c:pt>
                      <c:pt idx="182">
                        <c:v>45737</c:v>
                      </c:pt>
                      <c:pt idx="183">
                        <c:v>45738</c:v>
                      </c:pt>
                      <c:pt idx="184">
                        <c:v>45739</c:v>
                      </c:pt>
                      <c:pt idx="185">
                        <c:v>45740</c:v>
                      </c:pt>
                      <c:pt idx="186">
                        <c:v>45741</c:v>
                      </c:pt>
                      <c:pt idx="187">
                        <c:v>45742</c:v>
                      </c:pt>
                      <c:pt idx="188">
                        <c:v>45743</c:v>
                      </c:pt>
                      <c:pt idx="189">
                        <c:v>45744</c:v>
                      </c:pt>
                      <c:pt idx="190">
                        <c:v>45745</c:v>
                      </c:pt>
                      <c:pt idx="191">
                        <c:v>45746</c:v>
                      </c:pt>
                      <c:pt idx="192">
                        <c:v>45747</c:v>
                      </c:pt>
                      <c:pt idx="193">
                        <c:v>45748</c:v>
                      </c:pt>
                      <c:pt idx="194">
                        <c:v>45749</c:v>
                      </c:pt>
                      <c:pt idx="195">
                        <c:v>45750</c:v>
                      </c:pt>
                      <c:pt idx="196">
                        <c:v>45751</c:v>
                      </c:pt>
                      <c:pt idx="197">
                        <c:v>45752</c:v>
                      </c:pt>
                      <c:pt idx="198">
                        <c:v>45753</c:v>
                      </c:pt>
                      <c:pt idx="199">
                        <c:v>45754</c:v>
                      </c:pt>
                      <c:pt idx="200">
                        <c:v>45755</c:v>
                      </c:pt>
                      <c:pt idx="201">
                        <c:v>45756</c:v>
                      </c:pt>
                      <c:pt idx="202">
                        <c:v>45757</c:v>
                      </c:pt>
                      <c:pt idx="203">
                        <c:v>45758</c:v>
                      </c:pt>
                      <c:pt idx="204">
                        <c:v>45759</c:v>
                      </c:pt>
                      <c:pt idx="205">
                        <c:v>45760</c:v>
                      </c:pt>
                      <c:pt idx="206">
                        <c:v>45761</c:v>
                      </c:pt>
                      <c:pt idx="207" formatCode="m/d/yy\ h:mm;@">
                        <c:v>45761</c:v>
                      </c:pt>
                      <c:pt idx="208" formatCode="m/d/yy\ h:mm;@">
                        <c:v>45761.083333333336</c:v>
                      </c:pt>
                      <c:pt idx="209" formatCode="m/d/yy\ h:mm;@">
                        <c:v>45761.166666666664</c:v>
                      </c:pt>
                      <c:pt idx="210" formatCode="m/d/yy\ h:mm;@">
                        <c:v>45761.25</c:v>
                      </c:pt>
                      <c:pt idx="211" formatCode="m/d/yy\ h:mm;@">
                        <c:v>45761.333333333336</c:v>
                      </c:pt>
                      <c:pt idx="212" formatCode="m/d/yy\ h:mm;@">
                        <c:v>45761.416666666664</c:v>
                      </c:pt>
                      <c:pt idx="213" formatCode="m/d/yy\ h:mm;@">
                        <c:v>45761.5</c:v>
                      </c:pt>
                      <c:pt idx="214" formatCode="m/d/yy\ h:mm;@">
                        <c:v>45761.583333333336</c:v>
                      </c:pt>
                      <c:pt idx="215" formatCode="m/d/yy\ h:mm;@">
                        <c:v>45761.666666666664</c:v>
                      </c:pt>
                      <c:pt idx="216" formatCode="m/d/yy\ h:mm;@">
                        <c:v>45761.75</c:v>
                      </c:pt>
                      <c:pt idx="217" formatCode="m/d/yy\ h:mm;@">
                        <c:v>45761.833333333336</c:v>
                      </c:pt>
                      <c:pt idx="218" formatCode="m/d/yy\ h:mm;@">
                        <c:v>45761.916666666664</c:v>
                      </c:pt>
                      <c:pt idx="219" formatCode="m/d/yy\ h:mm;@">
                        <c:v>45762</c:v>
                      </c:pt>
                      <c:pt idx="220" formatCode="m/d/yy\ h:mm;@">
                        <c:v>45762.083333333336</c:v>
                      </c:pt>
                      <c:pt idx="221" formatCode="m/d/yy\ h:mm;@">
                        <c:v>45762.166666666664</c:v>
                      </c:pt>
                      <c:pt idx="222" formatCode="m/d/yy\ h:mm;@">
                        <c:v>45762.25</c:v>
                      </c:pt>
                      <c:pt idx="223" formatCode="m/d/yy\ h:mm;@">
                        <c:v>45762.333333333336</c:v>
                      </c:pt>
                      <c:pt idx="224" formatCode="m/d/yy\ h:mm;@">
                        <c:v>45762.416666666664</c:v>
                      </c:pt>
                      <c:pt idx="225" formatCode="m/d/yy\ h:mm;@">
                        <c:v>45762.5</c:v>
                      </c:pt>
                      <c:pt idx="226" formatCode="m/d/yy\ h:mm;@">
                        <c:v>45762.583333333336</c:v>
                      </c:pt>
                      <c:pt idx="227" formatCode="m/d/yy\ h:mm;@">
                        <c:v>45762.666666666664</c:v>
                      </c:pt>
                      <c:pt idx="228" formatCode="m/d/yy\ h:mm;@">
                        <c:v>45762.75</c:v>
                      </c:pt>
                      <c:pt idx="229" formatCode="m/d/yy\ h:mm;@">
                        <c:v>45762.833333333336</c:v>
                      </c:pt>
                      <c:pt idx="230" formatCode="m/d/yy\ h:mm;@">
                        <c:v>45762.916666666664</c:v>
                      </c:pt>
                      <c:pt idx="231" formatCode="m/d/yy\ h:mm;@">
                        <c:v>45763</c:v>
                      </c:pt>
                      <c:pt idx="232" formatCode="m/d/yy\ h:mm;@">
                        <c:v>45763.083333333336</c:v>
                      </c:pt>
                      <c:pt idx="233" formatCode="m/d/yy\ h:mm;@">
                        <c:v>45763.166666666664</c:v>
                      </c:pt>
                      <c:pt idx="234" formatCode="m/d/yy\ h:mm;@">
                        <c:v>45763.25</c:v>
                      </c:pt>
                      <c:pt idx="235" formatCode="m/d/yy\ h:mm;@">
                        <c:v>45763.333333333336</c:v>
                      </c:pt>
                      <c:pt idx="236" formatCode="m/d/yy\ h:mm;@">
                        <c:v>45763.416666666664</c:v>
                      </c:pt>
                      <c:pt idx="237" formatCode="m/d/yy\ h:mm;@">
                        <c:v>45763.5</c:v>
                      </c:pt>
                      <c:pt idx="238" formatCode="m/d/yy\ h:mm;@">
                        <c:v>45763.583333333336</c:v>
                      </c:pt>
                      <c:pt idx="239" formatCode="m/d/yy\ h:mm;@">
                        <c:v>45763.666666666664</c:v>
                      </c:pt>
                      <c:pt idx="240" formatCode="m/d/yy\ h:mm;@">
                        <c:v>45763.75</c:v>
                      </c:pt>
                      <c:pt idx="241" formatCode="m/d/yy\ h:mm;@">
                        <c:v>45763.833333333336</c:v>
                      </c:pt>
                      <c:pt idx="242" formatCode="m/d/yy\ h:mm;@">
                        <c:v>45763.916666666664</c:v>
                      </c:pt>
                      <c:pt idx="243" formatCode="m/d/yy\ h:mm;@">
                        <c:v>45764</c:v>
                      </c:pt>
                      <c:pt idx="244" formatCode="m/d/yy\ h:mm;@">
                        <c:v>45764.083333333336</c:v>
                      </c:pt>
                      <c:pt idx="245" formatCode="m/d/yy\ h:mm;@">
                        <c:v>45764.166666666664</c:v>
                      </c:pt>
                      <c:pt idx="246" formatCode="m/d/yy\ h:mm;@">
                        <c:v>45764.25</c:v>
                      </c:pt>
                      <c:pt idx="247" formatCode="m/d/yy\ h:mm;@">
                        <c:v>45764.333333333336</c:v>
                      </c:pt>
                      <c:pt idx="248" formatCode="m/d/yy\ h:mm;@">
                        <c:v>45764.416666666664</c:v>
                      </c:pt>
                      <c:pt idx="249" formatCode="m/d/yy\ h:mm;@">
                        <c:v>45764.5</c:v>
                      </c:pt>
                      <c:pt idx="250" formatCode="m/d/yy\ h:mm;@">
                        <c:v>45764.583333333336</c:v>
                      </c:pt>
                      <c:pt idx="251" formatCode="m/d/yy\ h:mm;@">
                        <c:v>45764.666666666664</c:v>
                      </c:pt>
                      <c:pt idx="252" formatCode="m/d/yy\ h:mm;@">
                        <c:v>45764.75</c:v>
                      </c:pt>
                      <c:pt idx="253" formatCode="m/d/yy\ h:mm;@">
                        <c:v>45764.833333333336</c:v>
                      </c:pt>
                      <c:pt idx="254" formatCode="m/d/yy\ h:mm;@">
                        <c:v>45764.916666666664</c:v>
                      </c:pt>
                      <c:pt idx="255" formatCode="m/d/yy\ h:mm;@">
                        <c:v>45765</c:v>
                      </c:pt>
                      <c:pt idx="256" formatCode="m/d/yy\ h:mm;@">
                        <c:v>45765.083333333336</c:v>
                      </c:pt>
                      <c:pt idx="257" formatCode="m/d/yy\ h:mm;@">
                        <c:v>45765.166666666664</c:v>
                      </c:pt>
                      <c:pt idx="258" formatCode="m/d/yy\ h:mm;@">
                        <c:v>45765.25</c:v>
                      </c:pt>
                      <c:pt idx="259" formatCode="m/d/yy\ h:mm;@">
                        <c:v>45765.333333333336</c:v>
                      </c:pt>
                      <c:pt idx="260" formatCode="m/d/yy\ h:mm;@">
                        <c:v>45765.416666666664</c:v>
                      </c:pt>
                      <c:pt idx="261" formatCode="m/d/yy\ h:mm;@">
                        <c:v>45765.5</c:v>
                      </c:pt>
                      <c:pt idx="262" formatCode="m/d/yy\ h:mm;@">
                        <c:v>45765.583333333336</c:v>
                      </c:pt>
                      <c:pt idx="263" formatCode="m/d/yy\ h:mm;@">
                        <c:v>45765.666666666664</c:v>
                      </c:pt>
                      <c:pt idx="264" formatCode="m/d/yy\ h:mm;@">
                        <c:v>45765.75</c:v>
                      </c:pt>
                      <c:pt idx="265" formatCode="m/d/yy\ h:mm;@">
                        <c:v>45765.833333333336</c:v>
                      </c:pt>
                      <c:pt idx="266" formatCode="m/d/yy\ h:mm;@">
                        <c:v>45765.916666666664</c:v>
                      </c:pt>
                      <c:pt idx="267" formatCode="m/d/yy\ h:mm;@">
                        <c:v>45766</c:v>
                      </c:pt>
                      <c:pt idx="268" formatCode="m/d/yy\ h:mm;@">
                        <c:v>45766.083333333336</c:v>
                      </c:pt>
                      <c:pt idx="269" formatCode="m/d/yy\ h:mm;@">
                        <c:v>45766.166666666664</c:v>
                      </c:pt>
                      <c:pt idx="270" formatCode="m/d/yy\ h:mm;@">
                        <c:v>45766.25</c:v>
                      </c:pt>
                      <c:pt idx="271" formatCode="m/d/yy\ h:mm;@">
                        <c:v>45766.333333333336</c:v>
                      </c:pt>
                      <c:pt idx="272" formatCode="m/d/yy\ h:mm;@">
                        <c:v>45766.416666666664</c:v>
                      </c:pt>
                      <c:pt idx="273" formatCode="m/d/yy\ h:mm;@">
                        <c:v>45766.5</c:v>
                      </c:pt>
                      <c:pt idx="274" formatCode="m/d/yy\ h:mm;@">
                        <c:v>45766.583333333336</c:v>
                      </c:pt>
                      <c:pt idx="275" formatCode="m/d/yy\ h:mm;@">
                        <c:v>45766.666666666664</c:v>
                      </c:pt>
                      <c:pt idx="276" formatCode="m/d/yy\ h:mm;@">
                        <c:v>45766.75</c:v>
                      </c:pt>
                      <c:pt idx="277" formatCode="m/d/yy\ h:mm;@">
                        <c:v>45766.833333333336</c:v>
                      </c:pt>
                      <c:pt idx="278" formatCode="m/d/yy\ h:mm;@">
                        <c:v>45766.916666666664</c:v>
                      </c:pt>
                      <c:pt idx="279" formatCode="m/d/yy\ h:mm;@">
                        <c:v>45767</c:v>
                      </c:pt>
                      <c:pt idx="280" formatCode="m/d/yy\ h:mm;@">
                        <c:v>45767.083333333336</c:v>
                      </c:pt>
                      <c:pt idx="281" formatCode="m/d/yy\ h:mm;@">
                        <c:v>45767.166666666664</c:v>
                      </c:pt>
                      <c:pt idx="282" formatCode="m/d/yy\ h:mm;@">
                        <c:v>45767.25</c:v>
                      </c:pt>
                      <c:pt idx="283" formatCode="m/d/yy\ h:mm;@">
                        <c:v>45767.333333333336</c:v>
                      </c:pt>
                      <c:pt idx="284" formatCode="m/d/yy\ h:mm;@">
                        <c:v>45767.416666666664</c:v>
                      </c:pt>
                      <c:pt idx="285" formatCode="m/d/yy\ h:mm;@">
                        <c:v>45767.5</c:v>
                      </c:pt>
                      <c:pt idx="286" formatCode="m/d/yy\ h:mm;@">
                        <c:v>45767.583333333336</c:v>
                      </c:pt>
                      <c:pt idx="287" formatCode="m/d/yy\ h:mm;@">
                        <c:v>45767.666666666664</c:v>
                      </c:pt>
                      <c:pt idx="288" formatCode="m/d/yy\ h:mm;@">
                        <c:v>45767.75</c:v>
                      </c:pt>
                      <c:pt idx="289" formatCode="m/d/yy\ h:mm;@">
                        <c:v>45767.833333333336</c:v>
                      </c:pt>
                      <c:pt idx="290" formatCode="m/d/yy\ h:mm;@">
                        <c:v>45767.916666666664</c:v>
                      </c:pt>
                      <c:pt idx="291" formatCode="m/d/yy\ h:mm;@">
                        <c:v>45768</c:v>
                      </c:pt>
                      <c:pt idx="292" formatCode="m/d/yy\ h:mm;@">
                        <c:v>45768.083333333336</c:v>
                      </c:pt>
                      <c:pt idx="293" formatCode="m/d/yy\ h:mm;@">
                        <c:v>45768.166666666664</c:v>
                      </c:pt>
                      <c:pt idx="294" formatCode="m/d/yy\ h:mm;@">
                        <c:v>45768.25</c:v>
                      </c:pt>
                      <c:pt idx="295" formatCode="m/d/yy\ h:mm;@">
                        <c:v>45768.333333333336</c:v>
                      </c:pt>
                      <c:pt idx="296" formatCode="m/d/yy\ h:mm;@">
                        <c:v>45768.416666666664</c:v>
                      </c:pt>
                      <c:pt idx="297" formatCode="m/d/yy\ h:mm;@">
                        <c:v>45768.5</c:v>
                      </c:pt>
                      <c:pt idx="298" formatCode="m/d/yy\ h:mm;@">
                        <c:v>45768.583333333336</c:v>
                      </c:pt>
                      <c:pt idx="299" formatCode="m/d/yy\ h:mm;@">
                        <c:v>45768.666666666664</c:v>
                      </c:pt>
                      <c:pt idx="300" formatCode="m/d/yy\ h:mm;@">
                        <c:v>45768.75</c:v>
                      </c:pt>
                      <c:pt idx="301" formatCode="m/d/yy\ h:mm;@">
                        <c:v>45768.833333333336</c:v>
                      </c:pt>
                      <c:pt idx="302" formatCode="m/d/yy\ h:mm;@">
                        <c:v>45768.916666666664</c:v>
                      </c:pt>
                      <c:pt idx="303" formatCode="m/d/yy\ h:mm;@">
                        <c:v>45769</c:v>
                      </c:pt>
                      <c:pt idx="304" formatCode="m/d/yy\ h:mm;@">
                        <c:v>45769.083333333336</c:v>
                      </c:pt>
                      <c:pt idx="305" formatCode="m/d/yy\ h:mm;@">
                        <c:v>45769.166666666664</c:v>
                      </c:pt>
                      <c:pt idx="306" formatCode="m/d/yy\ h:mm;@">
                        <c:v>45769.25</c:v>
                      </c:pt>
                      <c:pt idx="307" formatCode="m/d/yy\ h:mm;@">
                        <c:v>45769.333333333336</c:v>
                      </c:pt>
                      <c:pt idx="308" formatCode="m/d/yy\ h:mm;@">
                        <c:v>45769.416666666664</c:v>
                      </c:pt>
                      <c:pt idx="309" formatCode="m/d/yy\ h:mm;@">
                        <c:v>45769.5</c:v>
                      </c:pt>
                      <c:pt idx="310" formatCode="m/d/yy\ h:mm;@">
                        <c:v>45769.583333333336</c:v>
                      </c:pt>
                      <c:pt idx="311" formatCode="m/d/yy\ h:mm;@">
                        <c:v>45769.666666666664</c:v>
                      </c:pt>
                      <c:pt idx="312" formatCode="m/d/yy\ h:mm;@">
                        <c:v>45769.75</c:v>
                      </c:pt>
                      <c:pt idx="313" formatCode="m/d/yy\ h:mm;@">
                        <c:v>45769.833333333336</c:v>
                      </c:pt>
                      <c:pt idx="314" formatCode="m/d/yy\ h:mm;@">
                        <c:v>45769.916666666664</c:v>
                      </c:pt>
                      <c:pt idx="315" formatCode="m/d/yy\ h:mm;@">
                        <c:v>45770</c:v>
                      </c:pt>
                      <c:pt idx="316" formatCode="m/d/yy\ h:mm;@">
                        <c:v>45770.083333333336</c:v>
                      </c:pt>
                      <c:pt idx="317" formatCode="m/d/yy\ h:mm;@">
                        <c:v>45770.166666666664</c:v>
                      </c:pt>
                      <c:pt idx="318" formatCode="m/d/yy\ h:mm;@">
                        <c:v>45770.25</c:v>
                      </c:pt>
                      <c:pt idx="319" formatCode="m/d/yy\ h:mm;@">
                        <c:v>45770.333333333336</c:v>
                      </c:pt>
                      <c:pt idx="320" formatCode="m/d/yy\ h:mm;@">
                        <c:v>45770.416666666664</c:v>
                      </c:pt>
                      <c:pt idx="321" formatCode="m/d/yy\ h:mm;@">
                        <c:v>45770.5</c:v>
                      </c:pt>
                      <c:pt idx="322" formatCode="m/d/yy\ h:mm;@">
                        <c:v>45770.583333333336</c:v>
                      </c:pt>
                      <c:pt idx="323" formatCode="m/d/yy\ h:mm;@">
                        <c:v>45770.666666666664</c:v>
                      </c:pt>
                      <c:pt idx="324" formatCode="m/d/yy\ h:mm;@">
                        <c:v>45770.75</c:v>
                      </c:pt>
                      <c:pt idx="325" formatCode="m/d/yy\ h:mm;@">
                        <c:v>45770.833333333336</c:v>
                      </c:pt>
                      <c:pt idx="326" formatCode="m/d/yy\ h:mm;@">
                        <c:v>45770.916666666664</c:v>
                      </c:pt>
                      <c:pt idx="327" formatCode="m/d/yy\ h:mm;@">
                        <c:v>45771</c:v>
                      </c:pt>
                      <c:pt idx="328" formatCode="m/d/yy\ h:mm;@">
                        <c:v>45771.083333333336</c:v>
                      </c:pt>
                      <c:pt idx="329" formatCode="m/d/yy\ h:mm;@">
                        <c:v>45771.166666666664</c:v>
                      </c:pt>
                      <c:pt idx="330" formatCode="m/d/yy\ h:mm;@">
                        <c:v>45771.25</c:v>
                      </c:pt>
                      <c:pt idx="331" formatCode="m/d/yy\ h:mm;@">
                        <c:v>45771.333333333336</c:v>
                      </c:pt>
                      <c:pt idx="332" formatCode="m/d/yy\ h:mm;@">
                        <c:v>45771.416666666664</c:v>
                      </c:pt>
                      <c:pt idx="333" formatCode="m/d/yy\ h:mm;@">
                        <c:v>45771.5</c:v>
                      </c:pt>
                      <c:pt idx="334" formatCode="m/d/yy\ h:mm;@">
                        <c:v>45771.583333333336</c:v>
                      </c:pt>
                      <c:pt idx="335" formatCode="m/d/yy\ h:mm;@">
                        <c:v>45771.666666666664</c:v>
                      </c:pt>
                      <c:pt idx="336" formatCode="m/d/yy\ h:mm;@">
                        <c:v>45771.75</c:v>
                      </c:pt>
                      <c:pt idx="337" formatCode="m/d/yy\ h:mm;@">
                        <c:v>45771.833333333336</c:v>
                      </c:pt>
                      <c:pt idx="338" formatCode="m/d/yy\ h:mm;@">
                        <c:v>45771.916666666664</c:v>
                      </c:pt>
                      <c:pt idx="339" formatCode="m/d/yy\ h:mm;@">
                        <c:v>45772</c:v>
                      </c:pt>
                      <c:pt idx="340" formatCode="m/d/yy\ h:mm;@">
                        <c:v>45772.083333333336</c:v>
                      </c:pt>
                      <c:pt idx="341" formatCode="m/d/yy\ h:mm;@">
                        <c:v>45772.166666666664</c:v>
                      </c:pt>
                      <c:pt idx="342" formatCode="m/d/yy\ h:mm;@">
                        <c:v>45772.25</c:v>
                      </c:pt>
                      <c:pt idx="343" formatCode="m/d/yy\ h:mm;@">
                        <c:v>45772.333333333336</c:v>
                      </c:pt>
                      <c:pt idx="344" formatCode="m/d/yy\ h:mm;@">
                        <c:v>45772.416666666664</c:v>
                      </c:pt>
                      <c:pt idx="345" formatCode="m/d/yy\ h:mm;@">
                        <c:v>45772.5</c:v>
                      </c:pt>
                      <c:pt idx="346" formatCode="m/d/yy\ h:mm;@">
                        <c:v>45772.583333333336</c:v>
                      </c:pt>
                      <c:pt idx="347" formatCode="m/d/yy\ h:mm;@">
                        <c:v>45772.666666666664</c:v>
                      </c:pt>
                      <c:pt idx="348" formatCode="m/d/yy\ h:mm;@">
                        <c:v>45772.75</c:v>
                      </c:pt>
                      <c:pt idx="349" formatCode="m/d/yy\ h:mm;@">
                        <c:v>45772.833333333336</c:v>
                      </c:pt>
                      <c:pt idx="350" formatCode="m/d/yy\ h:mm;@">
                        <c:v>45772.916666666664</c:v>
                      </c:pt>
                      <c:pt idx="351" formatCode="m/d/yy\ h:mm;@">
                        <c:v>45773</c:v>
                      </c:pt>
                      <c:pt idx="352" formatCode="m/d/yy\ h:mm;@">
                        <c:v>45773.083333333336</c:v>
                      </c:pt>
                      <c:pt idx="353" formatCode="m/d/yy\ h:mm;@">
                        <c:v>45773.166666666664</c:v>
                      </c:pt>
                      <c:pt idx="354" formatCode="m/d/yy\ h:mm;@">
                        <c:v>45773.25</c:v>
                      </c:pt>
                      <c:pt idx="355" formatCode="m/d/yy\ h:mm;@">
                        <c:v>45773.333333333336</c:v>
                      </c:pt>
                      <c:pt idx="356" formatCode="m/d/yy\ h:mm;@">
                        <c:v>45773.416666666664</c:v>
                      </c:pt>
                      <c:pt idx="357" formatCode="m/d/yy\ h:mm;@">
                        <c:v>45773.5</c:v>
                      </c:pt>
                      <c:pt idx="358" formatCode="m/d/yy\ h:mm;@">
                        <c:v>45773.583333333336</c:v>
                      </c:pt>
                      <c:pt idx="359" formatCode="m/d/yy\ h:mm;@">
                        <c:v>45773.666666666664</c:v>
                      </c:pt>
                      <c:pt idx="360" formatCode="m/d/yy\ h:mm;@">
                        <c:v>45773.75</c:v>
                      </c:pt>
                      <c:pt idx="361" formatCode="m/d/yy\ h:mm;@">
                        <c:v>45773.833333333336</c:v>
                      </c:pt>
                      <c:pt idx="362" formatCode="m/d/yy\ h:mm;@">
                        <c:v>45773.916666666664</c:v>
                      </c:pt>
                      <c:pt idx="363" formatCode="m/d/yy\ h:mm;@">
                        <c:v>45774</c:v>
                      </c:pt>
                      <c:pt idx="364" formatCode="m/d/yy\ h:mm;@">
                        <c:v>45774.083333333336</c:v>
                      </c:pt>
                      <c:pt idx="365" formatCode="m/d/yy\ h:mm;@">
                        <c:v>45774.166666666664</c:v>
                      </c:pt>
                      <c:pt idx="366" formatCode="m/d/yy\ h:mm;@">
                        <c:v>45774.25</c:v>
                      </c:pt>
                      <c:pt idx="367" formatCode="m/d/yy\ h:mm;@">
                        <c:v>45774.333333333336</c:v>
                      </c:pt>
                      <c:pt idx="368" formatCode="m/d/yy\ h:mm;@">
                        <c:v>45774.416666666664</c:v>
                      </c:pt>
                      <c:pt idx="369" formatCode="m/d/yy\ h:mm;@">
                        <c:v>45774.5</c:v>
                      </c:pt>
                      <c:pt idx="370" formatCode="m/d/yy\ h:mm;@">
                        <c:v>45774.583333333336</c:v>
                      </c:pt>
                      <c:pt idx="371" formatCode="m/d/yy\ h:mm;@">
                        <c:v>45774.666666666664</c:v>
                      </c:pt>
                      <c:pt idx="372" formatCode="m/d/yy\ h:mm;@">
                        <c:v>45774.75</c:v>
                      </c:pt>
                      <c:pt idx="373" formatCode="m/d/yy\ h:mm;@">
                        <c:v>45774.833333333336</c:v>
                      </c:pt>
                      <c:pt idx="374" formatCode="m/d/yy\ h:mm;@">
                        <c:v>45774.916666666664</c:v>
                      </c:pt>
                      <c:pt idx="375" formatCode="m/d/yy\ h:mm;@">
                        <c:v>45775</c:v>
                      </c:pt>
                      <c:pt idx="376" formatCode="m/d/yy\ h:mm;@">
                        <c:v>45775.083333333336</c:v>
                      </c:pt>
                      <c:pt idx="377" formatCode="m/d/yy\ h:mm;@">
                        <c:v>45775.166666666664</c:v>
                      </c:pt>
                      <c:pt idx="378" formatCode="m/d/yy\ h:mm;@">
                        <c:v>45775.25</c:v>
                      </c:pt>
                      <c:pt idx="379" formatCode="m/d/yy\ h:mm;@">
                        <c:v>45775.333333333336</c:v>
                      </c:pt>
                      <c:pt idx="380" formatCode="m/d/yy\ h:mm;@">
                        <c:v>45775.416666666664</c:v>
                      </c:pt>
                      <c:pt idx="381" formatCode="m/d/yy\ h:mm;@">
                        <c:v>45775.5</c:v>
                      </c:pt>
                      <c:pt idx="382" formatCode="m/d/yy\ h:mm;@">
                        <c:v>45775.583333333336</c:v>
                      </c:pt>
                      <c:pt idx="383" formatCode="m/d/yy\ h:mm;@">
                        <c:v>45775.666666666664</c:v>
                      </c:pt>
                      <c:pt idx="384" formatCode="m/d/yy\ h:mm;@">
                        <c:v>45775.75</c:v>
                      </c:pt>
                      <c:pt idx="385" formatCode="m/d/yy\ h:mm;@">
                        <c:v>45775.833333333336</c:v>
                      </c:pt>
                      <c:pt idx="386" formatCode="m/d/yy\ h:mm;@">
                        <c:v>45775.916666666664</c:v>
                      </c:pt>
                      <c:pt idx="387" formatCode="m/d/yy\ h:mm;@">
                        <c:v>45776</c:v>
                      </c:pt>
                      <c:pt idx="388" formatCode="m/d/yy\ h:mm;@">
                        <c:v>45776.083333333336</c:v>
                      </c:pt>
                      <c:pt idx="389" formatCode="m/d/yy\ h:mm;@">
                        <c:v>45776.166666666664</c:v>
                      </c:pt>
                      <c:pt idx="390" formatCode="m/d/yy\ h:mm;@">
                        <c:v>45776.25</c:v>
                      </c:pt>
                      <c:pt idx="391" formatCode="m/d/yy\ h:mm;@">
                        <c:v>45776.333333333336</c:v>
                      </c:pt>
                      <c:pt idx="392" formatCode="m/d/yy\ h:mm;@">
                        <c:v>45776.416666666664</c:v>
                      </c:pt>
                      <c:pt idx="393" formatCode="m/d/yy\ h:mm;@">
                        <c:v>45776.5</c:v>
                      </c:pt>
                      <c:pt idx="394" formatCode="m/d/yy\ h:mm;@">
                        <c:v>45776.583333333336</c:v>
                      </c:pt>
                      <c:pt idx="395" formatCode="m/d/yy\ h:mm;@">
                        <c:v>45776.666666666664</c:v>
                      </c:pt>
                      <c:pt idx="396" formatCode="m/d/yy\ h:mm;@">
                        <c:v>45776.75</c:v>
                      </c:pt>
                      <c:pt idx="397" formatCode="m/d/yy\ h:mm;@">
                        <c:v>45776.833333333336</c:v>
                      </c:pt>
                      <c:pt idx="398" formatCode="m/d/yy\ h:mm;@">
                        <c:v>45776.916666666664</c:v>
                      </c:pt>
                      <c:pt idx="399" formatCode="m/d/yy\ h:mm;@">
                        <c:v>45777</c:v>
                      </c:pt>
                      <c:pt idx="400" formatCode="m/d/yy\ h:mm;@">
                        <c:v>45777.083333333336</c:v>
                      </c:pt>
                      <c:pt idx="401" formatCode="m/d/yy\ h:mm;@">
                        <c:v>45777.166666666664</c:v>
                      </c:pt>
                      <c:pt idx="402" formatCode="m/d/yy\ h:mm;@">
                        <c:v>45777.25</c:v>
                      </c:pt>
                      <c:pt idx="403" formatCode="m/d/yy\ h:mm;@">
                        <c:v>45777.333333333336</c:v>
                      </c:pt>
                      <c:pt idx="404" formatCode="m/d/yy\ h:mm;@">
                        <c:v>45777.416666666664</c:v>
                      </c:pt>
                      <c:pt idx="405" formatCode="m/d/yy\ h:mm;@">
                        <c:v>45777.5</c:v>
                      </c:pt>
                      <c:pt idx="406" formatCode="m/d/yy\ h:mm;@">
                        <c:v>45777.583333333336</c:v>
                      </c:pt>
                      <c:pt idx="407" formatCode="m/d/yy\ h:mm;@">
                        <c:v>45777.666666666664</c:v>
                      </c:pt>
                      <c:pt idx="408" formatCode="m/d/yy\ h:mm;@">
                        <c:v>45777.75</c:v>
                      </c:pt>
                      <c:pt idx="409" formatCode="m/d/yy\ h:mm;@">
                        <c:v>45777.833333333336</c:v>
                      </c:pt>
                      <c:pt idx="410" formatCode="m/d/yy\ h:mm;@">
                        <c:v>45777.916666666664</c:v>
                      </c:pt>
                      <c:pt idx="411" formatCode="m/d/yy\ h:mm;@">
                        <c:v>45778</c:v>
                      </c:pt>
                      <c:pt idx="412" formatCode="m/d/yy\ h:mm;@">
                        <c:v>45778.083333333336</c:v>
                      </c:pt>
                      <c:pt idx="413" formatCode="m/d/yy\ h:mm;@">
                        <c:v>45778.166666666664</c:v>
                      </c:pt>
                      <c:pt idx="414" formatCode="m/d/yy\ h:mm;@">
                        <c:v>45778.25</c:v>
                      </c:pt>
                      <c:pt idx="415" formatCode="m/d/yy\ h:mm;@">
                        <c:v>45778.333333333336</c:v>
                      </c:pt>
                      <c:pt idx="416" formatCode="m/d/yy\ h:mm;@">
                        <c:v>45778.416666666664</c:v>
                      </c:pt>
                      <c:pt idx="417" formatCode="m/d/yy\ h:mm;@">
                        <c:v>45778.5</c:v>
                      </c:pt>
                      <c:pt idx="418" formatCode="m/d/yy\ h:mm;@">
                        <c:v>45778.583333333336</c:v>
                      </c:pt>
                      <c:pt idx="419" formatCode="m/d/yy\ h:mm;@">
                        <c:v>45778.666666666664</c:v>
                      </c:pt>
                      <c:pt idx="420" formatCode="m/d/yy\ h:mm;@">
                        <c:v>45778.75</c:v>
                      </c:pt>
                      <c:pt idx="421" formatCode="m/d/yy\ h:mm;@">
                        <c:v>45778.833333333336</c:v>
                      </c:pt>
                      <c:pt idx="422" formatCode="m/d/yy\ h:mm;@">
                        <c:v>45778.916666666664</c:v>
                      </c:pt>
                      <c:pt idx="423" formatCode="m/d/yy\ h:mm;@">
                        <c:v>45779</c:v>
                      </c:pt>
                      <c:pt idx="424" formatCode="m/d/yy\ h:mm;@">
                        <c:v>45779.083333333336</c:v>
                      </c:pt>
                      <c:pt idx="425" formatCode="m/d/yy\ h:mm;@">
                        <c:v>45779.166666666664</c:v>
                      </c:pt>
                      <c:pt idx="426" formatCode="m/d/yy\ h:mm;@">
                        <c:v>45779.25</c:v>
                      </c:pt>
                      <c:pt idx="427" formatCode="m/d/yy\ h:mm;@">
                        <c:v>45779.333333333336</c:v>
                      </c:pt>
                      <c:pt idx="428" formatCode="m/d/yy\ h:mm;@">
                        <c:v>45779.416666666664</c:v>
                      </c:pt>
                      <c:pt idx="429" formatCode="m/d/yy\ h:mm;@">
                        <c:v>45779.5</c:v>
                      </c:pt>
                      <c:pt idx="430" formatCode="m/d/yy\ h:mm;@">
                        <c:v>45779.583333333336</c:v>
                      </c:pt>
                      <c:pt idx="431" formatCode="m/d/yy\ h:mm;@">
                        <c:v>45779.666666666664</c:v>
                      </c:pt>
                      <c:pt idx="432" formatCode="m/d/yy\ h:mm;@">
                        <c:v>45779.75</c:v>
                      </c:pt>
                      <c:pt idx="433" formatCode="m/d/yy\ h:mm;@">
                        <c:v>45779.833333333336</c:v>
                      </c:pt>
                      <c:pt idx="434" formatCode="m/d/yy\ h:mm;@">
                        <c:v>45779.916666666664</c:v>
                      </c:pt>
                      <c:pt idx="435" formatCode="m/d/yy\ h:mm;@">
                        <c:v>45780</c:v>
                      </c:pt>
                      <c:pt idx="436" formatCode="m/d/yy\ h:mm;@">
                        <c:v>45780.083333333336</c:v>
                      </c:pt>
                      <c:pt idx="437" formatCode="m/d/yy\ h:mm;@">
                        <c:v>45780.166666666664</c:v>
                      </c:pt>
                      <c:pt idx="438" formatCode="m/d/yy\ h:mm;@">
                        <c:v>45780.25</c:v>
                      </c:pt>
                      <c:pt idx="439" formatCode="m/d/yy\ h:mm;@">
                        <c:v>45780.333333333336</c:v>
                      </c:pt>
                      <c:pt idx="440" formatCode="m/d/yy\ h:mm;@">
                        <c:v>45780.416666666664</c:v>
                      </c:pt>
                      <c:pt idx="441" formatCode="m/d/yy\ h:mm;@">
                        <c:v>45780.5</c:v>
                      </c:pt>
                      <c:pt idx="442" formatCode="m/d/yy\ h:mm;@">
                        <c:v>45780.583333333336</c:v>
                      </c:pt>
                      <c:pt idx="443" formatCode="m/d/yy\ h:mm;@">
                        <c:v>45780.666666666664</c:v>
                      </c:pt>
                      <c:pt idx="444" formatCode="m/d/yy\ h:mm;@">
                        <c:v>45780.75</c:v>
                      </c:pt>
                      <c:pt idx="445" formatCode="m/d/yy\ h:mm;@">
                        <c:v>45780.833333333336</c:v>
                      </c:pt>
                      <c:pt idx="446" formatCode="m/d/yy\ h:mm;@">
                        <c:v>45780.916666666664</c:v>
                      </c:pt>
                      <c:pt idx="447" formatCode="m/d/yy\ h:mm;@">
                        <c:v>45781</c:v>
                      </c:pt>
                      <c:pt idx="448" formatCode="m/d/yy\ h:mm;@">
                        <c:v>45781.083333333336</c:v>
                      </c:pt>
                      <c:pt idx="449" formatCode="m/d/yy\ h:mm;@">
                        <c:v>45781.166666666664</c:v>
                      </c:pt>
                      <c:pt idx="450" formatCode="m/d/yy\ h:mm;@">
                        <c:v>45781.25</c:v>
                      </c:pt>
                      <c:pt idx="451" formatCode="m/d/yy\ h:mm;@">
                        <c:v>45781.333333333336</c:v>
                      </c:pt>
                      <c:pt idx="452" formatCode="m/d/yy\ h:mm;@">
                        <c:v>45781.416666666664</c:v>
                      </c:pt>
                      <c:pt idx="453" formatCode="m/d/yy\ h:mm;@">
                        <c:v>45781.5</c:v>
                      </c:pt>
                      <c:pt idx="454" formatCode="m/d/yy\ h:mm;@">
                        <c:v>45781.583333333336</c:v>
                      </c:pt>
                      <c:pt idx="455" formatCode="m/d/yy\ h:mm;@">
                        <c:v>45781.666666666664</c:v>
                      </c:pt>
                      <c:pt idx="456" formatCode="m/d/yy\ h:mm;@">
                        <c:v>45781.75</c:v>
                      </c:pt>
                      <c:pt idx="457" formatCode="m/d/yy\ h:mm;@">
                        <c:v>45781.833333333336</c:v>
                      </c:pt>
                      <c:pt idx="458" formatCode="m/d/yy\ h:mm;@">
                        <c:v>45781.916666666664</c:v>
                      </c:pt>
                      <c:pt idx="459" formatCode="m/d/yy\ h:mm;@">
                        <c:v>45782</c:v>
                      </c:pt>
                      <c:pt idx="460" formatCode="m/d/yy\ h:mm;@">
                        <c:v>45782.083333333336</c:v>
                      </c:pt>
                      <c:pt idx="461" formatCode="m/d/yy\ h:mm;@">
                        <c:v>45782.166666666664</c:v>
                      </c:pt>
                      <c:pt idx="462" formatCode="m/d/yy\ h:mm;@">
                        <c:v>45782.25</c:v>
                      </c:pt>
                      <c:pt idx="463" formatCode="m/d/yy\ h:mm;@">
                        <c:v>45782.333333333336</c:v>
                      </c:pt>
                      <c:pt idx="464" formatCode="m/d/yy\ h:mm;@">
                        <c:v>45782.416666666664</c:v>
                      </c:pt>
                      <c:pt idx="465" formatCode="m/d/yy\ h:mm;@">
                        <c:v>45782.5</c:v>
                      </c:pt>
                      <c:pt idx="466" formatCode="m/d/yy\ h:mm;@">
                        <c:v>45782.583333333336</c:v>
                      </c:pt>
                      <c:pt idx="467" formatCode="m/d/yy\ h:mm;@">
                        <c:v>45782.666666666664</c:v>
                      </c:pt>
                      <c:pt idx="468" formatCode="m/d/yy\ h:mm;@">
                        <c:v>45782.75</c:v>
                      </c:pt>
                      <c:pt idx="469" formatCode="m/d/yy\ h:mm;@">
                        <c:v>45782.833333333336</c:v>
                      </c:pt>
                      <c:pt idx="470" formatCode="m/d/yy\ h:mm;@">
                        <c:v>45782.916666666664</c:v>
                      </c:pt>
                      <c:pt idx="471" formatCode="m/d/yy\ h:mm;@">
                        <c:v>45783</c:v>
                      </c:pt>
                      <c:pt idx="472" formatCode="m/d/yy\ h:mm;@">
                        <c:v>45783.083333333336</c:v>
                      </c:pt>
                      <c:pt idx="473" formatCode="m/d/yy\ h:mm;@">
                        <c:v>45783.166666666664</c:v>
                      </c:pt>
                      <c:pt idx="474" formatCode="m/d/yy\ h:mm;@">
                        <c:v>45783.25</c:v>
                      </c:pt>
                      <c:pt idx="475" formatCode="m/d/yy\ h:mm;@">
                        <c:v>45783.333333333336</c:v>
                      </c:pt>
                      <c:pt idx="476" formatCode="m/d/yy\ h:mm;@">
                        <c:v>45783.416666666664</c:v>
                      </c:pt>
                      <c:pt idx="477" formatCode="m/d/yy\ h:mm;@">
                        <c:v>45783.5</c:v>
                      </c:pt>
                      <c:pt idx="478" formatCode="m/d/yy\ h:mm;@">
                        <c:v>45783.583333333336</c:v>
                      </c:pt>
                      <c:pt idx="479" formatCode="m/d/yy\ h:mm;@">
                        <c:v>45783.666666666664</c:v>
                      </c:pt>
                      <c:pt idx="480" formatCode="m/d/yy\ h:mm;@">
                        <c:v>45783.75</c:v>
                      </c:pt>
                      <c:pt idx="481" formatCode="m/d/yy\ h:mm;@">
                        <c:v>45783.833333333336</c:v>
                      </c:pt>
                      <c:pt idx="482" formatCode="m/d/yy\ h:mm;@">
                        <c:v>45783.916666666664</c:v>
                      </c:pt>
                      <c:pt idx="483" formatCode="m/d/yy\ h:mm;@">
                        <c:v>45784</c:v>
                      </c:pt>
                      <c:pt idx="484" formatCode="m/d/yy\ h:mm;@">
                        <c:v>45784.083333333336</c:v>
                      </c:pt>
                      <c:pt idx="485" formatCode="m/d/yy\ h:mm;@">
                        <c:v>45784.166666666664</c:v>
                      </c:pt>
                      <c:pt idx="486" formatCode="m/d/yy\ h:mm;@">
                        <c:v>45784.25</c:v>
                      </c:pt>
                      <c:pt idx="487" formatCode="m/d/yy\ h:mm;@">
                        <c:v>45784.333333333336</c:v>
                      </c:pt>
                      <c:pt idx="488" formatCode="m/d/yy\ h:mm;@">
                        <c:v>45784.416666666664</c:v>
                      </c:pt>
                      <c:pt idx="489" formatCode="m/d/yy\ h:mm;@">
                        <c:v>45784.5</c:v>
                      </c:pt>
                      <c:pt idx="490" formatCode="m/d/yy\ h:mm;@">
                        <c:v>45784.583333333336</c:v>
                      </c:pt>
                      <c:pt idx="491" formatCode="m/d/yy\ h:mm;@">
                        <c:v>45784.666666666664</c:v>
                      </c:pt>
                      <c:pt idx="492" formatCode="m/d/yy\ h:mm;@">
                        <c:v>45784.75</c:v>
                      </c:pt>
                      <c:pt idx="493" formatCode="m/d/yy\ h:mm;@">
                        <c:v>45784.833333333336</c:v>
                      </c:pt>
                      <c:pt idx="494" formatCode="m/d/yy\ h:mm;@">
                        <c:v>45784.916666666664</c:v>
                      </c:pt>
                      <c:pt idx="495" formatCode="m/d/yy\ h:mm;@">
                        <c:v>45785</c:v>
                      </c:pt>
                      <c:pt idx="496" formatCode="m/d/yy\ h:mm;@">
                        <c:v>45785.083333333336</c:v>
                      </c:pt>
                      <c:pt idx="497" formatCode="m/d/yy\ h:mm;@">
                        <c:v>45785.166666666664</c:v>
                      </c:pt>
                      <c:pt idx="498" formatCode="m/d/yy\ h:mm;@">
                        <c:v>45785.25</c:v>
                      </c:pt>
                      <c:pt idx="499" formatCode="m/d/yy\ h:mm;@">
                        <c:v>45785.333333333336</c:v>
                      </c:pt>
                      <c:pt idx="500" formatCode="m/d/yy\ h:mm;@">
                        <c:v>45785.416666666664</c:v>
                      </c:pt>
                      <c:pt idx="501" formatCode="m/d/yy\ h:mm;@">
                        <c:v>45785.5</c:v>
                      </c:pt>
                      <c:pt idx="502" formatCode="m/d/yy\ h:mm;@">
                        <c:v>45785.583333333336</c:v>
                      </c:pt>
                      <c:pt idx="503" formatCode="m/d/yy\ h:mm;@">
                        <c:v>45785.666666666664</c:v>
                      </c:pt>
                      <c:pt idx="504" formatCode="m/d/yy\ h:mm;@">
                        <c:v>45785.75</c:v>
                      </c:pt>
                      <c:pt idx="505" formatCode="m/d/yy\ h:mm;@">
                        <c:v>45785.833333333336</c:v>
                      </c:pt>
                      <c:pt idx="506" formatCode="m/d/yy\ h:mm;@">
                        <c:v>45785.916666666664</c:v>
                      </c:pt>
                      <c:pt idx="507" formatCode="m/d/yy\ h:mm;@">
                        <c:v>45786</c:v>
                      </c:pt>
                      <c:pt idx="508" formatCode="m/d/yy\ h:mm;@">
                        <c:v>45786.083333333336</c:v>
                      </c:pt>
                      <c:pt idx="509" formatCode="m/d/yy\ h:mm;@">
                        <c:v>45786.166666666664</c:v>
                      </c:pt>
                      <c:pt idx="510" formatCode="m/d/yy\ h:mm;@">
                        <c:v>45786.25</c:v>
                      </c:pt>
                      <c:pt idx="511" formatCode="m/d/yy\ h:mm;@">
                        <c:v>45786.333333333336</c:v>
                      </c:pt>
                      <c:pt idx="512" formatCode="m/d/yy\ h:mm;@">
                        <c:v>45786.416666666664</c:v>
                      </c:pt>
                      <c:pt idx="513" formatCode="m/d/yy\ h:mm;@">
                        <c:v>45786.5</c:v>
                      </c:pt>
                      <c:pt idx="514" formatCode="m/d/yy\ h:mm;@">
                        <c:v>45786.583333333336</c:v>
                      </c:pt>
                      <c:pt idx="515" formatCode="m/d/yy\ h:mm;@">
                        <c:v>45786.666666666664</c:v>
                      </c:pt>
                      <c:pt idx="516" formatCode="m/d/yy\ h:mm;@">
                        <c:v>45786.75</c:v>
                      </c:pt>
                      <c:pt idx="517" formatCode="m/d/yy\ h:mm;@">
                        <c:v>45786.833333333336</c:v>
                      </c:pt>
                      <c:pt idx="518" formatCode="m/d/yy\ h:mm;@">
                        <c:v>45786.916666666664</c:v>
                      </c:pt>
                      <c:pt idx="519" formatCode="m/d/yy\ h:mm;@">
                        <c:v>45787</c:v>
                      </c:pt>
                      <c:pt idx="520" formatCode="m/d/yy\ h:mm;@">
                        <c:v>45787.083333333336</c:v>
                      </c:pt>
                      <c:pt idx="521" formatCode="m/d/yy\ h:mm;@">
                        <c:v>45787.166666666664</c:v>
                      </c:pt>
                      <c:pt idx="522" formatCode="m/d/yy\ h:mm;@">
                        <c:v>45787.25</c:v>
                      </c:pt>
                      <c:pt idx="523" formatCode="m/d/yy\ h:mm;@">
                        <c:v>45787.333333333336</c:v>
                      </c:pt>
                      <c:pt idx="524" formatCode="m/d/yy\ h:mm;@">
                        <c:v>45787.416666666664</c:v>
                      </c:pt>
                      <c:pt idx="525" formatCode="m/d/yy\ h:mm;@">
                        <c:v>45787.5</c:v>
                      </c:pt>
                      <c:pt idx="526" formatCode="m/d/yy\ h:mm;@">
                        <c:v>45787.583333333336</c:v>
                      </c:pt>
                      <c:pt idx="527" formatCode="m/d/yy\ h:mm;@">
                        <c:v>45787.666666666664</c:v>
                      </c:pt>
                      <c:pt idx="528" formatCode="m/d/yy\ h:mm;@">
                        <c:v>45787.75</c:v>
                      </c:pt>
                      <c:pt idx="529" formatCode="m/d/yy\ h:mm;@">
                        <c:v>45787.833333333336</c:v>
                      </c:pt>
                      <c:pt idx="530" formatCode="m/d/yy\ h:mm;@">
                        <c:v>45787.916666666664</c:v>
                      </c:pt>
                      <c:pt idx="531" formatCode="m/d/yy\ h:mm;@">
                        <c:v>45788</c:v>
                      </c:pt>
                      <c:pt idx="532" formatCode="m/d/yy\ h:mm;@">
                        <c:v>45788.083333333336</c:v>
                      </c:pt>
                      <c:pt idx="533" formatCode="m/d/yy\ h:mm;@">
                        <c:v>45788.166666666664</c:v>
                      </c:pt>
                      <c:pt idx="534" formatCode="m/d/yy\ h:mm;@">
                        <c:v>45788.25</c:v>
                      </c:pt>
                      <c:pt idx="535" formatCode="m/d/yy\ h:mm;@">
                        <c:v>45788.333333333336</c:v>
                      </c:pt>
                      <c:pt idx="536" formatCode="m/d/yy\ h:mm;@">
                        <c:v>45788.416666666664</c:v>
                      </c:pt>
                      <c:pt idx="537" formatCode="m/d/yy\ h:mm;@">
                        <c:v>45788.5</c:v>
                      </c:pt>
                      <c:pt idx="538" formatCode="m/d/yy\ h:mm;@">
                        <c:v>45788.583333333336</c:v>
                      </c:pt>
                      <c:pt idx="539" formatCode="m/d/yy\ h:mm;@">
                        <c:v>45788.666666666664</c:v>
                      </c:pt>
                      <c:pt idx="540" formatCode="m/d/yy\ h:mm;@">
                        <c:v>45788.75</c:v>
                      </c:pt>
                      <c:pt idx="541" formatCode="m/d/yy\ h:mm;@">
                        <c:v>45788.833333333336</c:v>
                      </c:pt>
                      <c:pt idx="542" formatCode="m/d/yy\ h:mm;@">
                        <c:v>45788.916666666664</c:v>
                      </c:pt>
                      <c:pt idx="543" formatCode="m/d/yy\ h:mm;@">
                        <c:v>45789</c:v>
                      </c:pt>
                      <c:pt idx="544" formatCode="m/d/yy\ h:mm;@">
                        <c:v>45789.083333333336</c:v>
                      </c:pt>
                      <c:pt idx="545" formatCode="m/d/yy\ h:mm;@">
                        <c:v>45789.166666666664</c:v>
                      </c:pt>
                      <c:pt idx="546" formatCode="m/d/yy\ h:mm;@">
                        <c:v>45789.25</c:v>
                      </c:pt>
                      <c:pt idx="547" formatCode="m/d/yy\ h:mm;@">
                        <c:v>45789.333333333336</c:v>
                      </c:pt>
                      <c:pt idx="548" formatCode="m/d/yy\ h:mm;@">
                        <c:v>45789.416666666664</c:v>
                      </c:pt>
                      <c:pt idx="549" formatCode="m/d/yy\ h:mm;@">
                        <c:v>45789.5</c:v>
                      </c:pt>
                      <c:pt idx="550" formatCode="m/d/yy\ h:mm;@">
                        <c:v>45789.583333333336</c:v>
                      </c:pt>
                      <c:pt idx="551" formatCode="m/d/yy\ h:mm;@">
                        <c:v>45789.666666666664</c:v>
                      </c:pt>
                      <c:pt idx="552" formatCode="m/d/yy\ h:mm;@">
                        <c:v>45789.75</c:v>
                      </c:pt>
                      <c:pt idx="553" formatCode="m/d/yy\ h:mm;@">
                        <c:v>45789.833333333336</c:v>
                      </c:pt>
                      <c:pt idx="554" formatCode="m/d/yy\ h:mm;@">
                        <c:v>45789.916666666664</c:v>
                      </c:pt>
                      <c:pt idx="555" formatCode="m/d/yy\ h:mm;@">
                        <c:v>45790</c:v>
                      </c:pt>
                      <c:pt idx="556" formatCode="m/d/yy\ h:mm;@">
                        <c:v>45790.083333333336</c:v>
                      </c:pt>
                      <c:pt idx="557" formatCode="m/d/yy\ h:mm;@">
                        <c:v>45790.166666666664</c:v>
                      </c:pt>
                      <c:pt idx="558" formatCode="m/d/yy\ h:mm;@">
                        <c:v>45790.25</c:v>
                      </c:pt>
                      <c:pt idx="559" formatCode="m/d/yy\ h:mm;@">
                        <c:v>45790.333333333336</c:v>
                      </c:pt>
                      <c:pt idx="560" formatCode="m/d/yy\ h:mm;@">
                        <c:v>45790.416666666664</c:v>
                      </c:pt>
                      <c:pt idx="561" formatCode="m/d/yy\ h:mm;@">
                        <c:v>45790.5</c:v>
                      </c:pt>
                      <c:pt idx="562" formatCode="m/d/yy\ h:mm;@">
                        <c:v>45790.583333333336</c:v>
                      </c:pt>
                      <c:pt idx="563" formatCode="m/d/yy\ h:mm;@">
                        <c:v>45790.666666666664</c:v>
                      </c:pt>
                      <c:pt idx="564" formatCode="m/d/yy\ h:mm;@">
                        <c:v>45790.75</c:v>
                      </c:pt>
                      <c:pt idx="565" formatCode="m/d/yy\ h:mm;@">
                        <c:v>45790.833333333336</c:v>
                      </c:pt>
                      <c:pt idx="566" formatCode="m/d/yy\ h:mm;@">
                        <c:v>45790.916666666664</c:v>
                      </c:pt>
                      <c:pt idx="567" formatCode="m/d/yy\ h:mm;@">
                        <c:v>45791</c:v>
                      </c:pt>
                      <c:pt idx="568" formatCode="m/d/yy\ h:mm;@">
                        <c:v>45791.083333333336</c:v>
                      </c:pt>
                      <c:pt idx="569" formatCode="m/d/yy\ h:mm;@">
                        <c:v>45791.166666666664</c:v>
                      </c:pt>
                      <c:pt idx="570" formatCode="m/d/yy\ h:mm;@">
                        <c:v>45791.25</c:v>
                      </c:pt>
                      <c:pt idx="571" formatCode="m/d/yy\ h:mm;@">
                        <c:v>45791.333333333336</c:v>
                      </c:pt>
                      <c:pt idx="572" formatCode="m/d/yy\ h:mm;@">
                        <c:v>45791.416666666664</c:v>
                      </c:pt>
                      <c:pt idx="573" formatCode="m/d/yy\ h:mm;@">
                        <c:v>45791.5</c:v>
                      </c:pt>
                      <c:pt idx="574" formatCode="m/d/yy\ h:mm;@">
                        <c:v>45791.583333333336</c:v>
                      </c:pt>
                      <c:pt idx="575" formatCode="m/d/yy\ h:mm;@">
                        <c:v>45791.666666666664</c:v>
                      </c:pt>
                      <c:pt idx="576" formatCode="m/d/yy\ h:mm;@">
                        <c:v>45791.75</c:v>
                      </c:pt>
                      <c:pt idx="577" formatCode="m/d/yy\ h:mm;@">
                        <c:v>45791.833333333336</c:v>
                      </c:pt>
                      <c:pt idx="578" formatCode="m/d/yy\ h:mm;@">
                        <c:v>45791.916666666664</c:v>
                      </c:pt>
                      <c:pt idx="579" formatCode="m/d/yy\ h:mm;@">
                        <c:v>45792</c:v>
                      </c:pt>
                      <c:pt idx="580" formatCode="m/d/yy\ h:mm;@">
                        <c:v>45792.083333333336</c:v>
                      </c:pt>
                      <c:pt idx="581" formatCode="m/d/yy\ h:mm;@">
                        <c:v>45792.166666666664</c:v>
                      </c:pt>
                      <c:pt idx="582" formatCode="m/d/yy\ h:mm;@">
                        <c:v>45792.25</c:v>
                      </c:pt>
                      <c:pt idx="583" formatCode="m/d/yy\ h:mm;@">
                        <c:v>45792.333333333336</c:v>
                      </c:pt>
                      <c:pt idx="584" formatCode="m/d/yy\ h:mm;@">
                        <c:v>45792.416666666664</c:v>
                      </c:pt>
                      <c:pt idx="585" formatCode="m/d/yy\ h:mm;@">
                        <c:v>45792.5</c:v>
                      </c:pt>
                      <c:pt idx="586" formatCode="m/d/yy\ h:mm;@">
                        <c:v>45792.583333333336</c:v>
                      </c:pt>
                      <c:pt idx="587" formatCode="m/d/yy\ h:mm;@">
                        <c:v>45792.666666666664</c:v>
                      </c:pt>
                      <c:pt idx="588" formatCode="m/d/yy\ h:mm;@">
                        <c:v>45792.75</c:v>
                      </c:pt>
                      <c:pt idx="589" formatCode="m/d/yy\ h:mm;@">
                        <c:v>45792.833333333336</c:v>
                      </c:pt>
                      <c:pt idx="590" formatCode="m/d/yy\ h:mm;@">
                        <c:v>45792.916666666664</c:v>
                      </c:pt>
                      <c:pt idx="591" formatCode="m/d/yy\ h:mm;@">
                        <c:v>45793</c:v>
                      </c:pt>
                      <c:pt idx="592" formatCode="m/d/yy\ h:mm;@">
                        <c:v>45793.083333333336</c:v>
                      </c:pt>
                      <c:pt idx="593" formatCode="m/d/yy\ h:mm;@">
                        <c:v>45793.166666666664</c:v>
                      </c:pt>
                      <c:pt idx="594" formatCode="m/d/yy\ h:mm;@">
                        <c:v>45793.25</c:v>
                      </c:pt>
                      <c:pt idx="595" formatCode="m/d/yy\ h:mm;@">
                        <c:v>45793.333333333336</c:v>
                      </c:pt>
                      <c:pt idx="596" formatCode="m/d/yy\ h:mm;@">
                        <c:v>45793.416666666664</c:v>
                      </c:pt>
                      <c:pt idx="597" formatCode="m/d/yy\ h:mm;@">
                        <c:v>45793.5</c:v>
                      </c:pt>
                      <c:pt idx="598" formatCode="m/d/yy\ h:mm;@">
                        <c:v>45793.583333333336</c:v>
                      </c:pt>
                      <c:pt idx="599" formatCode="m/d/yy\ h:mm;@">
                        <c:v>45793.666666666664</c:v>
                      </c:pt>
                      <c:pt idx="600" formatCode="m/d/yy\ h:mm;@">
                        <c:v>45793.75</c:v>
                      </c:pt>
                      <c:pt idx="601" formatCode="m/d/yy\ h:mm;@">
                        <c:v>45793.833333333336</c:v>
                      </c:pt>
                      <c:pt idx="602" formatCode="m/d/yy\ h:mm;@">
                        <c:v>45793.916666666664</c:v>
                      </c:pt>
                      <c:pt idx="603" formatCode="m/d/yy\ h:mm;@">
                        <c:v>45794</c:v>
                      </c:pt>
                      <c:pt idx="604" formatCode="m/d/yy\ h:mm;@">
                        <c:v>45794.083333333336</c:v>
                      </c:pt>
                      <c:pt idx="605" formatCode="m/d/yy\ h:mm;@">
                        <c:v>45794.166666666664</c:v>
                      </c:pt>
                      <c:pt idx="606" formatCode="m/d/yy\ h:mm;@">
                        <c:v>45794.25</c:v>
                      </c:pt>
                      <c:pt idx="607" formatCode="m/d/yy\ h:mm;@">
                        <c:v>45794.333333333336</c:v>
                      </c:pt>
                      <c:pt idx="608" formatCode="m/d/yy\ h:mm;@">
                        <c:v>45794.416666666664</c:v>
                      </c:pt>
                      <c:pt idx="609" formatCode="m/d/yy\ h:mm;@">
                        <c:v>45794.5</c:v>
                      </c:pt>
                      <c:pt idx="610" formatCode="m/d/yy\ h:mm;@">
                        <c:v>45794.583333333336</c:v>
                      </c:pt>
                      <c:pt idx="611" formatCode="m/d/yy\ h:mm;@">
                        <c:v>45794.666666666664</c:v>
                      </c:pt>
                      <c:pt idx="612" formatCode="m/d/yy\ h:mm;@">
                        <c:v>45794.75</c:v>
                      </c:pt>
                      <c:pt idx="613" formatCode="m/d/yy\ h:mm;@">
                        <c:v>45794.833333333336</c:v>
                      </c:pt>
                      <c:pt idx="614" formatCode="m/d/yy\ h:mm;@">
                        <c:v>45794.916666666664</c:v>
                      </c:pt>
                      <c:pt idx="615" formatCode="m/d/yy\ h:mm;@">
                        <c:v>45795</c:v>
                      </c:pt>
                      <c:pt idx="616" formatCode="m/d/yy\ h:mm;@">
                        <c:v>45795.083333333336</c:v>
                      </c:pt>
                      <c:pt idx="617" formatCode="m/d/yy\ h:mm;@">
                        <c:v>45795.166666666664</c:v>
                      </c:pt>
                      <c:pt idx="618" formatCode="m/d/yy\ h:mm;@">
                        <c:v>45795.25</c:v>
                      </c:pt>
                      <c:pt idx="619" formatCode="m/d/yy\ h:mm;@">
                        <c:v>45795.333333333336</c:v>
                      </c:pt>
                      <c:pt idx="620" formatCode="m/d/yy\ h:mm;@">
                        <c:v>45795.416666666664</c:v>
                      </c:pt>
                      <c:pt idx="621" formatCode="m/d/yy\ h:mm;@">
                        <c:v>45795.5</c:v>
                      </c:pt>
                      <c:pt idx="622" formatCode="m/d/yy\ h:mm;@">
                        <c:v>45795.583333333336</c:v>
                      </c:pt>
                      <c:pt idx="623" formatCode="m/d/yy\ h:mm;@">
                        <c:v>45795.666666666664</c:v>
                      </c:pt>
                      <c:pt idx="624" formatCode="m/d/yy\ h:mm;@">
                        <c:v>45795.75</c:v>
                      </c:pt>
                      <c:pt idx="625" formatCode="m/d/yy\ h:mm;@">
                        <c:v>45795.833333333336</c:v>
                      </c:pt>
                      <c:pt idx="626" formatCode="m/d/yy\ h:mm;@">
                        <c:v>45795.916666666664</c:v>
                      </c:pt>
                      <c:pt idx="627" formatCode="m/d/yy\ h:mm;@">
                        <c:v>45796</c:v>
                      </c:pt>
                      <c:pt idx="628" formatCode="m/d/yy\ h:mm;@">
                        <c:v>45796.083333333336</c:v>
                      </c:pt>
                      <c:pt idx="629" formatCode="m/d/yy\ h:mm;@">
                        <c:v>45796.166666666664</c:v>
                      </c:pt>
                      <c:pt idx="630" formatCode="m/d/yy\ h:mm;@">
                        <c:v>45796.25</c:v>
                      </c:pt>
                      <c:pt idx="631" formatCode="m/d/yy\ h:mm;@">
                        <c:v>45796.333333333336</c:v>
                      </c:pt>
                      <c:pt idx="632" formatCode="m/d/yy\ h:mm;@">
                        <c:v>45796.416666666664</c:v>
                      </c:pt>
                      <c:pt idx="633" formatCode="m/d/yy\ h:mm;@">
                        <c:v>45796.5</c:v>
                      </c:pt>
                      <c:pt idx="634" formatCode="m/d/yy\ h:mm;@">
                        <c:v>45796.583333333336</c:v>
                      </c:pt>
                      <c:pt idx="635" formatCode="m/d/yy\ h:mm;@">
                        <c:v>45796.666666666664</c:v>
                      </c:pt>
                      <c:pt idx="636" formatCode="m/d/yy\ h:mm;@">
                        <c:v>45796.75</c:v>
                      </c:pt>
                      <c:pt idx="637" formatCode="m/d/yy\ h:mm;@">
                        <c:v>45796.833333333336</c:v>
                      </c:pt>
                      <c:pt idx="638" formatCode="m/d/yy\ h:mm;@">
                        <c:v>45796.916666666664</c:v>
                      </c:pt>
                      <c:pt idx="639" formatCode="m/d/yy\ h:mm;@">
                        <c:v>45797</c:v>
                      </c:pt>
                      <c:pt idx="640" formatCode="m/d/yy\ h:mm;@">
                        <c:v>45797.083333333336</c:v>
                      </c:pt>
                      <c:pt idx="641" formatCode="m/d/yy\ h:mm;@">
                        <c:v>45797.166666666664</c:v>
                      </c:pt>
                      <c:pt idx="642" formatCode="m/d/yy\ h:mm;@">
                        <c:v>45797.25</c:v>
                      </c:pt>
                      <c:pt idx="643" formatCode="m/d/yy\ h:mm;@">
                        <c:v>45797.333333333336</c:v>
                      </c:pt>
                      <c:pt idx="644" formatCode="m/d/yy\ h:mm;@">
                        <c:v>45797.416666666664</c:v>
                      </c:pt>
                      <c:pt idx="645" formatCode="m/d/yy\ h:mm;@">
                        <c:v>45797.5</c:v>
                      </c:pt>
                      <c:pt idx="646" formatCode="m/d/yy\ h:mm;@">
                        <c:v>45797.583333333336</c:v>
                      </c:pt>
                      <c:pt idx="647" formatCode="m/d/yy\ h:mm;@">
                        <c:v>45797.666666666664</c:v>
                      </c:pt>
                      <c:pt idx="648" formatCode="m/d/yy\ h:mm;@">
                        <c:v>45797.75</c:v>
                      </c:pt>
                      <c:pt idx="649" formatCode="m/d/yy\ h:mm;@">
                        <c:v>45797.833333333336</c:v>
                      </c:pt>
                      <c:pt idx="650" formatCode="m/d/yy\ h:mm;@">
                        <c:v>45797.916666666664</c:v>
                      </c:pt>
                      <c:pt idx="651" formatCode="m/d/yy\ h:mm;@">
                        <c:v>45798</c:v>
                      </c:pt>
                      <c:pt idx="652" formatCode="m/d/yy\ h:mm;@">
                        <c:v>45798.083333333336</c:v>
                      </c:pt>
                      <c:pt idx="653" formatCode="m/d/yy\ h:mm;@">
                        <c:v>45798.166666666664</c:v>
                      </c:pt>
                      <c:pt idx="654" formatCode="m/d/yy\ h:mm;@">
                        <c:v>45798.25</c:v>
                      </c:pt>
                      <c:pt idx="655" formatCode="m/d/yy\ h:mm;@">
                        <c:v>45798.333333333336</c:v>
                      </c:pt>
                      <c:pt idx="656" formatCode="m/d/yy\ h:mm;@">
                        <c:v>45798.416666666664</c:v>
                      </c:pt>
                      <c:pt idx="657" formatCode="m/d/yy\ h:mm;@">
                        <c:v>45798.5</c:v>
                      </c:pt>
                      <c:pt idx="658" formatCode="m/d/yy\ h:mm;@">
                        <c:v>45798.583333333336</c:v>
                      </c:pt>
                      <c:pt idx="659" formatCode="m/d/yy\ h:mm;@">
                        <c:v>45798.666666666664</c:v>
                      </c:pt>
                      <c:pt idx="660" formatCode="m/d/yy\ h:mm;@">
                        <c:v>45798.75</c:v>
                      </c:pt>
                      <c:pt idx="661" formatCode="m/d/yy\ h:mm;@">
                        <c:v>45798.833333333336</c:v>
                      </c:pt>
                      <c:pt idx="662" formatCode="m/d/yy\ h:mm;@">
                        <c:v>45798.916666666664</c:v>
                      </c:pt>
                      <c:pt idx="663" formatCode="m/d/yy\ h:mm;@">
                        <c:v>45799</c:v>
                      </c:pt>
                      <c:pt idx="664" formatCode="m/d/yy\ h:mm;@">
                        <c:v>45799.083333333336</c:v>
                      </c:pt>
                      <c:pt idx="665" formatCode="m/d/yy\ h:mm;@">
                        <c:v>45799.166666666664</c:v>
                      </c:pt>
                      <c:pt idx="666" formatCode="m/d/yy\ h:mm;@">
                        <c:v>45799.25</c:v>
                      </c:pt>
                      <c:pt idx="667" formatCode="m/d/yy\ h:mm;@">
                        <c:v>45799.333333333336</c:v>
                      </c:pt>
                      <c:pt idx="668" formatCode="m/d/yy\ h:mm;@">
                        <c:v>45799.416666666664</c:v>
                      </c:pt>
                      <c:pt idx="669" formatCode="m/d/yy\ h:mm;@">
                        <c:v>45799.5</c:v>
                      </c:pt>
                      <c:pt idx="670" formatCode="m/d/yy\ h:mm;@">
                        <c:v>45799.583333333336</c:v>
                      </c:pt>
                      <c:pt idx="671" formatCode="m/d/yy\ h:mm;@">
                        <c:v>45799.666666666664</c:v>
                      </c:pt>
                      <c:pt idx="672" formatCode="m/d/yy\ h:mm;@">
                        <c:v>45799.75</c:v>
                      </c:pt>
                      <c:pt idx="673" formatCode="m/d/yy\ h:mm;@">
                        <c:v>45799.833333333336</c:v>
                      </c:pt>
                      <c:pt idx="674" formatCode="m/d/yy\ h:mm;@">
                        <c:v>45799.916666666664</c:v>
                      </c:pt>
                      <c:pt idx="675" formatCode="m/d/yy\ h:mm;@">
                        <c:v>45800</c:v>
                      </c:pt>
                      <c:pt idx="676" formatCode="m/d/yy\ h:mm;@">
                        <c:v>45800.083333333336</c:v>
                      </c:pt>
                      <c:pt idx="677" formatCode="m/d/yy\ h:mm;@">
                        <c:v>45800.166666666664</c:v>
                      </c:pt>
                      <c:pt idx="678" formatCode="m/d/yy\ h:mm;@">
                        <c:v>45800.25</c:v>
                      </c:pt>
                      <c:pt idx="679" formatCode="m/d/yy\ h:mm;@">
                        <c:v>45800.333333333336</c:v>
                      </c:pt>
                      <c:pt idx="680" formatCode="m/d/yy\ h:mm;@">
                        <c:v>45800.416666666664</c:v>
                      </c:pt>
                      <c:pt idx="681" formatCode="m/d/yy\ h:mm;@">
                        <c:v>45800.5</c:v>
                      </c:pt>
                      <c:pt idx="682" formatCode="m/d/yy\ h:mm;@">
                        <c:v>45800.583333333336</c:v>
                      </c:pt>
                      <c:pt idx="683" formatCode="m/d/yy\ h:mm;@">
                        <c:v>45800.666666666664</c:v>
                      </c:pt>
                      <c:pt idx="684" formatCode="m/d/yy\ h:mm;@">
                        <c:v>45800.75</c:v>
                      </c:pt>
                      <c:pt idx="685" formatCode="m/d/yy\ h:mm;@">
                        <c:v>45800.833333333336</c:v>
                      </c:pt>
                      <c:pt idx="686" formatCode="m/d/yy\ h:mm;@">
                        <c:v>45800.916666666664</c:v>
                      </c:pt>
                      <c:pt idx="687" formatCode="m/d/yy\ h:mm;@">
                        <c:v>45801</c:v>
                      </c:pt>
                      <c:pt idx="688" formatCode="m/d/yy\ h:mm;@">
                        <c:v>45801.083333333336</c:v>
                      </c:pt>
                      <c:pt idx="689" formatCode="m/d/yy\ h:mm;@">
                        <c:v>45801.166666666664</c:v>
                      </c:pt>
                      <c:pt idx="690" formatCode="m/d/yy\ h:mm;@">
                        <c:v>45801.25</c:v>
                      </c:pt>
                      <c:pt idx="691" formatCode="m/d/yy\ h:mm;@">
                        <c:v>45801.333333333336</c:v>
                      </c:pt>
                      <c:pt idx="692" formatCode="m/d/yy\ h:mm;@">
                        <c:v>45801.416666666664</c:v>
                      </c:pt>
                      <c:pt idx="693" formatCode="m/d/yy\ h:mm;@">
                        <c:v>45801.5</c:v>
                      </c:pt>
                      <c:pt idx="694" formatCode="m/d/yy\ h:mm;@">
                        <c:v>45801.583333333336</c:v>
                      </c:pt>
                      <c:pt idx="695" formatCode="m/d/yy\ h:mm;@">
                        <c:v>45801.666666666664</c:v>
                      </c:pt>
                      <c:pt idx="696" formatCode="m/d/yy\ h:mm;@">
                        <c:v>45801.75</c:v>
                      </c:pt>
                      <c:pt idx="697" formatCode="m/d/yy\ h:mm;@">
                        <c:v>45801.833333333336</c:v>
                      </c:pt>
                      <c:pt idx="698" formatCode="m/d/yy\ h:mm;@">
                        <c:v>45801.916666666664</c:v>
                      </c:pt>
                      <c:pt idx="699" formatCode="m/d/yy\ h:mm;@">
                        <c:v>45802</c:v>
                      </c:pt>
                      <c:pt idx="700" formatCode="m/d/yy\ h:mm;@">
                        <c:v>45802.083333333336</c:v>
                      </c:pt>
                      <c:pt idx="701" formatCode="m/d/yy\ h:mm;@">
                        <c:v>45802.166666666664</c:v>
                      </c:pt>
                      <c:pt idx="702" formatCode="m/d/yy\ h:mm;@">
                        <c:v>45802.25</c:v>
                      </c:pt>
                      <c:pt idx="703" formatCode="m/d/yy\ h:mm;@">
                        <c:v>45802.333333333336</c:v>
                      </c:pt>
                      <c:pt idx="704" formatCode="m/d/yy\ h:mm;@">
                        <c:v>45802.416666666664</c:v>
                      </c:pt>
                      <c:pt idx="705" formatCode="m/d/yy\ h:mm;@">
                        <c:v>45802.5</c:v>
                      </c:pt>
                      <c:pt idx="706" formatCode="m/d/yy\ h:mm;@">
                        <c:v>45802.583333333336</c:v>
                      </c:pt>
                      <c:pt idx="707" formatCode="m/d/yy\ h:mm;@">
                        <c:v>45802.666666666664</c:v>
                      </c:pt>
                      <c:pt idx="708" formatCode="m/d/yy\ h:mm;@">
                        <c:v>45802.75</c:v>
                      </c:pt>
                      <c:pt idx="709" formatCode="m/d/yy\ h:mm;@">
                        <c:v>45802.833333333336</c:v>
                      </c:pt>
                      <c:pt idx="710" formatCode="m/d/yy\ h:mm;@">
                        <c:v>45802.916666666664</c:v>
                      </c:pt>
                      <c:pt idx="711" formatCode="m/d/yy\ h:mm;@">
                        <c:v>45803</c:v>
                      </c:pt>
                      <c:pt idx="712" formatCode="m/d/yy\ h:mm;@">
                        <c:v>45803.083333333336</c:v>
                      </c:pt>
                      <c:pt idx="713" formatCode="m/d/yy\ h:mm;@">
                        <c:v>45803.166666666664</c:v>
                      </c:pt>
                      <c:pt idx="714" formatCode="m/d/yy\ h:mm;@">
                        <c:v>45803.25</c:v>
                      </c:pt>
                      <c:pt idx="715" formatCode="m/d/yy\ h:mm;@">
                        <c:v>45803.333333333336</c:v>
                      </c:pt>
                      <c:pt idx="716" formatCode="m/d/yy\ h:mm;@">
                        <c:v>45803.416666666664</c:v>
                      </c:pt>
                      <c:pt idx="717" formatCode="m/d/yy\ h:mm;@">
                        <c:v>45803.5</c:v>
                      </c:pt>
                      <c:pt idx="718" formatCode="m/d/yy\ h:mm;@">
                        <c:v>45803.583333333336</c:v>
                      </c:pt>
                      <c:pt idx="719" formatCode="m/d/yy\ h:mm;@">
                        <c:v>45803.666666666664</c:v>
                      </c:pt>
                      <c:pt idx="720" formatCode="m/d/yy\ h:mm;@">
                        <c:v>45803.75</c:v>
                      </c:pt>
                      <c:pt idx="721" formatCode="m/d/yy\ h:mm;@">
                        <c:v>45803.833333333336</c:v>
                      </c:pt>
                      <c:pt idx="722" formatCode="m/d/yy\ h:mm;@">
                        <c:v>45803.916666666664</c:v>
                      </c:pt>
                      <c:pt idx="723" formatCode="m/d/yy\ h:mm;@">
                        <c:v>45804</c:v>
                      </c:pt>
                      <c:pt idx="724" formatCode="m/d/yy\ h:mm;@">
                        <c:v>45804.083333333336</c:v>
                      </c:pt>
                      <c:pt idx="725" formatCode="m/d/yy\ h:mm;@">
                        <c:v>45804.166666666664</c:v>
                      </c:pt>
                      <c:pt idx="726" formatCode="m/d/yy\ h:mm;@">
                        <c:v>45804.25</c:v>
                      </c:pt>
                      <c:pt idx="727" formatCode="m/d/yy\ h:mm;@">
                        <c:v>45804.333333333336</c:v>
                      </c:pt>
                      <c:pt idx="728" formatCode="m/d/yy\ h:mm;@">
                        <c:v>45804.416666666664</c:v>
                      </c:pt>
                      <c:pt idx="729" formatCode="m/d/yy\ h:mm;@">
                        <c:v>45804.5</c:v>
                      </c:pt>
                      <c:pt idx="730" formatCode="m/d/yy\ h:mm;@">
                        <c:v>45804.583333333336</c:v>
                      </c:pt>
                      <c:pt idx="731" formatCode="m/d/yy\ h:mm;@">
                        <c:v>45804.666666666664</c:v>
                      </c:pt>
                      <c:pt idx="732" formatCode="m/d/yy\ h:mm;@">
                        <c:v>45804.75</c:v>
                      </c:pt>
                      <c:pt idx="733" formatCode="m/d/yy\ h:mm;@">
                        <c:v>45804.833333333336</c:v>
                      </c:pt>
                      <c:pt idx="734" formatCode="m/d/yy\ h:mm;@">
                        <c:v>45804.916666666664</c:v>
                      </c:pt>
                      <c:pt idx="735" formatCode="m/d/yy\ h:mm;@">
                        <c:v>45805</c:v>
                      </c:pt>
                      <c:pt idx="736" formatCode="m/d/yy\ h:mm;@">
                        <c:v>45805.083333333336</c:v>
                      </c:pt>
                      <c:pt idx="737" formatCode="m/d/yy\ h:mm;@">
                        <c:v>45805.166666666664</c:v>
                      </c:pt>
                      <c:pt idx="738" formatCode="m/d/yy\ h:mm;@">
                        <c:v>45805.25</c:v>
                      </c:pt>
                      <c:pt idx="739" formatCode="m/d/yy\ h:mm;@">
                        <c:v>45805.333333333336</c:v>
                      </c:pt>
                      <c:pt idx="740" formatCode="m/d/yy\ h:mm;@">
                        <c:v>45805.416666666664</c:v>
                      </c:pt>
                      <c:pt idx="741" formatCode="m/d/yy\ h:mm;@">
                        <c:v>45805.5</c:v>
                      </c:pt>
                      <c:pt idx="742" formatCode="m/d/yy\ h:mm;@">
                        <c:v>45805.583333333336</c:v>
                      </c:pt>
                      <c:pt idx="743" formatCode="m/d/yy\ h:mm;@">
                        <c:v>45805.666666666664</c:v>
                      </c:pt>
                      <c:pt idx="744" formatCode="m/d/yy\ h:mm;@">
                        <c:v>45805.75</c:v>
                      </c:pt>
                      <c:pt idx="745" formatCode="m/d/yy\ h:mm;@">
                        <c:v>45805.833333333336</c:v>
                      </c:pt>
                      <c:pt idx="746" formatCode="m/d/yy\ h:mm;@">
                        <c:v>45805.916666666664</c:v>
                      </c:pt>
                      <c:pt idx="747" formatCode="m/d/yy\ h:mm;@">
                        <c:v>45806</c:v>
                      </c:pt>
                      <c:pt idx="748" formatCode="m/d/yy\ h:mm;@">
                        <c:v>45806.083333333336</c:v>
                      </c:pt>
                      <c:pt idx="749" formatCode="m/d/yy\ h:mm;@">
                        <c:v>45806.166666666664</c:v>
                      </c:pt>
                      <c:pt idx="750" formatCode="m/d/yy\ h:mm;@">
                        <c:v>45806.25</c:v>
                      </c:pt>
                      <c:pt idx="751" formatCode="m/d/yy\ h:mm;@">
                        <c:v>45806.333333333336</c:v>
                      </c:pt>
                      <c:pt idx="752" formatCode="m/d/yy\ h:mm;@">
                        <c:v>45806.416666666664</c:v>
                      </c:pt>
                      <c:pt idx="753" formatCode="m/d/yy\ h:mm;@">
                        <c:v>45806.5</c:v>
                      </c:pt>
                      <c:pt idx="754" formatCode="m/d/yy\ h:mm;@">
                        <c:v>45806.583333333336</c:v>
                      </c:pt>
                      <c:pt idx="755" formatCode="m/d/yy\ h:mm;@">
                        <c:v>45806.666666666664</c:v>
                      </c:pt>
                      <c:pt idx="756" formatCode="m/d/yy\ h:mm;@">
                        <c:v>45806.75</c:v>
                      </c:pt>
                      <c:pt idx="757" formatCode="m/d/yy\ h:mm;@">
                        <c:v>45806.833333333336</c:v>
                      </c:pt>
                      <c:pt idx="758" formatCode="m/d/yy\ h:mm;@">
                        <c:v>45806.916666666664</c:v>
                      </c:pt>
                      <c:pt idx="759" formatCode="m/d/yy\ h:mm;@">
                        <c:v>45807</c:v>
                      </c:pt>
                      <c:pt idx="760" formatCode="m/d/yy\ h:mm;@">
                        <c:v>45807.083333333336</c:v>
                      </c:pt>
                      <c:pt idx="761" formatCode="m/d/yy\ h:mm;@">
                        <c:v>45807.166666666664</c:v>
                      </c:pt>
                      <c:pt idx="762" formatCode="m/d/yy\ h:mm;@">
                        <c:v>45807.25</c:v>
                      </c:pt>
                      <c:pt idx="763" formatCode="m/d/yy\ h:mm;@">
                        <c:v>45807.333333333336</c:v>
                      </c:pt>
                      <c:pt idx="764" formatCode="m/d/yy\ h:mm;@">
                        <c:v>45807.416666666664</c:v>
                      </c:pt>
                      <c:pt idx="765" formatCode="m/d/yy\ h:mm;@">
                        <c:v>45807.5</c:v>
                      </c:pt>
                      <c:pt idx="766" formatCode="m/d/yy\ h:mm;@">
                        <c:v>45807.583333333336</c:v>
                      </c:pt>
                      <c:pt idx="767" formatCode="m/d/yy\ h:mm;@">
                        <c:v>45807.666666666664</c:v>
                      </c:pt>
                      <c:pt idx="768" formatCode="m/d/yy\ h:mm;@">
                        <c:v>45807.75</c:v>
                      </c:pt>
                      <c:pt idx="769" formatCode="m/d/yy\ h:mm;@">
                        <c:v>45807.833333333336</c:v>
                      </c:pt>
                      <c:pt idx="770" formatCode="m/d/yy\ h:mm;@">
                        <c:v>45807.916666666664</c:v>
                      </c:pt>
                      <c:pt idx="771" formatCode="m/d/yy\ h:mm;@">
                        <c:v>45808</c:v>
                      </c:pt>
                      <c:pt idx="772" formatCode="m/d/yy\ h:mm;@">
                        <c:v>45808.083333333336</c:v>
                      </c:pt>
                      <c:pt idx="773" formatCode="m/d/yy\ h:mm;@">
                        <c:v>45808.166666666664</c:v>
                      </c:pt>
                      <c:pt idx="774" formatCode="m/d/yy\ h:mm;@">
                        <c:v>45808.25</c:v>
                      </c:pt>
                      <c:pt idx="775" formatCode="m/d/yy\ h:mm;@">
                        <c:v>45808.333333333336</c:v>
                      </c:pt>
                      <c:pt idx="776" formatCode="m/d/yy\ h:mm;@">
                        <c:v>45808.416666666664</c:v>
                      </c:pt>
                      <c:pt idx="777" formatCode="m/d/yy\ h:mm;@">
                        <c:v>45808.5</c:v>
                      </c:pt>
                      <c:pt idx="778" formatCode="m/d/yy\ h:mm;@">
                        <c:v>45808.583333333336</c:v>
                      </c:pt>
                      <c:pt idx="779" formatCode="m/d/yy\ h:mm;@">
                        <c:v>45808.666666666664</c:v>
                      </c:pt>
                      <c:pt idx="780" formatCode="m/d/yy\ h:mm;@">
                        <c:v>45808.75</c:v>
                      </c:pt>
                      <c:pt idx="781" formatCode="m/d/yy\ h:mm;@">
                        <c:v>45808.833333333336</c:v>
                      </c:pt>
                      <c:pt idx="782" formatCode="m/d/yy\ h:mm;@">
                        <c:v>45808.916666666664</c:v>
                      </c:pt>
                      <c:pt idx="783" formatCode="m/d/yy\ h:mm;@">
                        <c:v>45809</c:v>
                      </c:pt>
                      <c:pt idx="784" formatCode="m/d/yy\ h:mm;@">
                        <c:v>45809.083333333336</c:v>
                      </c:pt>
                      <c:pt idx="785" formatCode="m/d/yy\ h:mm;@">
                        <c:v>45809.166666666664</c:v>
                      </c:pt>
                      <c:pt idx="786" formatCode="m/d/yy\ h:mm;@">
                        <c:v>45809.25</c:v>
                      </c:pt>
                      <c:pt idx="787" formatCode="m/d/yy\ h:mm;@">
                        <c:v>45809.333333333336</c:v>
                      </c:pt>
                      <c:pt idx="788" formatCode="m/d/yy\ h:mm;@">
                        <c:v>45809.416666666664</c:v>
                      </c:pt>
                      <c:pt idx="789" formatCode="m/d/yy\ h:mm;@">
                        <c:v>45809.5</c:v>
                      </c:pt>
                      <c:pt idx="790" formatCode="m/d/yy\ h:mm;@">
                        <c:v>45809.583333333336</c:v>
                      </c:pt>
                      <c:pt idx="791" formatCode="m/d/yy\ h:mm;@">
                        <c:v>45809.666666666664</c:v>
                      </c:pt>
                      <c:pt idx="792" formatCode="m/d/yy\ h:mm;@">
                        <c:v>45809.75</c:v>
                      </c:pt>
                      <c:pt idx="793" formatCode="m/d/yy\ h:mm;@">
                        <c:v>45809.833333333336</c:v>
                      </c:pt>
                      <c:pt idx="794" formatCode="m/d/yy\ h:mm;@">
                        <c:v>45809.916666666664</c:v>
                      </c:pt>
                      <c:pt idx="795" formatCode="m/d/yy\ h:mm;@">
                        <c:v>45810</c:v>
                      </c:pt>
                      <c:pt idx="796" formatCode="m/d/yy\ h:mm;@">
                        <c:v>45810.083333333336</c:v>
                      </c:pt>
                      <c:pt idx="797" formatCode="m/d/yy\ h:mm;@">
                        <c:v>45810.166666666664</c:v>
                      </c:pt>
                      <c:pt idx="798" formatCode="m/d/yy\ h:mm;@">
                        <c:v>45810.25</c:v>
                      </c:pt>
                      <c:pt idx="799" formatCode="m/d/yy\ h:mm;@">
                        <c:v>45810.333333333336</c:v>
                      </c:pt>
                      <c:pt idx="800" formatCode="m/d/yy\ h:mm;@">
                        <c:v>45810.416666666664</c:v>
                      </c:pt>
                      <c:pt idx="801" formatCode="m/d/yy\ h:mm;@">
                        <c:v>45810.5</c:v>
                      </c:pt>
                      <c:pt idx="802" formatCode="m/d/yy\ h:mm;@">
                        <c:v>45810.583333333336</c:v>
                      </c:pt>
                      <c:pt idx="803" formatCode="m/d/yy\ h:mm;@">
                        <c:v>45810.666666666664</c:v>
                      </c:pt>
                      <c:pt idx="804" formatCode="m/d/yy\ h:mm;@">
                        <c:v>45810.75</c:v>
                      </c:pt>
                      <c:pt idx="805" formatCode="m/d/yy\ h:mm;@">
                        <c:v>45810.833333333336</c:v>
                      </c:pt>
                      <c:pt idx="806" formatCode="m/d/yy\ h:mm;@">
                        <c:v>45810.916666666664</c:v>
                      </c:pt>
                      <c:pt idx="807" formatCode="m/d/yy\ h:mm;@">
                        <c:v>45811</c:v>
                      </c:pt>
                      <c:pt idx="808" formatCode="m/d/yy\ h:mm;@">
                        <c:v>45811.083333333336</c:v>
                      </c:pt>
                      <c:pt idx="809" formatCode="m/d/yy\ h:mm;@">
                        <c:v>45811.166666666664</c:v>
                      </c:pt>
                      <c:pt idx="810" formatCode="m/d/yy\ h:mm;@">
                        <c:v>45811.25</c:v>
                      </c:pt>
                      <c:pt idx="811" formatCode="m/d/yy\ h:mm;@">
                        <c:v>45811.333333333336</c:v>
                      </c:pt>
                      <c:pt idx="812" formatCode="m/d/yy\ h:mm;@">
                        <c:v>45811.416666666664</c:v>
                      </c:pt>
                      <c:pt idx="813" formatCode="m/d/yy\ h:mm;@">
                        <c:v>45811.5</c:v>
                      </c:pt>
                      <c:pt idx="814" formatCode="m/d/yy\ h:mm;@">
                        <c:v>45811.583333333336</c:v>
                      </c:pt>
                      <c:pt idx="815" formatCode="m/d/yy\ h:mm;@">
                        <c:v>45811.666666666664</c:v>
                      </c:pt>
                      <c:pt idx="816" formatCode="m/d/yy\ h:mm;@">
                        <c:v>45811.75</c:v>
                      </c:pt>
                      <c:pt idx="817" formatCode="m/d/yy\ h:mm;@">
                        <c:v>45811.833333333336</c:v>
                      </c:pt>
                      <c:pt idx="818" formatCode="m/d/yy\ h:mm;@">
                        <c:v>45811.916666666664</c:v>
                      </c:pt>
                      <c:pt idx="819" formatCode="m/d/yy\ h:mm;@">
                        <c:v>45812</c:v>
                      </c:pt>
                      <c:pt idx="820" formatCode="m/d/yy\ h:mm;@">
                        <c:v>45812.083333333336</c:v>
                      </c:pt>
                      <c:pt idx="821" formatCode="m/d/yy\ h:mm;@">
                        <c:v>45812.166666666664</c:v>
                      </c:pt>
                      <c:pt idx="822" formatCode="m/d/yy\ h:mm;@">
                        <c:v>45812.25</c:v>
                      </c:pt>
                      <c:pt idx="823" formatCode="m/d/yy\ h:mm;@">
                        <c:v>45812.333333333336</c:v>
                      </c:pt>
                      <c:pt idx="824" formatCode="m/d/yy\ h:mm;@">
                        <c:v>45812.416666666664</c:v>
                      </c:pt>
                      <c:pt idx="825" formatCode="m/d/yy\ h:mm;@">
                        <c:v>45812.5</c:v>
                      </c:pt>
                      <c:pt idx="826" formatCode="m/d/yy\ h:mm;@">
                        <c:v>45812.583333333336</c:v>
                      </c:pt>
                      <c:pt idx="827" formatCode="m/d/yy\ h:mm;@">
                        <c:v>45812.666666666664</c:v>
                      </c:pt>
                      <c:pt idx="828" formatCode="m/d/yy\ h:mm;@">
                        <c:v>45812.75</c:v>
                      </c:pt>
                      <c:pt idx="829" formatCode="m/d/yy\ h:mm;@">
                        <c:v>45812.833333333336</c:v>
                      </c:pt>
                      <c:pt idx="830" formatCode="m/d/yy\ h:mm;@">
                        <c:v>45812.916666666664</c:v>
                      </c:pt>
                      <c:pt idx="831" formatCode="m/d/yy\ h:mm;@">
                        <c:v>45813</c:v>
                      </c:pt>
                      <c:pt idx="832" formatCode="m/d/yy\ h:mm;@">
                        <c:v>45813.083333333336</c:v>
                      </c:pt>
                      <c:pt idx="833" formatCode="m/d/yy\ h:mm;@">
                        <c:v>45813.166666666664</c:v>
                      </c:pt>
                      <c:pt idx="834" formatCode="m/d/yy\ h:mm;@">
                        <c:v>45813.25</c:v>
                      </c:pt>
                      <c:pt idx="835" formatCode="m/d/yy\ h:mm;@">
                        <c:v>45813.333333333336</c:v>
                      </c:pt>
                      <c:pt idx="836" formatCode="m/d/yy\ h:mm;@">
                        <c:v>45813.416666666664</c:v>
                      </c:pt>
                      <c:pt idx="837" formatCode="m/d/yy\ h:mm;@">
                        <c:v>45813.5</c:v>
                      </c:pt>
                      <c:pt idx="838" formatCode="m/d/yy\ h:mm;@">
                        <c:v>45813.583333333336</c:v>
                      </c:pt>
                      <c:pt idx="839" formatCode="m/d/yy\ h:mm;@">
                        <c:v>45813.666666666664</c:v>
                      </c:pt>
                      <c:pt idx="840" formatCode="m/d/yy\ h:mm;@">
                        <c:v>45813.75</c:v>
                      </c:pt>
                      <c:pt idx="841" formatCode="m/d/yy\ h:mm;@">
                        <c:v>45813.833333333336</c:v>
                      </c:pt>
                      <c:pt idx="842" formatCode="m/d/yy\ h:mm;@">
                        <c:v>45813.916666666664</c:v>
                      </c:pt>
                      <c:pt idx="843" formatCode="m/d/yy\ h:mm;@">
                        <c:v>45814</c:v>
                      </c:pt>
                      <c:pt idx="844" formatCode="m/d/yy\ h:mm;@">
                        <c:v>45814.083333333336</c:v>
                      </c:pt>
                      <c:pt idx="845" formatCode="m/d/yy\ h:mm;@">
                        <c:v>45814.166666666664</c:v>
                      </c:pt>
                      <c:pt idx="846" formatCode="m/d/yy\ h:mm;@">
                        <c:v>45814.25</c:v>
                      </c:pt>
                      <c:pt idx="847" formatCode="m/d/yy\ h:mm;@">
                        <c:v>45814.333333333336</c:v>
                      </c:pt>
                      <c:pt idx="848" formatCode="m/d/yy\ h:mm;@">
                        <c:v>45814.416666666664</c:v>
                      </c:pt>
                      <c:pt idx="849" formatCode="m/d/yy\ h:mm;@">
                        <c:v>45814.5</c:v>
                      </c:pt>
                      <c:pt idx="850" formatCode="m/d/yy\ h:mm;@">
                        <c:v>45814.583333333336</c:v>
                      </c:pt>
                      <c:pt idx="851" formatCode="m/d/yy\ h:mm;@">
                        <c:v>45814.666666666664</c:v>
                      </c:pt>
                      <c:pt idx="852" formatCode="m/d/yy\ h:mm;@">
                        <c:v>45814.75</c:v>
                      </c:pt>
                      <c:pt idx="853" formatCode="m/d/yy\ h:mm;@">
                        <c:v>45814.833333333336</c:v>
                      </c:pt>
                      <c:pt idx="854" formatCode="m/d/yy\ h:mm;@">
                        <c:v>45814.916666666664</c:v>
                      </c:pt>
                      <c:pt idx="855" formatCode="m/d/yy\ h:mm;@">
                        <c:v>45815</c:v>
                      </c:pt>
                      <c:pt idx="856" formatCode="m/d/yy\ h:mm;@">
                        <c:v>45815.083333333336</c:v>
                      </c:pt>
                      <c:pt idx="857" formatCode="m/d/yy\ h:mm;@">
                        <c:v>45815.166666666664</c:v>
                      </c:pt>
                      <c:pt idx="858" formatCode="m/d/yy\ h:mm;@">
                        <c:v>45815.25</c:v>
                      </c:pt>
                      <c:pt idx="859" formatCode="m/d/yy\ h:mm;@">
                        <c:v>45815.333333333336</c:v>
                      </c:pt>
                      <c:pt idx="860" formatCode="m/d/yy\ h:mm;@">
                        <c:v>45815.416666666664</c:v>
                      </c:pt>
                      <c:pt idx="861" formatCode="m/d/yy\ h:mm;@">
                        <c:v>45815.5</c:v>
                      </c:pt>
                      <c:pt idx="862" formatCode="m/d/yy\ h:mm;@">
                        <c:v>45815.583333333336</c:v>
                      </c:pt>
                      <c:pt idx="863" formatCode="m/d/yy\ h:mm;@">
                        <c:v>45815.666666666664</c:v>
                      </c:pt>
                      <c:pt idx="864" formatCode="m/d/yy\ h:mm;@">
                        <c:v>45815.75</c:v>
                      </c:pt>
                      <c:pt idx="865" formatCode="m/d/yy\ h:mm;@">
                        <c:v>45815.833333333336</c:v>
                      </c:pt>
                      <c:pt idx="866" formatCode="m/d/yy\ h:mm;@">
                        <c:v>45815.916666666664</c:v>
                      </c:pt>
                      <c:pt idx="867" formatCode="m/d/yy\ h:mm;@">
                        <c:v>45816</c:v>
                      </c:pt>
                      <c:pt idx="868" formatCode="m/d/yy\ h:mm;@">
                        <c:v>45816.083333333336</c:v>
                      </c:pt>
                      <c:pt idx="869" formatCode="m/d/yy\ h:mm;@">
                        <c:v>45816.166666666664</c:v>
                      </c:pt>
                      <c:pt idx="870" formatCode="m/d/yy\ h:mm;@">
                        <c:v>45816.25</c:v>
                      </c:pt>
                      <c:pt idx="871" formatCode="m/d/yy\ h:mm;@">
                        <c:v>45816.333333333336</c:v>
                      </c:pt>
                      <c:pt idx="872" formatCode="m/d/yy\ h:mm;@">
                        <c:v>45816.416666666664</c:v>
                      </c:pt>
                      <c:pt idx="873" formatCode="m/d/yy\ h:mm;@">
                        <c:v>45816.5</c:v>
                      </c:pt>
                      <c:pt idx="874" formatCode="m/d/yy\ h:mm;@">
                        <c:v>45816.583333333336</c:v>
                      </c:pt>
                      <c:pt idx="875" formatCode="m/d/yy\ h:mm;@">
                        <c:v>45816.666666666664</c:v>
                      </c:pt>
                      <c:pt idx="876" formatCode="m/d/yy\ h:mm;@">
                        <c:v>45816.75</c:v>
                      </c:pt>
                      <c:pt idx="877" formatCode="m/d/yy\ h:mm;@">
                        <c:v>45816.833333333336</c:v>
                      </c:pt>
                      <c:pt idx="878" formatCode="m/d/yy\ h:mm;@">
                        <c:v>45816.916666666664</c:v>
                      </c:pt>
                      <c:pt idx="879" formatCode="m/d/yy\ h:mm;@">
                        <c:v>45817</c:v>
                      </c:pt>
                      <c:pt idx="880" formatCode="m/d/yy\ h:mm;@">
                        <c:v>45817.083333333336</c:v>
                      </c:pt>
                      <c:pt idx="881" formatCode="m/d/yy\ h:mm;@">
                        <c:v>45817.166666666664</c:v>
                      </c:pt>
                      <c:pt idx="882" formatCode="m/d/yy\ h:mm;@">
                        <c:v>45817.25</c:v>
                      </c:pt>
                      <c:pt idx="883" formatCode="m/d/yy\ h:mm;@">
                        <c:v>45817.333333333336</c:v>
                      </c:pt>
                      <c:pt idx="884" formatCode="m/d/yy\ h:mm;@">
                        <c:v>45817.416666666664</c:v>
                      </c:pt>
                      <c:pt idx="885" formatCode="m/d/yy\ h:mm;@">
                        <c:v>45817.5</c:v>
                      </c:pt>
                      <c:pt idx="886" formatCode="m/d/yy\ h:mm;@">
                        <c:v>45817.583333333336</c:v>
                      </c:pt>
                      <c:pt idx="887" formatCode="m/d/yy\ h:mm;@">
                        <c:v>45817.666666666664</c:v>
                      </c:pt>
                      <c:pt idx="888" formatCode="m/d/yy\ h:mm;@">
                        <c:v>45817.75</c:v>
                      </c:pt>
                      <c:pt idx="889" formatCode="m/d/yy\ h:mm;@">
                        <c:v>45817.833333333336</c:v>
                      </c:pt>
                      <c:pt idx="890" formatCode="m/d/yy\ h:mm;@">
                        <c:v>45817.916666666664</c:v>
                      </c:pt>
                      <c:pt idx="891" formatCode="m/d/yy\ h:mm;@">
                        <c:v>45818</c:v>
                      </c:pt>
                      <c:pt idx="892" formatCode="m/d/yy\ h:mm;@">
                        <c:v>45818.083333333336</c:v>
                      </c:pt>
                      <c:pt idx="893" formatCode="m/d/yy\ h:mm;@">
                        <c:v>45818.166666666664</c:v>
                      </c:pt>
                      <c:pt idx="894" formatCode="m/d/yy\ h:mm;@">
                        <c:v>45818.25</c:v>
                      </c:pt>
                      <c:pt idx="895" formatCode="m/d/yy\ h:mm;@">
                        <c:v>45818.333333333336</c:v>
                      </c:pt>
                      <c:pt idx="896" formatCode="m/d/yy\ h:mm;@">
                        <c:v>45818.416666666664</c:v>
                      </c:pt>
                      <c:pt idx="897" formatCode="m/d/yy\ h:mm;@">
                        <c:v>45818.5</c:v>
                      </c:pt>
                      <c:pt idx="898" formatCode="m/d/yy\ h:mm;@">
                        <c:v>45818.583333333336</c:v>
                      </c:pt>
                      <c:pt idx="899" formatCode="m/d/yy\ h:mm;@">
                        <c:v>45818.666666666664</c:v>
                      </c:pt>
                      <c:pt idx="900" formatCode="m/d/yy\ h:mm;@">
                        <c:v>45818.75</c:v>
                      </c:pt>
                      <c:pt idx="901" formatCode="m/d/yy\ h:mm;@">
                        <c:v>45818.833333333336</c:v>
                      </c:pt>
                      <c:pt idx="902" formatCode="m/d/yy\ h:mm;@">
                        <c:v>45818.916666666664</c:v>
                      </c:pt>
                      <c:pt idx="903" formatCode="m/d/yy\ h:mm;@">
                        <c:v>45819</c:v>
                      </c:pt>
                      <c:pt idx="904" formatCode="m/d/yy\ h:mm;@">
                        <c:v>45819.083333333336</c:v>
                      </c:pt>
                      <c:pt idx="905" formatCode="m/d/yy\ h:mm;@">
                        <c:v>45819.166666666664</c:v>
                      </c:pt>
                      <c:pt idx="906" formatCode="m/d/yy\ h:mm;@">
                        <c:v>45819.25</c:v>
                      </c:pt>
                      <c:pt idx="907" formatCode="m/d/yy\ h:mm;@">
                        <c:v>45819.333333333336</c:v>
                      </c:pt>
                      <c:pt idx="908" formatCode="m/d/yy\ h:mm;@">
                        <c:v>45819.416666666664</c:v>
                      </c:pt>
                      <c:pt idx="909" formatCode="m/d/yy\ h:mm;@">
                        <c:v>45819.5</c:v>
                      </c:pt>
                      <c:pt idx="910" formatCode="m/d/yy\ h:mm;@">
                        <c:v>45819.583333333336</c:v>
                      </c:pt>
                      <c:pt idx="911" formatCode="m/d/yy\ h:mm;@">
                        <c:v>45819.666666666664</c:v>
                      </c:pt>
                      <c:pt idx="912" formatCode="m/d/yy\ h:mm;@">
                        <c:v>45819.75</c:v>
                      </c:pt>
                      <c:pt idx="913" formatCode="m/d/yy\ h:mm;@">
                        <c:v>45819.833333333336</c:v>
                      </c:pt>
                      <c:pt idx="914" formatCode="m/d/yy\ h:mm;@">
                        <c:v>45819.916666666664</c:v>
                      </c:pt>
                      <c:pt idx="915" formatCode="m/d/yy\ h:mm;@">
                        <c:v>45820</c:v>
                      </c:pt>
                      <c:pt idx="916" formatCode="m/d/yy\ h:mm;@">
                        <c:v>45820.083333333336</c:v>
                      </c:pt>
                      <c:pt idx="917" formatCode="m/d/yy\ h:mm;@">
                        <c:v>45820.166666666664</c:v>
                      </c:pt>
                      <c:pt idx="918" formatCode="m/d/yy\ h:mm;@">
                        <c:v>45820.25</c:v>
                      </c:pt>
                      <c:pt idx="919" formatCode="m/d/yy\ h:mm;@">
                        <c:v>45820.333333333336</c:v>
                      </c:pt>
                      <c:pt idx="920" formatCode="m/d/yy\ h:mm;@">
                        <c:v>45820.416666666664</c:v>
                      </c:pt>
                      <c:pt idx="921" formatCode="m/d/yy\ h:mm;@">
                        <c:v>45820.5</c:v>
                      </c:pt>
                      <c:pt idx="922" formatCode="m/d/yy\ h:mm;@">
                        <c:v>45820.583333333336</c:v>
                      </c:pt>
                      <c:pt idx="923" formatCode="m/d/yy\ h:mm;@">
                        <c:v>45820.666666666664</c:v>
                      </c:pt>
                      <c:pt idx="924" formatCode="m/d/yy\ h:mm;@">
                        <c:v>45820.75</c:v>
                      </c:pt>
                      <c:pt idx="925" formatCode="m/d/yy\ h:mm;@">
                        <c:v>45820.833333333336</c:v>
                      </c:pt>
                      <c:pt idx="926" formatCode="m/d/yy\ h:mm;@">
                        <c:v>45820.916666666664</c:v>
                      </c:pt>
                      <c:pt idx="927" formatCode="m/d/yy\ h:mm;@">
                        <c:v>45821</c:v>
                      </c:pt>
                      <c:pt idx="928" formatCode="m/d/yy\ h:mm;@">
                        <c:v>45821.083333333336</c:v>
                      </c:pt>
                      <c:pt idx="929" formatCode="m/d/yy\ h:mm;@">
                        <c:v>45821.166666666664</c:v>
                      </c:pt>
                      <c:pt idx="930" formatCode="m/d/yy\ h:mm;@">
                        <c:v>45821.25</c:v>
                      </c:pt>
                      <c:pt idx="931" formatCode="m/d/yy\ h:mm;@">
                        <c:v>45821.333333333336</c:v>
                      </c:pt>
                      <c:pt idx="932" formatCode="m/d/yy\ h:mm;@">
                        <c:v>45821.416666666664</c:v>
                      </c:pt>
                      <c:pt idx="933" formatCode="m/d/yy\ h:mm;@">
                        <c:v>45821.5</c:v>
                      </c:pt>
                      <c:pt idx="934" formatCode="m/d/yy\ h:mm;@">
                        <c:v>45821.583333333336</c:v>
                      </c:pt>
                      <c:pt idx="935" formatCode="m/d/yy\ h:mm;@">
                        <c:v>45821.666666666664</c:v>
                      </c:pt>
                      <c:pt idx="936" formatCode="m/d/yy\ h:mm;@">
                        <c:v>45821.75</c:v>
                      </c:pt>
                      <c:pt idx="937" formatCode="m/d/yy\ h:mm;@">
                        <c:v>45821.833333333336</c:v>
                      </c:pt>
                      <c:pt idx="938" formatCode="m/d/yy\ h:mm;@">
                        <c:v>45821.916666666664</c:v>
                      </c:pt>
                      <c:pt idx="939" formatCode="m/d/yy\ h:mm;@">
                        <c:v>45822</c:v>
                      </c:pt>
                      <c:pt idx="940" formatCode="m/d/yy\ h:mm;@">
                        <c:v>45822.083333333336</c:v>
                      </c:pt>
                      <c:pt idx="941" formatCode="m/d/yy\ h:mm;@">
                        <c:v>45822.166666666664</c:v>
                      </c:pt>
                      <c:pt idx="942" formatCode="m/d/yy\ h:mm;@">
                        <c:v>45822.25</c:v>
                      </c:pt>
                      <c:pt idx="943" formatCode="m/d/yy\ h:mm;@">
                        <c:v>45822.333333333336</c:v>
                      </c:pt>
                      <c:pt idx="944" formatCode="m/d/yy\ h:mm;@">
                        <c:v>45822.416666666664</c:v>
                      </c:pt>
                      <c:pt idx="945" formatCode="m/d/yy\ h:mm;@">
                        <c:v>45822.5</c:v>
                      </c:pt>
                      <c:pt idx="946" formatCode="m/d/yy\ h:mm;@">
                        <c:v>45822.583333333336</c:v>
                      </c:pt>
                      <c:pt idx="947" formatCode="m/d/yy\ h:mm;@">
                        <c:v>45822.666666666664</c:v>
                      </c:pt>
                      <c:pt idx="948" formatCode="m/d/yy\ h:mm;@">
                        <c:v>45822.75</c:v>
                      </c:pt>
                      <c:pt idx="949" formatCode="m/d/yy\ h:mm;@">
                        <c:v>45822.833333333336</c:v>
                      </c:pt>
                      <c:pt idx="950" formatCode="m/d/yy\ h:mm;@">
                        <c:v>45822.916666666664</c:v>
                      </c:pt>
                      <c:pt idx="951" formatCode="m/d/yy\ h:mm;@">
                        <c:v>45823</c:v>
                      </c:pt>
                      <c:pt idx="952" formatCode="m/d/yy\ h:mm;@">
                        <c:v>45823.083333333336</c:v>
                      </c:pt>
                      <c:pt idx="953" formatCode="m/d/yy\ h:mm;@">
                        <c:v>45823.166666666664</c:v>
                      </c:pt>
                      <c:pt idx="954" formatCode="m/d/yy\ h:mm;@">
                        <c:v>45823.25</c:v>
                      </c:pt>
                      <c:pt idx="955" formatCode="m/d/yy\ h:mm;@">
                        <c:v>45823.333333333336</c:v>
                      </c:pt>
                      <c:pt idx="956" formatCode="m/d/yy\ h:mm;@">
                        <c:v>45823.416666666664</c:v>
                      </c:pt>
                      <c:pt idx="957" formatCode="m/d/yy\ h:mm;@">
                        <c:v>45823.5</c:v>
                      </c:pt>
                      <c:pt idx="958" formatCode="m/d/yy\ h:mm;@">
                        <c:v>45823.583333333336</c:v>
                      </c:pt>
                      <c:pt idx="959" formatCode="m/d/yy\ h:mm;@">
                        <c:v>45823.666666666664</c:v>
                      </c:pt>
                      <c:pt idx="960" formatCode="m/d/yy\ h:mm;@">
                        <c:v>45823.75</c:v>
                      </c:pt>
                      <c:pt idx="961" formatCode="m/d/yy\ h:mm;@">
                        <c:v>45823.833333333336</c:v>
                      </c:pt>
                      <c:pt idx="962" formatCode="m/d/yy\ h:mm;@">
                        <c:v>45823.916666666664</c:v>
                      </c:pt>
                      <c:pt idx="963" formatCode="m/d/yy\ h:mm;@">
                        <c:v>45824</c:v>
                      </c:pt>
                      <c:pt idx="964" formatCode="m/d/yy\ h:mm;@">
                        <c:v>45824.083333333336</c:v>
                      </c:pt>
                      <c:pt idx="965" formatCode="m/d/yy\ h:mm;@">
                        <c:v>45824.166666666664</c:v>
                      </c:pt>
                      <c:pt idx="966" formatCode="m/d/yy\ h:mm;@">
                        <c:v>45824.25</c:v>
                      </c:pt>
                      <c:pt idx="967" formatCode="m/d/yy\ h:mm;@">
                        <c:v>45824.333333333336</c:v>
                      </c:pt>
                      <c:pt idx="968" formatCode="m/d/yy\ h:mm;@">
                        <c:v>45824.416666666664</c:v>
                      </c:pt>
                      <c:pt idx="969" formatCode="m/d/yy\ h:mm;@">
                        <c:v>45824.5</c:v>
                      </c:pt>
                      <c:pt idx="970" formatCode="m/d/yy\ h:mm;@">
                        <c:v>45824.583333333336</c:v>
                      </c:pt>
                      <c:pt idx="971" formatCode="m/d/yy\ h:mm;@">
                        <c:v>45824.666666666664</c:v>
                      </c:pt>
                      <c:pt idx="972" formatCode="m/d/yy\ h:mm;@">
                        <c:v>45824.75</c:v>
                      </c:pt>
                      <c:pt idx="973" formatCode="m/d/yy\ h:mm;@">
                        <c:v>45824.833333333336</c:v>
                      </c:pt>
                      <c:pt idx="974" formatCode="m/d/yy\ h:mm;@">
                        <c:v>45824.916666666664</c:v>
                      </c:pt>
                      <c:pt idx="975" formatCode="m/d/yy\ h:mm;@">
                        <c:v>45825</c:v>
                      </c:pt>
                      <c:pt idx="976" formatCode="m/d/yy\ h:mm;@">
                        <c:v>45825.083333333336</c:v>
                      </c:pt>
                      <c:pt idx="977" formatCode="m/d/yy\ h:mm;@">
                        <c:v>45825.166666666664</c:v>
                      </c:pt>
                      <c:pt idx="978" formatCode="m/d/yy\ h:mm;@">
                        <c:v>45825.25</c:v>
                      </c:pt>
                      <c:pt idx="979" formatCode="m/d/yy\ h:mm;@">
                        <c:v>45825.333333333336</c:v>
                      </c:pt>
                      <c:pt idx="980" formatCode="m/d/yy\ h:mm;@">
                        <c:v>45825.416666666664</c:v>
                      </c:pt>
                      <c:pt idx="981" formatCode="m/d/yy\ h:mm;@">
                        <c:v>45825.5</c:v>
                      </c:pt>
                      <c:pt idx="982" formatCode="m/d/yy\ h:mm;@">
                        <c:v>45825.583333333336</c:v>
                      </c:pt>
                      <c:pt idx="983" formatCode="m/d/yy\ h:mm;@">
                        <c:v>45825.666666666664</c:v>
                      </c:pt>
                      <c:pt idx="984" formatCode="m/d/yy\ h:mm;@">
                        <c:v>45825.75</c:v>
                      </c:pt>
                      <c:pt idx="985" formatCode="m/d/yy\ h:mm;@">
                        <c:v>45825.833333333336</c:v>
                      </c:pt>
                      <c:pt idx="986" formatCode="m/d/yy\ h:mm;@">
                        <c:v>45825.916666666664</c:v>
                      </c:pt>
                      <c:pt idx="987" formatCode="m/d/yy\ h:mm;@">
                        <c:v>45826</c:v>
                      </c:pt>
                      <c:pt idx="988" formatCode="m/d/yy\ h:mm;@">
                        <c:v>45826.083333333336</c:v>
                      </c:pt>
                      <c:pt idx="989" formatCode="m/d/yy\ h:mm;@">
                        <c:v>45826.166666666664</c:v>
                      </c:pt>
                      <c:pt idx="990" formatCode="m/d/yy\ h:mm;@">
                        <c:v>45826.25</c:v>
                      </c:pt>
                      <c:pt idx="991" formatCode="m/d/yy\ h:mm;@">
                        <c:v>45826.333333333336</c:v>
                      </c:pt>
                      <c:pt idx="992" formatCode="m/d/yy\ h:mm;@">
                        <c:v>45826.416666666664</c:v>
                      </c:pt>
                      <c:pt idx="993" formatCode="m/d/yy\ h:mm;@">
                        <c:v>45826.5</c:v>
                      </c:pt>
                      <c:pt idx="994" formatCode="m/d/yy\ h:mm;@">
                        <c:v>45826.583333333336</c:v>
                      </c:pt>
                      <c:pt idx="995" formatCode="m/d/yy\ h:mm;@">
                        <c:v>45826.666666666664</c:v>
                      </c:pt>
                      <c:pt idx="996" formatCode="m/d/yy\ h:mm;@">
                        <c:v>45826.75</c:v>
                      </c:pt>
                      <c:pt idx="997" formatCode="m/d/yy\ h:mm;@">
                        <c:v>45826.833333333336</c:v>
                      </c:pt>
                      <c:pt idx="998" formatCode="m/d/yy\ h:mm;@">
                        <c:v>45826.916666666664</c:v>
                      </c:pt>
                      <c:pt idx="999" formatCode="m/d/yy\ h:mm;@">
                        <c:v>45827</c:v>
                      </c:pt>
                      <c:pt idx="1000" formatCode="m/d/yy\ h:mm;@">
                        <c:v>45827.083333333336</c:v>
                      </c:pt>
                      <c:pt idx="1001" formatCode="m/d/yy\ h:mm;@">
                        <c:v>45827.166666666664</c:v>
                      </c:pt>
                      <c:pt idx="1002" formatCode="m/d/yy\ h:mm;@">
                        <c:v>45827.25</c:v>
                      </c:pt>
                      <c:pt idx="1003" formatCode="m/d/yy\ h:mm;@">
                        <c:v>45827.333333333336</c:v>
                      </c:pt>
                      <c:pt idx="1004" formatCode="m/d/yy\ h:mm;@">
                        <c:v>45827.416666666664</c:v>
                      </c:pt>
                      <c:pt idx="1005" formatCode="m/d/yy\ h:mm;@">
                        <c:v>45827.5</c:v>
                      </c:pt>
                      <c:pt idx="1006" formatCode="m/d/yy\ h:mm;@">
                        <c:v>45827.583333333336</c:v>
                      </c:pt>
                      <c:pt idx="1007" formatCode="m/d/yy\ h:mm;@">
                        <c:v>45827.666666666664</c:v>
                      </c:pt>
                      <c:pt idx="1008" formatCode="m/d/yy\ h:mm;@">
                        <c:v>45827.75</c:v>
                      </c:pt>
                      <c:pt idx="1009" formatCode="m/d/yy\ h:mm;@">
                        <c:v>45827.833333333336</c:v>
                      </c:pt>
                      <c:pt idx="1010" formatCode="m/d/yy\ h:mm;@">
                        <c:v>45827.916666666664</c:v>
                      </c:pt>
                      <c:pt idx="1011" formatCode="m/d/yy\ h:mm;@">
                        <c:v>45828</c:v>
                      </c:pt>
                      <c:pt idx="1012" formatCode="m/d/yy\ h:mm;@">
                        <c:v>45828.083333333336</c:v>
                      </c:pt>
                      <c:pt idx="1013" formatCode="m/d/yy\ h:mm;@">
                        <c:v>45828.166666666664</c:v>
                      </c:pt>
                      <c:pt idx="1014" formatCode="m/d/yy\ h:mm;@">
                        <c:v>45828.25</c:v>
                      </c:pt>
                      <c:pt idx="1015" formatCode="m/d/yy\ h:mm;@">
                        <c:v>45828.333333333336</c:v>
                      </c:pt>
                      <c:pt idx="1016" formatCode="m/d/yy\ h:mm;@">
                        <c:v>45828.416666666664</c:v>
                      </c:pt>
                      <c:pt idx="1017" formatCode="m/d/yy\ h:mm;@">
                        <c:v>45828.5</c:v>
                      </c:pt>
                      <c:pt idx="1018" formatCode="m/d/yy\ h:mm;@">
                        <c:v>45828.583333333336</c:v>
                      </c:pt>
                      <c:pt idx="1019" formatCode="m/d/yy\ h:mm;@">
                        <c:v>45828.666666666664</c:v>
                      </c:pt>
                      <c:pt idx="1020" formatCode="m/d/yy\ h:mm;@">
                        <c:v>45828.75</c:v>
                      </c:pt>
                      <c:pt idx="1021" formatCode="m/d/yy\ h:mm;@">
                        <c:v>45828.833333333336</c:v>
                      </c:pt>
                      <c:pt idx="1022" formatCode="m/d/yy\ h:mm;@">
                        <c:v>45828.916666666664</c:v>
                      </c:pt>
                      <c:pt idx="1023" formatCode="m/d/yy\ h:mm;@">
                        <c:v>45829</c:v>
                      </c:pt>
                      <c:pt idx="1024" formatCode="m/d/yy\ h:mm;@">
                        <c:v>45829.083333333336</c:v>
                      </c:pt>
                      <c:pt idx="1025" formatCode="m/d/yy\ h:mm;@">
                        <c:v>45829.166666666664</c:v>
                      </c:pt>
                      <c:pt idx="1026" formatCode="m/d/yy\ h:mm;@">
                        <c:v>45829.25</c:v>
                      </c:pt>
                      <c:pt idx="1027" formatCode="m/d/yy\ h:mm;@">
                        <c:v>45829.333333333336</c:v>
                      </c:pt>
                      <c:pt idx="1028" formatCode="m/d/yy\ h:mm;@">
                        <c:v>45829.416666666664</c:v>
                      </c:pt>
                      <c:pt idx="1029" formatCode="m/d/yy\ h:mm;@">
                        <c:v>45829.5</c:v>
                      </c:pt>
                      <c:pt idx="1030" formatCode="m/d/yy\ h:mm;@">
                        <c:v>45829.583333333336</c:v>
                      </c:pt>
                      <c:pt idx="1031" formatCode="m/d/yy\ h:mm;@">
                        <c:v>45829.666666666664</c:v>
                      </c:pt>
                      <c:pt idx="1032" formatCode="m/d/yy\ h:mm;@">
                        <c:v>45829.75</c:v>
                      </c:pt>
                      <c:pt idx="1033" formatCode="m/d/yy\ h:mm;@">
                        <c:v>45829.833333333336</c:v>
                      </c:pt>
                      <c:pt idx="1034" formatCode="m/d/yy\ h:mm;@">
                        <c:v>45829.916666666664</c:v>
                      </c:pt>
                      <c:pt idx="1035" formatCode="m/d/yy\ h:mm;@">
                        <c:v>45830</c:v>
                      </c:pt>
                      <c:pt idx="1036" formatCode="m/d/yy\ h:mm;@">
                        <c:v>45830.083333333336</c:v>
                      </c:pt>
                      <c:pt idx="1037" formatCode="m/d/yy\ h:mm;@">
                        <c:v>45830.166666666664</c:v>
                      </c:pt>
                      <c:pt idx="1038" formatCode="m/d/yy\ h:mm;@">
                        <c:v>45830.25</c:v>
                      </c:pt>
                      <c:pt idx="1039" formatCode="m/d/yy\ h:mm;@">
                        <c:v>45830.333333333336</c:v>
                      </c:pt>
                      <c:pt idx="1040" formatCode="m/d/yy\ h:mm;@">
                        <c:v>45830.416666666664</c:v>
                      </c:pt>
                      <c:pt idx="1041" formatCode="m/d/yy\ h:mm;@">
                        <c:v>45830.5</c:v>
                      </c:pt>
                      <c:pt idx="1042" formatCode="m/d/yy\ h:mm;@">
                        <c:v>45830.583333333336</c:v>
                      </c:pt>
                      <c:pt idx="1043" formatCode="m/d/yy\ h:mm;@">
                        <c:v>45830.666666666664</c:v>
                      </c:pt>
                      <c:pt idx="1044" formatCode="m/d/yy\ h:mm;@">
                        <c:v>45830.75</c:v>
                      </c:pt>
                      <c:pt idx="1045" formatCode="m/d/yy\ h:mm;@">
                        <c:v>45830.833333333336</c:v>
                      </c:pt>
                      <c:pt idx="1046" formatCode="m/d/yy\ h:mm;@">
                        <c:v>45830.916666666664</c:v>
                      </c:pt>
                      <c:pt idx="1047" formatCode="m/d/yy\ h:mm;@">
                        <c:v>45831</c:v>
                      </c:pt>
                      <c:pt idx="1048" formatCode="m/d/yy\ h:mm;@">
                        <c:v>45831.083333333336</c:v>
                      </c:pt>
                      <c:pt idx="1049" formatCode="m/d/yy\ h:mm;@">
                        <c:v>45831.166666666664</c:v>
                      </c:pt>
                      <c:pt idx="1050" formatCode="m/d/yy\ h:mm;@">
                        <c:v>45831.25</c:v>
                      </c:pt>
                      <c:pt idx="1051" formatCode="m/d/yy\ h:mm;@">
                        <c:v>45831.333333333336</c:v>
                      </c:pt>
                      <c:pt idx="1052" formatCode="m/d/yy\ h:mm;@">
                        <c:v>45831.416666666664</c:v>
                      </c:pt>
                      <c:pt idx="1053" formatCode="m/d/yy\ h:mm;@">
                        <c:v>45831.5</c:v>
                      </c:pt>
                      <c:pt idx="1054" formatCode="m/d/yy\ h:mm;@">
                        <c:v>45831.583333333336</c:v>
                      </c:pt>
                      <c:pt idx="1055" formatCode="m/d/yy\ h:mm;@">
                        <c:v>45831.666666666664</c:v>
                      </c:pt>
                      <c:pt idx="1056" formatCode="m/d/yy\ h:mm;@">
                        <c:v>45831.75</c:v>
                      </c:pt>
                      <c:pt idx="1057" formatCode="m/d/yy\ h:mm;@">
                        <c:v>45831.833333333336</c:v>
                      </c:pt>
                      <c:pt idx="1058" formatCode="m/d/yy\ h:mm;@">
                        <c:v>45831.916666666664</c:v>
                      </c:pt>
                      <c:pt idx="1059" formatCode="m/d/yy\ h:mm;@">
                        <c:v>45832</c:v>
                      </c:pt>
                      <c:pt idx="1060" formatCode="m/d/yy\ h:mm;@">
                        <c:v>45832.083333333336</c:v>
                      </c:pt>
                      <c:pt idx="1061" formatCode="m/d/yy\ h:mm;@">
                        <c:v>45832.166666666664</c:v>
                      </c:pt>
                      <c:pt idx="1062" formatCode="m/d/yy\ h:mm;@">
                        <c:v>45832.25</c:v>
                      </c:pt>
                      <c:pt idx="1063" formatCode="m/d/yy\ h:mm;@">
                        <c:v>45832.333333333336</c:v>
                      </c:pt>
                      <c:pt idx="1064" formatCode="m/d/yy\ h:mm;@">
                        <c:v>45832.416666666664</c:v>
                      </c:pt>
                      <c:pt idx="1065" formatCode="m/d/yy\ h:mm;@">
                        <c:v>45832.5</c:v>
                      </c:pt>
                      <c:pt idx="1066" formatCode="m/d/yy\ h:mm;@">
                        <c:v>45832.583333333336</c:v>
                      </c:pt>
                      <c:pt idx="1067" formatCode="m/d/yy\ h:mm;@">
                        <c:v>45832.666666666664</c:v>
                      </c:pt>
                      <c:pt idx="1068" formatCode="m/d/yy\ h:mm;@">
                        <c:v>45832.75</c:v>
                      </c:pt>
                      <c:pt idx="1069" formatCode="m/d/yy\ h:mm;@">
                        <c:v>45832.833333333336</c:v>
                      </c:pt>
                      <c:pt idx="1070" formatCode="m/d/yy\ h:mm;@">
                        <c:v>45832.916666666664</c:v>
                      </c:pt>
                      <c:pt idx="1071" formatCode="m/d/yy\ h:mm;@">
                        <c:v>45833</c:v>
                      </c:pt>
                      <c:pt idx="1072" formatCode="m/d/yy\ h:mm;@">
                        <c:v>45833.083333333336</c:v>
                      </c:pt>
                      <c:pt idx="1073" formatCode="m/d/yy\ h:mm;@">
                        <c:v>45833.166666666664</c:v>
                      </c:pt>
                      <c:pt idx="1074" formatCode="m/d/yy\ h:mm;@">
                        <c:v>45833.25</c:v>
                      </c:pt>
                      <c:pt idx="1075" formatCode="m/d/yy\ h:mm;@">
                        <c:v>45833.333333333336</c:v>
                      </c:pt>
                      <c:pt idx="1076" formatCode="m/d/yy\ h:mm;@">
                        <c:v>45833.416666666664</c:v>
                      </c:pt>
                      <c:pt idx="1077" formatCode="m/d/yy\ h:mm;@">
                        <c:v>45833.5</c:v>
                      </c:pt>
                      <c:pt idx="1078" formatCode="m/d/yy\ h:mm;@">
                        <c:v>45833.583333333336</c:v>
                      </c:pt>
                      <c:pt idx="1079" formatCode="m/d/yy\ h:mm;@">
                        <c:v>45833.666666666664</c:v>
                      </c:pt>
                      <c:pt idx="1080" formatCode="m/d/yy\ h:mm;@">
                        <c:v>45833.75</c:v>
                      </c:pt>
                      <c:pt idx="1081" formatCode="m/d/yy\ h:mm;@">
                        <c:v>45833.833333333336</c:v>
                      </c:pt>
                      <c:pt idx="1082" formatCode="m/d/yy\ h:mm;@">
                        <c:v>45833.916666666664</c:v>
                      </c:pt>
                      <c:pt idx="1083" formatCode="m/d/yy\ h:mm;@">
                        <c:v>45834</c:v>
                      </c:pt>
                      <c:pt idx="1084" formatCode="m/d/yy\ h:mm;@">
                        <c:v>45834.083333333336</c:v>
                      </c:pt>
                      <c:pt idx="1085" formatCode="m/d/yy\ h:mm;@">
                        <c:v>45834.166666666664</c:v>
                      </c:pt>
                      <c:pt idx="1086" formatCode="m/d/yy\ h:mm;@">
                        <c:v>45834.25</c:v>
                      </c:pt>
                      <c:pt idx="1087" formatCode="m/d/yy\ h:mm;@">
                        <c:v>45834.333333333336</c:v>
                      </c:pt>
                      <c:pt idx="1088" formatCode="m/d/yy\ h:mm;@">
                        <c:v>45834.416666666664</c:v>
                      </c:pt>
                      <c:pt idx="1089" formatCode="m/d/yy\ h:mm;@">
                        <c:v>45834.5</c:v>
                      </c:pt>
                      <c:pt idx="1090" formatCode="m/d/yy\ h:mm;@">
                        <c:v>45834.583333333336</c:v>
                      </c:pt>
                      <c:pt idx="1091" formatCode="m/d/yy\ h:mm;@">
                        <c:v>45834.666666666664</c:v>
                      </c:pt>
                      <c:pt idx="1092" formatCode="m/d/yy\ h:mm;@">
                        <c:v>45834.75</c:v>
                      </c:pt>
                      <c:pt idx="1093" formatCode="m/d/yy\ h:mm;@">
                        <c:v>45834.833333333336</c:v>
                      </c:pt>
                      <c:pt idx="1094" formatCode="m/d/yy\ h:mm;@">
                        <c:v>45834.916666666664</c:v>
                      </c:pt>
                      <c:pt idx="1095" formatCode="m/d/yy\ h:mm;@">
                        <c:v>45835</c:v>
                      </c:pt>
                      <c:pt idx="1096" formatCode="m/d/yy\ h:mm;@">
                        <c:v>45835.083333333336</c:v>
                      </c:pt>
                      <c:pt idx="1097" formatCode="m/d/yy\ h:mm;@">
                        <c:v>45835.166666666664</c:v>
                      </c:pt>
                      <c:pt idx="1098" formatCode="m/d/yy\ h:mm;@">
                        <c:v>45835.25</c:v>
                      </c:pt>
                      <c:pt idx="1099" formatCode="m/d/yy\ h:mm;@">
                        <c:v>45835.333333333336</c:v>
                      </c:pt>
                      <c:pt idx="1100" formatCode="m/d/yy\ h:mm;@">
                        <c:v>45835.416666666664</c:v>
                      </c:pt>
                      <c:pt idx="1101" formatCode="m/d/yy\ h:mm;@">
                        <c:v>45835.5</c:v>
                      </c:pt>
                      <c:pt idx="1102" formatCode="m/d/yy\ h:mm;@">
                        <c:v>45835.583333333336</c:v>
                      </c:pt>
                      <c:pt idx="1103" formatCode="m/d/yy\ h:mm;@">
                        <c:v>45835.666666666664</c:v>
                      </c:pt>
                      <c:pt idx="1104" formatCode="m/d/yy\ h:mm;@">
                        <c:v>45835.75</c:v>
                      </c:pt>
                      <c:pt idx="1105" formatCode="m/d/yy\ h:mm;@">
                        <c:v>45835.833333333336</c:v>
                      </c:pt>
                      <c:pt idx="1106" formatCode="m/d/yy\ h:mm;@">
                        <c:v>45835.916666666664</c:v>
                      </c:pt>
                      <c:pt idx="1107" formatCode="m/d/yy\ h:mm;@">
                        <c:v>45836</c:v>
                      </c:pt>
                      <c:pt idx="1108" formatCode="m/d/yy\ h:mm;@">
                        <c:v>45836.083333333336</c:v>
                      </c:pt>
                      <c:pt idx="1109" formatCode="m/d/yy\ h:mm;@">
                        <c:v>45836.166666666664</c:v>
                      </c:pt>
                      <c:pt idx="1110" formatCode="m/d/yy\ h:mm;@">
                        <c:v>45836.25</c:v>
                      </c:pt>
                      <c:pt idx="1111" formatCode="m/d/yy\ h:mm;@">
                        <c:v>45836.333333333336</c:v>
                      </c:pt>
                      <c:pt idx="1112" formatCode="m/d/yy\ h:mm;@">
                        <c:v>45836.416666666664</c:v>
                      </c:pt>
                      <c:pt idx="1113" formatCode="m/d/yy\ h:mm;@">
                        <c:v>45836.5</c:v>
                      </c:pt>
                      <c:pt idx="1114" formatCode="m/d/yy\ h:mm;@">
                        <c:v>45836.583333333336</c:v>
                      </c:pt>
                      <c:pt idx="1115" formatCode="m/d/yy\ h:mm;@">
                        <c:v>45836.666666666664</c:v>
                      </c:pt>
                      <c:pt idx="1116" formatCode="m/d/yy\ h:mm;@">
                        <c:v>45836.75</c:v>
                      </c:pt>
                      <c:pt idx="1117" formatCode="m/d/yy\ h:mm;@">
                        <c:v>45836.833333333336</c:v>
                      </c:pt>
                      <c:pt idx="1118" formatCode="m/d/yy\ h:mm;@">
                        <c:v>45836.916666666664</c:v>
                      </c:pt>
                      <c:pt idx="1119" formatCode="m/d/yy\ h:mm;@">
                        <c:v>45837</c:v>
                      </c:pt>
                      <c:pt idx="1120" formatCode="m/d/yy\ h:mm;@">
                        <c:v>45837.083333333336</c:v>
                      </c:pt>
                      <c:pt idx="1121" formatCode="m/d/yy\ h:mm;@">
                        <c:v>45837.166666666664</c:v>
                      </c:pt>
                      <c:pt idx="1122" formatCode="m/d/yy\ h:mm;@">
                        <c:v>45837.25</c:v>
                      </c:pt>
                      <c:pt idx="1123" formatCode="m/d/yy\ h:mm;@">
                        <c:v>45837.333333333336</c:v>
                      </c:pt>
                      <c:pt idx="1124" formatCode="m/d/yy\ h:mm;@">
                        <c:v>45837.416666666664</c:v>
                      </c:pt>
                      <c:pt idx="1125" formatCode="m/d/yy\ h:mm;@">
                        <c:v>45837.5</c:v>
                      </c:pt>
                      <c:pt idx="1126" formatCode="m/d/yy\ h:mm;@">
                        <c:v>45837.583333333336</c:v>
                      </c:pt>
                      <c:pt idx="1127" formatCode="m/d/yy\ h:mm;@">
                        <c:v>45837.666666666664</c:v>
                      </c:pt>
                      <c:pt idx="1128" formatCode="m/d/yy\ h:mm;@">
                        <c:v>45837.75</c:v>
                      </c:pt>
                      <c:pt idx="1129" formatCode="m/d/yy\ h:mm;@">
                        <c:v>45837.833333333336</c:v>
                      </c:pt>
                      <c:pt idx="1130" formatCode="m/d/yy\ h:mm;@">
                        <c:v>45837.916666666664</c:v>
                      </c:pt>
                      <c:pt idx="1131" formatCode="m/d/yy\ h:mm;@">
                        <c:v>45838</c:v>
                      </c:pt>
                      <c:pt idx="1132" formatCode="m/d/yy\ h:mm;@">
                        <c:v>45838.083333333336</c:v>
                      </c:pt>
                      <c:pt idx="1133" formatCode="m/d/yy\ h:mm;@">
                        <c:v>45838.166666666664</c:v>
                      </c:pt>
                      <c:pt idx="1134" formatCode="m/d/yy\ h:mm;@">
                        <c:v>45838.25</c:v>
                      </c:pt>
                      <c:pt idx="1135" formatCode="m/d/yy\ h:mm;@">
                        <c:v>45838.333333333336</c:v>
                      </c:pt>
                      <c:pt idx="1136" formatCode="m/d/yy\ h:mm;@">
                        <c:v>45838.416666666664</c:v>
                      </c:pt>
                      <c:pt idx="1137" formatCode="m/d/yy\ h:mm;@">
                        <c:v>45838.5</c:v>
                      </c:pt>
                      <c:pt idx="1138" formatCode="m/d/yy\ h:mm;@">
                        <c:v>45838.583333333336</c:v>
                      </c:pt>
                      <c:pt idx="1139" formatCode="m/d/yy\ h:mm;@">
                        <c:v>45838.666666666664</c:v>
                      </c:pt>
                      <c:pt idx="1140" formatCode="m/d/yy\ h:mm;@">
                        <c:v>45838.75</c:v>
                      </c:pt>
                      <c:pt idx="1141" formatCode="m/d/yy\ h:mm;@">
                        <c:v>45838.833333333336</c:v>
                      </c:pt>
                      <c:pt idx="1142" formatCode="m/d/yy\ h:mm;@">
                        <c:v>45838.916666666664</c:v>
                      </c:pt>
                      <c:pt idx="1143" formatCode="m/d/yy\ h:mm;@">
                        <c:v>45839</c:v>
                      </c:pt>
                      <c:pt idx="1144" formatCode="m/d/yy\ h:mm;@">
                        <c:v>45839.083333333336</c:v>
                      </c:pt>
                      <c:pt idx="1145" formatCode="m/d/yy\ h:mm;@">
                        <c:v>45839.166666666664</c:v>
                      </c:pt>
                      <c:pt idx="1146" formatCode="m/d/yy\ h:mm;@">
                        <c:v>45839.25</c:v>
                      </c:pt>
                      <c:pt idx="1147" formatCode="m/d/yy\ h:mm;@">
                        <c:v>45839.333333333336</c:v>
                      </c:pt>
                      <c:pt idx="1148" formatCode="m/d/yy\ h:mm;@">
                        <c:v>45839.416666666664</c:v>
                      </c:pt>
                      <c:pt idx="1149" formatCode="m/d/yy\ h:mm;@">
                        <c:v>45839.5</c:v>
                      </c:pt>
                      <c:pt idx="1150" formatCode="m/d/yy\ h:mm;@">
                        <c:v>45839.583333333336</c:v>
                      </c:pt>
                      <c:pt idx="1151" formatCode="m/d/yy\ h:mm;@">
                        <c:v>45839.666666666664</c:v>
                      </c:pt>
                      <c:pt idx="1152" formatCode="m/d/yy\ h:mm;@">
                        <c:v>45839.75</c:v>
                      </c:pt>
                      <c:pt idx="1153" formatCode="m/d/yy\ h:mm;@">
                        <c:v>45839.833333333336</c:v>
                      </c:pt>
                      <c:pt idx="1154" formatCode="m/d/yy\ h:mm;@">
                        <c:v>45839.916666666664</c:v>
                      </c:pt>
                      <c:pt idx="1155" formatCode="m/d/yy\ h:mm;@">
                        <c:v>45840</c:v>
                      </c:pt>
                      <c:pt idx="1156" formatCode="m/d/yy\ h:mm;@">
                        <c:v>45840.083333333336</c:v>
                      </c:pt>
                      <c:pt idx="1157" formatCode="m/d/yy\ h:mm;@">
                        <c:v>45840.166666666664</c:v>
                      </c:pt>
                      <c:pt idx="1158" formatCode="m/d/yy\ h:mm;@">
                        <c:v>45840.25</c:v>
                      </c:pt>
                      <c:pt idx="1159" formatCode="m/d/yy\ h:mm;@">
                        <c:v>45840.333333333336</c:v>
                      </c:pt>
                      <c:pt idx="1160" formatCode="m/d/yy\ h:mm;@">
                        <c:v>45840.416666666664</c:v>
                      </c:pt>
                      <c:pt idx="1161" formatCode="m/d/yy\ h:mm;@">
                        <c:v>45840.5</c:v>
                      </c:pt>
                      <c:pt idx="1162" formatCode="m/d/yy\ h:mm;@">
                        <c:v>45840.583333333336</c:v>
                      </c:pt>
                      <c:pt idx="1163" formatCode="m/d/yy\ h:mm;@">
                        <c:v>45840.666666666664</c:v>
                      </c:pt>
                      <c:pt idx="1164" formatCode="m/d/yy\ h:mm;@">
                        <c:v>45840.75</c:v>
                      </c:pt>
                      <c:pt idx="1165" formatCode="m/d/yy\ h:mm;@">
                        <c:v>45840.833333333336</c:v>
                      </c:pt>
                      <c:pt idx="1166" formatCode="m/d/yy\ h:mm;@">
                        <c:v>45840.916666666664</c:v>
                      </c:pt>
                      <c:pt idx="1167" formatCode="m/d/yy\ h:mm;@">
                        <c:v>45841</c:v>
                      </c:pt>
                      <c:pt idx="1168" formatCode="m/d/yy\ h:mm;@">
                        <c:v>45841.083333333336</c:v>
                      </c:pt>
                      <c:pt idx="1169" formatCode="m/d/yy\ h:mm;@">
                        <c:v>45841.166666666664</c:v>
                      </c:pt>
                      <c:pt idx="1170" formatCode="m/d/yy\ h:mm;@">
                        <c:v>45841.25</c:v>
                      </c:pt>
                      <c:pt idx="1171" formatCode="m/d/yy\ h:mm;@">
                        <c:v>45841.333333333336</c:v>
                      </c:pt>
                      <c:pt idx="1172" formatCode="m/d/yy\ h:mm;@">
                        <c:v>45841.416666666664</c:v>
                      </c:pt>
                      <c:pt idx="1173" formatCode="m/d/yy\ h:mm;@">
                        <c:v>45841.5</c:v>
                      </c:pt>
                      <c:pt idx="1174" formatCode="m/d/yy\ h:mm;@">
                        <c:v>45841.583333333336</c:v>
                      </c:pt>
                      <c:pt idx="1175" formatCode="m/d/yy\ h:mm;@">
                        <c:v>45841.666666666664</c:v>
                      </c:pt>
                      <c:pt idx="1176" formatCode="m/d/yy\ h:mm;@">
                        <c:v>45841.75</c:v>
                      </c:pt>
                      <c:pt idx="1177" formatCode="m/d/yy\ h:mm;@">
                        <c:v>45841.833333333336</c:v>
                      </c:pt>
                      <c:pt idx="1178" formatCode="m/d/yy\ h:mm;@">
                        <c:v>45841.916666666664</c:v>
                      </c:pt>
                      <c:pt idx="1179" formatCode="m/d/yy\ h:mm;@">
                        <c:v>45842</c:v>
                      </c:pt>
                      <c:pt idx="1180" formatCode="m/d/yy\ h:mm;@">
                        <c:v>45842.083333333336</c:v>
                      </c:pt>
                      <c:pt idx="1181" formatCode="m/d/yy\ h:mm;@">
                        <c:v>45842.166666666664</c:v>
                      </c:pt>
                      <c:pt idx="1182" formatCode="m/d/yy\ h:mm;@">
                        <c:v>45842.25</c:v>
                      </c:pt>
                      <c:pt idx="1183" formatCode="m/d/yy\ h:mm;@">
                        <c:v>45842.333333333336</c:v>
                      </c:pt>
                      <c:pt idx="1184" formatCode="m/d/yy\ h:mm;@">
                        <c:v>45842.416666666664</c:v>
                      </c:pt>
                      <c:pt idx="1185" formatCode="m/d/yy\ h:mm;@">
                        <c:v>45842.5</c:v>
                      </c:pt>
                      <c:pt idx="1186" formatCode="m/d/yy\ h:mm;@">
                        <c:v>45842.583333333336</c:v>
                      </c:pt>
                      <c:pt idx="1187" formatCode="m/d/yy\ h:mm;@">
                        <c:v>45842.666666666664</c:v>
                      </c:pt>
                      <c:pt idx="1188" formatCode="m/d/yy\ h:mm;@">
                        <c:v>45842.75</c:v>
                      </c:pt>
                      <c:pt idx="1189" formatCode="m/d/yy\ h:mm;@">
                        <c:v>45842.833333333336</c:v>
                      </c:pt>
                      <c:pt idx="1190" formatCode="m/d/yy\ h:mm;@">
                        <c:v>45842.916666666664</c:v>
                      </c:pt>
                      <c:pt idx="1191" formatCode="m/d/yy\ h:mm;@">
                        <c:v>45843</c:v>
                      </c:pt>
                      <c:pt idx="1192" formatCode="m/d/yy\ h:mm;@">
                        <c:v>45843.083333333336</c:v>
                      </c:pt>
                      <c:pt idx="1193" formatCode="m/d/yy\ h:mm;@">
                        <c:v>45843.166666666664</c:v>
                      </c:pt>
                      <c:pt idx="1194" formatCode="m/d/yy\ h:mm;@">
                        <c:v>45843.25</c:v>
                      </c:pt>
                      <c:pt idx="1195" formatCode="m/d/yy\ h:mm;@">
                        <c:v>45843.333333333336</c:v>
                      </c:pt>
                      <c:pt idx="1196" formatCode="m/d/yy\ h:mm;@">
                        <c:v>45843.416666666664</c:v>
                      </c:pt>
                      <c:pt idx="1197" formatCode="m/d/yy\ h:mm;@">
                        <c:v>45843.5</c:v>
                      </c:pt>
                      <c:pt idx="1198" formatCode="m/d/yy\ h:mm;@">
                        <c:v>45843.583333333336</c:v>
                      </c:pt>
                      <c:pt idx="1199" formatCode="m/d/yy\ h:mm;@">
                        <c:v>45843.666666666664</c:v>
                      </c:pt>
                      <c:pt idx="1200" formatCode="m/d/yy\ h:mm;@">
                        <c:v>45843.75</c:v>
                      </c:pt>
                      <c:pt idx="1201" formatCode="m/d/yy\ h:mm;@">
                        <c:v>45843.833333333336</c:v>
                      </c:pt>
                      <c:pt idx="1202" formatCode="m/d/yy\ h:mm;@">
                        <c:v>45843.916666666664</c:v>
                      </c:pt>
                      <c:pt idx="1203" formatCode="m/d/yy\ h:mm;@">
                        <c:v>45844</c:v>
                      </c:pt>
                      <c:pt idx="1204" formatCode="m/d/yy\ h:mm;@">
                        <c:v>45844.083333333336</c:v>
                      </c:pt>
                      <c:pt idx="1205" formatCode="m/d/yy\ h:mm;@">
                        <c:v>45844.166666666664</c:v>
                      </c:pt>
                      <c:pt idx="1206" formatCode="m/d/yy\ h:mm;@">
                        <c:v>45844.25</c:v>
                      </c:pt>
                      <c:pt idx="1207" formatCode="m/d/yy\ h:mm;@">
                        <c:v>45844.333333333336</c:v>
                      </c:pt>
                      <c:pt idx="1208" formatCode="m/d/yy\ h:mm;@">
                        <c:v>45844.416666666664</c:v>
                      </c:pt>
                      <c:pt idx="1209" formatCode="m/d/yy\ h:mm;@">
                        <c:v>45844.5</c:v>
                      </c:pt>
                      <c:pt idx="1210" formatCode="m/d/yy\ h:mm;@">
                        <c:v>45844.583333333336</c:v>
                      </c:pt>
                      <c:pt idx="1211" formatCode="m/d/yy\ h:mm;@">
                        <c:v>45844.666666666664</c:v>
                      </c:pt>
                      <c:pt idx="1212" formatCode="m/d/yy\ h:mm;@">
                        <c:v>45844.75</c:v>
                      </c:pt>
                      <c:pt idx="1213" formatCode="m/d/yy\ h:mm;@">
                        <c:v>45844.833333333336</c:v>
                      </c:pt>
                      <c:pt idx="1214" formatCode="m/d/yy\ h:mm;@">
                        <c:v>45844.916666666664</c:v>
                      </c:pt>
                      <c:pt idx="1215" formatCode="m/d/yy\ h:mm;@">
                        <c:v>45845</c:v>
                      </c:pt>
                      <c:pt idx="1216" formatCode="m/d/yy\ h:mm;@">
                        <c:v>45845.083333333336</c:v>
                      </c:pt>
                      <c:pt idx="1217" formatCode="m/d/yy\ h:mm;@">
                        <c:v>45845.166666666664</c:v>
                      </c:pt>
                      <c:pt idx="1218" formatCode="m/d/yy\ h:mm;@">
                        <c:v>45845.25</c:v>
                      </c:pt>
                      <c:pt idx="1219" formatCode="m/d/yy\ h:mm;@">
                        <c:v>45845.333333333336</c:v>
                      </c:pt>
                      <c:pt idx="1220" formatCode="m/d/yy\ h:mm;@">
                        <c:v>45845.416666666664</c:v>
                      </c:pt>
                      <c:pt idx="1221" formatCode="m/d/yy\ h:mm;@">
                        <c:v>45845.5</c:v>
                      </c:pt>
                      <c:pt idx="1222" formatCode="m/d/yy\ h:mm;@">
                        <c:v>45845.583333333336</c:v>
                      </c:pt>
                      <c:pt idx="1223" formatCode="m/d/yy\ h:mm;@">
                        <c:v>45845.666666666664</c:v>
                      </c:pt>
                      <c:pt idx="1224" formatCode="m/d/yy\ h:mm;@">
                        <c:v>45845.75</c:v>
                      </c:pt>
                      <c:pt idx="1225" formatCode="m/d/yy\ h:mm;@">
                        <c:v>45845.833333333336</c:v>
                      </c:pt>
                      <c:pt idx="1226" formatCode="m/d/yy\ h:mm;@">
                        <c:v>45845.916666666664</c:v>
                      </c:pt>
                      <c:pt idx="1227" formatCode="m/d/yy\ h:mm;@">
                        <c:v>45846</c:v>
                      </c:pt>
                      <c:pt idx="1228" formatCode="m/d/yy\ h:mm;@">
                        <c:v>45846.083333333336</c:v>
                      </c:pt>
                      <c:pt idx="1229" formatCode="m/d/yy\ h:mm;@">
                        <c:v>45846.166666666664</c:v>
                      </c:pt>
                      <c:pt idx="1230" formatCode="m/d/yy\ h:mm;@">
                        <c:v>45846.25</c:v>
                      </c:pt>
                      <c:pt idx="1231" formatCode="m/d/yy\ h:mm;@">
                        <c:v>45846.333333333336</c:v>
                      </c:pt>
                      <c:pt idx="1232" formatCode="m/d/yy\ h:mm;@">
                        <c:v>45846.416666666664</c:v>
                      </c:pt>
                      <c:pt idx="1233" formatCode="m/d/yy\ h:mm;@">
                        <c:v>45846.5</c:v>
                      </c:pt>
                      <c:pt idx="1234" formatCode="m/d/yy\ h:mm;@">
                        <c:v>45846.583333333336</c:v>
                      </c:pt>
                      <c:pt idx="1235" formatCode="m/d/yy\ h:mm;@">
                        <c:v>45846.666666666664</c:v>
                      </c:pt>
                      <c:pt idx="1236" formatCode="m/d/yy\ h:mm;@">
                        <c:v>45846.75</c:v>
                      </c:pt>
                      <c:pt idx="1237" formatCode="m/d/yy\ h:mm;@">
                        <c:v>45846.833333333336</c:v>
                      </c:pt>
                      <c:pt idx="1238" formatCode="m/d/yy\ h:mm;@">
                        <c:v>45846.916666666664</c:v>
                      </c:pt>
                      <c:pt idx="1239" formatCode="m/d/yy\ h:mm;@">
                        <c:v>45847</c:v>
                      </c:pt>
                      <c:pt idx="1240" formatCode="m/d/yy\ h:mm;@">
                        <c:v>45847.083333333336</c:v>
                      </c:pt>
                      <c:pt idx="1241" formatCode="m/d/yy\ h:mm;@">
                        <c:v>45847.166666666664</c:v>
                      </c:pt>
                      <c:pt idx="1242" formatCode="m/d/yy\ h:mm;@">
                        <c:v>45847.25</c:v>
                      </c:pt>
                      <c:pt idx="1243" formatCode="m/d/yy\ h:mm;@">
                        <c:v>45847.333333333336</c:v>
                      </c:pt>
                      <c:pt idx="1244" formatCode="m/d/yy\ h:mm;@">
                        <c:v>45847.416666666664</c:v>
                      </c:pt>
                      <c:pt idx="1245" formatCode="m/d/yy\ h:mm;@">
                        <c:v>45847.5</c:v>
                      </c:pt>
                      <c:pt idx="1246" formatCode="m/d/yy\ h:mm;@">
                        <c:v>45847.583333333336</c:v>
                      </c:pt>
                      <c:pt idx="1247" formatCode="m/d/yy\ h:mm;@">
                        <c:v>45847.666666666664</c:v>
                      </c:pt>
                      <c:pt idx="1248" formatCode="m/d/yy\ h:mm;@">
                        <c:v>45847.75</c:v>
                      </c:pt>
                      <c:pt idx="1249" formatCode="m/d/yy\ h:mm;@">
                        <c:v>45847.833333333336</c:v>
                      </c:pt>
                      <c:pt idx="1250" formatCode="m/d/yy\ h:mm;@">
                        <c:v>45847.916666666664</c:v>
                      </c:pt>
                      <c:pt idx="1251" formatCode="m/d/yy\ h:mm;@">
                        <c:v>45848</c:v>
                      </c:pt>
                      <c:pt idx="1252" formatCode="m/d/yy\ h:mm;@">
                        <c:v>45848.083333333336</c:v>
                      </c:pt>
                      <c:pt idx="1253" formatCode="m/d/yy\ h:mm;@">
                        <c:v>45848.166666666664</c:v>
                      </c:pt>
                      <c:pt idx="1254" formatCode="m/d/yy\ h:mm;@">
                        <c:v>45848.25</c:v>
                      </c:pt>
                      <c:pt idx="1255" formatCode="m/d/yy\ h:mm;@">
                        <c:v>45848.333333333336</c:v>
                      </c:pt>
                      <c:pt idx="1256" formatCode="m/d/yy\ h:mm;@">
                        <c:v>45848.416666666664</c:v>
                      </c:pt>
                      <c:pt idx="1257" formatCode="m/d/yy\ h:mm;@">
                        <c:v>45848.5</c:v>
                      </c:pt>
                      <c:pt idx="1258" formatCode="m/d/yy\ h:mm;@">
                        <c:v>45848.583333333336</c:v>
                      </c:pt>
                      <c:pt idx="1259" formatCode="m/d/yy\ h:mm;@">
                        <c:v>45848.666666666664</c:v>
                      </c:pt>
                      <c:pt idx="1260" formatCode="m/d/yy\ h:mm;@">
                        <c:v>45848.75</c:v>
                      </c:pt>
                      <c:pt idx="1261" formatCode="m/d/yy\ h:mm;@">
                        <c:v>45848.833333333336</c:v>
                      </c:pt>
                      <c:pt idx="1262" formatCode="m/d/yy\ h:mm;@">
                        <c:v>45848.916666666664</c:v>
                      </c:pt>
                      <c:pt idx="1263" formatCode="m/d/yy\ h:mm;@">
                        <c:v>45849</c:v>
                      </c:pt>
                      <c:pt idx="1264" formatCode="m/d/yy\ h:mm;@">
                        <c:v>45849.083333333336</c:v>
                      </c:pt>
                      <c:pt idx="1265" formatCode="m/d/yy\ h:mm;@">
                        <c:v>45849.166666666664</c:v>
                      </c:pt>
                      <c:pt idx="1266" formatCode="m/d/yy\ h:mm;@">
                        <c:v>45849.25</c:v>
                      </c:pt>
                      <c:pt idx="1267" formatCode="m/d/yy\ h:mm;@">
                        <c:v>45849.333333333336</c:v>
                      </c:pt>
                      <c:pt idx="1268" formatCode="m/d/yy\ h:mm;@">
                        <c:v>45849.416666666664</c:v>
                      </c:pt>
                      <c:pt idx="1269" formatCode="m/d/yy\ h:mm;@">
                        <c:v>45849.5</c:v>
                      </c:pt>
                      <c:pt idx="1270" formatCode="m/d/yy\ h:mm;@">
                        <c:v>45849.583333333336</c:v>
                      </c:pt>
                      <c:pt idx="1271" formatCode="m/d/yy\ h:mm;@">
                        <c:v>45849.666666666664</c:v>
                      </c:pt>
                      <c:pt idx="1272" formatCode="m/d/yy\ h:mm;@">
                        <c:v>45849.75</c:v>
                      </c:pt>
                      <c:pt idx="1273" formatCode="m/d/yy\ h:mm;@">
                        <c:v>45849.833333333336</c:v>
                      </c:pt>
                      <c:pt idx="1274" formatCode="m/d/yy\ h:mm;@">
                        <c:v>45849.916666666664</c:v>
                      </c:pt>
                      <c:pt idx="1275" formatCode="m/d/yy\ h:mm;@">
                        <c:v>45850</c:v>
                      </c:pt>
                      <c:pt idx="1276" formatCode="m/d/yy\ h:mm;@">
                        <c:v>45850.083333333336</c:v>
                      </c:pt>
                      <c:pt idx="1277" formatCode="m/d/yy\ h:mm;@">
                        <c:v>45850.166666666664</c:v>
                      </c:pt>
                      <c:pt idx="1278" formatCode="m/d/yy\ h:mm;@">
                        <c:v>45850.25</c:v>
                      </c:pt>
                      <c:pt idx="1279" formatCode="m/d/yy\ h:mm;@">
                        <c:v>45850.333333333336</c:v>
                      </c:pt>
                      <c:pt idx="1280" formatCode="m/d/yy\ h:mm;@">
                        <c:v>45850.416666666664</c:v>
                      </c:pt>
                      <c:pt idx="1281" formatCode="m/d/yy\ h:mm;@">
                        <c:v>45850.5</c:v>
                      </c:pt>
                      <c:pt idx="1282" formatCode="m/d/yy\ h:mm;@">
                        <c:v>45850.583333333336</c:v>
                      </c:pt>
                      <c:pt idx="1283" formatCode="m/d/yy\ h:mm;@">
                        <c:v>45850.666666666664</c:v>
                      </c:pt>
                      <c:pt idx="1284" formatCode="m/d/yy\ h:mm;@">
                        <c:v>45850.75</c:v>
                      </c:pt>
                      <c:pt idx="1285" formatCode="m/d/yy\ h:mm;@">
                        <c:v>45850.833333333336</c:v>
                      </c:pt>
                      <c:pt idx="1286" formatCode="m/d/yy\ h:mm;@">
                        <c:v>45850.916666666664</c:v>
                      </c:pt>
                      <c:pt idx="1287" formatCode="m/d/yy\ h:mm;@">
                        <c:v>45851</c:v>
                      </c:pt>
                      <c:pt idx="1288" formatCode="m/d/yy\ h:mm;@">
                        <c:v>45851.083333333336</c:v>
                      </c:pt>
                      <c:pt idx="1289" formatCode="m/d/yy\ h:mm;@">
                        <c:v>45851.166666666664</c:v>
                      </c:pt>
                      <c:pt idx="1290" formatCode="m/d/yy\ h:mm;@">
                        <c:v>45851.25</c:v>
                      </c:pt>
                      <c:pt idx="1291" formatCode="m/d/yy\ h:mm;@">
                        <c:v>45851.333333333336</c:v>
                      </c:pt>
                      <c:pt idx="1292" formatCode="m/d/yy\ h:mm;@">
                        <c:v>45851.416666666664</c:v>
                      </c:pt>
                      <c:pt idx="1293" formatCode="m/d/yy\ h:mm;@">
                        <c:v>45851.5</c:v>
                      </c:pt>
                      <c:pt idx="1294" formatCode="m/d/yy\ h:mm;@">
                        <c:v>45851.583333333336</c:v>
                      </c:pt>
                      <c:pt idx="1295" formatCode="m/d/yy\ h:mm;@">
                        <c:v>45851.666666666664</c:v>
                      </c:pt>
                      <c:pt idx="1296" formatCode="m/d/yy\ h:mm;@">
                        <c:v>45851.75</c:v>
                      </c:pt>
                      <c:pt idx="1297" formatCode="m/d/yy\ h:mm;@">
                        <c:v>45851.833333333336</c:v>
                      </c:pt>
                      <c:pt idx="1298" formatCode="m/d/yy\ h:mm;@">
                        <c:v>45851.916666666664</c:v>
                      </c:pt>
                      <c:pt idx="1299" formatCode="m/d/yy\ h:mm;@">
                        <c:v>45852</c:v>
                      </c:pt>
                      <c:pt idx="1300" formatCode="m/d/yy\ h:mm;@">
                        <c:v>45852.083333333336</c:v>
                      </c:pt>
                      <c:pt idx="1301" formatCode="m/d/yy\ h:mm;@">
                        <c:v>45852.166666666664</c:v>
                      </c:pt>
                      <c:pt idx="1302" formatCode="m/d/yy\ h:mm;@">
                        <c:v>45852.25</c:v>
                      </c:pt>
                      <c:pt idx="1303" formatCode="m/d/yy\ h:mm;@">
                        <c:v>45852.333333333336</c:v>
                      </c:pt>
                      <c:pt idx="1304" formatCode="m/d/yy\ h:mm;@">
                        <c:v>45852.416666666664</c:v>
                      </c:pt>
                      <c:pt idx="1305" formatCode="m/d/yy\ h:mm;@">
                        <c:v>45852.5</c:v>
                      </c:pt>
                      <c:pt idx="1306" formatCode="m/d/yy\ h:mm;@">
                        <c:v>45852.583333333336</c:v>
                      </c:pt>
                      <c:pt idx="1307" formatCode="m/d/yy\ h:mm;@">
                        <c:v>45852.666666666664</c:v>
                      </c:pt>
                      <c:pt idx="1308" formatCode="m/d/yy\ h:mm;@">
                        <c:v>45852.75</c:v>
                      </c:pt>
                      <c:pt idx="1309" formatCode="m/d/yy\ h:mm;@">
                        <c:v>45852.833333333336</c:v>
                      </c:pt>
                      <c:pt idx="1310" formatCode="m/d/yy\ h:mm;@">
                        <c:v>45852.916666666664</c:v>
                      </c:pt>
                      <c:pt idx="1311" formatCode="m/d/yy\ h:mm;@">
                        <c:v>45853</c:v>
                      </c:pt>
                      <c:pt idx="1312" formatCode="m/d/yy\ h:mm;@">
                        <c:v>45853.083333333336</c:v>
                      </c:pt>
                      <c:pt idx="1313" formatCode="m/d/yy\ h:mm;@">
                        <c:v>45853.166666666664</c:v>
                      </c:pt>
                      <c:pt idx="1314" formatCode="m/d/yy\ h:mm;@">
                        <c:v>45853.25</c:v>
                      </c:pt>
                      <c:pt idx="1315" formatCode="m/d/yy\ h:mm;@">
                        <c:v>45853.333333333336</c:v>
                      </c:pt>
                      <c:pt idx="1316" formatCode="m/d/yy\ h:mm;@">
                        <c:v>45853.416666666664</c:v>
                      </c:pt>
                      <c:pt idx="1317" formatCode="m/d/yy\ h:mm;@">
                        <c:v>45853.5</c:v>
                      </c:pt>
                      <c:pt idx="1318" formatCode="m/d/yy\ h:mm;@">
                        <c:v>45853.583333333336</c:v>
                      </c:pt>
                      <c:pt idx="1319" formatCode="m/d/yy\ h:mm;@">
                        <c:v>45853.666666666664</c:v>
                      </c:pt>
                      <c:pt idx="1320" formatCode="m/d/yy\ h:mm;@">
                        <c:v>45853.75</c:v>
                      </c:pt>
                      <c:pt idx="1321" formatCode="m/d/yy\ h:mm;@">
                        <c:v>45853.833333333336</c:v>
                      </c:pt>
                      <c:pt idx="1322" formatCode="m/d/yy\ h:mm;@">
                        <c:v>45853.916666666664</c:v>
                      </c:pt>
                      <c:pt idx="1323" formatCode="m/d/yy\ h:mm;@">
                        <c:v>45854</c:v>
                      </c:pt>
                      <c:pt idx="1324" formatCode="m/d/yy\ h:mm;@">
                        <c:v>45854.083333333336</c:v>
                      </c:pt>
                      <c:pt idx="1325" formatCode="m/d/yy\ h:mm;@">
                        <c:v>45854.166666666664</c:v>
                      </c:pt>
                      <c:pt idx="1326" formatCode="m/d/yy\ h:mm;@">
                        <c:v>45854.25</c:v>
                      </c:pt>
                      <c:pt idx="1327" formatCode="m/d/yy\ h:mm;@">
                        <c:v>45854.333333333336</c:v>
                      </c:pt>
                      <c:pt idx="1328" formatCode="m/d/yy\ h:mm;@">
                        <c:v>45854.416666666664</c:v>
                      </c:pt>
                      <c:pt idx="1329" formatCode="m/d/yy\ h:mm;@">
                        <c:v>45854.5</c:v>
                      </c:pt>
                      <c:pt idx="1330" formatCode="m/d/yy\ h:mm;@">
                        <c:v>45854.583333333336</c:v>
                      </c:pt>
                      <c:pt idx="1331" formatCode="m/d/yy\ h:mm;@">
                        <c:v>45854.666666666664</c:v>
                      </c:pt>
                      <c:pt idx="1332" formatCode="m/d/yy\ h:mm;@">
                        <c:v>45854.75</c:v>
                      </c:pt>
                      <c:pt idx="1333" formatCode="m/d/yy\ h:mm;@">
                        <c:v>45854.833333333336</c:v>
                      </c:pt>
                      <c:pt idx="1334" formatCode="m/d/yy\ h:mm;@">
                        <c:v>45854.916666666664</c:v>
                      </c:pt>
                      <c:pt idx="1335" formatCode="m/d/yy\ h:mm;@">
                        <c:v>45855</c:v>
                      </c:pt>
                      <c:pt idx="1336" formatCode="m/d/yy\ h:mm;@">
                        <c:v>45855.083333333336</c:v>
                      </c:pt>
                      <c:pt idx="1337" formatCode="m/d/yy\ h:mm;@">
                        <c:v>45855.166666666664</c:v>
                      </c:pt>
                      <c:pt idx="1338" formatCode="m/d/yy\ h:mm;@">
                        <c:v>45855.25</c:v>
                      </c:pt>
                      <c:pt idx="1339" formatCode="m/d/yy\ h:mm;@">
                        <c:v>45855.333333333336</c:v>
                      </c:pt>
                      <c:pt idx="1340" formatCode="m/d/yy\ h:mm;@">
                        <c:v>45855.416666666664</c:v>
                      </c:pt>
                      <c:pt idx="1341" formatCode="m/d/yy\ h:mm;@">
                        <c:v>45855.5</c:v>
                      </c:pt>
                      <c:pt idx="1342" formatCode="m/d/yy\ h:mm;@">
                        <c:v>45855.583333333336</c:v>
                      </c:pt>
                      <c:pt idx="1343" formatCode="m/d/yy\ h:mm;@">
                        <c:v>45855.666666666664</c:v>
                      </c:pt>
                      <c:pt idx="1344" formatCode="m/d/yy\ h:mm;@">
                        <c:v>45855.75</c:v>
                      </c:pt>
                      <c:pt idx="1345" formatCode="m/d/yy\ h:mm;@">
                        <c:v>45855.833333333336</c:v>
                      </c:pt>
                      <c:pt idx="1346" formatCode="m/d/yy\ h:mm;@">
                        <c:v>45855.916666666664</c:v>
                      </c:pt>
                      <c:pt idx="1347" formatCode="m/d/yy\ h:mm;@">
                        <c:v>45856</c:v>
                      </c:pt>
                      <c:pt idx="1348" formatCode="m/d/yy\ h:mm;@">
                        <c:v>45856.083333333336</c:v>
                      </c:pt>
                      <c:pt idx="1349" formatCode="m/d/yy\ h:mm;@">
                        <c:v>45856.166666666664</c:v>
                      </c:pt>
                      <c:pt idx="1350" formatCode="m/d/yy\ h:mm;@">
                        <c:v>45856.25</c:v>
                      </c:pt>
                      <c:pt idx="1351" formatCode="m/d/yy\ h:mm;@">
                        <c:v>45856.333333333336</c:v>
                      </c:pt>
                      <c:pt idx="1352" formatCode="m/d/yy\ h:mm;@">
                        <c:v>45856.416666666664</c:v>
                      </c:pt>
                      <c:pt idx="1353" formatCode="m/d/yy\ h:mm;@">
                        <c:v>45856.5</c:v>
                      </c:pt>
                      <c:pt idx="1354" formatCode="m/d/yy\ h:mm;@">
                        <c:v>45856.583333333336</c:v>
                      </c:pt>
                      <c:pt idx="1355" formatCode="m/d/yy\ h:mm;@">
                        <c:v>45856.666666666664</c:v>
                      </c:pt>
                      <c:pt idx="1356" formatCode="m/d/yy\ h:mm;@">
                        <c:v>45856.75</c:v>
                      </c:pt>
                      <c:pt idx="1357" formatCode="m/d/yy\ h:mm;@">
                        <c:v>45856.833333333336</c:v>
                      </c:pt>
                      <c:pt idx="1358" formatCode="m/d/yy\ h:mm;@">
                        <c:v>45856.916666666664</c:v>
                      </c:pt>
                      <c:pt idx="1359" formatCode="m/d/yy\ h:mm;@">
                        <c:v>45857</c:v>
                      </c:pt>
                      <c:pt idx="1360" formatCode="m/d/yy\ h:mm;@">
                        <c:v>45857.083333333336</c:v>
                      </c:pt>
                      <c:pt idx="1361" formatCode="m/d/yy\ h:mm;@">
                        <c:v>45857.166666666664</c:v>
                      </c:pt>
                      <c:pt idx="1362" formatCode="m/d/yy\ h:mm;@">
                        <c:v>45857.25</c:v>
                      </c:pt>
                      <c:pt idx="1363" formatCode="m/d/yy\ h:mm;@">
                        <c:v>45857.333333333336</c:v>
                      </c:pt>
                      <c:pt idx="1364" formatCode="m/d/yy\ h:mm;@">
                        <c:v>45857.416666666664</c:v>
                      </c:pt>
                      <c:pt idx="1365" formatCode="m/d/yy\ h:mm;@">
                        <c:v>45857.5</c:v>
                      </c:pt>
                      <c:pt idx="1366" formatCode="m/d/yy\ h:mm;@">
                        <c:v>45857.583333333336</c:v>
                      </c:pt>
                      <c:pt idx="1367" formatCode="m/d/yy\ h:mm;@">
                        <c:v>45857.666666666664</c:v>
                      </c:pt>
                      <c:pt idx="1368" formatCode="m/d/yy\ h:mm;@">
                        <c:v>45857.75</c:v>
                      </c:pt>
                      <c:pt idx="1369" formatCode="m/d/yy\ h:mm;@">
                        <c:v>45857.833333333336</c:v>
                      </c:pt>
                      <c:pt idx="1370" formatCode="m/d/yy\ h:mm;@">
                        <c:v>45857.916666666664</c:v>
                      </c:pt>
                      <c:pt idx="1371" formatCode="m/d/yy\ h:mm;@">
                        <c:v>45858</c:v>
                      </c:pt>
                      <c:pt idx="1372" formatCode="m/d/yy\ h:mm;@">
                        <c:v>45858.083333333336</c:v>
                      </c:pt>
                      <c:pt idx="1373" formatCode="m/d/yy\ h:mm;@">
                        <c:v>45858.166666666664</c:v>
                      </c:pt>
                      <c:pt idx="1374" formatCode="m/d/yy\ h:mm;@">
                        <c:v>45858.25</c:v>
                      </c:pt>
                      <c:pt idx="1375" formatCode="m/d/yy\ h:mm;@">
                        <c:v>45858.333333333336</c:v>
                      </c:pt>
                      <c:pt idx="1376" formatCode="m/d/yy\ h:mm;@">
                        <c:v>45858.416666666664</c:v>
                      </c:pt>
                      <c:pt idx="1377" formatCode="m/d/yy\ h:mm;@">
                        <c:v>45858.5</c:v>
                      </c:pt>
                      <c:pt idx="1378" formatCode="m/d/yy\ h:mm;@">
                        <c:v>45858.583333333336</c:v>
                      </c:pt>
                      <c:pt idx="1379" formatCode="m/d/yy\ h:mm;@">
                        <c:v>45858.666666666664</c:v>
                      </c:pt>
                      <c:pt idx="1380" formatCode="m/d/yy\ h:mm;@">
                        <c:v>45858.75</c:v>
                      </c:pt>
                      <c:pt idx="1381" formatCode="m/d/yy\ h:mm;@">
                        <c:v>45858.833333333336</c:v>
                      </c:pt>
                      <c:pt idx="1382" formatCode="m/d/yy\ h:mm;@">
                        <c:v>45858.916666666664</c:v>
                      </c:pt>
                      <c:pt idx="1383" formatCode="m/d/yy\ h:mm;@">
                        <c:v>45859</c:v>
                      </c:pt>
                      <c:pt idx="1384" formatCode="m/d/yy\ h:mm;@">
                        <c:v>45859.083333333336</c:v>
                      </c:pt>
                      <c:pt idx="1385" formatCode="m/d/yy\ h:mm;@">
                        <c:v>45859.166666666664</c:v>
                      </c:pt>
                      <c:pt idx="1386" formatCode="m/d/yy\ h:mm;@">
                        <c:v>45859.25</c:v>
                      </c:pt>
                      <c:pt idx="1387" formatCode="m/d/yy\ h:mm;@">
                        <c:v>45859.333333333336</c:v>
                      </c:pt>
                      <c:pt idx="1388" formatCode="m/d/yy\ h:mm;@">
                        <c:v>45859.416666666664</c:v>
                      </c:pt>
                      <c:pt idx="1389" formatCode="m/d/yy\ h:mm;@">
                        <c:v>45859.5</c:v>
                      </c:pt>
                      <c:pt idx="1390" formatCode="m/d/yy\ h:mm;@">
                        <c:v>45859.583333333336</c:v>
                      </c:pt>
                      <c:pt idx="1391" formatCode="m/d/yy\ h:mm;@">
                        <c:v>45859.666666666664</c:v>
                      </c:pt>
                      <c:pt idx="1392" formatCode="m/d/yy\ h:mm;@">
                        <c:v>45859.75</c:v>
                      </c:pt>
                      <c:pt idx="1393" formatCode="m/d/yy\ h:mm;@">
                        <c:v>45859.833333333336</c:v>
                      </c:pt>
                      <c:pt idx="1394" formatCode="m/d/yy\ h:mm;@">
                        <c:v>45859.916666666664</c:v>
                      </c:pt>
                      <c:pt idx="1395" formatCode="m/d/yy\ h:mm;@">
                        <c:v>45860</c:v>
                      </c:pt>
                      <c:pt idx="1396" formatCode="m/d/yy\ h:mm;@">
                        <c:v>45860.083333333336</c:v>
                      </c:pt>
                      <c:pt idx="1397" formatCode="m/d/yy\ h:mm;@">
                        <c:v>45860.166666666664</c:v>
                      </c:pt>
                      <c:pt idx="1398" formatCode="m/d/yy\ h:mm;@">
                        <c:v>45860.25</c:v>
                      </c:pt>
                      <c:pt idx="1399" formatCode="m/d/yy\ h:mm;@">
                        <c:v>45860.333333333336</c:v>
                      </c:pt>
                      <c:pt idx="1400" formatCode="m/d/yy\ h:mm;@">
                        <c:v>45860.416666666664</c:v>
                      </c:pt>
                      <c:pt idx="1401" formatCode="m/d/yy\ h:mm;@">
                        <c:v>45860.5</c:v>
                      </c:pt>
                      <c:pt idx="1402" formatCode="m/d/yy\ h:mm;@">
                        <c:v>45860.583333333336</c:v>
                      </c:pt>
                      <c:pt idx="1403" formatCode="m/d/yy\ h:mm;@">
                        <c:v>45860.666666666664</c:v>
                      </c:pt>
                      <c:pt idx="1404" formatCode="m/d/yy\ h:mm;@">
                        <c:v>45860.75</c:v>
                      </c:pt>
                      <c:pt idx="1405" formatCode="m/d/yy\ h:mm;@">
                        <c:v>45860.833333333336</c:v>
                      </c:pt>
                      <c:pt idx="1406" formatCode="m/d/yy\ h:mm;@">
                        <c:v>45860.916666666664</c:v>
                      </c:pt>
                      <c:pt idx="1407" formatCode="m/d/yy\ h:mm;@">
                        <c:v>45861</c:v>
                      </c:pt>
                      <c:pt idx="1408" formatCode="m/d/yy\ h:mm;@">
                        <c:v>45861.083333333336</c:v>
                      </c:pt>
                      <c:pt idx="1409" formatCode="m/d/yy\ h:mm;@">
                        <c:v>45861.166666666664</c:v>
                      </c:pt>
                      <c:pt idx="1410" formatCode="m/d/yy\ h:mm;@">
                        <c:v>45861.25</c:v>
                      </c:pt>
                      <c:pt idx="1411" formatCode="m/d/yy\ h:mm;@">
                        <c:v>45861.333333333336</c:v>
                      </c:pt>
                      <c:pt idx="1412" formatCode="m/d/yy\ h:mm;@">
                        <c:v>45861.416666666664</c:v>
                      </c:pt>
                      <c:pt idx="1413" formatCode="m/d/yy\ h:mm;@">
                        <c:v>45861.5</c:v>
                      </c:pt>
                      <c:pt idx="1414" formatCode="m/d/yy\ h:mm;@">
                        <c:v>45861.583333333336</c:v>
                      </c:pt>
                      <c:pt idx="1415" formatCode="m/d/yy\ h:mm;@">
                        <c:v>45861.666666666664</c:v>
                      </c:pt>
                      <c:pt idx="1416" formatCode="m/d/yy\ h:mm;@">
                        <c:v>45861.75</c:v>
                      </c:pt>
                      <c:pt idx="1417" formatCode="m/d/yy\ h:mm;@">
                        <c:v>45861.833333333336</c:v>
                      </c:pt>
                      <c:pt idx="1418" formatCode="m/d/yy\ h:mm;@">
                        <c:v>45861.916666666664</c:v>
                      </c:pt>
                      <c:pt idx="1419" formatCode="m/d/yy\ h:mm;@">
                        <c:v>45862</c:v>
                      </c:pt>
                      <c:pt idx="1420" formatCode="m/d/yy\ h:mm;@">
                        <c:v>45862.083333333336</c:v>
                      </c:pt>
                      <c:pt idx="1421" formatCode="m/d/yy\ h:mm;@">
                        <c:v>45862.166666666664</c:v>
                      </c:pt>
                      <c:pt idx="1422" formatCode="m/d/yy\ h:mm;@">
                        <c:v>45862.25</c:v>
                      </c:pt>
                      <c:pt idx="1423" formatCode="m/d/yy\ h:mm;@">
                        <c:v>45862.333333333336</c:v>
                      </c:pt>
                      <c:pt idx="1424" formatCode="m/d/yy\ h:mm;@">
                        <c:v>45862.416666666664</c:v>
                      </c:pt>
                      <c:pt idx="1425" formatCode="m/d/yy\ h:mm;@">
                        <c:v>45862.5</c:v>
                      </c:pt>
                      <c:pt idx="1426" formatCode="m/d/yy\ h:mm;@">
                        <c:v>45862.583333333336</c:v>
                      </c:pt>
                      <c:pt idx="1427" formatCode="m/d/yy\ h:mm;@">
                        <c:v>45862.666666666664</c:v>
                      </c:pt>
                      <c:pt idx="1428" formatCode="m/d/yy\ h:mm;@">
                        <c:v>45862.75</c:v>
                      </c:pt>
                      <c:pt idx="1429" formatCode="m/d/yy\ h:mm;@">
                        <c:v>45862.833333333336</c:v>
                      </c:pt>
                      <c:pt idx="1430" formatCode="m/d/yy\ h:mm;@">
                        <c:v>45862.916666666664</c:v>
                      </c:pt>
                      <c:pt idx="1431" formatCode="m/d/yy\ h:mm;@">
                        <c:v>45863</c:v>
                      </c:pt>
                      <c:pt idx="1432" formatCode="m/d/yy\ h:mm;@">
                        <c:v>45863.083333333336</c:v>
                      </c:pt>
                      <c:pt idx="1433" formatCode="m/d/yy\ h:mm;@">
                        <c:v>45863.166666666664</c:v>
                      </c:pt>
                      <c:pt idx="1434" formatCode="m/d/yy\ h:mm;@">
                        <c:v>45863.25</c:v>
                      </c:pt>
                      <c:pt idx="1435" formatCode="m/d/yy\ h:mm;@">
                        <c:v>45863.333333333336</c:v>
                      </c:pt>
                      <c:pt idx="1436" formatCode="m/d/yy\ h:mm;@">
                        <c:v>45863.416666666664</c:v>
                      </c:pt>
                      <c:pt idx="1437" formatCode="m/d/yy\ h:mm;@">
                        <c:v>45863.5</c:v>
                      </c:pt>
                      <c:pt idx="1438" formatCode="m/d/yy\ h:mm;@">
                        <c:v>45863.583333333336</c:v>
                      </c:pt>
                      <c:pt idx="1439" formatCode="m/d/yy\ h:mm;@">
                        <c:v>45863.666666666664</c:v>
                      </c:pt>
                      <c:pt idx="1440" formatCode="m/d/yy\ h:mm;@">
                        <c:v>45863.75</c:v>
                      </c:pt>
                      <c:pt idx="1441" formatCode="m/d/yy\ h:mm;@">
                        <c:v>45863.833333333336</c:v>
                      </c:pt>
                      <c:pt idx="1442" formatCode="m/d/yy\ h:mm;@">
                        <c:v>45863.916666666664</c:v>
                      </c:pt>
                      <c:pt idx="1443" formatCode="m/d/yy\ h:mm;@">
                        <c:v>45864</c:v>
                      </c:pt>
                      <c:pt idx="1444" formatCode="m/d/yy\ h:mm;@">
                        <c:v>45864.083333333336</c:v>
                      </c:pt>
                      <c:pt idx="1445" formatCode="m/d/yy\ h:mm;@">
                        <c:v>45864.166666666664</c:v>
                      </c:pt>
                      <c:pt idx="1446" formatCode="m/d/yy\ h:mm;@">
                        <c:v>45864.25</c:v>
                      </c:pt>
                      <c:pt idx="1447" formatCode="m/d/yy\ h:mm;@">
                        <c:v>45864.333333333336</c:v>
                      </c:pt>
                      <c:pt idx="1448" formatCode="m/d/yy\ h:mm;@">
                        <c:v>45864.416666666664</c:v>
                      </c:pt>
                      <c:pt idx="1449" formatCode="m/d/yy\ h:mm;@">
                        <c:v>45864.5</c:v>
                      </c:pt>
                      <c:pt idx="1450" formatCode="m/d/yy\ h:mm;@">
                        <c:v>45864.583333333336</c:v>
                      </c:pt>
                      <c:pt idx="1451" formatCode="m/d/yy\ h:mm;@">
                        <c:v>45864.666666666664</c:v>
                      </c:pt>
                      <c:pt idx="1452" formatCode="m/d/yy\ h:mm;@">
                        <c:v>45864.75</c:v>
                      </c:pt>
                      <c:pt idx="1453" formatCode="m/d/yy\ h:mm;@">
                        <c:v>45864.833333333336</c:v>
                      </c:pt>
                      <c:pt idx="1454" formatCode="m/d/yy\ h:mm;@">
                        <c:v>45864.916666666664</c:v>
                      </c:pt>
                      <c:pt idx="1455" formatCode="m/d/yy\ h:mm;@">
                        <c:v>45865</c:v>
                      </c:pt>
                      <c:pt idx="1456" formatCode="m/d/yy\ h:mm;@">
                        <c:v>45865.083333333336</c:v>
                      </c:pt>
                      <c:pt idx="1457" formatCode="m/d/yy\ h:mm;@">
                        <c:v>45865.166666666664</c:v>
                      </c:pt>
                      <c:pt idx="1458" formatCode="m/d/yy\ h:mm;@">
                        <c:v>45865.25</c:v>
                      </c:pt>
                      <c:pt idx="1459" formatCode="m/d/yy\ h:mm;@">
                        <c:v>45865.333333333336</c:v>
                      </c:pt>
                      <c:pt idx="1460" formatCode="m/d/yy\ h:mm;@">
                        <c:v>45865.416666666664</c:v>
                      </c:pt>
                      <c:pt idx="1461" formatCode="m/d/yy\ h:mm;@">
                        <c:v>45865.5</c:v>
                      </c:pt>
                      <c:pt idx="1462" formatCode="m/d/yy\ h:mm;@">
                        <c:v>45865.583333333336</c:v>
                      </c:pt>
                      <c:pt idx="1463" formatCode="m/d/yy\ h:mm;@">
                        <c:v>45865.666666666664</c:v>
                      </c:pt>
                      <c:pt idx="1464" formatCode="m/d/yy\ h:mm;@">
                        <c:v>45865.75</c:v>
                      </c:pt>
                      <c:pt idx="1465" formatCode="m/d/yy\ h:mm;@">
                        <c:v>45865.833333333336</c:v>
                      </c:pt>
                      <c:pt idx="1466" formatCode="m/d/yy\ h:mm;@">
                        <c:v>45865.916666666664</c:v>
                      </c:pt>
                      <c:pt idx="1467" formatCode="m/d/yy\ h:mm;@">
                        <c:v>45866</c:v>
                      </c:pt>
                      <c:pt idx="1468" formatCode="m/d/yy\ h:mm;@">
                        <c:v>45866.083333333336</c:v>
                      </c:pt>
                      <c:pt idx="1469" formatCode="m/d/yy\ h:mm;@">
                        <c:v>45866.166666666664</c:v>
                      </c:pt>
                      <c:pt idx="1470" formatCode="m/d/yy\ h:mm;@">
                        <c:v>45866.25</c:v>
                      </c:pt>
                      <c:pt idx="1471" formatCode="m/d/yy\ h:mm;@">
                        <c:v>45866.333333333336</c:v>
                      </c:pt>
                      <c:pt idx="1472" formatCode="m/d/yy\ h:mm;@">
                        <c:v>45866.416666666664</c:v>
                      </c:pt>
                      <c:pt idx="1473" formatCode="m/d/yy\ h:mm;@">
                        <c:v>45866.5</c:v>
                      </c:pt>
                      <c:pt idx="1474" formatCode="m/d/yy\ h:mm;@">
                        <c:v>45866.583333333336</c:v>
                      </c:pt>
                      <c:pt idx="1475" formatCode="m/d/yy\ h:mm;@">
                        <c:v>45866.666666666664</c:v>
                      </c:pt>
                      <c:pt idx="1476" formatCode="m/d/yy\ h:mm;@">
                        <c:v>45866.75</c:v>
                      </c:pt>
                      <c:pt idx="1477" formatCode="m/d/yy\ h:mm;@">
                        <c:v>45866.833333333336</c:v>
                      </c:pt>
                      <c:pt idx="1478" formatCode="m/d/yy\ h:mm;@">
                        <c:v>45866.916666666664</c:v>
                      </c:pt>
                      <c:pt idx="1479" formatCode="m/d/yy\ h:mm;@">
                        <c:v>45867</c:v>
                      </c:pt>
                      <c:pt idx="1480" formatCode="m/d/yy\ h:mm;@">
                        <c:v>45867.083333333336</c:v>
                      </c:pt>
                      <c:pt idx="1481" formatCode="m/d/yy\ h:mm;@">
                        <c:v>45867.166666666664</c:v>
                      </c:pt>
                      <c:pt idx="1482" formatCode="m/d/yy\ h:mm;@">
                        <c:v>45867.25</c:v>
                      </c:pt>
                      <c:pt idx="1483" formatCode="m/d/yy\ h:mm;@">
                        <c:v>45867.333333333336</c:v>
                      </c:pt>
                      <c:pt idx="1484" formatCode="m/d/yy\ h:mm;@">
                        <c:v>45867.416666666664</c:v>
                      </c:pt>
                      <c:pt idx="1485" formatCode="m/d/yy\ h:mm;@">
                        <c:v>45867.5</c:v>
                      </c:pt>
                      <c:pt idx="1486" formatCode="m/d/yy\ h:mm;@">
                        <c:v>45867.583333333336</c:v>
                      </c:pt>
                      <c:pt idx="1487" formatCode="m/d/yy\ h:mm;@">
                        <c:v>45867.666666666664</c:v>
                      </c:pt>
                      <c:pt idx="1488" formatCode="m/d/yy\ h:mm;@">
                        <c:v>45867.75</c:v>
                      </c:pt>
                      <c:pt idx="1489" formatCode="m/d/yy\ h:mm;@">
                        <c:v>45867.833333333336</c:v>
                      </c:pt>
                      <c:pt idx="1490" formatCode="m/d/yy\ h:mm;@">
                        <c:v>45867.916666666664</c:v>
                      </c:pt>
                      <c:pt idx="1491" formatCode="m/d/yy\ h:mm;@">
                        <c:v>45868</c:v>
                      </c:pt>
                      <c:pt idx="1492" formatCode="m/d/yy\ h:mm;@">
                        <c:v>45868.083333333336</c:v>
                      </c:pt>
                      <c:pt idx="1493" formatCode="m/d/yy\ h:mm;@">
                        <c:v>45868.166666666664</c:v>
                      </c:pt>
                      <c:pt idx="1494" formatCode="m/d/yy\ h:mm;@">
                        <c:v>45868.25</c:v>
                      </c:pt>
                      <c:pt idx="1495" formatCode="m/d/yy\ h:mm;@">
                        <c:v>45868.333333333336</c:v>
                      </c:pt>
                      <c:pt idx="1496" formatCode="m/d/yy\ h:mm;@">
                        <c:v>45868.416666666664</c:v>
                      </c:pt>
                      <c:pt idx="1497" formatCode="m/d/yy\ h:mm;@">
                        <c:v>45868.5</c:v>
                      </c:pt>
                      <c:pt idx="1498" formatCode="m/d/yy\ h:mm;@">
                        <c:v>45868.583333333336</c:v>
                      </c:pt>
                      <c:pt idx="1499" formatCode="m/d/yy\ h:mm;@">
                        <c:v>45868.666666666664</c:v>
                      </c:pt>
                      <c:pt idx="1500" formatCode="m/d/yy\ h:mm;@">
                        <c:v>45868.75</c:v>
                      </c:pt>
                      <c:pt idx="1501" formatCode="m/d/yy\ h:mm;@">
                        <c:v>45868.833333333336</c:v>
                      </c:pt>
                      <c:pt idx="1502" formatCode="m/d/yy\ h:mm;@">
                        <c:v>45868.916666666664</c:v>
                      </c:pt>
                      <c:pt idx="1503" formatCode="m/d/yy\ h:mm;@">
                        <c:v>45869</c:v>
                      </c:pt>
                      <c:pt idx="1504" formatCode="m/d/yy\ h:mm;@">
                        <c:v>45869.083333333336</c:v>
                      </c:pt>
                      <c:pt idx="1505" formatCode="m/d/yy\ h:mm;@">
                        <c:v>45869.166666666664</c:v>
                      </c:pt>
                      <c:pt idx="1506" formatCode="m/d/yy\ h:mm;@">
                        <c:v>45869.25</c:v>
                      </c:pt>
                      <c:pt idx="1507" formatCode="m/d/yy\ h:mm;@">
                        <c:v>45869.333333333336</c:v>
                      </c:pt>
                      <c:pt idx="1508" formatCode="m/d/yy\ h:mm;@">
                        <c:v>45869.416666666664</c:v>
                      </c:pt>
                      <c:pt idx="1509" formatCode="m/d/yy\ h:mm;@">
                        <c:v>45869.5</c:v>
                      </c:pt>
                      <c:pt idx="1510" formatCode="m/d/yy\ h:mm;@">
                        <c:v>45869.583333333336</c:v>
                      </c:pt>
                      <c:pt idx="1511" formatCode="m/d/yy\ h:mm;@">
                        <c:v>45869.666666666664</c:v>
                      </c:pt>
                      <c:pt idx="1512" formatCode="m/d/yy\ h:mm;@">
                        <c:v>45869.75</c:v>
                      </c:pt>
                      <c:pt idx="1513" formatCode="m/d/yy\ h:mm;@">
                        <c:v>45869.833333333336</c:v>
                      </c:pt>
                      <c:pt idx="1514" formatCode="m/d/yy\ h:mm;@">
                        <c:v>45869.916666666664</c:v>
                      </c:pt>
                      <c:pt idx="1515" formatCode="m/d/yy\ h:mm;@">
                        <c:v>45870</c:v>
                      </c:pt>
                      <c:pt idx="1516" formatCode="m/d/yy\ h:mm;@">
                        <c:v>45870.083333333336</c:v>
                      </c:pt>
                      <c:pt idx="1517" formatCode="m/d/yy\ h:mm;@">
                        <c:v>45870.166666666664</c:v>
                      </c:pt>
                      <c:pt idx="1518" formatCode="m/d/yy\ h:mm;@">
                        <c:v>45870.25</c:v>
                      </c:pt>
                      <c:pt idx="1519" formatCode="m/d/yy\ h:mm;@">
                        <c:v>45870.333333333336</c:v>
                      </c:pt>
                      <c:pt idx="1520" formatCode="m/d/yy\ h:mm;@">
                        <c:v>45870.416666666664</c:v>
                      </c:pt>
                      <c:pt idx="1521" formatCode="m/d/yy\ h:mm;@">
                        <c:v>45870.5</c:v>
                      </c:pt>
                      <c:pt idx="1522" formatCode="m/d/yy\ h:mm;@">
                        <c:v>45870.583333333336</c:v>
                      </c:pt>
                      <c:pt idx="1523" formatCode="m/d/yy\ h:mm;@">
                        <c:v>45870.666666666664</c:v>
                      </c:pt>
                      <c:pt idx="1524" formatCode="m/d/yy\ h:mm;@">
                        <c:v>45870.75</c:v>
                      </c:pt>
                      <c:pt idx="1525" formatCode="m/d/yy\ h:mm;@">
                        <c:v>45870.833333333336</c:v>
                      </c:pt>
                      <c:pt idx="1526" formatCode="m/d/yy\ h:mm;@">
                        <c:v>45870.916666666664</c:v>
                      </c:pt>
                      <c:pt idx="1527" formatCode="m/d/yy\ h:mm;@">
                        <c:v>45871</c:v>
                      </c:pt>
                      <c:pt idx="1528" formatCode="m/d/yy\ h:mm;@">
                        <c:v>45871.083333333336</c:v>
                      </c:pt>
                      <c:pt idx="1529" formatCode="m/d/yy\ h:mm;@">
                        <c:v>45871.166666666664</c:v>
                      </c:pt>
                      <c:pt idx="1530" formatCode="m/d/yy\ h:mm;@">
                        <c:v>45871.25</c:v>
                      </c:pt>
                      <c:pt idx="1531" formatCode="m/d/yy\ h:mm;@">
                        <c:v>45871.333333333336</c:v>
                      </c:pt>
                      <c:pt idx="1532" formatCode="m/d/yy\ h:mm;@">
                        <c:v>45871.416666666664</c:v>
                      </c:pt>
                      <c:pt idx="1533" formatCode="m/d/yy\ h:mm;@">
                        <c:v>45871.5</c:v>
                      </c:pt>
                      <c:pt idx="1534" formatCode="m/d/yy\ h:mm;@">
                        <c:v>45871.583333333336</c:v>
                      </c:pt>
                      <c:pt idx="1535" formatCode="m/d/yy\ h:mm;@">
                        <c:v>45871.666666666664</c:v>
                      </c:pt>
                      <c:pt idx="1536" formatCode="m/d/yy\ h:mm;@">
                        <c:v>45871.75</c:v>
                      </c:pt>
                      <c:pt idx="1537" formatCode="m/d/yy\ h:mm;@">
                        <c:v>45871.833333333336</c:v>
                      </c:pt>
                      <c:pt idx="1538" formatCode="m/d/yy\ h:mm;@">
                        <c:v>45871.916666666664</c:v>
                      </c:pt>
                      <c:pt idx="1539" formatCode="m/d/yy\ h:mm;@">
                        <c:v>45872</c:v>
                      </c:pt>
                      <c:pt idx="1540" formatCode="m/d/yy\ h:mm;@">
                        <c:v>45872.083333333336</c:v>
                      </c:pt>
                      <c:pt idx="1541" formatCode="m/d/yy\ h:mm;@">
                        <c:v>45872.166666666664</c:v>
                      </c:pt>
                      <c:pt idx="1542" formatCode="m/d/yy\ h:mm;@">
                        <c:v>45872.25</c:v>
                      </c:pt>
                      <c:pt idx="1543" formatCode="m/d/yy\ h:mm;@">
                        <c:v>45872.333333333336</c:v>
                      </c:pt>
                      <c:pt idx="1544" formatCode="m/d/yy\ h:mm;@">
                        <c:v>45872.416666666664</c:v>
                      </c:pt>
                      <c:pt idx="1545" formatCode="m/d/yy\ h:mm;@">
                        <c:v>45872.5</c:v>
                      </c:pt>
                      <c:pt idx="1546" formatCode="m/d/yy\ h:mm;@">
                        <c:v>45872.583333333336</c:v>
                      </c:pt>
                      <c:pt idx="1547" formatCode="m/d/yy\ h:mm;@">
                        <c:v>45872.666666666664</c:v>
                      </c:pt>
                      <c:pt idx="1548" formatCode="m/d/yy\ h:mm;@">
                        <c:v>45872.75</c:v>
                      </c:pt>
                      <c:pt idx="1549" formatCode="m/d/yy\ h:mm;@">
                        <c:v>45872.833333333336</c:v>
                      </c:pt>
                      <c:pt idx="1550" formatCode="m/d/yy\ h:mm;@">
                        <c:v>45872.916666666664</c:v>
                      </c:pt>
                      <c:pt idx="1551" formatCode="m/d/yy\ h:mm;@">
                        <c:v>45873</c:v>
                      </c:pt>
                      <c:pt idx="1552" formatCode="m/d/yy\ h:mm;@">
                        <c:v>45873.083333333336</c:v>
                      </c:pt>
                      <c:pt idx="1553" formatCode="m/d/yy\ h:mm;@">
                        <c:v>45873.166666666664</c:v>
                      </c:pt>
                      <c:pt idx="1554" formatCode="m/d/yy\ h:mm;@">
                        <c:v>45873.25</c:v>
                      </c:pt>
                      <c:pt idx="1555" formatCode="m/d/yy\ h:mm;@">
                        <c:v>45873.333333333336</c:v>
                      </c:pt>
                      <c:pt idx="1556" formatCode="m/d/yy\ h:mm;@">
                        <c:v>45873.416666666664</c:v>
                      </c:pt>
                      <c:pt idx="1557" formatCode="m/d/yy\ h:mm;@">
                        <c:v>45873.5</c:v>
                      </c:pt>
                      <c:pt idx="1558" formatCode="m/d/yy\ h:mm;@">
                        <c:v>45873.583333333336</c:v>
                      </c:pt>
                      <c:pt idx="1559" formatCode="m/d/yy\ h:mm;@">
                        <c:v>45873.666666666664</c:v>
                      </c:pt>
                      <c:pt idx="1560" formatCode="m/d/yy\ h:mm;@">
                        <c:v>45873.75</c:v>
                      </c:pt>
                      <c:pt idx="1561" formatCode="m/d/yy\ h:mm;@">
                        <c:v>45873.833333333336</c:v>
                      </c:pt>
                      <c:pt idx="1562" formatCode="m/d/yy\ h:mm;@">
                        <c:v>45873.916666666664</c:v>
                      </c:pt>
                      <c:pt idx="1563">
                        <c:v>45874</c:v>
                      </c:pt>
                      <c:pt idx="1564">
                        <c:v>45875</c:v>
                      </c:pt>
                      <c:pt idx="1565">
                        <c:v>45876</c:v>
                      </c:pt>
                      <c:pt idx="1566">
                        <c:v>45877</c:v>
                      </c:pt>
                      <c:pt idx="1567">
                        <c:v>45878</c:v>
                      </c:pt>
                      <c:pt idx="1568">
                        <c:v>45879</c:v>
                      </c:pt>
                      <c:pt idx="1569">
                        <c:v>45880</c:v>
                      </c:pt>
                      <c:pt idx="1570">
                        <c:v>45881</c:v>
                      </c:pt>
                      <c:pt idx="1571">
                        <c:v>45882</c:v>
                      </c:pt>
                      <c:pt idx="1572">
                        <c:v>45883</c:v>
                      </c:pt>
                      <c:pt idx="1573">
                        <c:v>45884</c:v>
                      </c:pt>
                      <c:pt idx="1574">
                        <c:v>45885</c:v>
                      </c:pt>
                      <c:pt idx="1575">
                        <c:v>45886</c:v>
                      </c:pt>
                      <c:pt idx="1576">
                        <c:v>45887</c:v>
                      </c:pt>
                      <c:pt idx="1577">
                        <c:v>45888</c:v>
                      </c:pt>
                      <c:pt idx="1578">
                        <c:v>45889</c:v>
                      </c:pt>
                      <c:pt idx="1579">
                        <c:v>45890</c:v>
                      </c:pt>
                      <c:pt idx="1580">
                        <c:v>45891</c:v>
                      </c:pt>
                      <c:pt idx="1581">
                        <c:v>45892</c:v>
                      </c:pt>
                      <c:pt idx="1582">
                        <c:v>45893</c:v>
                      </c:pt>
                      <c:pt idx="1583">
                        <c:v>45894</c:v>
                      </c:pt>
                      <c:pt idx="1584">
                        <c:v>45895</c:v>
                      </c:pt>
                      <c:pt idx="1585">
                        <c:v>45896</c:v>
                      </c:pt>
                      <c:pt idx="1586">
                        <c:v>45897</c:v>
                      </c:pt>
                      <c:pt idx="1587">
                        <c:v>45898</c:v>
                      </c:pt>
                      <c:pt idx="1588">
                        <c:v>45899</c:v>
                      </c:pt>
                      <c:pt idx="1589">
                        <c:v>45900</c:v>
                      </c:pt>
                      <c:pt idx="1590">
                        <c:v>45901</c:v>
                      </c:pt>
                      <c:pt idx="1591">
                        <c:v>45902</c:v>
                      </c:pt>
                      <c:pt idx="1592">
                        <c:v>45903</c:v>
                      </c:pt>
                      <c:pt idx="1593">
                        <c:v>45904</c:v>
                      </c:pt>
                      <c:pt idx="1594">
                        <c:v>45905</c:v>
                      </c:pt>
                      <c:pt idx="1595">
                        <c:v>45906</c:v>
                      </c:pt>
                      <c:pt idx="1596">
                        <c:v>45907</c:v>
                      </c:pt>
                      <c:pt idx="1597">
                        <c:v>45908</c:v>
                      </c:pt>
                      <c:pt idx="1598">
                        <c:v>45909</c:v>
                      </c:pt>
                      <c:pt idx="1599">
                        <c:v>45910</c:v>
                      </c:pt>
                      <c:pt idx="1600">
                        <c:v>45911</c:v>
                      </c:pt>
                      <c:pt idx="1601">
                        <c:v>45912</c:v>
                      </c:pt>
                      <c:pt idx="1602">
                        <c:v>45913</c:v>
                      </c:pt>
                      <c:pt idx="1603">
                        <c:v>45914</c:v>
                      </c:pt>
                      <c:pt idx="1604">
                        <c:v>45915</c:v>
                      </c:pt>
                      <c:pt idx="1605">
                        <c:v>45916</c:v>
                      </c:pt>
                      <c:pt idx="1606">
                        <c:v>45917</c:v>
                      </c:pt>
                      <c:pt idx="1607">
                        <c:v>45918</c:v>
                      </c:pt>
                      <c:pt idx="1608">
                        <c:v>45919</c:v>
                      </c:pt>
                      <c:pt idx="1609">
                        <c:v>45920</c:v>
                      </c:pt>
                      <c:pt idx="1610">
                        <c:v>45921</c:v>
                      </c:pt>
                      <c:pt idx="1611">
                        <c:v>45922</c:v>
                      </c:pt>
                      <c:pt idx="1612">
                        <c:v>45923</c:v>
                      </c:pt>
                      <c:pt idx="1613">
                        <c:v>45924</c:v>
                      </c:pt>
                      <c:pt idx="1614">
                        <c:v>45925</c:v>
                      </c:pt>
                      <c:pt idx="1615">
                        <c:v>45926</c:v>
                      </c:pt>
                      <c:pt idx="1616">
                        <c:v>45927</c:v>
                      </c:pt>
                      <c:pt idx="1617">
                        <c:v>45928</c:v>
                      </c:pt>
                      <c:pt idx="1618">
                        <c:v>45929</c:v>
                      </c:pt>
                      <c:pt idx="1619">
                        <c:v>45930</c:v>
                      </c:pt>
                    </c:numCache>
                  </c:numRef>
                </c:xVal>
                <c:yVal>
                  <c:numRef>
                    <c:extLst>
                      <c:ext uri="{02D57815-91ED-43cb-92C2-25804820EDAC}">
                        <c15:formulaRef>
                          <c15:sqref>'[KD_N-W-W_SubDailyFlowScheduler_Flow workgroup adjustments_3-5-25 (1).xlsx]Flow schedule'!$I$4:$I$1623</c15:sqref>
                        </c15:formulaRef>
                      </c:ext>
                    </c:extLst>
                    <c:numCache>
                      <c:formatCode>0</c:formatCode>
                      <c:ptCount val="1620"/>
                      <c:pt idx="0">
                        <c:v>450</c:v>
                      </c:pt>
                      <c:pt idx="1">
                        <c:v>450</c:v>
                      </c:pt>
                      <c:pt idx="2">
                        <c:v>450</c:v>
                      </c:pt>
                      <c:pt idx="3">
                        <c:v>450</c:v>
                      </c:pt>
                      <c:pt idx="4">
                        <c:v>450</c:v>
                      </c:pt>
                      <c:pt idx="5">
                        <c:v>450</c:v>
                      </c:pt>
                      <c:pt idx="6">
                        <c:v>450</c:v>
                      </c:pt>
                      <c:pt idx="7">
                        <c:v>450</c:v>
                      </c:pt>
                      <c:pt idx="8">
                        <c:v>450</c:v>
                      </c:pt>
                      <c:pt idx="9">
                        <c:v>450</c:v>
                      </c:pt>
                      <c:pt idx="10">
                        <c:v>450</c:v>
                      </c:pt>
                      <c:pt idx="11">
                        <c:v>450</c:v>
                      </c:pt>
                      <c:pt idx="12">
                        <c:v>450</c:v>
                      </c:pt>
                      <c:pt idx="13">
                        <c:v>450</c:v>
                      </c:pt>
                      <c:pt idx="14">
                        <c:v>450</c:v>
                      </c:pt>
                      <c:pt idx="15">
                        <c:v>300</c:v>
                      </c:pt>
                      <c:pt idx="16">
                        <c:v>300</c:v>
                      </c:pt>
                      <c:pt idx="17">
                        <c:v>300</c:v>
                      </c:pt>
                      <c:pt idx="18">
                        <c:v>300</c:v>
                      </c:pt>
                      <c:pt idx="19">
                        <c:v>300</c:v>
                      </c:pt>
                      <c:pt idx="20">
                        <c:v>300</c:v>
                      </c:pt>
                      <c:pt idx="21">
                        <c:v>300</c:v>
                      </c:pt>
                      <c:pt idx="22">
                        <c:v>300</c:v>
                      </c:pt>
                      <c:pt idx="23">
                        <c:v>300</c:v>
                      </c:pt>
                      <c:pt idx="24">
                        <c:v>300</c:v>
                      </c:pt>
                      <c:pt idx="25">
                        <c:v>300</c:v>
                      </c:pt>
                      <c:pt idx="26">
                        <c:v>300</c:v>
                      </c:pt>
                      <c:pt idx="27">
                        <c:v>300</c:v>
                      </c:pt>
                      <c:pt idx="28">
                        <c:v>300</c:v>
                      </c:pt>
                      <c:pt idx="29">
                        <c:v>300</c:v>
                      </c:pt>
                      <c:pt idx="30">
                        <c:v>300</c:v>
                      </c:pt>
                      <c:pt idx="31">
                        <c:v>300</c:v>
                      </c:pt>
                      <c:pt idx="32">
                        <c:v>300</c:v>
                      </c:pt>
                      <c:pt idx="33">
                        <c:v>300</c:v>
                      </c:pt>
                      <c:pt idx="34">
                        <c:v>300</c:v>
                      </c:pt>
                      <c:pt idx="35">
                        <c:v>300</c:v>
                      </c:pt>
                      <c:pt idx="36">
                        <c:v>300</c:v>
                      </c:pt>
                      <c:pt idx="37">
                        <c:v>300</c:v>
                      </c:pt>
                      <c:pt idx="38">
                        <c:v>300</c:v>
                      </c:pt>
                      <c:pt idx="39">
                        <c:v>300</c:v>
                      </c:pt>
                      <c:pt idx="40">
                        <c:v>300</c:v>
                      </c:pt>
                      <c:pt idx="41">
                        <c:v>300</c:v>
                      </c:pt>
                      <c:pt idx="42">
                        <c:v>300</c:v>
                      </c:pt>
                      <c:pt idx="43">
                        <c:v>300</c:v>
                      </c:pt>
                      <c:pt idx="44">
                        <c:v>300</c:v>
                      </c:pt>
                      <c:pt idx="45">
                        <c:v>300</c:v>
                      </c:pt>
                      <c:pt idx="46">
                        <c:v>300</c:v>
                      </c:pt>
                      <c:pt idx="47">
                        <c:v>300</c:v>
                      </c:pt>
                      <c:pt idx="48">
                        <c:v>300</c:v>
                      </c:pt>
                      <c:pt idx="49">
                        <c:v>300</c:v>
                      </c:pt>
                      <c:pt idx="50">
                        <c:v>300</c:v>
                      </c:pt>
                      <c:pt idx="51">
                        <c:v>300</c:v>
                      </c:pt>
                      <c:pt idx="52">
                        <c:v>300</c:v>
                      </c:pt>
                      <c:pt idx="53">
                        <c:v>300</c:v>
                      </c:pt>
                      <c:pt idx="54">
                        <c:v>300</c:v>
                      </c:pt>
                      <c:pt idx="55">
                        <c:v>300</c:v>
                      </c:pt>
                      <c:pt idx="56">
                        <c:v>300</c:v>
                      </c:pt>
                      <c:pt idx="57">
                        <c:v>300</c:v>
                      </c:pt>
                      <c:pt idx="58">
                        <c:v>300</c:v>
                      </c:pt>
                      <c:pt idx="59">
                        <c:v>300</c:v>
                      </c:pt>
                      <c:pt idx="60">
                        <c:v>300</c:v>
                      </c:pt>
                      <c:pt idx="61">
                        <c:v>300</c:v>
                      </c:pt>
                      <c:pt idx="62">
                        <c:v>300</c:v>
                      </c:pt>
                      <c:pt idx="63">
                        <c:v>300</c:v>
                      </c:pt>
                      <c:pt idx="64">
                        <c:v>300</c:v>
                      </c:pt>
                      <c:pt idx="65">
                        <c:v>300</c:v>
                      </c:pt>
                      <c:pt idx="66">
                        <c:v>300</c:v>
                      </c:pt>
                      <c:pt idx="67">
                        <c:v>300</c:v>
                      </c:pt>
                      <c:pt idx="68">
                        <c:v>300</c:v>
                      </c:pt>
                      <c:pt idx="69">
                        <c:v>300</c:v>
                      </c:pt>
                      <c:pt idx="70">
                        <c:v>300</c:v>
                      </c:pt>
                      <c:pt idx="71">
                        <c:v>300</c:v>
                      </c:pt>
                      <c:pt idx="72">
                        <c:v>300</c:v>
                      </c:pt>
                      <c:pt idx="73">
                        <c:v>300</c:v>
                      </c:pt>
                      <c:pt idx="74">
                        <c:v>300</c:v>
                      </c:pt>
                      <c:pt idx="75">
                        <c:v>300</c:v>
                      </c:pt>
                      <c:pt idx="76">
                        <c:v>300</c:v>
                      </c:pt>
                      <c:pt idx="77">
                        <c:v>300</c:v>
                      </c:pt>
                      <c:pt idx="78">
                        <c:v>300</c:v>
                      </c:pt>
                      <c:pt idx="79">
                        <c:v>300</c:v>
                      </c:pt>
                      <c:pt idx="80">
                        <c:v>300</c:v>
                      </c:pt>
                      <c:pt idx="81">
                        <c:v>300</c:v>
                      </c:pt>
                      <c:pt idx="82">
                        <c:v>300</c:v>
                      </c:pt>
                      <c:pt idx="83">
                        <c:v>300</c:v>
                      </c:pt>
                      <c:pt idx="84">
                        <c:v>300</c:v>
                      </c:pt>
                      <c:pt idx="85">
                        <c:v>300</c:v>
                      </c:pt>
                      <c:pt idx="86">
                        <c:v>300</c:v>
                      </c:pt>
                      <c:pt idx="87">
                        <c:v>300</c:v>
                      </c:pt>
                      <c:pt idx="88">
                        <c:v>300</c:v>
                      </c:pt>
                      <c:pt idx="89">
                        <c:v>300</c:v>
                      </c:pt>
                      <c:pt idx="90">
                        <c:v>300</c:v>
                      </c:pt>
                      <c:pt idx="91">
                        <c:v>300</c:v>
                      </c:pt>
                      <c:pt idx="92">
                        <c:v>300</c:v>
                      </c:pt>
                      <c:pt idx="93">
                        <c:v>300</c:v>
                      </c:pt>
                      <c:pt idx="94">
                        <c:v>894</c:v>
                      </c:pt>
                      <c:pt idx="95">
                        <c:v>4675</c:v>
                      </c:pt>
                      <c:pt idx="96">
                        <c:v>5783.333333333333</c:v>
                      </c:pt>
                      <c:pt idx="97">
                        <c:v>4691.666666666667</c:v>
                      </c:pt>
                      <c:pt idx="98">
                        <c:v>3750</c:v>
                      </c:pt>
                      <c:pt idx="99">
                        <c:v>2975</c:v>
                      </c:pt>
                      <c:pt idx="100">
                        <c:v>2416.6666666666665</c:v>
                      </c:pt>
                      <c:pt idx="101">
                        <c:v>1983.3333333333333</c:v>
                      </c:pt>
                      <c:pt idx="102">
                        <c:v>1625</c:v>
                      </c:pt>
                      <c:pt idx="103">
                        <c:v>1375</c:v>
                      </c:pt>
                      <c:pt idx="104">
                        <c:v>1125</c:v>
                      </c:pt>
                      <c:pt idx="105">
                        <c:v>941.66666666666663</c:v>
                      </c:pt>
                      <c:pt idx="106">
                        <c:v>800</c:v>
                      </c:pt>
                      <c:pt idx="107">
                        <c:v>658.33333333333337</c:v>
                      </c:pt>
                      <c:pt idx="108">
                        <c:v>566.66666666666663</c:v>
                      </c:pt>
                      <c:pt idx="109">
                        <c:v>495.83333333333331</c:v>
                      </c:pt>
                      <c:pt idx="110">
                        <c:v>445.83333333333331</c:v>
                      </c:pt>
                      <c:pt idx="111">
                        <c:v>400</c:v>
                      </c:pt>
                      <c:pt idx="112">
                        <c:v>345.83333333333331</c:v>
                      </c:pt>
                      <c:pt idx="113">
                        <c:v>300</c:v>
                      </c:pt>
                      <c:pt idx="114">
                        <c:v>300</c:v>
                      </c:pt>
                      <c:pt idx="115">
                        <c:v>300</c:v>
                      </c:pt>
                      <c:pt idx="116">
                        <c:v>300</c:v>
                      </c:pt>
                      <c:pt idx="117">
                        <c:v>300</c:v>
                      </c:pt>
                      <c:pt idx="118">
                        <c:v>300</c:v>
                      </c:pt>
                      <c:pt idx="119">
                        <c:v>300</c:v>
                      </c:pt>
                      <c:pt idx="120">
                        <c:v>300</c:v>
                      </c:pt>
                      <c:pt idx="121">
                        <c:v>300</c:v>
                      </c:pt>
                      <c:pt idx="122">
                        <c:v>300</c:v>
                      </c:pt>
                      <c:pt idx="123">
                        <c:v>300</c:v>
                      </c:pt>
                      <c:pt idx="124">
                        <c:v>300</c:v>
                      </c:pt>
                      <c:pt idx="125">
                        <c:v>300</c:v>
                      </c:pt>
                      <c:pt idx="126">
                        <c:v>300</c:v>
                      </c:pt>
                      <c:pt idx="127">
                        <c:v>300</c:v>
                      </c:pt>
                      <c:pt idx="128">
                        <c:v>300</c:v>
                      </c:pt>
                      <c:pt idx="129">
                        <c:v>300</c:v>
                      </c:pt>
                      <c:pt idx="130">
                        <c:v>300</c:v>
                      </c:pt>
                      <c:pt idx="131">
                        <c:v>300</c:v>
                      </c:pt>
                      <c:pt idx="132">
                        <c:v>300</c:v>
                      </c:pt>
                      <c:pt idx="133">
                        <c:v>300</c:v>
                      </c:pt>
                      <c:pt idx="134">
                        <c:v>300</c:v>
                      </c:pt>
                      <c:pt idx="135">
                        <c:v>300</c:v>
                      </c:pt>
                      <c:pt idx="136">
                        <c:v>300</c:v>
                      </c:pt>
                      <c:pt idx="137">
                        <c:v>300</c:v>
                      </c:pt>
                      <c:pt idx="138">
                        <c:v>300</c:v>
                      </c:pt>
                      <c:pt idx="139">
                        <c:v>300</c:v>
                      </c:pt>
                      <c:pt idx="140">
                        <c:v>300</c:v>
                      </c:pt>
                      <c:pt idx="141">
                        <c:v>300</c:v>
                      </c:pt>
                      <c:pt idx="142">
                        <c:v>300</c:v>
                      </c:pt>
                      <c:pt idx="143">
                        <c:v>300</c:v>
                      </c:pt>
                      <c:pt idx="144">
                        <c:v>300</c:v>
                      </c:pt>
                      <c:pt idx="145">
                        <c:v>300</c:v>
                      </c:pt>
                      <c:pt idx="146">
                        <c:v>300</c:v>
                      </c:pt>
                      <c:pt idx="147">
                        <c:v>300</c:v>
                      </c:pt>
                      <c:pt idx="148">
                        <c:v>600</c:v>
                      </c:pt>
                      <c:pt idx="149">
                        <c:v>600</c:v>
                      </c:pt>
                      <c:pt idx="150">
                        <c:v>600</c:v>
                      </c:pt>
                      <c:pt idx="151">
                        <c:v>600</c:v>
                      </c:pt>
                      <c:pt idx="152">
                        <c:v>600</c:v>
                      </c:pt>
                      <c:pt idx="153">
                        <c:v>609.5</c:v>
                      </c:pt>
                      <c:pt idx="154">
                        <c:v>1049.1256766945876</c:v>
                      </c:pt>
                      <c:pt idx="155">
                        <c:v>887.77553094498421</c:v>
                      </c:pt>
                      <c:pt idx="156">
                        <c:v>761.00041642743861</c:v>
                      </c:pt>
                      <c:pt idx="157">
                        <c:v>697.61285916866586</c:v>
                      </c:pt>
                      <c:pt idx="158">
                        <c:v>690.69785292225424</c:v>
                      </c:pt>
                      <c:pt idx="159">
                        <c:v>671.68158574462245</c:v>
                      </c:pt>
                      <c:pt idx="160">
                        <c:v>674.56283834729379</c:v>
                      </c:pt>
                      <c:pt idx="161">
                        <c:v>674.56283834729379</c:v>
                      </c:pt>
                      <c:pt idx="162">
                        <c:v>665.34283001874508</c:v>
                      </c:pt>
                      <c:pt idx="163">
                        <c:v>652.66531856699055</c:v>
                      </c:pt>
                      <c:pt idx="164">
                        <c:v>649.20781544378474</c:v>
                      </c:pt>
                      <c:pt idx="165">
                        <c:v>656.12282169019636</c:v>
                      </c:pt>
                      <c:pt idx="166">
                        <c:v>665.34283001874508</c:v>
                      </c:pt>
                      <c:pt idx="167">
                        <c:v>697.03660864813151</c:v>
                      </c:pt>
                      <c:pt idx="168">
                        <c:v>697.03660864813151</c:v>
                      </c:pt>
                      <c:pt idx="169">
                        <c:v>671.68158574462245</c:v>
                      </c:pt>
                      <c:pt idx="170">
                        <c:v>646.32656284111317</c:v>
                      </c:pt>
                      <c:pt idx="171">
                        <c:v>703.37536437400877</c:v>
                      </c:pt>
                      <c:pt idx="172">
                        <c:v>720.66287999003771</c:v>
                      </c:pt>
                      <c:pt idx="173">
                        <c:v>727.57788623644933</c:v>
                      </c:pt>
                      <c:pt idx="174">
                        <c:v>710.29037062042039</c:v>
                      </c:pt>
                      <c:pt idx="175">
                        <c:v>687.24034979904843</c:v>
                      </c:pt>
                      <c:pt idx="176">
                        <c:v>1309.2805111757016</c:v>
                      </c:pt>
                      <c:pt idx="177">
                        <c:v>1316.6582926901438</c:v>
                      </c:pt>
                      <c:pt idx="178">
                        <c:v>1244.3560338486097</c:v>
                      </c:pt>
                      <c:pt idx="179">
                        <c:v>1267.9649346948249</c:v>
                      </c:pt>
                      <c:pt idx="180">
                        <c:v>1470.1161481905428</c:v>
                      </c:pt>
                      <c:pt idx="181">
                        <c:v>2660.8900846215242</c:v>
                      </c:pt>
                      <c:pt idx="182">
                        <c:v>2365.778824043834</c:v>
                      </c:pt>
                      <c:pt idx="183">
                        <c:v>2144.445378610566</c:v>
                      </c:pt>
                      <c:pt idx="184">
                        <c:v>1923.1119331772979</c:v>
                      </c:pt>
                      <c:pt idx="185">
                        <c:v>1908.3563701484136</c:v>
                      </c:pt>
                      <c:pt idx="186">
                        <c:v>1846.3830054270984</c:v>
                      </c:pt>
                      <c:pt idx="187">
                        <c:v>1766.702965071122</c:v>
                      </c:pt>
                      <c:pt idx="188">
                        <c:v>1694.4007062295877</c:v>
                      </c:pt>
                      <c:pt idx="189">
                        <c:v>1669.3162490804841</c:v>
                      </c:pt>
                      <c:pt idx="190">
                        <c:v>1605.8673280562807</c:v>
                      </c:pt>
                      <c:pt idx="191">
                        <c:v>1598.4895465418383</c:v>
                      </c:pt>
                      <c:pt idx="192">
                        <c:v>1591.1117650273959</c:v>
                      </c:pt>
                      <c:pt idx="193">
                        <c:v>1636.8540104169383</c:v>
                      </c:pt>
                      <c:pt idx="194">
                        <c:v>1734.2407264075759</c:v>
                      </c:pt>
                      <c:pt idx="195">
                        <c:v>1890.6496945137519</c:v>
                      </c:pt>
                      <c:pt idx="196">
                        <c:v>1908.3563701484136</c:v>
                      </c:pt>
                      <c:pt idx="197">
                        <c:v>1802.1163163404449</c:v>
                      </c:pt>
                      <c:pt idx="198">
                        <c:v>1726.8629448931338</c:v>
                      </c:pt>
                      <c:pt idx="199">
                        <c:v>1687.0229247151456</c:v>
                      </c:pt>
                      <c:pt idx="200">
                        <c:v>1710.6318255613608</c:v>
                      </c:pt>
                      <c:pt idx="201">
                        <c:v>1661.9384675660419</c:v>
                      </c:pt>
                      <c:pt idx="202">
                        <c:v>2218.2231937549882</c:v>
                      </c:pt>
                      <c:pt idx="203">
                        <c:v>3103.5569754880598</c:v>
                      </c:pt>
                      <c:pt idx="204">
                        <c:v>2646.1345215926399</c:v>
                      </c:pt>
                      <c:pt idx="205">
                        <c:v>2218.2231937549882</c:v>
                      </c:pt>
                      <c:pt idx="206">
                        <c:v>2011.6453113506052</c:v>
                      </c:pt>
                      <c:pt idx="207">
                        <c:v>2500</c:v>
                      </c:pt>
                      <c:pt idx="208">
                        <c:v>3000</c:v>
                      </c:pt>
                      <c:pt idx="209">
                        <c:v>3500</c:v>
                      </c:pt>
                      <c:pt idx="210">
                        <c:v>4000</c:v>
                      </c:pt>
                      <c:pt idx="211">
                        <c:v>4500</c:v>
                      </c:pt>
                      <c:pt idx="212">
                        <c:v>5000</c:v>
                      </c:pt>
                      <c:pt idx="213">
                        <c:v>5000</c:v>
                      </c:pt>
                      <c:pt idx="214">
                        <c:v>5000</c:v>
                      </c:pt>
                      <c:pt idx="215">
                        <c:v>5000</c:v>
                      </c:pt>
                      <c:pt idx="216">
                        <c:v>5000</c:v>
                      </c:pt>
                      <c:pt idx="217">
                        <c:v>5000</c:v>
                      </c:pt>
                      <c:pt idx="218">
                        <c:v>5500</c:v>
                      </c:pt>
                      <c:pt idx="219">
                        <c:v>6000</c:v>
                      </c:pt>
                      <c:pt idx="220">
                        <c:v>6500</c:v>
                      </c:pt>
                      <c:pt idx="221">
                        <c:v>7000</c:v>
                      </c:pt>
                      <c:pt idx="222">
                        <c:v>7500</c:v>
                      </c:pt>
                      <c:pt idx="223">
                        <c:v>8000</c:v>
                      </c:pt>
                      <c:pt idx="224">
                        <c:v>8000</c:v>
                      </c:pt>
                      <c:pt idx="225">
                        <c:v>8500</c:v>
                      </c:pt>
                      <c:pt idx="226">
                        <c:v>8500</c:v>
                      </c:pt>
                      <c:pt idx="227">
                        <c:v>8500</c:v>
                      </c:pt>
                      <c:pt idx="228">
                        <c:v>8500</c:v>
                      </c:pt>
                      <c:pt idx="229">
                        <c:v>8500</c:v>
                      </c:pt>
                      <c:pt idx="230">
                        <c:v>8250</c:v>
                      </c:pt>
                      <c:pt idx="231">
                        <c:v>8250</c:v>
                      </c:pt>
                      <c:pt idx="232">
                        <c:v>8000</c:v>
                      </c:pt>
                      <c:pt idx="233">
                        <c:v>8000</c:v>
                      </c:pt>
                      <c:pt idx="234">
                        <c:v>8000</c:v>
                      </c:pt>
                      <c:pt idx="235">
                        <c:v>8000</c:v>
                      </c:pt>
                      <c:pt idx="236">
                        <c:v>7750</c:v>
                      </c:pt>
                      <c:pt idx="237">
                        <c:v>7750</c:v>
                      </c:pt>
                      <c:pt idx="238">
                        <c:v>7700</c:v>
                      </c:pt>
                      <c:pt idx="239">
                        <c:v>7700</c:v>
                      </c:pt>
                      <c:pt idx="240">
                        <c:v>7500</c:v>
                      </c:pt>
                      <c:pt idx="241">
                        <c:v>7500</c:v>
                      </c:pt>
                      <c:pt idx="242">
                        <c:v>7500</c:v>
                      </c:pt>
                      <c:pt idx="243" formatCode="General">
                        <c:v>7500</c:v>
                      </c:pt>
                      <c:pt idx="244" formatCode="General">
                        <c:v>7400</c:v>
                      </c:pt>
                      <c:pt idx="245" formatCode="General">
                        <c:v>7300</c:v>
                      </c:pt>
                      <c:pt idx="246" formatCode="General">
                        <c:v>7200</c:v>
                      </c:pt>
                      <c:pt idx="247" formatCode="General">
                        <c:v>7100</c:v>
                      </c:pt>
                      <c:pt idx="248" formatCode="General">
                        <c:v>7000</c:v>
                      </c:pt>
                      <c:pt idx="249" formatCode="General">
                        <c:v>6900</c:v>
                      </c:pt>
                      <c:pt idx="250" formatCode="General">
                        <c:v>6800</c:v>
                      </c:pt>
                      <c:pt idx="251" formatCode="General">
                        <c:v>6700</c:v>
                      </c:pt>
                      <c:pt idx="252" formatCode="General">
                        <c:v>6600</c:v>
                      </c:pt>
                      <c:pt idx="253" formatCode="General">
                        <c:v>6500</c:v>
                      </c:pt>
                      <c:pt idx="254" formatCode="General">
                        <c:v>6400</c:v>
                      </c:pt>
                      <c:pt idx="255" formatCode="General">
                        <c:v>6300</c:v>
                      </c:pt>
                      <c:pt idx="256">
                        <c:v>6200</c:v>
                      </c:pt>
                      <c:pt idx="257">
                        <c:v>6100</c:v>
                      </c:pt>
                      <c:pt idx="258">
                        <c:v>6000</c:v>
                      </c:pt>
                      <c:pt idx="259">
                        <c:v>5900</c:v>
                      </c:pt>
                      <c:pt idx="260">
                        <c:v>5800</c:v>
                      </c:pt>
                      <c:pt idx="261">
                        <c:v>5700</c:v>
                      </c:pt>
                      <c:pt idx="262">
                        <c:v>5600</c:v>
                      </c:pt>
                      <c:pt idx="263">
                        <c:v>5500</c:v>
                      </c:pt>
                      <c:pt idx="264">
                        <c:v>5400</c:v>
                      </c:pt>
                      <c:pt idx="265">
                        <c:v>6000</c:v>
                      </c:pt>
                      <c:pt idx="266">
                        <c:v>6000</c:v>
                      </c:pt>
                      <c:pt idx="267">
                        <c:v>6000</c:v>
                      </c:pt>
                      <c:pt idx="268">
                        <c:v>6000</c:v>
                      </c:pt>
                      <c:pt idx="269">
                        <c:v>6000</c:v>
                      </c:pt>
                      <c:pt idx="270">
                        <c:v>6000</c:v>
                      </c:pt>
                      <c:pt idx="271">
                        <c:v>6000</c:v>
                      </c:pt>
                      <c:pt idx="272">
                        <c:v>6000</c:v>
                      </c:pt>
                      <c:pt idx="273">
                        <c:v>6000</c:v>
                      </c:pt>
                      <c:pt idx="274">
                        <c:v>6000</c:v>
                      </c:pt>
                      <c:pt idx="275">
                        <c:v>5800</c:v>
                      </c:pt>
                      <c:pt idx="276">
                        <c:v>5600</c:v>
                      </c:pt>
                      <c:pt idx="277">
                        <c:v>5400</c:v>
                      </c:pt>
                      <c:pt idx="278">
                        <c:v>5200</c:v>
                      </c:pt>
                      <c:pt idx="279">
                        <c:v>5000</c:v>
                      </c:pt>
                      <c:pt idx="280">
                        <c:v>4800</c:v>
                      </c:pt>
                      <c:pt idx="281">
                        <c:v>4600</c:v>
                      </c:pt>
                      <c:pt idx="282">
                        <c:v>4400</c:v>
                      </c:pt>
                      <c:pt idx="283">
                        <c:v>4200</c:v>
                      </c:pt>
                      <c:pt idx="284">
                        <c:v>4000</c:v>
                      </c:pt>
                      <c:pt idx="285">
                        <c:v>3900</c:v>
                      </c:pt>
                      <c:pt idx="286">
                        <c:v>3800</c:v>
                      </c:pt>
                      <c:pt idx="287">
                        <c:v>3700</c:v>
                      </c:pt>
                      <c:pt idx="288">
                        <c:v>3600</c:v>
                      </c:pt>
                      <c:pt idx="289">
                        <c:v>3600</c:v>
                      </c:pt>
                      <c:pt idx="290">
                        <c:v>3600</c:v>
                      </c:pt>
                      <c:pt idx="291">
                        <c:v>3800</c:v>
                      </c:pt>
                      <c:pt idx="292">
                        <c:v>3800</c:v>
                      </c:pt>
                      <c:pt idx="293">
                        <c:v>3800</c:v>
                      </c:pt>
                      <c:pt idx="294">
                        <c:v>3800</c:v>
                      </c:pt>
                      <c:pt idx="295">
                        <c:v>3800</c:v>
                      </c:pt>
                      <c:pt idx="296">
                        <c:v>3800</c:v>
                      </c:pt>
                      <c:pt idx="297">
                        <c:v>3800</c:v>
                      </c:pt>
                      <c:pt idx="298">
                        <c:v>3800</c:v>
                      </c:pt>
                      <c:pt idx="299">
                        <c:v>3800</c:v>
                      </c:pt>
                      <c:pt idx="300">
                        <c:v>3800</c:v>
                      </c:pt>
                      <c:pt idx="301">
                        <c:v>3800</c:v>
                      </c:pt>
                      <c:pt idx="302">
                        <c:v>3800</c:v>
                      </c:pt>
                      <c:pt idx="303">
                        <c:v>3700</c:v>
                      </c:pt>
                      <c:pt idx="304">
                        <c:v>3700</c:v>
                      </c:pt>
                      <c:pt idx="305">
                        <c:v>3700</c:v>
                      </c:pt>
                      <c:pt idx="306">
                        <c:v>3700</c:v>
                      </c:pt>
                      <c:pt idx="307">
                        <c:v>3700</c:v>
                      </c:pt>
                      <c:pt idx="308">
                        <c:v>3700</c:v>
                      </c:pt>
                      <c:pt idx="309">
                        <c:v>3700</c:v>
                      </c:pt>
                      <c:pt idx="310">
                        <c:v>3700</c:v>
                      </c:pt>
                      <c:pt idx="311">
                        <c:v>3700</c:v>
                      </c:pt>
                      <c:pt idx="312">
                        <c:v>3700</c:v>
                      </c:pt>
                      <c:pt idx="313">
                        <c:v>3700</c:v>
                      </c:pt>
                      <c:pt idx="314">
                        <c:v>3700</c:v>
                      </c:pt>
                      <c:pt idx="315">
                        <c:v>3600</c:v>
                      </c:pt>
                      <c:pt idx="316">
                        <c:v>3600</c:v>
                      </c:pt>
                      <c:pt idx="317">
                        <c:v>3600</c:v>
                      </c:pt>
                      <c:pt idx="318">
                        <c:v>3600</c:v>
                      </c:pt>
                      <c:pt idx="319">
                        <c:v>3600</c:v>
                      </c:pt>
                      <c:pt idx="320">
                        <c:v>3600</c:v>
                      </c:pt>
                      <c:pt idx="321">
                        <c:v>3600</c:v>
                      </c:pt>
                      <c:pt idx="322">
                        <c:v>3600</c:v>
                      </c:pt>
                      <c:pt idx="323">
                        <c:v>3600</c:v>
                      </c:pt>
                      <c:pt idx="324">
                        <c:v>3600</c:v>
                      </c:pt>
                      <c:pt idx="325">
                        <c:v>3600</c:v>
                      </c:pt>
                      <c:pt idx="326">
                        <c:v>3600</c:v>
                      </c:pt>
                      <c:pt idx="327">
                        <c:v>3500</c:v>
                      </c:pt>
                      <c:pt idx="328">
                        <c:v>3500</c:v>
                      </c:pt>
                      <c:pt idx="329">
                        <c:v>3500</c:v>
                      </c:pt>
                      <c:pt idx="330">
                        <c:v>3500</c:v>
                      </c:pt>
                      <c:pt idx="331">
                        <c:v>3500</c:v>
                      </c:pt>
                      <c:pt idx="332">
                        <c:v>3500</c:v>
                      </c:pt>
                      <c:pt idx="333">
                        <c:v>3500</c:v>
                      </c:pt>
                      <c:pt idx="334">
                        <c:v>3500</c:v>
                      </c:pt>
                      <c:pt idx="335">
                        <c:v>3500</c:v>
                      </c:pt>
                      <c:pt idx="336">
                        <c:v>3500</c:v>
                      </c:pt>
                      <c:pt idx="337">
                        <c:v>3500</c:v>
                      </c:pt>
                      <c:pt idx="338">
                        <c:v>3500</c:v>
                      </c:pt>
                      <c:pt idx="339">
                        <c:v>3400</c:v>
                      </c:pt>
                      <c:pt idx="340">
                        <c:v>3400</c:v>
                      </c:pt>
                      <c:pt idx="341">
                        <c:v>3400</c:v>
                      </c:pt>
                      <c:pt idx="342">
                        <c:v>3400</c:v>
                      </c:pt>
                      <c:pt idx="343">
                        <c:v>3400</c:v>
                      </c:pt>
                      <c:pt idx="344">
                        <c:v>3400</c:v>
                      </c:pt>
                      <c:pt idx="345">
                        <c:v>3400</c:v>
                      </c:pt>
                      <c:pt idx="346">
                        <c:v>3400</c:v>
                      </c:pt>
                      <c:pt idx="347">
                        <c:v>3400</c:v>
                      </c:pt>
                      <c:pt idx="348">
                        <c:v>3400</c:v>
                      </c:pt>
                      <c:pt idx="349">
                        <c:v>3400</c:v>
                      </c:pt>
                      <c:pt idx="350">
                        <c:v>3400</c:v>
                      </c:pt>
                      <c:pt idx="351">
                        <c:v>3300</c:v>
                      </c:pt>
                      <c:pt idx="352">
                        <c:v>3300</c:v>
                      </c:pt>
                      <c:pt idx="353">
                        <c:v>3300</c:v>
                      </c:pt>
                      <c:pt idx="354">
                        <c:v>3300</c:v>
                      </c:pt>
                      <c:pt idx="355">
                        <c:v>3300</c:v>
                      </c:pt>
                      <c:pt idx="356">
                        <c:v>3300</c:v>
                      </c:pt>
                      <c:pt idx="357">
                        <c:v>3300</c:v>
                      </c:pt>
                      <c:pt idx="358">
                        <c:v>3300</c:v>
                      </c:pt>
                      <c:pt idx="359">
                        <c:v>3300</c:v>
                      </c:pt>
                      <c:pt idx="360">
                        <c:v>3300</c:v>
                      </c:pt>
                      <c:pt idx="361">
                        <c:v>3300</c:v>
                      </c:pt>
                      <c:pt idx="362">
                        <c:v>3300</c:v>
                      </c:pt>
                      <c:pt idx="363">
                        <c:v>3200</c:v>
                      </c:pt>
                      <c:pt idx="364">
                        <c:v>3200</c:v>
                      </c:pt>
                      <c:pt idx="365">
                        <c:v>3200</c:v>
                      </c:pt>
                      <c:pt idx="366">
                        <c:v>3200</c:v>
                      </c:pt>
                      <c:pt idx="367">
                        <c:v>3200</c:v>
                      </c:pt>
                      <c:pt idx="368">
                        <c:v>3200</c:v>
                      </c:pt>
                      <c:pt idx="369">
                        <c:v>3200</c:v>
                      </c:pt>
                      <c:pt idx="370">
                        <c:v>3200</c:v>
                      </c:pt>
                      <c:pt idx="371">
                        <c:v>3200</c:v>
                      </c:pt>
                      <c:pt idx="372">
                        <c:v>3200</c:v>
                      </c:pt>
                      <c:pt idx="373">
                        <c:v>3200</c:v>
                      </c:pt>
                      <c:pt idx="374">
                        <c:v>3200</c:v>
                      </c:pt>
                      <c:pt idx="375">
                        <c:v>3100</c:v>
                      </c:pt>
                      <c:pt idx="376">
                        <c:v>3100</c:v>
                      </c:pt>
                      <c:pt idx="377">
                        <c:v>3100</c:v>
                      </c:pt>
                      <c:pt idx="378">
                        <c:v>3100</c:v>
                      </c:pt>
                      <c:pt idx="379">
                        <c:v>3100</c:v>
                      </c:pt>
                      <c:pt idx="380">
                        <c:v>3100</c:v>
                      </c:pt>
                      <c:pt idx="381">
                        <c:v>3100</c:v>
                      </c:pt>
                      <c:pt idx="382">
                        <c:v>3100</c:v>
                      </c:pt>
                      <c:pt idx="383">
                        <c:v>3100</c:v>
                      </c:pt>
                      <c:pt idx="384">
                        <c:v>3100</c:v>
                      </c:pt>
                      <c:pt idx="385">
                        <c:v>3100</c:v>
                      </c:pt>
                      <c:pt idx="386">
                        <c:v>3100</c:v>
                      </c:pt>
                      <c:pt idx="387">
                        <c:v>3000</c:v>
                      </c:pt>
                      <c:pt idx="388">
                        <c:v>3000</c:v>
                      </c:pt>
                      <c:pt idx="389">
                        <c:v>3000</c:v>
                      </c:pt>
                      <c:pt idx="390">
                        <c:v>3000</c:v>
                      </c:pt>
                      <c:pt idx="391">
                        <c:v>3000</c:v>
                      </c:pt>
                      <c:pt idx="392">
                        <c:v>3000</c:v>
                      </c:pt>
                      <c:pt idx="393">
                        <c:v>3000</c:v>
                      </c:pt>
                      <c:pt idx="394">
                        <c:v>3000</c:v>
                      </c:pt>
                      <c:pt idx="395">
                        <c:v>3000</c:v>
                      </c:pt>
                      <c:pt idx="396">
                        <c:v>3000</c:v>
                      </c:pt>
                      <c:pt idx="397">
                        <c:v>3000</c:v>
                      </c:pt>
                      <c:pt idx="398">
                        <c:v>3000</c:v>
                      </c:pt>
                      <c:pt idx="399">
                        <c:v>2900</c:v>
                      </c:pt>
                      <c:pt idx="400">
                        <c:v>2900</c:v>
                      </c:pt>
                      <c:pt idx="401">
                        <c:v>2900</c:v>
                      </c:pt>
                      <c:pt idx="402">
                        <c:v>2900</c:v>
                      </c:pt>
                      <c:pt idx="403">
                        <c:v>2900</c:v>
                      </c:pt>
                      <c:pt idx="404">
                        <c:v>2900</c:v>
                      </c:pt>
                      <c:pt idx="405">
                        <c:v>2900</c:v>
                      </c:pt>
                      <c:pt idx="406">
                        <c:v>2900</c:v>
                      </c:pt>
                      <c:pt idx="407">
                        <c:v>2900</c:v>
                      </c:pt>
                      <c:pt idx="408">
                        <c:v>2900</c:v>
                      </c:pt>
                      <c:pt idx="409">
                        <c:v>2900</c:v>
                      </c:pt>
                      <c:pt idx="410">
                        <c:v>2900</c:v>
                      </c:pt>
                      <c:pt idx="411">
                        <c:v>2800</c:v>
                      </c:pt>
                      <c:pt idx="412">
                        <c:v>2800</c:v>
                      </c:pt>
                      <c:pt idx="413">
                        <c:v>2800</c:v>
                      </c:pt>
                      <c:pt idx="414">
                        <c:v>2800</c:v>
                      </c:pt>
                      <c:pt idx="415">
                        <c:v>2800</c:v>
                      </c:pt>
                      <c:pt idx="416">
                        <c:v>2800</c:v>
                      </c:pt>
                      <c:pt idx="417">
                        <c:v>2800</c:v>
                      </c:pt>
                      <c:pt idx="418">
                        <c:v>2800</c:v>
                      </c:pt>
                      <c:pt idx="419">
                        <c:v>2800</c:v>
                      </c:pt>
                      <c:pt idx="420">
                        <c:v>2800</c:v>
                      </c:pt>
                      <c:pt idx="421">
                        <c:v>2800</c:v>
                      </c:pt>
                      <c:pt idx="422">
                        <c:v>2800</c:v>
                      </c:pt>
                      <c:pt idx="423">
                        <c:v>2700</c:v>
                      </c:pt>
                      <c:pt idx="424">
                        <c:v>2700</c:v>
                      </c:pt>
                      <c:pt idx="425">
                        <c:v>2700</c:v>
                      </c:pt>
                      <c:pt idx="426">
                        <c:v>2700</c:v>
                      </c:pt>
                      <c:pt idx="427">
                        <c:v>2700</c:v>
                      </c:pt>
                      <c:pt idx="428">
                        <c:v>2700</c:v>
                      </c:pt>
                      <c:pt idx="429">
                        <c:v>2700</c:v>
                      </c:pt>
                      <c:pt idx="430">
                        <c:v>2700</c:v>
                      </c:pt>
                      <c:pt idx="431">
                        <c:v>2700</c:v>
                      </c:pt>
                      <c:pt idx="432">
                        <c:v>2700</c:v>
                      </c:pt>
                      <c:pt idx="433">
                        <c:v>2700</c:v>
                      </c:pt>
                      <c:pt idx="434">
                        <c:v>2700</c:v>
                      </c:pt>
                      <c:pt idx="435">
                        <c:v>2600</c:v>
                      </c:pt>
                      <c:pt idx="436">
                        <c:v>2600</c:v>
                      </c:pt>
                      <c:pt idx="437">
                        <c:v>2600</c:v>
                      </c:pt>
                      <c:pt idx="438">
                        <c:v>2600</c:v>
                      </c:pt>
                      <c:pt idx="439">
                        <c:v>2600</c:v>
                      </c:pt>
                      <c:pt idx="440">
                        <c:v>2600</c:v>
                      </c:pt>
                      <c:pt idx="441">
                        <c:v>2600</c:v>
                      </c:pt>
                      <c:pt idx="442">
                        <c:v>2600</c:v>
                      </c:pt>
                      <c:pt idx="443">
                        <c:v>2600</c:v>
                      </c:pt>
                      <c:pt idx="444">
                        <c:v>2600</c:v>
                      </c:pt>
                      <c:pt idx="445">
                        <c:v>2600</c:v>
                      </c:pt>
                      <c:pt idx="446">
                        <c:v>2600</c:v>
                      </c:pt>
                      <c:pt idx="447">
                        <c:v>2500</c:v>
                      </c:pt>
                      <c:pt idx="448">
                        <c:v>2500</c:v>
                      </c:pt>
                      <c:pt idx="449">
                        <c:v>2500</c:v>
                      </c:pt>
                      <c:pt idx="450">
                        <c:v>2500</c:v>
                      </c:pt>
                      <c:pt idx="451">
                        <c:v>2500</c:v>
                      </c:pt>
                      <c:pt idx="452">
                        <c:v>2500</c:v>
                      </c:pt>
                      <c:pt idx="453">
                        <c:v>2500</c:v>
                      </c:pt>
                      <c:pt idx="454">
                        <c:v>2500</c:v>
                      </c:pt>
                      <c:pt idx="455">
                        <c:v>2500</c:v>
                      </c:pt>
                      <c:pt idx="456">
                        <c:v>2500</c:v>
                      </c:pt>
                      <c:pt idx="457">
                        <c:v>2500</c:v>
                      </c:pt>
                      <c:pt idx="458">
                        <c:v>2500</c:v>
                      </c:pt>
                      <c:pt idx="459">
                        <c:v>2400</c:v>
                      </c:pt>
                      <c:pt idx="460">
                        <c:v>2400</c:v>
                      </c:pt>
                      <c:pt idx="461">
                        <c:v>2400</c:v>
                      </c:pt>
                      <c:pt idx="462">
                        <c:v>2400</c:v>
                      </c:pt>
                      <c:pt idx="463">
                        <c:v>2400</c:v>
                      </c:pt>
                      <c:pt idx="464">
                        <c:v>2400</c:v>
                      </c:pt>
                      <c:pt idx="465">
                        <c:v>2400</c:v>
                      </c:pt>
                      <c:pt idx="466">
                        <c:v>2400</c:v>
                      </c:pt>
                      <c:pt idx="467">
                        <c:v>2400</c:v>
                      </c:pt>
                      <c:pt idx="468">
                        <c:v>2400</c:v>
                      </c:pt>
                      <c:pt idx="469">
                        <c:v>2400</c:v>
                      </c:pt>
                      <c:pt idx="470">
                        <c:v>2400</c:v>
                      </c:pt>
                      <c:pt idx="471">
                        <c:v>2300</c:v>
                      </c:pt>
                      <c:pt idx="472">
                        <c:v>2300</c:v>
                      </c:pt>
                      <c:pt idx="473">
                        <c:v>2300</c:v>
                      </c:pt>
                      <c:pt idx="474">
                        <c:v>2300</c:v>
                      </c:pt>
                      <c:pt idx="475">
                        <c:v>2300</c:v>
                      </c:pt>
                      <c:pt idx="476">
                        <c:v>2300</c:v>
                      </c:pt>
                      <c:pt idx="477">
                        <c:v>2300</c:v>
                      </c:pt>
                      <c:pt idx="478">
                        <c:v>2300</c:v>
                      </c:pt>
                      <c:pt idx="479">
                        <c:v>2300</c:v>
                      </c:pt>
                      <c:pt idx="480">
                        <c:v>2300</c:v>
                      </c:pt>
                      <c:pt idx="481">
                        <c:v>2300</c:v>
                      </c:pt>
                      <c:pt idx="482">
                        <c:v>2300</c:v>
                      </c:pt>
                      <c:pt idx="483">
                        <c:v>2200</c:v>
                      </c:pt>
                      <c:pt idx="484">
                        <c:v>2200</c:v>
                      </c:pt>
                      <c:pt idx="485">
                        <c:v>2200</c:v>
                      </c:pt>
                      <c:pt idx="486">
                        <c:v>2200</c:v>
                      </c:pt>
                      <c:pt idx="487">
                        <c:v>2200</c:v>
                      </c:pt>
                      <c:pt idx="488">
                        <c:v>2200</c:v>
                      </c:pt>
                      <c:pt idx="489">
                        <c:v>2200</c:v>
                      </c:pt>
                      <c:pt idx="490">
                        <c:v>2200</c:v>
                      </c:pt>
                      <c:pt idx="491">
                        <c:v>2200</c:v>
                      </c:pt>
                      <c:pt idx="492">
                        <c:v>2200</c:v>
                      </c:pt>
                      <c:pt idx="493">
                        <c:v>2200</c:v>
                      </c:pt>
                      <c:pt idx="494">
                        <c:v>2200</c:v>
                      </c:pt>
                      <c:pt idx="495">
                        <c:v>2100</c:v>
                      </c:pt>
                      <c:pt idx="496">
                        <c:v>2100</c:v>
                      </c:pt>
                      <c:pt idx="497">
                        <c:v>2100</c:v>
                      </c:pt>
                      <c:pt idx="498">
                        <c:v>2100</c:v>
                      </c:pt>
                      <c:pt idx="499">
                        <c:v>2100</c:v>
                      </c:pt>
                      <c:pt idx="500">
                        <c:v>2100</c:v>
                      </c:pt>
                      <c:pt idx="501">
                        <c:v>2100</c:v>
                      </c:pt>
                      <c:pt idx="502">
                        <c:v>2100</c:v>
                      </c:pt>
                      <c:pt idx="503">
                        <c:v>2100</c:v>
                      </c:pt>
                      <c:pt idx="504">
                        <c:v>2100</c:v>
                      </c:pt>
                      <c:pt idx="505">
                        <c:v>2100</c:v>
                      </c:pt>
                      <c:pt idx="506">
                        <c:v>2100</c:v>
                      </c:pt>
                      <c:pt idx="507">
                        <c:v>2000</c:v>
                      </c:pt>
                      <c:pt idx="508">
                        <c:v>2000</c:v>
                      </c:pt>
                      <c:pt idx="509">
                        <c:v>2000</c:v>
                      </c:pt>
                      <c:pt idx="510">
                        <c:v>2000</c:v>
                      </c:pt>
                      <c:pt idx="511">
                        <c:v>2000</c:v>
                      </c:pt>
                      <c:pt idx="512">
                        <c:v>2000</c:v>
                      </c:pt>
                      <c:pt idx="513">
                        <c:v>2000</c:v>
                      </c:pt>
                      <c:pt idx="514">
                        <c:v>2000</c:v>
                      </c:pt>
                      <c:pt idx="515">
                        <c:v>2000</c:v>
                      </c:pt>
                      <c:pt idx="516">
                        <c:v>2000</c:v>
                      </c:pt>
                      <c:pt idx="517">
                        <c:v>2000</c:v>
                      </c:pt>
                      <c:pt idx="518">
                        <c:v>2000</c:v>
                      </c:pt>
                      <c:pt idx="519">
                        <c:v>1900</c:v>
                      </c:pt>
                      <c:pt idx="520">
                        <c:v>1900</c:v>
                      </c:pt>
                      <c:pt idx="521">
                        <c:v>1900</c:v>
                      </c:pt>
                      <c:pt idx="522">
                        <c:v>1900</c:v>
                      </c:pt>
                      <c:pt idx="523">
                        <c:v>1900</c:v>
                      </c:pt>
                      <c:pt idx="524">
                        <c:v>1900</c:v>
                      </c:pt>
                      <c:pt idx="525">
                        <c:v>1900</c:v>
                      </c:pt>
                      <c:pt idx="526">
                        <c:v>1900</c:v>
                      </c:pt>
                      <c:pt idx="527">
                        <c:v>1900</c:v>
                      </c:pt>
                      <c:pt idx="528">
                        <c:v>1900</c:v>
                      </c:pt>
                      <c:pt idx="529">
                        <c:v>1900</c:v>
                      </c:pt>
                      <c:pt idx="530">
                        <c:v>1900</c:v>
                      </c:pt>
                      <c:pt idx="531">
                        <c:v>1800</c:v>
                      </c:pt>
                      <c:pt idx="532">
                        <c:v>1800</c:v>
                      </c:pt>
                      <c:pt idx="533">
                        <c:v>1800</c:v>
                      </c:pt>
                      <c:pt idx="534">
                        <c:v>1800</c:v>
                      </c:pt>
                      <c:pt idx="535">
                        <c:v>1800</c:v>
                      </c:pt>
                      <c:pt idx="536">
                        <c:v>1800</c:v>
                      </c:pt>
                      <c:pt idx="537">
                        <c:v>1800</c:v>
                      </c:pt>
                      <c:pt idx="538">
                        <c:v>1800</c:v>
                      </c:pt>
                      <c:pt idx="539">
                        <c:v>1800</c:v>
                      </c:pt>
                      <c:pt idx="540">
                        <c:v>1800</c:v>
                      </c:pt>
                      <c:pt idx="541">
                        <c:v>1800</c:v>
                      </c:pt>
                      <c:pt idx="542">
                        <c:v>1800</c:v>
                      </c:pt>
                      <c:pt idx="543">
                        <c:v>1750</c:v>
                      </c:pt>
                      <c:pt idx="544">
                        <c:v>1750</c:v>
                      </c:pt>
                      <c:pt idx="545">
                        <c:v>1750</c:v>
                      </c:pt>
                      <c:pt idx="546">
                        <c:v>1750</c:v>
                      </c:pt>
                      <c:pt idx="547">
                        <c:v>1750</c:v>
                      </c:pt>
                      <c:pt idx="548">
                        <c:v>1750</c:v>
                      </c:pt>
                      <c:pt idx="549">
                        <c:v>1750</c:v>
                      </c:pt>
                      <c:pt idx="550">
                        <c:v>1750</c:v>
                      </c:pt>
                      <c:pt idx="551">
                        <c:v>1750</c:v>
                      </c:pt>
                      <c:pt idx="552">
                        <c:v>1750</c:v>
                      </c:pt>
                      <c:pt idx="553">
                        <c:v>1750</c:v>
                      </c:pt>
                      <c:pt idx="554">
                        <c:v>1750</c:v>
                      </c:pt>
                      <c:pt idx="555">
                        <c:v>1700</c:v>
                      </c:pt>
                      <c:pt idx="556">
                        <c:v>1700</c:v>
                      </c:pt>
                      <c:pt idx="557">
                        <c:v>1700</c:v>
                      </c:pt>
                      <c:pt idx="558">
                        <c:v>1700</c:v>
                      </c:pt>
                      <c:pt idx="559">
                        <c:v>1700</c:v>
                      </c:pt>
                      <c:pt idx="560">
                        <c:v>1700</c:v>
                      </c:pt>
                      <c:pt idx="561">
                        <c:v>1700</c:v>
                      </c:pt>
                      <c:pt idx="562">
                        <c:v>1700</c:v>
                      </c:pt>
                      <c:pt idx="563">
                        <c:v>1700</c:v>
                      </c:pt>
                      <c:pt idx="564">
                        <c:v>1700</c:v>
                      </c:pt>
                      <c:pt idx="565">
                        <c:v>1700</c:v>
                      </c:pt>
                      <c:pt idx="566">
                        <c:v>1700</c:v>
                      </c:pt>
                      <c:pt idx="567">
                        <c:v>1650</c:v>
                      </c:pt>
                      <c:pt idx="568">
                        <c:v>1650</c:v>
                      </c:pt>
                      <c:pt idx="569">
                        <c:v>1650</c:v>
                      </c:pt>
                      <c:pt idx="570">
                        <c:v>1650</c:v>
                      </c:pt>
                      <c:pt idx="571">
                        <c:v>1650</c:v>
                      </c:pt>
                      <c:pt idx="572">
                        <c:v>1650</c:v>
                      </c:pt>
                      <c:pt idx="573">
                        <c:v>1650</c:v>
                      </c:pt>
                      <c:pt idx="574">
                        <c:v>1650</c:v>
                      </c:pt>
                      <c:pt idx="575">
                        <c:v>1650</c:v>
                      </c:pt>
                      <c:pt idx="576">
                        <c:v>1650</c:v>
                      </c:pt>
                      <c:pt idx="577">
                        <c:v>1650</c:v>
                      </c:pt>
                      <c:pt idx="578">
                        <c:v>1650</c:v>
                      </c:pt>
                      <c:pt idx="579">
                        <c:v>1600</c:v>
                      </c:pt>
                      <c:pt idx="580">
                        <c:v>1600</c:v>
                      </c:pt>
                      <c:pt idx="581">
                        <c:v>1600</c:v>
                      </c:pt>
                      <c:pt idx="582">
                        <c:v>1600</c:v>
                      </c:pt>
                      <c:pt idx="583">
                        <c:v>1600</c:v>
                      </c:pt>
                      <c:pt idx="584">
                        <c:v>1600</c:v>
                      </c:pt>
                      <c:pt idx="585">
                        <c:v>1600</c:v>
                      </c:pt>
                      <c:pt idx="586">
                        <c:v>1600</c:v>
                      </c:pt>
                      <c:pt idx="587">
                        <c:v>1600</c:v>
                      </c:pt>
                      <c:pt idx="588">
                        <c:v>1600</c:v>
                      </c:pt>
                      <c:pt idx="589">
                        <c:v>1600</c:v>
                      </c:pt>
                      <c:pt idx="590">
                        <c:v>1600</c:v>
                      </c:pt>
                      <c:pt idx="591">
                        <c:v>1550</c:v>
                      </c:pt>
                      <c:pt idx="592">
                        <c:v>1550</c:v>
                      </c:pt>
                      <c:pt idx="593">
                        <c:v>1550</c:v>
                      </c:pt>
                      <c:pt idx="594">
                        <c:v>1550</c:v>
                      </c:pt>
                      <c:pt idx="595">
                        <c:v>1550</c:v>
                      </c:pt>
                      <c:pt idx="596">
                        <c:v>1550</c:v>
                      </c:pt>
                      <c:pt idx="597">
                        <c:v>1550</c:v>
                      </c:pt>
                      <c:pt idx="598">
                        <c:v>1550</c:v>
                      </c:pt>
                      <c:pt idx="599">
                        <c:v>1550</c:v>
                      </c:pt>
                      <c:pt idx="600">
                        <c:v>1550</c:v>
                      </c:pt>
                      <c:pt idx="601">
                        <c:v>1550</c:v>
                      </c:pt>
                      <c:pt idx="602">
                        <c:v>1550</c:v>
                      </c:pt>
                      <c:pt idx="603">
                        <c:v>1500</c:v>
                      </c:pt>
                      <c:pt idx="604">
                        <c:v>1500</c:v>
                      </c:pt>
                      <c:pt idx="605">
                        <c:v>1500</c:v>
                      </c:pt>
                      <c:pt idx="606">
                        <c:v>1500</c:v>
                      </c:pt>
                      <c:pt idx="607">
                        <c:v>1500</c:v>
                      </c:pt>
                      <c:pt idx="608">
                        <c:v>1500</c:v>
                      </c:pt>
                      <c:pt idx="609">
                        <c:v>1500</c:v>
                      </c:pt>
                      <c:pt idx="610">
                        <c:v>1500</c:v>
                      </c:pt>
                      <c:pt idx="611">
                        <c:v>1500</c:v>
                      </c:pt>
                      <c:pt idx="612">
                        <c:v>1500</c:v>
                      </c:pt>
                      <c:pt idx="613">
                        <c:v>1500</c:v>
                      </c:pt>
                      <c:pt idx="614">
                        <c:v>1500</c:v>
                      </c:pt>
                      <c:pt idx="615">
                        <c:v>1450</c:v>
                      </c:pt>
                      <c:pt idx="616">
                        <c:v>1450</c:v>
                      </c:pt>
                      <c:pt idx="617">
                        <c:v>1450</c:v>
                      </c:pt>
                      <c:pt idx="618">
                        <c:v>1450</c:v>
                      </c:pt>
                      <c:pt idx="619">
                        <c:v>1450</c:v>
                      </c:pt>
                      <c:pt idx="620">
                        <c:v>1450</c:v>
                      </c:pt>
                      <c:pt idx="621">
                        <c:v>1450</c:v>
                      </c:pt>
                      <c:pt idx="622">
                        <c:v>1450</c:v>
                      </c:pt>
                      <c:pt idx="623">
                        <c:v>1450</c:v>
                      </c:pt>
                      <c:pt idx="624">
                        <c:v>1450</c:v>
                      </c:pt>
                      <c:pt idx="625">
                        <c:v>1450</c:v>
                      </c:pt>
                      <c:pt idx="626">
                        <c:v>1450</c:v>
                      </c:pt>
                      <c:pt idx="627">
                        <c:v>1400</c:v>
                      </c:pt>
                      <c:pt idx="628">
                        <c:v>1400</c:v>
                      </c:pt>
                      <c:pt idx="629">
                        <c:v>1400</c:v>
                      </c:pt>
                      <c:pt idx="630">
                        <c:v>1400</c:v>
                      </c:pt>
                      <c:pt idx="631">
                        <c:v>1400</c:v>
                      </c:pt>
                      <c:pt idx="632">
                        <c:v>1400</c:v>
                      </c:pt>
                      <c:pt idx="633">
                        <c:v>1400</c:v>
                      </c:pt>
                      <c:pt idx="634">
                        <c:v>1400</c:v>
                      </c:pt>
                      <c:pt idx="635">
                        <c:v>1400</c:v>
                      </c:pt>
                      <c:pt idx="636">
                        <c:v>1400</c:v>
                      </c:pt>
                      <c:pt idx="637">
                        <c:v>1400</c:v>
                      </c:pt>
                      <c:pt idx="638">
                        <c:v>1400</c:v>
                      </c:pt>
                      <c:pt idx="639">
                        <c:v>1350</c:v>
                      </c:pt>
                      <c:pt idx="640">
                        <c:v>1350</c:v>
                      </c:pt>
                      <c:pt idx="641">
                        <c:v>1350</c:v>
                      </c:pt>
                      <c:pt idx="642">
                        <c:v>1350</c:v>
                      </c:pt>
                      <c:pt idx="643">
                        <c:v>1350</c:v>
                      </c:pt>
                      <c:pt idx="644">
                        <c:v>1350</c:v>
                      </c:pt>
                      <c:pt idx="645">
                        <c:v>1350</c:v>
                      </c:pt>
                      <c:pt idx="646">
                        <c:v>1350</c:v>
                      </c:pt>
                      <c:pt idx="647">
                        <c:v>1350</c:v>
                      </c:pt>
                      <c:pt idx="648">
                        <c:v>1350</c:v>
                      </c:pt>
                      <c:pt idx="649">
                        <c:v>1350</c:v>
                      </c:pt>
                      <c:pt idx="650">
                        <c:v>1350</c:v>
                      </c:pt>
                      <c:pt idx="651">
                        <c:v>1300</c:v>
                      </c:pt>
                      <c:pt idx="652">
                        <c:v>1300</c:v>
                      </c:pt>
                      <c:pt idx="653">
                        <c:v>1300</c:v>
                      </c:pt>
                      <c:pt idx="654">
                        <c:v>1300</c:v>
                      </c:pt>
                      <c:pt idx="655">
                        <c:v>1300</c:v>
                      </c:pt>
                      <c:pt idx="656">
                        <c:v>1300</c:v>
                      </c:pt>
                      <c:pt idx="657">
                        <c:v>1300</c:v>
                      </c:pt>
                      <c:pt idx="658">
                        <c:v>1300</c:v>
                      </c:pt>
                      <c:pt idx="659">
                        <c:v>1300</c:v>
                      </c:pt>
                      <c:pt idx="660">
                        <c:v>1300</c:v>
                      </c:pt>
                      <c:pt idx="661">
                        <c:v>1300</c:v>
                      </c:pt>
                      <c:pt idx="662">
                        <c:v>1300</c:v>
                      </c:pt>
                      <c:pt idx="663">
                        <c:v>1250</c:v>
                      </c:pt>
                      <c:pt idx="664">
                        <c:v>1250</c:v>
                      </c:pt>
                      <c:pt idx="665">
                        <c:v>1250</c:v>
                      </c:pt>
                      <c:pt idx="666">
                        <c:v>1250</c:v>
                      </c:pt>
                      <c:pt idx="667">
                        <c:v>1250</c:v>
                      </c:pt>
                      <c:pt idx="668">
                        <c:v>1250</c:v>
                      </c:pt>
                      <c:pt idx="669">
                        <c:v>1250</c:v>
                      </c:pt>
                      <c:pt idx="670">
                        <c:v>1250</c:v>
                      </c:pt>
                      <c:pt idx="671">
                        <c:v>1250</c:v>
                      </c:pt>
                      <c:pt idx="672">
                        <c:v>1250</c:v>
                      </c:pt>
                      <c:pt idx="673">
                        <c:v>1250</c:v>
                      </c:pt>
                      <c:pt idx="674">
                        <c:v>1250</c:v>
                      </c:pt>
                      <c:pt idx="675">
                        <c:v>1200</c:v>
                      </c:pt>
                      <c:pt idx="676">
                        <c:v>1200</c:v>
                      </c:pt>
                      <c:pt idx="677">
                        <c:v>1200</c:v>
                      </c:pt>
                      <c:pt idx="678">
                        <c:v>1200</c:v>
                      </c:pt>
                      <c:pt idx="679">
                        <c:v>1200</c:v>
                      </c:pt>
                      <c:pt idx="680">
                        <c:v>1200</c:v>
                      </c:pt>
                      <c:pt idx="681">
                        <c:v>1200</c:v>
                      </c:pt>
                      <c:pt idx="682">
                        <c:v>1200</c:v>
                      </c:pt>
                      <c:pt idx="683">
                        <c:v>1200</c:v>
                      </c:pt>
                      <c:pt idx="684">
                        <c:v>1200</c:v>
                      </c:pt>
                      <c:pt idx="685">
                        <c:v>1200</c:v>
                      </c:pt>
                      <c:pt idx="686">
                        <c:v>1200</c:v>
                      </c:pt>
                      <c:pt idx="687">
                        <c:v>1150</c:v>
                      </c:pt>
                      <c:pt idx="688">
                        <c:v>1150</c:v>
                      </c:pt>
                      <c:pt idx="689">
                        <c:v>1150</c:v>
                      </c:pt>
                      <c:pt idx="690">
                        <c:v>1150</c:v>
                      </c:pt>
                      <c:pt idx="691">
                        <c:v>1150</c:v>
                      </c:pt>
                      <c:pt idx="692">
                        <c:v>1150</c:v>
                      </c:pt>
                      <c:pt idx="693">
                        <c:v>1150</c:v>
                      </c:pt>
                      <c:pt idx="694">
                        <c:v>1150</c:v>
                      </c:pt>
                      <c:pt idx="695">
                        <c:v>1150</c:v>
                      </c:pt>
                      <c:pt idx="696">
                        <c:v>1150</c:v>
                      </c:pt>
                      <c:pt idx="697">
                        <c:v>1150</c:v>
                      </c:pt>
                      <c:pt idx="698">
                        <c:v>1150</c:v>
                      </c:pt>
                      <c:pt idx="699">
                        <c:v>1100</c:v>
                      </c:pt>
                      <c:pt idx="700">
                        <c:v>1100</c:v>
                      </c:pt>
                      <c:pt idx="701">
                        <c:v>1100</c:v>
                      </c:pt>
                      <c:pt idx="702">
                        <c:v>1100</c:v>
                      </c:pt>
                      <c:pt idx="703">
                        <c:v>1100</c:v>
                      </c:pt>
                      <c:pt idx="704">
                        <c:v>1100</c:v>
                      </c:pt>
                      <c:pt idx="705">
                        <c:v>1100</c:v>
                      </c:pt>
                      <c:pt idx="706">
                        <c:v>1100</c:v>
                      </c:pt>
                      <c:pt idx="707">
                        <c:v>1100</c:v>
                      </c:pt>
                      <c:pt idx="708">
                        <c:v>1100</c:v>
                      </c:pt>
                      <c:pt idx="709">
                        <c:v>1100</c:v>
                      </c:pt>
                      <c:pt idx="710">
                        <c:v>1100</c:v>
                      </c:pt>
                      <c:pt idx="711">
                        <c:v>1050</c:v>
                      </c:pt>
                      <c:pt idx="712">
                        <c:v>1050</c:v>
                      </c:pt>
                      <c:pt idx="713">
                        <c:v>1050</c:v>
                      </c:pt>
                      <c:pt idx="714">
                        <c:v>1050</c:v>
                      </c:pt>
                      <c:pt idx="715">
                        <c:v>1050</c:v>
                      </c:pt>
                      <c:pt idx="716">
                        <c:v>1050</c:v>
                      </c:pt>
                      <c:pt idx="717">
                        <c:v>1050</c:v>
                      </c:pt>
                      <c:pt idx="718">
                        <c:v>1050</c:v>
                      </c:pt>
                      <c:pt idx="719">
                        <c:v>1050</c:v>
                      </c:pt>
                      <c:pt idx="720">
                        <c:v>1050</c:v>
                      </c:pt>
                      <c:pt idx="721">
                        <c:v>1050</c:v>
                      </c:pt>
                      <c:pt idx="722">
                        <c:v>1050</c:v>
                      </c:pt>
                      <c:pt idx="723">
                        <c:v>1050</c:v>
                      </c:pt>
                      <c:pt idx="724">
                        <c:v>1050</c:v>
                      </c:pt>
                      <c:pt idx="725">
                        <c:v>1050</c:v>
                      </c:pt>
                      <c:pt idx="726">
                        <c:v>1050</c:v>
                      </c:pt>
                      <c:pt idx="727">
                        <c:v>1050</c:v>
                      </c:pt>
                      <c:pt idx="728">
                        <c:v>1050</c:v>
                      </c:pt>
                      <c:pt idx="729">
                        <c:v>1000</c:v>
                      </c:pt>
                      <c:pt idx="730">
                        <c:v>1000</c:v>
                      </c:pt>
                      <c:pt idx="731">
                        <c:v>1000</c:v>
                      </c:pt>
                      <c:pt idx="732">
                        <c:v>1000</c:v>
                      </c:pt>
                      <c:pt idx="733">
                        <c:v>1000</c:v>
                      </c:pt>
                      <c:pt idx="734">
                        <c:v>1000</c:v>
                      </c:pt>
                      <c:pt idx="735">
                        <c:v>1000</c:v>
                      </c:pt>
                      <c:pt idx="736">
                        <c:v>1000</c:v>
                      </c:pt>
                      <c:pt idx="737">
                        <c:v>1000</c:v>
                      </c:pt>
                      <c:pt idx="738">
                        <c:v>1000</c:v>
                      </c:pt>
                      <c:pt idx="739">
                        <c:v>1000</c:v>
                      </c:pt>
                      <c:pt idx="740">
                        <c:v>1000</c:v>
                      </c:pt>
                      <c:pt idx="741">
                        <c:v>1000</c:v>
                      </c:pt>
                      <c:pt idx="742">
                        <c:v>1000</c:v>
                      </c:pt>
                      <c:pt idx="743">
                        <c:v>1000</c:v>
                      </c:pt>
                      <c:pt idx="744">
                        <c:v>1000</c:v>
                      </c:pt>
                      <c:pt idx="745">
                        <c:v>1000</c:v>
                      </c:pt>
                      <c:pt idx="746">
                        <c:v>1000</c:v>
                      </c:pt>
                      <c:pt idx="747">
                        <c:v>1000</c:v>
                      </c:pt>
                      <c:pt idx="748">
                        <c:v>1000</c:v>
                      </c:pt>
                      <c:pt idx="749">
                        <c:v>1000</c:v>
                      </c:pt>
                      <c:pt idx="750">
                        <c:v>1000</c:v>
                      </c:pt>
                      <c:pt idx="751">
                        <c:v>1000</c:v>
                      </c:pt>
                      <c:pt idx="752">
                        <c:v>1000</c:v>
                      </c:pt>
                      <c:pt idx="753">
                        <c:v>950</c:v>
                      </c:pt>
                      <c:pt idx="754">
                        <c:v>950</c:v>
                      </c:pt>
                      <c:pt idx="755">
                        <c:v>950</c:v>
                      </c:pt>
                      <c:pt idx="756">
                        <c:v>950</c:v>
                      </c:pt>
                      <c:pt idx="757">
                        <c:v>950</c:v>
                      </c:pt>
                      <c:pt idx="758">
                        <c:v>950</c:v>
                      </c:pt>
                      <c:pt idx="759">
                        <c:v>950</c:v>
                      </c:pt>
                      <c:pt idx="760">
                        <c:v>950</c:v>
                      </c:pt>
                      <c:pt idx="761">
                        <c:v>950</c:v>
                      </c:pt>
                      <c:pt idx="762">
                        <c:v>950</c:v>
                      </c:pt>
                      <c:pt idx="763">
                        <c:v>950</c:v>
                      </c:pt>
                      <c:pt idx="764">
                        <c:v>950</c:v>
                      </c:pt>
                      <c:pt idx="765">
                        <c:v>950</c:v>
                      </c:pt>
                      <c:pt idx="766">
                        <c:v>950</c:v>
                      </c:pt>
                      <c:pt idx="767">
                        <c:v>950</c:v>
                      </c:pt>
                      <c:pt idx="768">
                        <c:v>950</c:v>
                      </c:pt>
                      <c:pt idx="769">
                        <c:v>950</c:v>
                      </c:pt>
                      <c:pt idx="770">
                        <c:v>950</c:v>
                      </c:pt>
                      <c:pt idx="771">
                        <c:v>950</c:v>
                      </c:pt>
                      <c:pt idx="772">
                        <c:v>950</c:v>
                      </c:pt>
                      <c:pt idx="773">
                        <c:v>950</c:v>
                      </c:pt>
                      <c:pt idx="774">
                        <c:v>950</c:v>
                      </c:pt>
                      <c:pt idx="775">
                        <c:v>950</c:v>
                      </c:pt>
                      <c:pt idx="776">
                        <c:v>950</c:v>
                      </c:pt>
                      <c:pt idx="777">
                        <c:v>900</c:v>
                      </c:pt>
                      <c:pt idx="778">
                        <c:v>900</c:v>
                      </c:pt>
                      <c:pt idx="779">
                        <c:v>900</c:v>
                      </c:pt>
                      <c:pt idx="780">
                        <c:v>900</c:v>
                      </c:pt>
                      <c:pt idx="781">
                        <c:v>900</c:v>
                      </c:pt>
                      <c:pt idx="782">
                        <c:v>900</c:v>
                      </c:pt>
                      <c:pt idx="783">
                        <c:v>900</c:v>
                      </c:pt>
                      <c:pt idx="784">
                        <c:v>900</c:v>
                      </c:pt>
                      <c:pt idx="785">
                        <c:v>900</c:v>
                      </c:pt>
                      <c:pt idx="786">
                        <c:v>900</c:v>
                      </c:pt>
                      <c:pt idx="787">
                        <c:v>900</c:v>
                      </c:pt>
                      <c:pt idx="788">
                        <c:v>900</c:v>
                      </c:pt>
                      <c:pt idx="789">
                        <c:v>900</c:v>
                      </c:pt>
                      <c:pt idx="790">
                        <c:v>900</c:v>
                      </c:pt>
                      <c:pt idx="791">
                        <c:v>900</c:v>
                      </c:pt>
                      <c:pt idx="792">
                        <c:v>900</c:v>
                      </c:pt>
                      <c:pt idx="793">
                        <c:v>900</c:v>
                      </c:pt>
                      <c:pt idx="794">
                        <c:v>900</c:v>
                      </c:pt>
                      <c:pt idx="795">
                        <c:v>900</c:v>
                      </c:pt>
                      <c:pt idx="796">
                        <c:v>900</c:v>
                      </c:pt>
                      <c:pt idx="797">
                        <c:v>900</c:v>
                      </c:pt>
                      <c:pt idx="798">
                        <c:v>900</c:v>
                      </c:pt>
                      <c:pt idx="799">
                        <c:v>900</c:v>
                      </c:pt>
                      <c:pt idx="800">
                        <c:v>900</c:v>
                      </c:pt>
                      <c:pt idx="801">
                        <c:v>850</c:v>
                      </c:pt>
                      <c:pt idx="802">
                        <c:v>850</c:v>
                      </c:pt>
                      <c:pt idx="803">
                        <c:v>850</c:v>
                      </c:pt>
                      <c:pt idx="804">
                        <c:v>850</c:v>
                      </c:pt>
                      <c:pt idx="805">
                        <c:v>850</c:v>
                      </c:pt>
                      <c:pt idx="806">
                        <c:v>850</c:v>
                      </c:pt>
                      <c:pt idx="807">
                        <c:v>850</c:v>
                      </c:pt>
                      <c:pt idx="808">
                        <c:v>850</c:v>
                      </c:pt>
                      <c:pt idx="809">
                        <c:v>850</c:v>
                      </c:pt>
                      <c:pt idx="810">
                        <c:v>850</c:v>
                      </c:pt>
                      <c:pt idx="811">
                        <c:v>850</c:v>
                      </c:pt>
                      <c:pt idx="812">
                        <c:v>850</c:v>
                      </c:pt>
                      <c:pt idx="813">
                        <c:v>850</c:v>
                      </c:pt>
                      <c:pt idx="814">
                        <c:v>850</c:v>
                      </c:pt>
                      <c:pt idx="815">
                        <c:v>850</c:v>
                      </c:pt>
                      <c:pt idx="816">
                        <c:v>850</c:v>
                      </c:pt>
                      <c:pt idx="817">
                        <c:v>850</c:v>
                      </c:pt>
                      <c:pt idx="818">
                        <c:v>850</c:v>
                      </c:pt>
                      <c:pt idx="819">
                        <c:v>850</c:v>
                      </c:pt>
                      <c:pt idx="820">
                        <c:v>850</c:v>
                      </c:pt>
                      <c:pt idx="821">
                        <c:v>850</c:v>
                      </c:pt>
                      <c:pt idx="822">
                        <c:v>850</c:v>
                      </c:pt>
                      <c:pt idx="823">
                        <c:v>850</c:v>
                      </c:pt>
                      <c:pt idx="824">
                        <c:v>850</c:v>
                      </c:pt>
                      <c:pt idx="825">
                        <c:v>800</c:v>
                      </c:pt>
                      <c:pt idx="826">
                        <c:v>800</c:v>
                      </c:pt>
                      <c:pt idx="827">
                        <c:v>800</c:v>
                      </c:pt>
                      <c:pt idx="828">
                        <c:v>800</c:v>
                      </c:pt>
                      <c:pt idx="829">
                        <c:v>800</c:v>
                      </c:pt>
                      <c:pt idx="830">
                        <c:v>800</c:v>
                      </c:pt>
                      <c:pt idx="831">
                        <c:v>800</c:v>
                      </c:pt>
                      <c:pt idx="832">
                        <c:v>800</c:v>
                      </c:pt>
                      <c:pt idx="833">
                        <c:v>800</c:v>
                      </c:pt>
                      <c:pt idx="834">
                        <c:v>800</c:v>
                      </c:pt>
                      <c:pt idx="835">
                        <c:v>800</c:v>
                      </c:pt>
                      <c:pt idx="836">
                        <c:v>800</c:v>
                      </c:pt>
                      <c:pt idx="837">
                        <c:v>800</c:v>
                      </c:pt>
                      <c:pt idx="838">
                        <c:v>800</c:v>
                      </c:pt>
                      <c:pt idx="839">
                        <c:v>800</c:v>
                      </c:pt>
                      <c:pt idx="840">
                        <c:v>800</c:v>
                      </c:pt>
                      <c:pt idx="841">
                        <c:v>800</c:v>
                      </c:pt>
                      <c:pt idx="842">
                        <c:v>800</c:v>
                      </c:pt>
                      <c:pt idx="843">
                        <c:v>800</c:v>
                      </c:pt>
                      <c:pt idx="844">
                        <c:v>800</c:v>
                      </c:pt>
                      <c:pt idx="845">
                        <c:v>800</c:v>
                      </c:pt>
                      <c:pt idx="846">
                        <c:v>800</c:v>
                      </c:pt>
                      <c:pt idx="847">
                        <c:v>800</c:v>
                      </c:pt>
                      <c:pt idx="848">
                        <c:v>800</c:v>
                      </c:pt>
                      <c:pt idx="849">
                        <c:v>800</c:v>
                      </c:pt>
                      <c:pt idx="850">
                        <c:v>800</c:v>
                      </c:pt>
                      <c:pt idx="851">
                        <c:v>800</c:v>
                      </c:pt>
                      <c:pt idx="852">
                        <c:v>800</c:v>
                      </c:pt>
                      <c:pt idx="853">
                        <c:v>800</c:v>
                      </c:pt>
                      <c:pt idx="854">
                        <c:v>800</c:v>
                      </c:pt>
                      <c:pt idx="855">
                        <c:v>800</c:v>
                      </c:pt>
                      <c:pt idx="856">
                        <c:v>800</c:v>
                      </c:pt>
                      <c:pt idx="857">
                        <c:v>800</c:v>
                      </c:pt>
                      <c:pt idx="858">
                        <c:v>800</c:v>
                      </c:pt>
                      <c:pt idx="859">
                        <c:v>800</c:v>
                      </c:pt>
                      <c:pt idx="860">
                        <c:v>800</c:v>
                      </c:pt>
                      <c:pt idx="861">
                        <c:v>800</c:v>
                      </c:pt>
                      <c:pt idx="862">
                        <c:v>800</c:v>
                      </c:pt>
                      <c:pt idx="863">
                        <c:v>800</c:v>
                      </c:pt>
                      <c:pt idx="864">
                        <c:v>800</c:v>
                      </c:pt>
                      <c:pt idx="865">
                        <c:v>800</c:v>
                      </c:pt>
                      <c:pt idx="866">
                        <c:v>800</c:v>
                      </c:pt>
                      <c:pt idx="867">
                        <c:v>800</c:v>
                      </c:pt>
                      <c:pt idx="868">
                        <c:v>800</c:v>
                      </c:pt>
                      <c:pt idx="869">
                        <c:v>800</c:v>
                      </c:pt>
                      <c:pt idx="870">
                        <c:v>800</c:v>
                      </c:pt>
                      <c:pt idx="871">
                        <c:v>800</c:v>
                      </c:pt>
                      <c:pt idx="872">
                        <c:v>800</c:v>
                      </c:pt>
                      <c:pt idx="873">
                        <c:v>800</c:v>
                      </c:pt>
                      <c:pt idx="874">
                        <c:v>800</c:v>
                      </c:pt>
                      <c:pt idx="875">
                        <c:v>800</c:v>
                      </c:pt>
                      <c:pt idx="876">
                        <c:v>800</c:v>
                      </c:pt>
                      <c:pt idx="877">
                        <c:v>800</c:v>
                      </c:pt>
                      <c:pt idx="878">
                        <c:v>800</c:v>
                      </c:pt>
                      <c:pt idx="879">
                        <c:v>800</c:v>
                      </c:pt>
                      <c:pt idx="880">
                        <c:v>800</c:v>
                      </c:pt>
                      <c:pt idx="881">
                        <c:v>800</c:v>
                      </c:pt>
                      <c:pt idx="882">
                        <c:v>800</c:v>
                      </c:pt>
                      <c:pt idx="883">
                        <c:v>800</c:v>
                      </c:pt>
                      <c:pt idx="884">
                        <c:v>800</c:v>
                      </c:pt>
                      <c:pt idx="885">
                        <c:v>800</c:v>
                      </c:pt>
                      <c:pt idx="886">
                        <c:v>800</c:v>
                      </c:pt>
                      <c:pt idx="887">
                        <c:v>800</c:v>
                      </c:pt>
                      <c:pt idx="888">
                        <c:v>800</c:v>
                      </c:pt>
                      <c:pt idx="889">
                        <c:v>800</c:v>
                      </c:pt>
                      <c:pt idx="890">
                        <c:v>800</c:v>
                      </c:pt>
                      <c:pt idx="891">
                        <c:v>800</c:v>
                      </c:pt>
                      <c:pt idx="892">
                        <c:v>800</c:v>
                      </c:pt>
                      <c:pt idx="893">
                        <c:v>800</c:v>
                      </c:pt>
                      <c:pt idx="894">
                        <c:v>800</c:v>
                      </c:pt>
                      <c:pt idx="895">
                        <c:v>800</c:v>
                      </c:pt>
                      <c:pt idx="896">
                        <c:v>800</c:v>
                      </c:pt>
                      <c:pt idx="897">
                        <c:v>750</c:v>
                      </c:pt>
                      <c:pt idx="898">
                        <c:v>750</c:v>
                      </c:pt>
                      <c:pt idx="899">
                        <c:v>750</c:v>
                      </c:pt>
                      <c:pt idx="900">
                        <c:v>750</c:v>
                      </c:pt>
                      <c:pt idx="901">
                        <c:v>750</c:v>
                      </c:pt>
                      <c:pt idx="902">
                        <c:v>750</c:v>
                      </c:pt>
                      <c:pt idx="903">
                        <c:v>750</c:v>
                      </c:pt>
                      <c:pt idx="904">
                        <c:v>750</c:v>
                      </c:pt>
                      <c:pt idx="905">
                        <c:v>750</c:v>
                      </c:pt>
                      <c:pt idx="906">
                        <c:v>750</c:v>
                      </c:pt>
                      <c:pt idx="907">
                        <c:v>750</c:v>
                      </c:pt>
                      <c:pt idx="908">
                        <c:v>750</c:v>
                      </c:pt>
                      <c:pt idx="909">
                        <c:v>750</c:v>
                      </c:pt>
                      <c:pt idx="910">
                        <c:v>750</c:v>
                      </c:pt>
                      <c:pt idx="911">
                        <c:v>750</c:v>
                      </c:pt>
                      <c:pt idx="912">
                        <c:v>750</c:v>
                      </c:pt>
                      <c:pt idx="913">
                        <c:v>750</c:v>
                      </c:pt>
                      <c:pt idx="914">
                        <c:v>750</c:v>
                      </c:pt>
                      <c:pt idx="915">
                        <c:v>750</c:v>
                      </c:pt>
                      <c:pt idx="916">
                        <c:v>750</c:v>
                      </c:pt>
                      <c:pt idx="917">
                        <c:v>750</c:v>
                      </c:pt>
                      <c:pt idx="918">
                        <c:v>750</c:v>
                      </c:pt>
                      <c:pt idx="919">
                        <c:v>750</c:v>
                      </c:pt>
                      <c:pt idx="920">
                        <c:v>750</c:v>
                      </c:pt>
                      <c:pt idx="921">
                        <c:v>750</c:v>
                      </c:pt>
                      <c:pt idx="922">
                        <c:v>750</c:v>
                      </c:pt>
                      <c:pt idx="923">
                        <c:v>750</c:v>
                      </c:pt>
                      <c:pt idx="924">
                        <c:v>750</c:v>
                      </c:pt>
                      <c:pt idx="925">
                        <c:v>750</c:v>
                      </c:pt>
                      <c:pt idx="926">
                        <c:v>750</c:v>
                      </c:pt>
                      <c:pt idx="927">
                        <c:v>750</c:v>
                      </c:pt>
                      <c:pt idx="928">
                        <c:v>750</c:v>
                      </c:pt>
                      <c:pt idx="929">
                        <c:v>750</c:v>
                      </c:pt>
                      <c:pt idx="930">
                        <c:v>750</c:v>
                      </c:pt>
                      <c:pt idx="931">
                        <c:v>750</c:v>
                      </c:pt>
                      <c:pt idx="932">
                        <c:v>750</c:v>
                      </c:pt>
                      <c:pt idx="933">
                        <c:v>750</c:v>
                      </c:pt>
                      <c:pt idx="934">
                        <c:v>750</c:v>
                      </c:pt>
                      <c:pt idx="935">
                        <c:v>750</c:v>
                      </c:pt>
                      <c:pt idx="936">
                        <c:v>750</c:v>
                      </c:pt>
                      <c:pt idx="937">
                        <c:v>750</c:v>
                      </c:pt>
                      <c:pt idx="938">
                        <c:v>750</c:v>
                      </c:pt>
                      <c:pt idx="939">
                        <c:v>750</c:v>
                      </c:pt>
                      <c:pt idx="940">
                        <c:v>750</c:v>
                      </c:pt>
                      <c:pt idx="941">
                        <c:v>750</c:v>
                      </c:pt>
                      <c:pt idx="942">
                        <c:v>750</c:v>
                      </c:pt>
                      <c:pt idx="943">
                        <c:v>750</c:v>
                      </c:pt>
                      <c:pt idx="944">
                        <c:v>750</c:v>
                      </c:pt>
                      <c:pt idx="945">
                        <c:v>750</c:v>
                      </c:pt>
                      <c:pt idx="946">
                        <c:v>750</c:v>
                      </c:pt>
                      <c:pt idx="947">
                        <c:v>750</c:v>
                      </c:pt>
                      <c:pt idx="948">
                        <c:v>750</c:v>
                      </c:pt>
                      <c:pt idx="949">
                        <c:v>750</c:v>
                      </c:pt>
                      <c:pt idx="950">
                        <c:v>750</c:v>
                      </c:pt>
                      <c:pt idx="951">
                        <c:v>750</c:v>
                      </c:pt>
                      <c:pt idx="952">
                        <c:v>750</c:v>
                      </c:pt>
                      <c:pt idx="953">
                        <c:v>750</c:v>
                      </c:pt>
                      <c:pt idx="954">
                        <c:v>750</c:v>
                      </c:pt>
                      <c:pt idx="955">
                        <c:v>750</c:v>
                      </c:pt>
                      <c:pt idx="956">
                        <c:v>750</c:v>
                      </c:pt>
                      <c:pt idx="957">
                        <c:v>750</c:v>
                      </c:pt>
                      <c:pt idx="958">
                        <c:v>750</c:v>
                      </c:pt>
                      <c:pt idx="959">
                        <c:v>750</c:v>
                      </c:pt>
                      <c:pt idx="960">
                        <c:v>750</c:v>
                      </c:pt>
                      <c:pt idx="961">
                        <c:v>750</c:v>
                      </c:pt>
                      <c:pt idx="962">
                        <c:v>750</c:v>
                      </c:pt>
                      <c:pt idx="963">
                        <c:v>750</c:v>
                      </c:pt>
                      <c:pt idx="964">
                        <c:v>750</c:v>
                      </c:pt>
                      <c:pt idx="965">
                        <c:v>750</c:v>
                      </c:pt>
                      <c:pt idx="966">
                        <c:v>750</c:v>
                      </c:pt>
                      <c:pt idx="967">
                        <c:v>750</c:v>
                      </c:pt>
                      <c:pt idx="968">
                        <c:v>750</c:v>
                      </c:pt>
                      <c:pt idx="969">
                        <c:v>750</c:v>
                      </c:pt>
                      <c:pt idx="970">
                        <c:v>750</c:v>
                      </c:pt>
                      <c:pt idx="971">
                        <c:v>750</c:v>
                      </c:pt>
                      <c:pt idx="972">
                        <c:v>750</c:v>
                      </c:pt>
                      <c:pt idx="973">
                        <c:v>750</c:v>
                      </c:pt>
                      <c:pt idx="974">
                        <c:v>750</c:v>
                      </c:pt>
                      <c:pt idx="975">
                        <c:v>750</c:v>
                      </c:pt>
                      <c:pt idx="976">
                        <c:v>750</c:v>
                      </c:pt>
                      <c:pt idx="977">
                        <c:v>750</c:v>
                      </c:pt>
                      <c:pt idx="978">
                        <c:v>750</c:v>
                      </c:pt>
                      <c:pt idx="979">
                        <c:v>750</c:v>
                      </c:pt>
                      <c:pt idx="980">
                        <c:v>750</c:v>
                      </c:pt>
                      <c:pt idx="981">
                        <c:v>700</c:v>
                      </c:pt>
                      <c:pt idx="982">
                        <c:v>700</c:v>
                      </c:pt>
                      <c:pt idx="983">
                        <c:v>700</c:v>
                      </c:pt>
                      <c:pt idx="984">
                        <c:v>700</c:v>
                      </c:pt>
                      <c:pt idx="985">
                        <c:v>700</c:v>
                      </c:pt>
                      <c:pt idx="986">
                        <c:v>700</c:v>
                      </c:pt>
                      <c:pt idx="987">
                        <c:v>700</c:v>
                      </c:pt>
                      <c:pt idx="988">
                        <c:v>700</c:v>
                      </c:pt>
                      <c:pt idx="989">
                        <c:v>700</c:v>
                      </c:pt>
                      <c:pt idx="990">
                        <c:v>700</c:v>
                      </c:pt>
                      <c:pt idx="991">
                        <c:v>700</c:v>
                      </c:pt>
                      <c:pt idx="992">
                        <c:v>700</c:v>
                      </c:pt>
                      <c:pt idx="993">
                        <c:v>700</c:v>
                      </c:pt>
                      <c:pt idx="994">
                        <c:v>700</c:v>
                      </c:pt>
                      <c:pt idx="995">
                        <c:v>700</c:v>
                      </c:pt>
                      <c:pt idx="996">
                        <c:v>700</c:v>
                      </c:pt>
                      <c:pt idx="997">
                        <c:v>700</c:v>
                      </c:pt>
                      <c:pt idx="998">
                        <c:v>700</c:v>
                      </c:pt>
                      <c:pt idx="999">
                        <c:v>700</c:v>
                      </c:pt>
                      <c:pt idx="1000">
                        <c:v>700</c:v>
                      </c:pt>
                      <c:pt idx="1001">
                        <c:v>700</c:v>
                      </c:pt>
                      <c:pt idx="1002">
                        <c:v>700</c:v>
                      </c:pt>
                      <c:pt idx="1003">
                        <c:v>700</c:v>
                      </c:pt>
                      <c:pt idx="1004">
                        <c:v>700</c:v>
                      </c:pt>
                      <c:pt idx="1005">
                        <c:v>700</c:v>
                      </c:pt>
                      <c:pt idx="1006">
                        <c:v>700</c:v>
                      </c:pt>
                      <c:pt idx="1007">
                        <c:v>700</c:v>
                      </c:pt>
                      <c:pt idx="1008">
                        <c:v>700</c:v>
                      </c:pt>
                      <c:pt idx="1009">
                        <c:v>700</c:v>
                      </c:pt>
                      <c:pt idx="1010">
                        <c:v>700</c:v>
                      </c:pt>
                      <c:pt idx="1011">
                        <c:v>700</c:v>
                      </c:pt>
                      <c:pt idx="1012">
                        <c:v>700</c:v>
                      </c:pt>
                      <c:pt idx="1013">
                        <c:v>700</c:v>
                      </c:pt>
                      <c:pt idx="1014">
                        <c:v>700</c:v>
                      </c:pt>
                      <c:pt idx="1015">
                        <c:v>700</c:v>
                      </c:pt>
                      <c:pt idx="1016">
                        <c:v>700</c:v>
                      </c:pt>
                      <c:pt idx="1017">
                        <c:v>700</c:v>
                      </c:pt>
                      <c:pt idx="1018">
                        <c:v>700</c:v>
                      </c:pt>
                      <c:pt idx="1019">
                        <c:v>700</c:v>
                      </c:pt>
                      <c:pt idx="1020">
                        <c:v>700</c:v>
                      </c:pt>
                      <c:pt idx="1021">
                        <c:v>700</c:v>
                      </c:pt>
                      <c:pt idx="1022">
                        <c:v>700</c:v>
                      </c:pt>
                      <c:pt idx="1023">
                        <c:v>700</c:v>
                      </c:pt>
                      <c:pt idx="1024">
                        <c:v>700</c:v>
                      </c:pt>
                      <c:pt idx="1025">
                        <c:v>700</c:v>
                      </c:pt>
                      <c:pt idx="1026">
                        <c:v>700</c:v>
                      </c:pt>
                      <c:pt idx="1027">
                        <c:v>700</c:v>
                      </c:pt>
                      <c:pt idx="1028">
                        <c:v>700</c:v>
                      </c:pt>
                      <c:pt idx="1029">
                        <c:v>700</c:v>
                      </c:pt>
                      <c:pt idx="1030">
                        <c:v>700</c:v>
                      </c:pt>
                      <c:pt idx="1031">
                        <c:v>700</c:v>
                      </c:pt>
                      <c:pt idx="1032">
                        <c:v>700</c:v>
                      </c:pt>
                      <c:pt idx="1033">
                        <c:v>700</c:v>
                      </c:pt>
                      <c:pt idx="1034">
                        <c:v>700</c:v>
                      </c:pt>
                      <c:pt idx="1035">
                        <c:v>700</c:v>
                      </c:pt>
                      <c:pt idx="1036">
                        <c:v>700</c:v>
                      </c:pt>
                      <c:pt idx="1037">
                        <c:v>700</c:v>
                      </c:pt>
                      <c:pt idx="1038">
                        <c:v>700</c:v>
                      </c:pt>
                      <c:pt idx="1039">
                        <c:v>700</c:v>
                      </c:pt>
                      <c:pt idx="1040">
                        <c:v>700</c:v>
                      </c:pt>
                      <c:pt idx="1041">
                        <c:v>700</c:v>
                      </c:pt>
                      <c:pt idx="1042">
                        <c:v>700</c:v>
                      </c:pt>
                      <c:pt idx="1043">
                        <c:v>700</c:v>
                      </c:pt>
                      <c:pt idx="1044">
                        <c:v>700</c:v>
                      </c:pt>
                      <c:pt idx="1045">
                        <c:v>700</c:v>
                      </c:pt>
                      <c:pt idx="1046">
                        <c:v>700</c:v>
                      </c:pt>
                      <c:pt idx="1047">
                        <c:v>700</c:v>
                      </c:pt>
                      <c:pt idx="1048">
                        <c:v>700</c:v>
                      </c:pt>
                      <c:pt idx="1049">
                        <c:v>700</c:v>
                      </c:pt>
                      <c:pt idx="1050">
                        <c:v>700</c:v>
                      </c:pt>
                      <c:pt idx="1051">
                        <c:v>700</c:v>
                      </c:pt>
                      <c:pt idx="1052">
                        <c:v>700</c:v>
                      </c:pt>
                      <c:pt idx="1053">
                        <c:v>700</c:v>
                      </c:pt>
                      <c:pt idx="1054">
                        <c:v>700</c:v>
                      </c:pt>
                      <c:pt idx="1055">
                        <c:v>700</c:v>
                      </c:pt>
                      <c:pt idx="1056">
                        <c:v>700</c:v>
                      </c:pt>
                      <c:pt idx="1057">
                        <c:v>700</c:v>
                      </c:pt>
                      <c:pt idx="1058">
                        <c:v>700</c:v>
                      </c:pt>
                      <c:pt idx="1059">
                        <c:v>700</c:v>
                      </c:pt>
                      <c:pt idx="1060">
                        <c:v>700</c:v>
                      </c:pt>
                      <c:pt idx="1061">
                        <c:v>700</c:v>
                      </c:pt>
                      <c:pt idx="1062">
                        <c:v>700</c:v>
                      </c:pt>
                      <c:pt idx="1063">
                        <c:v>700</c:v>
                      </c:pt>
                      <c:pt idx="1064">
                        <c:v>700</c:v>
                      </c:pt>
                      <c:pt idx="1065">
                        <c:v>700</c:v>
                      </c:pt>
                      <c:pt idx="1066">
                        <c:v>700</c:v>
                      </c:pt>
                      <c:pt idx="1067">
                        <c:v>700</c:v>
                      </c:pt>
                      <c:pt idx="1068">
                        <c:v>700</c:v>
                      </c:pt>
                      <c:pt idx="1069">
                        <c:v>700</c:v>
                      </c:pt>
                      <c:pt idx="1070">
                        <c:v>700</c:v>
                      </c:pt>
                      <c:pt idx="1071">
                        <c:v>700</c:v>
                      </c:pt>
                      <c:pt idx="1072">
                        <c:v>700</c:v>
                      </c:pt>
                      <c:pt idx="1073">
                        <c:v>700</c:v>
                      </c:pt>
                      <c:pt idx="1074">
                        <c:v>700</c:v>
                      </c:pt>
                      <c:pt idx="1075">
                        <c:v>700</c:v>
                      </c:pt>
                      <c:pt idx="1076">
                        <c:v>700</c:v>
                      </c:pt>
                      <c:pt idx="1077">
                        <c:v>700</c:v>
                      </c:pt>
                      <c:pt idx="1078">
                        <c:v>700</c:v>
                      </c:pt>
                      <c:pt idx="1079">
                        <c:v>700</c:v>
                      </c:pt>
                      <c:pt idx="1080">
                        <c:v>700</c:v>
                      </c:pt>
                      <c:pt idx="1081">
                        <c:v>700</c:v>
                      </c:pt>
                      <c:pt idx="1082">
                        <c:v>700</c:v>
                      </c:pt>
                      <c:pt idx="1083">
                        <c:v>700</c:v>
                      </c:pt>
                      <c:pt idx="1084">
                        <c:v>700</c:v>
                      </c:pt>
                      <c:pt idx="1085">
                        <c:v>700</c:v>
                      </c:pt>
                      <c:pt idx="1086">
                        <c:v>700</c:v>
                      </c:pt>
                      <c:pt idx="1087">
                        <c:v>700</c:v>
                      </c:pt>
                      <c:pt idx="1088">
                        <c:v>700</c:v>
                      </c:pt>
                      <c:pt idx="1089">
                        <c:v>700</c:v>
                      </c:pt>
                      <c:pt idx="1090">
                        <c:v>700</c:v>
                      </c:pt>
                      <c:pt idx="1091">
                        <c:v>700</c:v>
                      </c:pt>
                      <c:pt idx="1092">
                        <c:v>700</c:v>
                      </c:pt>
                      <c:pt idx="1093">
                        <c:v>700</c:v>
                      </c:pt>
                      <c:pt idx="1094">
                        <c:v>700</c:v>
                      </c:pt>
                      <c:pt idx="1095">
                        <c:v>700</c:v>
                      </c:pt>
                      <c:pt idx="1096">
                        <c:v>700</c:v>
                      </c:pt>
                      <c:pt idx="1097">
                        <c:v>700</c:v>
                      </c:pt>
                      <c:pt idx="1098">
                        <c:v>700</c:v>
                      </c:pt>
                      <c:pt idx="1099">
                        <c:v>700</c:v>
                      </c:pt>
                      <c:pt idx="1100">
                        <c:v>700</c:v>
                      </c:pt>
                      <c:pt idx="1101">
                        <c:v>700</c:v>
                      </c:pt>
                      <c:pt idx="1102">
                        <c:v>700</c:v>
                      </c:pt>
                      <c:pt idx="1103">
                        <c:v>700</c:v>
                      </c:pt>
                      <c:pt idx="1104">
                        <c:v>700</c:v>
                      </c:pt>
                      <c:pt idx="1105">
                        <c:v>700</c:v>
                      </c:pt>
                      <c:pt idx="1106">
                        <c:v>700</c:v>
                      </c:pt>
                      <c:pt idx="1107">
                        <c:v>700</c:v>
                      </c:pt>
                      <c:pt idx="1108">
                        <c:v>700</c:v>
                      </c:pt>
                      <c:pt idx="1109">
                        <c:v>700</c:v>
                      </c:pt>
                      <c:pt idx="1110">
                        <c:v>700</c:v>
                      </c:pt>
                      <c:pt idx="1111">
                        <c:v>700</c:v>
                      </c:pt>
                      <c:pt idx="1112">
                        <c:v>700</c:v>
                      </c:pt>
                      <c:pt idx="1113">
                        <c:v>700</c:v>
                      </c:pt>
                      <c:pt idx="1114">
                        <c:v>700</c:v>
                      </c:pt>
                      <c:pt idx="1115">
                        <c:v>700</c:v>
                      </c:pt>
                      <c:pt idx="1116">
                        <c:v>700</c:v>
                      </c:pt>
                      <c:pt idx="1117">
                        <c:v>700</c:v>
                      </c:pt>
                      <c:pt idx="1118">
                        <c:v>700</c:v>
                      </c:pt>
                      <c:pt idx="1119">
                        <c:v>700</c:v>
                      </c:pt>
                      <c:pt idx="1120">
                        <c:v>700</c:v>
                      </c:pt>
                      <c:pt idx="1121">
                        <c:v>700</c:v>
                      </c:pt>
                      <c:pt idx="1122">
                        <c:v>700</c:v>
                      </c:pt>
                      <c:pt idx="1123">
                        <c:v>700</c:v>
                      </c:pt>
                      <c:pt idx="1124">
                        <c:v>700</c:v>
                      </c:pt>
                      <c:pt idx="1125">
                        <c:v>700</c:v>
                      </c:pt>
                      <c:pt idx="1126">
                        <c:v>700</c:v>
                      </c:pt>
                      <c:pt idx="1127">
                        <c:v>700</c:v>
                      </c:pt>
                      <c:pt idx="1128">
                        <c:v>700</c:v>
                      </c:pt>
                      <c:pt idx="1129">
                        <c:v>700</c:v>
                      </c:pt>
                      <c:pt idx="1130">
                        <c:v>700</c:v>
                      </c:pt>
                      <c:pt idx="1131">
                        <c:v>700</c:v>
                      </c:pt>
                      <c:pt idx="1132">
                        <c:v>700</c:v>
                      </c:pt>
                      <c:pt idx="1133">
                        <c:v>700</c:v>
                      </c:pt>
                      <c:pt idx="1134">
                        <c:v>700</c:v>
                      </c:pt>
                      <c:pt idx="1135">
                        <c:v>700</c:v>
                      </c:pt>
                      <c:pt idx="1136">
                        <c:v>700</c:v>
                      </c:pt>
                      <c:pt idx="1137">
                        <c:v>700</c:v>
                      </c:pt>
                      <c:pt idx="1138">
                        <c:v>700</c:v>
                      </c:pt>
                      <c:pt idx="1139">
                        <c:v>700</c:v>
                      </c:pt>
                      <c:pt idx="1140">
                        <c:v>700</c:v>
                      </c:pt>
                      <c:pt idx="1141">
                        <c:v>700</c:v>
                      </c:pt>
                      <c:pt idx="1142">
                        <c:v>700</c:v>
                      </c:pt>
                      <c:pt idx="1143">
                        <c:v>700</c:v>
                      </c:pt>
                      <c:pt idx="1144">
                        <c:v>750</c:v>
                      </c:pt>
                      <c:pt idx="1145">
                        <c:v>750</c:v>
                      </c:pt>
                      <c:pt idx="1146">
                        <c:v>800</c:v>
                      </c:pt>
                      <c:pt idx="1147">
                        <c:v>800</c:v>
                      </c:pt>
                      <c:pt idx="1148">
                        <c:v>850</c:v>
                      </c:pt>
                      <c:pt idx="1149">
                        <c:v>850</c:v>
                      </c:pt>
                      <c:pt idx="1150">
                        <c:v>900</c:v>
                      </c:pt>
                      <c:pt idx="1151">
                        <c:v>950</c:v>
                      </c:pt>
                      <c:pt idx="1152">
                        <c:v>950</c:v>
                      </c:pt>
                      <c:pt idx="1153">
                        <c:v>950</c:v>
                      </c:pt>
                      <c:pt idx="1154">
                        <c:v>950</c:v>
                      </c:pt>
                      <c:pt idx="1155">
                        <c:v>950</c:v>
                      </c:pt>
                      <c:pt idx="1156">
                        <c:v>950</c:v>
                      </c:pt>
                      <c:pt idx="1157">
                        <c:v>950</c:v>
                      </c:pt>
                      <c:pt idx="1158">
                        <c:v>950</c:v>
                      </c:pt>
                      <c:pt idx="1159">
                        <c:v>950</c:v>
                      </c:pt>
                      <c:pt idx="1160">
                        <c:v>950</c:v>
                      </c:pt>
                      <c:pt idx="1161">
                        <c:v>950</c:v>
                      </c:pt>
                      <c:pt idx="1162">
                        <c:v>950</c:v>
                      </c:pt>
                      <c:pt idx="1163">
                        <c:v>950</c:v>
                      </c:pt>
                      <c:pt idx="1164">
                        <c:v>950</c:v>
                      </c:pt>
                      <c:pt idx="1165">
                        <c:v>950</c:v>
                      </c:pt>
                      <c:pt idx="1166">
                        <c:v>950</c:v>
                      </c:pt>
                      <c:pt idx="1167">
                        <c:v>1000</c:v>
                      </c:pt>
                      <c:pt idx="1168">
                        <c:v>1000</c:v>
                      </c:pt>
                      <c:pt idx="1169">
                        <c:v>1000</c:v>
                      </c:pt>
                      <c:pt idx="1170">
                        <c:v>1000</c:v>
                      </c:pt>
                      <c:pt idx="1171">
                        <c:v>1000</c:v>
                      </c:pt>
                      <c:pt idx="1172">
                        <c:v>1000</c:v>
                      </c:pt>
                      <c:pt idx="1173">
                        <c:v>1000</c:v>
                      </c:pt>
                      <c:pt idx="1174">
                        <c:v>1000</c:v>
                      </c:pt>
                      <c:pt idx="1175">
                        <c:v>1000</c:v>
                      </c:pt>
                      <c:pt idx="1176">
                        <c:v>1000</c:v>
                      </c:pt>
                      <c:pt idx="1177">
                        <c:v>1000</c:v>
                      </c:pt>
                      <c:pt idx="1178">
                        <c:v>1000</c:v>
                      </c:pt>
                      <c:pt idx="1179">
                        <c:v>1000</c:v>
                      </c:pt>
                      <c:pt idx="1180">
                        <c:v>1000</c:v>
                      </c:pt>
                      <c:pt idx="1181">
                        <c:v>1000</c:v>
                      </c:pt>
                      <c:pt idx="1182">
                        <c:v>1000</c:v>
                      </c:pt>
                      <c:pt idx="1183">
                        <c:v>1000</c:v>
                      </c:pt>
                      <c:pt idx="1184">
                        <c:v>1000</c:v>
                      </c:pt>
                      <c:pt idx="1185">
                        <c:v>1000</c:v>
                      </c:pt>
                      <c:pt idx="1186">
                        <c:v>1000</c:v>
                      </c:pt>
                      <c:pt idx="1187">
                        <c:v>1000</c:v>
                      </c:pt>
                      <c:pt idx="1188">
                        <c:v>1000</c:v>
                      </c:pt>
                      <c:pt idx="1189">
                        <c:v>1000</c:v>
                      </c:pt>
                      <c:pt idx="1190">
                        <c:v>1000</c:v>
                      </c:pt>
                      <c:pt idx="1191">
                        <c:v>950</c:v>
                      </c:pt>
                      <c:pt idx="1192">
                        <c:v>950</c:v>
                      </c:pt>
                      <c:pt idx="1193">
                        <c:v>950</c:v>
                      </c:pt>
                      <c:pt idx="1194">
                        <c:v>950</c:v>
                      </c:pt>
                      <c:pt idx="1195">
                        <c:v>950</c:v>
                      </c:pt>
                      <c:pt idx="1196">
                        <c:v>950</c:v>
                      </c:pt>
                      <c:pt idx="1197">
                        <c:v>950</c:v>
                      </c:pt>
                      <c:pt idx="1198">
                        <c:v>950</c:v>
                      </c:pt>
                      <c:pt idx="1199">
                        <c:v>950</c:v>
                      </c:pt>
                      <c:pt idx="1200">
                        <c:v>950</c:v>
                      </c:pt>
                      <c:pt idx="1201">
                        <c:v>950</c:v>
                      </c:pt>
                      <c:pt idx="1202">
                        <c:v>950</c:v>
                      </c:pt>
                      <c:pt idx="1203">
                        <c:v>900</c:v>
                      </c:pt>
                      <c:pt idx="1204">
                        <c:v>900</c:v>
                      </c:pt>
                      <c:pt idx="1205">
                        <c:v>900</c:v>
                      </c:pt>
                      <c:pt idx="1206">
                        <c:v>900</c:v>
                      </c:pt>
                      <c:pt idx="1207">
                        <c:v>900</c:v>
                      </c:pt>
                      <c:pt idx="1208">
                        <c:v>900</c:v>
                      </c:pt>
                      <c:pt idx="1209">
                        <c:v>900</c:v>
                      </c:pt>
                      <c:pt idx="1210">
                        <c:v>900</c:v>
                      </c:pt>
                      <c:pt idx="1211">
                        <c:v>900</c:v>
                      </c:pt>
                      <c:pt idx="1212">
                        <c:v>900</c:v>
                      </c:pt>
                      <c:pt idx="1213">
                        <c:v>900</c:v>
                      </c:pt>
                      <c:pt idx="1214">
                        <c:v>900</c:v>
                      </c:pt>
                      <c:pt idx="1215">
                        <c:v>900</c:v>
                      </c:pt>
                      <c:pt idx="1216">
                        <c:v>900</c:v>
                      </c:pt>
                      <c:pt idx="1217">
                        <c:v>900</c:v>
                      </c:pt>
                      <c:pt idx="1218">
                        <c:v>900</c:v>
                      </c:pt>
                      <c:pt idx="1219">
                        <c:v>900</c:v>
                      </c:pt>
                      <c:pt idx="1220">
                        <c:v>900</c:v>
                      </c:pt>
                      <c:pt idx="1221">
                        <c:v>850</c:v>
                      </c:pt>
                      <c:pt idx="1222">
                        <c:v>850</c:v>
                      </c:pt>
                      <c:pt idx="1223">
                        <c:v>850</c:v>
                      </c:pt>
                      <c:pt idx="1224">
                        <c:v>850</c:v>
                      </c:pt>
                      <c:pt idx="1225">
                        <c:v>850</c:v>
                      </c:pt>
                      <c:pt idx="1226">
                        <c:v>850</c:v>
                      </c:pt>
                      <c:pt idx="1227">
                        <c:v>850</c:v>
                      </c:pt>
                      <c:pt idx="1228">
                        <c:v>850</c:v>
                      </c:pt>
                      <c:pt idx="1229">
                        <c:v>850</c:v>
                      </c:pt>
                      <c:pt idx="1230">
                        <c:v>850</c:v>
                      </c:pt>
                      <c:pt idx="1231">
                        <c:v>850</c:v>
                      </c:pt>
                      <c:pt idx="1232">
                        <c:v>850</c:v>
                      </c:pt>
                      <c:pt idx="1233">
                        <c:v>850</c:v>
                      </c:pt>
                      <c:pt idx="1234">
                        <c:v>850</c:v>
                      </c:pt>
                      <c:pt idx="1235">
                        <c:v>850</c:v>
                      </c:pt>
                      <c:pt idx="1236">
                        <c:v>850</c:v>
                      </c:pt>
                      <c:pt idx="1237">
                        <c:v>850</c:v>
                      </c:pt>
                      <c:pt idx="1238">
                        <c:v>850</c:v>
                      </c:pt>
                      <c:pt idx="1239">
                        <c:v>850</c:v>
                      </c:pt>
                      <c:pt idx="1240">
                        <c:v>850</c:v>
                      </c:pt>
                      <c:pt idx="1241">
                        <c:v>850</c:v>
                      </c:pt>
                      <c:pt idx="1242">
                        <c:v>850</c:v>
                      </c:pt>
                      <c:pt idx="1243">
                        <c:v>850</c:v>
                      </c:pt>
                      <c:pt idx="1244">
                        <c:v>850</c:v>
                      </c:pt>
                      <c:pt idx="1245">
                        <c:v>800</c:v>
                      </c:pt>
                      <c:pt idx="1246">
                        <c:v>800</c:v>
                      </c:pt>
                      <c:pt idx="1247">
                        <c:v>800</c:v>
                      </c:pt>
                      <c:pt idx="1248">
                        <c:v>800</c:v>
                      </c:pt>
                      <c:pt idx="1249">
                        <c:v>800</c:v>
                      </c:pt>
                      <c:pt idx="1250">
                        <c:v>800</c:v>
                      </c:pt>
                      <c:pt idx="1251">
                        <c:v>800</c:v>
                      </c:pt>
                      <c:pt idx="1252">
                        <c:v>800</c:v>
                      </c:pt>
                      <c:pt idx="1253">
                        <c:v>800</c:v>
                      </c:pt>
                      <c:pt idx="1254">
                        <c:v>800</c:v>
                      </c:pt>
                      <c:pt idx="1255">
                        <c:v>800</c:v>
                      </c:pt>
                      <c:pt idx="1256">
                        <c:v>800</c:v>
                      </c:pt>
                      <c:pt idx="1257">
                        <c:v>800</c:v>
                      </c:pt>
                      <c:pt idx="1258">
                        <c:v>800</c:v>
                      </c:pt>
                      <c:pt idx="1259">
                        <c:v>800</c:v>
                      </c:pt>
                      <c:pt idx="1260">
                        <c:v>800</c:v>
                      </c:pt>
                      <c:pt idx="1261">
                        <c:v>800</c:v>
                      </c:pt>
                      <c:pt idx="1262">
                        <c:v>800</c:v>
                      </c:pt>
                      <c:pt idx="1263">
                        <c:v>800</c:v>
                      </c:pt>
                      <c:pt idx="1264">
                        <c:v>800</c:v>
                      </c:pt>
                      <c:pt idx="1265">
                        <c:v>800</c:v>
                      </c:pt>
                      <c:pt idx="1266">
                        <c:v>800</c:v>
                      </c:pt>
                      <c:pt idx="1267">
                        <c:v>800</c:v>
                      </c:pt>
                      <c:pt idx="1268">
                        <c:v>800</c:v>
                      </c:pt>
                      <c:pt idx="1269">
                        <c:v>750</c:v>
                      </c:pt>
                      <c:pt idx="1270">
                        <c:v>750</c:v>
                      </c:pt>
                      <c:pt idx="1271">
                        <c:v>750</c:v>
                      </c:pt>
                      <c:pt idx="1272">
                        <c:v>750</c:v>
                      </c:pt>
                      <c:pt idx="1273">
                        <c:v>750</c:v>
                      </c:pt>
                      <c:pt idx="1274">
                        <c:v>750</c:v>
                      </c:pt>
                      <c:pt idx="1275">
                        <c:v>750</c:v>
                      </c:pt>
                      <c:pt idx="1276">
                        <c:v>750</c:v>
                      </c:pt>
                      <c:pt idx="1277">
                        <c:v>750</c:v>
                      </c:pt>
                      <c:pt idx="1278">
                        <c:v>750</c:v>
                      </c:pt>
                      <c:pt idx="1279">
                        <c:v>750</c:v>
                      </c:pt>
                      <c:pt idx="1280">
                        <c:v>750</c:v>
                      </c:pt>
                      <c:pt idx="1281">
                        <c:v>750</c:v>
                      </c:pt>
                      <c:pt idx="1282">
                        <c:v>750</c:v>
                      </c:pt>
                      <c:pt idx="1283">
                        <c:v>750</c:v>
                      </c:pt>
                      <c:pt idx="1284">
                        <c:v>750</c:v>
                      </c:pt>
                      <c:pt idx="1285">
                        <c:v>750</c:v>
                      </c:pt>
                      <c:pt idx="1286">
                        <c:v>750</c:v>
                      </c:pt>
                      <c:pt idx="1287">
                        <c:v>750</c:v>
                      </c:pt>
                      <c:pt idx="1288">
                        <c:v>750</c:v>
                      </c:pt>
                      <c:pt idx="1289">
                        <c:v>750</c:v>
                      </c:pt>
                      <c:pt idx="1290">
                        <c:v>750</c:v>
                      </c:pt>
                      <c:pt idx="1291">
                        <c:v>750</c:v>
                      </c:pt>
                      <c:pt idx="1292">
                        <c:v>750</c:v>
                      </c:pt>
                      <c:pt idx="1293">
                        <c:v>700</c:v>
                      </c:pt>
                      <c:pt idx="1294">
                        <c:v>700</c:v>
                      </c:pt>
                      <c:pt idx="1295">
                        <c:v>700</c:v>
                      </c:pt>
                      <c:pt idx="1296">
                        <c:v>700</c:v>
                      </c:pt>
                      <c:pt idx="1297">
                        <c:v>700</c:v>
                      </c:pt>
                      <c:pt idx="1298">
                        <c:v>700</c:v>
                      </c:pt>
                      <c:pt idx="1299">
                        <c:v>700</c:v>
                      </c:pt>
                      <c:pt idx="1300">
                        <c:v>700</c:v>
                      </c:pt>
                      <c:pt idx="1301">
                        <c:v>700</c:v>
                      </c:pt>
                      <c:pt idx="1302">
                        <c:v>700</c:v>
                      </c:pt>
                      <c:pt idx="1303">
                        <c:v>700</c:v>
                      </c:pt>
                      <c:pt idx="1304">
                        <c:v>700</c:v>
                      </c:pt>
                      <c:pt idx="1305">
                        <c:v>700</c:v>
                      </c:pt>
                      <c:pt idx="1306">
                        <c:v>700</c:v>
                      </c:pt>
                      <c:pt idx="1307">
                        <c:v>700</c:v>
                      </c:pt>
                      <c:pt idx="1308">
                        <c:v>700</c:v>
                      </c:pt>
                      <c:pt idx="1309">
                        <c:v>700</c:v>
                      </c:pt>
                      <c:pt idx="1310">
                        <c:v>700</c:v>
                      </c:pt>
                      <c:pt idx="1311">
                        <c:v>700</c:v>
                      </c:pt>
                      <c:pt idx="1312">
                        <c:v>700</c:v>
                      </c:pt>
                      <c:pt idx="1313">
                        <c:v>700</c:v>
                      </c:pt>
                      <c:pt idx="1314">
                        <c:v>700</c:v>
                      </c:pt>
                      <c:pt idx="1315">
                        <c:v>700</c:v>
                      </c:pt>
                      <c:pt idx="1316">
                        <c:v>700</c:v>
                      </c:pt>
                      <c:pt idx="1317">
                        <c:v>700</c:v>
                      </c:pt>
                      <c:pt idx="1318">
                        <c:v>700</c:v>
                      </c:pt>
                      <c:pt idx="1319">
                        <c:v>700</c:v>
                      </c:pt>
                      <c:pt idx="1320">
                        <c:v>700</c:v>
                      </c:pt>
                      <c:pt idx="1321">
                        <c:v>700</c:v>
                      </c:pt>
                      <c:pt idx="1322">
                        <c:v>700</c:v>
                      </c:pt>
                      <c:pt idx="1323">
                        <c:v>700</c:v>
                      </c:pt>
                      <c:pt idx="1324">
                        <c:v>700</c:v>
                      </c:pt>
                      <c:pt idx="1325">
                        <c:v>700</c:v>
                      </c:pt>
                      <c:pt idx="1326">
                        <c:v>700</c:v>
                      </c:pt>
                      <c:pt idx="1327">
                        <c:v>700</c:v>
                      </c:pt>
                      <c:pt idx="1328">
                        <c:v>700</c:v>
                      </c:pt>
                      <c:pt idx="1329">
                        <c:v>700</c:v>
                      </c:pt>
                      <c:pt idx="1330">
                        <c:v>700</c:v>
                      </c:pt>
                      <c:pt idx="1331">
                        <c:v>700</c:v>
                      </c:pt>
                      <c:pt idx="1332">
                        <c:v>700</c:v>
                      </c:pt>
                      <c:pt idx="1333">
                        <c:v>700</c:v>
                      </c:pt>
                      <c:pt idx="1334">
                        <c:v>700</c:v>
                      </c:pt>
                      <c:pt idx="1335">
                        <c:v>700</c:v>
                      </c:pt>
                      <c:pt idx="1336">
                        <c:v>700</c:v>
                      </c:pt>
                      <c:pt idx="1337">
                        <c:v>700</c:v>
                      </c:pt>
                      <c:pt idx="1338">
                        <c:v>700</c:v>
                      </c:pt>
                      <c:pt idx="1339">
                        <c:v>700</c:v>
                      </c:pt>
                      <c:pt idx="1340">
                        <c:v>700</c:v>
                      </c:pt>
                      <c:pt idx="1341">
                        <c:v>700</c:v>
                      </c:pt>
                      <c:pt idx="1342">
                        <c:v>700</c:v>
                      </c:pt>
                      <c:pt idx="1343">
                        <c:v>700</c:v>
                      </c:pt>
                      <c:pt idx="1344">
                        <c:v>700</c:v>
                      </c:pt>
                      <c:pt idx="1345">
                        <c:v>700</c:v>
                      </c:pt>
                      <c:pt idx="1346">
                        <c:v>700</c:v>
                      </c:pt>
                      <c:pt idx="1347">
                        <c:v>700</c:v>
                      </c:pt>
                      <c:pt idx="1348">
                        <c:v>700</c:v>
                      </c:pt>
                      <c:pt idx="1349">
                        <c:v>700</c:v>
                      </c:pt>
                      <c:pt idx="1350">
                        <c:v>700</c:v>
                      </c:pt>
                      <c:pt idx="1351">
                        <c:v>700</c:v>
                      </c:pt>
                      <c:pt idx="1352">
                        <c:v>700</c:v>
                      </c:pt>
                      <c:pt idx="1353">
                        <c:v>700</c:v>
                      </c:pt>
                      <c:pt idx="1354">
                        <c:v>700</c:v>
                      </c:pt>
                      <c:pt idx="1355">
                        <c:v>700</c:v>
                      </c:pt>
                      <c:pt idx="1356">
                        <c:v>700</c:v>
                      </c:pt>
                      <c:pt idx="1357">
                        <c:v>700</c:v>
                      </c:pt>
                      <c:pt idx="1358">
                        <c:v>700</c:v>
                      </c:pt>
                      <c:pt idx="1359">
                        <c:v>700</c:v>
                      </c:pt>
                      <c:pt idx="1360">
                        <c:v>700</c:v>
                      </c:pt>
                      <c:pt idx="1361">
                        <c:v>700</c:v>
                      </c:pt>
                      <c:pt idx="1362">
                        <c:v>700</c:v>
                      </c:pt>
                      <c:pt idx="1363">
                        <c:v>700</c:v>
                      </c:pt>
                      <c:pt idx="1364">
                        <c:v>700</c:v>
                      </c:pt>
                      <c:pt idx="1365">
                        <c:v>650</c:v>
                      </c:pt>
                      <c:pt idx="1366">
                        <c:v>650</c:v>
                      </c:pt>
                      <c:pt idx="1367">
                        <c:v>650</c:v>
                      </c:pt>
                      <c:pt idx="1368">
                        <c:v>650</c:v>
                      </c:pt>
                      <c:pt idx="1369">
                        <c:v>650</c:v>
                      </c:pt>
                      <c:pt idx="1370">
                        <c:v>650</c:v>
                      </c:pt>
                      <c:pt idx="1371">
                        <c:v>700</c:v>
                      </c:pt>
                      <c:pt idx="1372">
                        <c:v>700</c:v>
                      </c:pt>
                      <c:pt idx="1373">
                        <c:v>700</c:v>
                      </c:pt>
                      <c:pt idx="1374">
                        <c:v>700</c:v>
                      </c:pt>
                      <c:pt idx="1375">
                        <c:v>700</c:v>
                      </c:pt>
                      <c:pt idx="1376">
                        <c:v>700</c:v>
                      </c:pt>
                      <c:pt idx="1377">
                        <c:v>650</c:v>
                      </c:pt>
                      <c:pt idx="1378">
                        <c:v>650</c:v>
                      </c:pt>
                      <c:pt idx="1379">
                        <c:v>650</c:v>
                      </c:pt>
                      <c:pt idx="1380">
                        <c:v>650</c:v>
                      </c:pt>
                      <c:pt idx="1381">
                        <c:v>650</c:v>
                      </c:pt>
                      <c:pt idx="1382">
                        <c:v>650</c:v>
                      </c:pt>
                      <c:pt idx="1383">
                        <c:v>650</c:v>
                      </c:pt>
                      <c:pt idx="1384">
                        <c:v>650</c:v>
                      </c:pt>
                      <c:pt idx="1385">
                        <c:v>650</c:v>
                      </c:pt>
                      <c:pt idx="1386">
                        <c:v>650</c:v>
                      </c:pt>
                      <c:pt idx="1387">
                        <c:v>650</c:v>
                      </c:pt>
                      <c:pt idx="1388">
                        <c:v>650</c:v>
                      </c:pt>
                      <c:pt idx="1389">
                        <c:v>650</c:v>
                      </c:pt>
                      <c:pt idx="1390">
                        <c:v>650</c:v>
                      </c:pt>
                      <c:pt idx="1391">
                        <c:v>650</c:v>
                      </c:pt>
                      <c:pt idx="1392">
                        <c:v>650</c:v>
                      </c:pt>
                      <c:pt idx="1393">
                        <c:v>650</c:v>
                      </c:pt>
                      <c:pt idx="1394">
                        <c:v>650</c:v>
                      </c:pt>
                      <c:pt idx="1395">
                        <c:v>900</c:v>
                      </c:pt>
                      <c:pt idx="1396">
                        <c:v>1150</c:v>
                      </c:pt>
                      <c:pt idx="1397">
                        <c:v>1400</c:v>
                      </c:pt>
                      <c:pt idx="1398">
                        <c:v>1350</c:v>
                      </c:pt>
                      <c:pt idx="1399">
                        <c:v>1300</c:v>
                      </c:pt>
                      <c:pt idx="1400">
                        <c:v>1250</c:v>
                      </c:pt>
                      <c:pt idx="1401">
                        <c:v>1200</c:v>
                      </c:pt>
                      <c:pt idx="1402">
                        <c:v>1150</c:v>
                      </c:pt>
                      <c:pt idx="1403">
                        <c:v>1100</c:v>
                      </c:pt>
                      <c:pt idx="1404">
                        <c:v>1050</c:v>
                      </c:pt>
                      <c:pt idx="1405">
                        <c:v>1000</c:v>
                      </c:pt>
                      <c:pt idx="1406">
                        <c:v>950</c:v>
                      </c:pt>
                      <c:pt idx="1407">
                        <c:v>900</c:v>
                      </c:pt>
                      <c:pt idx="1408">
                        <c:v>900</c:v>
                      </c:pt>
                      <c:pt idx="1409">
                        <c:v>900</c:v>
                      </c:pt>
                      <c:pt idx="1410">
                        <c:v>900</c:v>
                      </c:pt>
                      <c:pt idx="1411">
                        <c:v>900</c:v>
                      </c:pt>
                      <c:pt idx="1412">
                        <c:v>900</c:v>
                      </c:pt>
                      <c:pt idx="1413">
                        <c:v>900</c:v>
                      </c:pt>
                      <c:pt idx="1414">
                        <c:v>900</c:v>
                      </c:pt>
                      <c:pt idx="1415">
                        <c:v>900</c:v>
                      </c:pt>
                      <c:pt idx="1416">
                        <c:v>900</c:v>
                      </c:pt>
                      <c:pt idx="1417">
                        <c:v>900</c:v>
                      </c:pt>
                      <c:pt idx="1418">
                        <c:v>900</c:v>
                      </c:pt>
                      <c:pt idx="1419">
                        <c:v>850</c:v>
                      </c:pt>
                      <c:pt idx="1420">
                        <c:v>850</c:v>
                      </c:pt>
                      <c:pt idx="1421">
                        <c:v>850</c:v>
                      </c:pt>
                      <c:pt idx="1422">
                        <c:v>850</c:v>
                      </c:pt>
                      <c:pt idx="1423">
                        <c:v>850</c:v>
                      </c:pt>
                      <c:pt idx="1424">
                        <c:v>850</c:v>
                      </c:pt>
                      <c:pt idx="1425">
                        <c:v>850</c:v>
                      </c:pt>
                      <c:pt idx="1426">
                        <c:v>850</c:v>
                      </c:pt>
                      <c:pt idx="1427">
                        <c:v>850</c:v>
                      </c:pt>
                      <c:pt idx="1428">
                        <c:v>850</c:v>
                      </c:pt>
                      <c:pt idx="1429">
                        <c:v>850</c:v>
                      </c:pt>
                      <c:pt idx="1430">
                        <c:v>850</c:v>
                      </c:pt>
                      <c:pt idx="1431">
                        <c:v>800</c:v>
                      </c:pt>
                      <c:pt idx="1432">
                        <c:v>800</c:v>
                      </c:pt>
                      <c:pt idx="1433">
                        <c:v>800</c:v>
                      </c:pt>
                      <c:pt idx="1434">
                        <c:v>800</c:v>
                      </c:pt>
                      <c:pt idx="1435">
                        <c:v>800</c:v>
                      </c:pt>
                      <c:pt idx="1436">
                        <c:v>800</c:v>
                      </c:pt>
                      <c:pt idx="1437">
                        <c:v>800</c:v>
                      </c:pt>
                      <c:pt idx="1438">
                        <c:v>800</c:v>
                      </c:pt>
                      <c:pt idx="1439">
                        <c:v>800</c:v>
                      </c:pt>
                      <c:pt idx="1440">
                        <c:v>800</c:v>
                      </c:pt>
                      <c:pt idx="1441">
                        <c:v>800</c:v>
                      </c:pt>
                      <c:pt idx="1442">
                        <c:v>800</c:v>
                      </c:pt>
                      <c:pt idx="1443">
                        <c:v>750</c:v>
                      </c:pt>
                      <c:pt idx="1444">
                        <c:v>750</c:v>
                      </c:pt>
                      <c:pt idx="1445">
                        <c:v>750</c:v>
                      </c:pt>
                      <c:pt idx="1446">
                        <c:v>750</c:v>
                      </c:pt>
                      <c:pt idx="1447">
                        <c:v>750</c:v>
                      </c:pt>
                      <c:pt idx="1448">
                        <c:v>750</c:v>
                      </c:pt>
                      <c:pt idx="1449">
                        <c:v>750</c:v>
                      </c:pt>
                      <c:pt idx="1450">
                        <c:v>750</c:v>
                      </c:pt>
                      <c:pt idx="1451">
                        <c:v>750</c:v>
                      </c:pt>
                      <c:pt idx="1452">
                        <c:v>750</c:v>
                      </c:pt>
                      <c:pt idx="1453">
                        <c:v>750</c:v>
                      </c:pt>
                      <c:pt idx="1454">
                        <c:v>750</c:v>
                      </c:pt>
                      <c:pt idx="1455">
                        <c:v>700</c:v>
                      </c:pt>
                      <c:pt idx="1456">
                        <c:v>700</c:v>
                      </c:pt>
                      <c:pt idx="1457">
                        <c:v>700</c:v>
                      </c:pt>
                      <c:pt idx="1458">
                        <c:v>700</c:v>
                      </c:pt>
                      <c:pt idx="1459">
                        <c:v>700</c:v>
                      </c:pt>
                      <c:pt idx="1460">
                        <c:v>700</c:v>
                      </c:pt>
                      <c:pt idx="1461">
                        <c:v>700</c:v>
                      </c:pt>
                      <c:pt idx="1462">
                        <c:v>700</c:v>
                      </c:pt>
                      <c:pt idx="1463">
                        <c:v>700</c:v>
                      </c:pt>
                      <c:pt idx="1464">
                        <c:v>700</c:v>
                      </c:pt>
                      <c:pt idx="1465">
                        <c:v>700</c:v>
                      </c:pt>
                      <c:pt idx="1466">
                        <c:v>700</c:v>
                      </c:pt>
                      <c:pt idx="1467">
                        <c:v>700</c:v>
                      </c:pt>
                      <c:pt idx="1468">
                        <c:v>700</c:v>
                      </c:pt>
                      <c:pt idx="1469">
                        <c:v>700</c:v>
                      </c:pt>
                      <c:pt idx="1470">
                        <c:v>700</c:v>
                      </c:pt>
                      <c:pt idx="1471">
                        <c:v>700</c:v>
                      </c:pt>
                      <c:pt idx="1472">
                        <c:v>700</c:v>
                      </c:pt>
                      <c:pt idx="1473">
                        <c:v>650</c:v>
                      </c:pt>
                      <c:pt idx="1474">
                        <c:v>650</c:v>
                      </c:pt>
                      <c:pt idx="1475">
                        <c:v>650</c:v>
                      </c:pt>
                      <c:pt idx="1476">
                        <c:v>650</c:v>
                      </c:pt>
                      <c:pt idx="1477">
                        <c:v>650</c:v>
                      </c:pt>
                      <c:pt idx="1478">
                        <c:v>650</c:v>
                      </c:pt>
                      <c:pt idx="1479">
                        <c:v>650</c:v>
                      </c:pt>
                      <c:pt idx="1480">
                        <c:v>650</c:v>
                      </c:pt>
                      <c:pt idx="1481">
                        <c:v>650</c:v>
                      </c:pt>
                      <c:pt idx="1482">
                        <c:v>650</c:v>
                      </c:pt>
                      <c:pt idx="1483">
                        <c:v>650</c:v>
                      </c:pt>
                      <c:pt idx="1484">
                        <c:v>650</c:v>
                      </c:pt>
                      <c:pt idx="1485">
                        <c:v>650</c:v>
                      </c:pt>
                      <c:pt idx="1486">
                        <c:v>650</c:v>
                      </c:pt>
                      <c:pt idx="1487">
                        <c:v>650</c:v>
                      </c:pt>
                      <c:pt idx="1488">
                        <c:v>650</c:v>
                      </c:pt>
                      <c:pt idx="1489">
                        <c:v>650</c:v>
                      </c:pt>
                      <c:pt idx="1490">
                        <c:v>650</c:v>
                      </c:pt>
                      <c:pt idx="1491">
                        <c:v>650</c:v>
                      </c:pt>
                      <c:pt idx="1492">
                        <c:v>650</c:v>
                      </c:pt>
                      <c:pt idx="1493">
                        <c:v>650</c:v>
                      </c:pt>
                      <c:pt idx="1494">
                        <c:v>650</c:v>
                      </c:pt>
                      <c:pt idx="1495">
                        <c:v>650</c:v>
                      </c:pt>
                      <c:pt idx="1496">
                        <c:v>650</c:v>
                      </c:pt>
                      <c:pt idx="1497">
                        <c:v>600</c:v>
                      </c:pt>
                      <c:pt idx="1498">
                        <c:v>600</c:v>
                      </c:pt>
                      <c:pt idx="1499">
                        <c:v>600</c:v>
                      </c:pt>
                      <c:pt idx="1500">
                        <c:v>600</c:v>
                      </c:pt>
                      <c:pt idx="1501">
                        <c:v>600</c:v>
                      </c:pt>
                      <c:pt idx="1502">
                        <c:v>600</c:v>
                      </c:pt>
                      <c:pt idx="1503">
                        <c:v>600</c:v>
                      </c:pt>
                      <c:pt idx="1504">
                        <c:v>600</c:v>
                      </c:pt>
                      <c:pt idx="1505">
                        <c:v>600</c:v>
                      </c:pt>
                      <c:pt idx="1506">
                        <c:v>600</c:v>
                      </c:pt>
                      <c:pt idx="1507">
                        <c:v>600</c:v>
                      </c:pt>
                      <c:pt idx="1508">
                        <c:v>600</c:v>
                      </c:pt>
                      <c:pt idx="1509">
                        <c:v>600</c:v>
                      </c:pt>
                      <c:pt idx="1510">
                        <c:v>600</c:v>
                      </c:pt>
                      <c:pt idx="1511">
                        <c:v>600</c:v>
                      </c:pt>
                      <c:pt idx="1512">
                        <c:v>600</c:v>
                      </c:pt>
                      <c:pt idx="1513">
                        <c:v>600</c:v>
                      </c:pt>
                      <c:pt idx="1514">
                        <c:v>600</c:v>
                      </c:pt>
                      <c:pt idx="1515">
                        <c:v>600</c:v>
                      </c:pt>
                      <c:pt idx="1516">
                        <c:v>600</c:v>
                      </c:pt>
                      <c:pt idx="1517">
                        <c:v>600</c:v>
                      </c:pt>
                      <c:pt idx="1518">
                        <c:v>600</c:v>
                      </c:pt>
                      <c:pt idx="1519">
                        <c:v>600</c:v>
                      </c:pt>
                      <c:pt idx="1520">
                        <c:v>600</c:v>
                      </c:pt>
                      <c:pt idx="1521">
                        <c:v>550</c:v>
                      </c:pt>
                      <c:pt idx="1522">
                        <c:v>550</c:v>
                      </c:pt>
                      <c:pt idx="1523">
                        <c:v>550</c:v>
                      </c:pt>
                      <c:pt idx="1524">
                        <c:v>550</c:v>
                      </c:pt>
                      <c:pt idx="1525">
                        <c:v>550</c:v>
                      </c:pt>
                      <c:pt idx="1526">
                        <c:v>550</c:v>
                      </c:pt>
                      <c:pt idx="1527">
                        <c:v>550</c:v>
                      </c:pt>
                      <c:pt idx="1528">
                        <c:v>550</c:v>
                      </c:pt>
                      <c:pt idx="1529">
                        <c:v>550</c:v>
                      </c:pt>
                      <c:pt idx="1530">
                        <c:v>550</c:v>
                      </c:pt>
                      <c:pt idx="1531">
                        <c:v>550</c:v>
                      </c:pt>
                      <c:pt idx="1532">
                        <c:v>550</c:v>
                      </c:pt>
                      <c:pt idx="1533">
                        <c:v>550</c:v>
                      </c:pt>
                      <c:pt idx="1534">
                        <c:v>550</c:v>
                      </c:pt>
                      <c:pt idx="1535">
                        <c:v>550</c:v>
                      </c:pt>
                      <c:pt idx="1536">
                        <c:v>550</c:v>
                      </c:pt>
                      <c:pt idx="1537">
                        <c:v>550</c:v>
                      </c:pt>
                      <c:pt idx="1538">
                        <c:v>550</c:v>
                      </c:pt>
                      <c:pt idx="1539">
                        <c:v>550</c:v>
                      </c:pt>
                      <c:pt idx="1540">
                        <c:v>550</c:v>
                      </c:pt>
                      <c:pt idx="1541">
                        <c:v>550</c:v>
                      </c:pt>
                      <c:pt idx="1542">
                        <c:v>550</c:v>
                      </c:pt>
                      <c:pt idx="1543">
                        <c:v>550</c:v>
                      </c:pt>
                      <c:pt idx="1544">
                        <c:v>550</c:v>
                      </c:pt>
                      <c:pt idx="1545">
                        <c:v>500</c:v>
                      </c:pt>
                      <c:pt idx="1546">
                        <c:v>500</c:v>
                      </c:pt>
                      <c:pt idx="1547">
                        <c:v>500</c:v>
                      </c:pt>
                      <c:pt idx="1548">
                        <c:v>500</c:v>
                      </c:pt>
                      <c:pt idx="1549">
                        <c:v>500</c:v>
                      </c:pt>
                      <c:pt idx="1550">
                        <c:v>500</c:v>
                      </c:pt>
                      <c:pt idx="1551">
                        <c:v>500</c:v>
                      </c:pt>
                      <c:pt idx="1552">
                        <c:v>500</c:v>
                      </c:pt>
                      <c:pt idx="1553">
                        <c:v>500</c:v>
                      </c:pt>
                      <c:pt idx="1554">
                        <c:v>500</c:v>
                      </c:pt>
                      <c:pt idx="1555">
                        <c:v>500</c:v>
                      </c:pt>
                      <c:pt idx="1556">
                        <c:v>500</c:v>
                      </c:pt>
                      <c:pt idx="1557">
                        <c:v>500</c:v>
                      </c:pt>
                      <c:pt idx="1558">
                        <c:v>500</c:v>
                      </c:pt>
                      <c:pt idx="1559">
                        <c:v>500</c:v>
                      </c:pt>
                      <c:pt idx="1560">
                        <c:v>500</c:v>
                      </c:pt>
                      <c:pt idx="1561">
                        <c:v>500</c:v>
                      </c:pt>
                      <c:pt idx="1562">
                        <c:v>500</c:v>
                      </c:pt>
                      <c:pt idx="1563">
                        <c:v>500</c:v>
                      </c:pt>
                      <c:pt idx="1564">
                        <c:v>500</c:v>
                      </c:pt>
                      <c:pt idx="1565">
                        <c:v>500</c:v>
                      </c:pt>
                      <c:pt idx="1566">
                        <c:v>500</c:v>
                      </c:pt>
                      <c:pt idx="1567">
                        <c:v>500</c:v>
                      </c:pt>
                      <c:pt idx="1568">
                        <c:v>500</c:v>
                      </c:pt>
                      <c:pt idx="1569">
                        <c:v>500</c:v>
                      </c:pt>
                      <c:pt idx="1570">
                        <c:v>500</c:v>
                      </c:pt>
                      <c:pt idx="1571">
                        <c:v>500</c:v>
                      </c:pt>
                      <c:pt idx="1572">
                        <c:v>500</c:v>
                      </c:pt>
                      <c:pt idx="1573">
                        <c:v>500</c:v>
                      </c:pt>
                      <c:pt idx="1574">
                        <c:v>500</c:v>
                      </c:pt>
                      <c:pt idx="1575">
                        <c:v>500</c:v>
                      </c:pt>
                      <c:pt idx="1576">
                        <c:v>500</c:v>
                      </c:pt>
                      <c:pt idx="1577">
                        <c:v>500</c:v>
                      </c:pt>
                      <c:pt idx="1578">
                        <c:v>500</c:v>
                      </c:pt>
                      <c:pt idx="1579">
                        <c:v>500</c:v>
                      </c:pt>
                      <c:pt idx="1580">
                        <c:v>500</c:v>
                      </c:pt>
                      <c:pt idx="1581">
                        <c:v>500</c:v>
                      </c:pt>
                      <c:pt idx="1582">
                        <c:v>450</c:v>
                      </c:pt>
                      <c:pt idx="1583">
                        <c:v>450</c:v>
                      </c:pt>
                      <c:pt idx="1584">
                        <c:v>450</c:v>
                      </c:pt>
                      <c:pt idx="1585">
                        <c:v>450</c:v>
                      </c:pt>
                      <c:pt idx="1586">
                        <c:v>450</c:v>
                      </c:pt>
                      <c:pt idx="1587">
                        <c:v>450</c:v>
                      </c:pt>
                      <c:pt idx="1588">
                        <c:v>450</c:v>
                      </c:pt>
                      <c:pt idx="1589">
                        <c:v>450</c:v>
                      </c:pt>
                      <c:pt idx="1590">
                        <c:v>450</c:v>
                      </c:pt>
                      <c:pt idx="1591">
                        <c:v>450</c:v>
                      </c:pt>
                      <c:pt idx="1592">
                        <c:v>450</c:v>
                      </c:pt>
                      <c:pt idx="1593">
                        <c:v>450</c:v>
                      </c:pt>
                      <c:pt idx="1594">
                        <c:v>450</c:v>
                      </c:pt>
                      <c:pt idx="1595">
                        <c:v>450</c:v>
                      </c:pt>
                      <c:pt idx="1596">
                        <c:v>450</c:v>
                      </c:pt>
                      <c:pt idx="1597">
                        <c:v>450</c:v>
                      </c:pt>
                      <c:pt idx="1598">
                        <c:v>450</c:v>
                      </c:pt>
                      <c:pt idx="1599">
                        <c:v>450</c:v>
                      </c:pt>
                      <c:pt idx="1600">
                        <c:v>450</c:v>
                      </c:pt>
                      <c:pt idx="1601">
                        <c:v>450</c:v>
                      </c:pt>
                      <c:pt idx="1602">
                        <c:v>450</c:v>
                      </c:pt>
                      <c:pt idx="1603">
                        <c:v>450</c:v>
                      </c:pt>
                      <c:pt idx="1604">
                        <c:v>450</c:v>
                      </c:pt>
                      <c:pt idx="1605">
                        <c:v>450</c:v>
                      </c:pt>
                      <c:pt idx="1606">
                        <c:v>450</c:v>
                      </c:pt>
                      <c:pt idx="1607">
                        <c:v>450</c:v>
                      </c:pt>
                      <c:pt idx="1608">
                        <c:v>450</c:v>
                      </c:pt>
                      <c:pt idx="1609">
                        <c:v>450</c:v>
                      </c:pt>
                      <c:pt idx="1610">
                        <c:v>450</c:v>
                      </c:pt>
                      <c:pt idx="1611">
                        <c:v>450</c:v>
                      </c:pt>
                      <c:pt idx="1612">
                        <c:v>450</c:v>
                      </c:pt>
                      <c:pt idx="1613">
                        <c:v>450</c:v>
                      </c:pt>
                      <c:pt idx="1614">
                        <c:v>450</c:v>
                      </c:pt>
                      <c:pt idx="1615">
                        <c:v>450</c:v>
                      </c:pt>
                      <c:pt idx="1616">
                        <c:v>450</c:v>
                      </c:pt>
                      <c:pt idx="1617">
                        <c:v>450</c:v>
                      </c:pt>
                      <c:pt idx="1618">
                        <c:v>450</c:v>
                      </c:pt>
                      <c:pt idx="1619">
                        <c:v>450</c:v>
                      </c:pt>
                    </c:numCache>
                  </c:numRef>
                </c:yVal>
                <c:smooth val="0"/>
                <c:extLst>
                  <c:ext xmlns:c16="http://schemas.microsoft.com/office/drawing/2014/chart" uri="{C3380CC4-5D6E-409C-BE32-E72D297353CC}">
                    <c16:uniqueId val="{00000001-AC0F-4458-AA43-C1F24ADB10BC}"/>
                  </c:ext>
                </c:extLst>
              </c15:ser>
            </c15:filteredScatterSeries>
            <c15:filteredScatterSeries>
              <c15:ser>
                <c:idx val="2"/>
                <c:order val="2"/>
                <c:tx>
                  <c:v>Approved daily flow schedule</c:v>
                </c:tx>
                <c:spPr>
                  <a:ln w="31750" cap="rnd">
                    <a:solidFill>
                      <a:schemeClr val="accent6">
                        <a:lumMod val="75000"/>
                      </a:schemeClr>
                    </a:solidFill>
                    <a:prstDash val="dash"/>
                    <a:round/>
                  </a:ln>
                  <a:effectLst/>
                </c:spPr>
                <c:marker>
                  <c:symbol val="none"/>
                </c:marker>
                <c:xVal>
                  <c:numRef>
                    <c:extLst xmlns:c15="http://schemas.microsoft.com/office/drawing/2012/chart">
                      <c:ext xmlns:c15="http://schemas.microsoft.com/office/drawing/2012/chart" uri="{02D57815-91ED-43cb-92C2-25804820EDAC}">
                        <c15:formulaRef>
                          <c15:sqref>'[KD_N-W-W_SubDailyFlowScheduler_Flow workgroup adjustments_3-5-25 (1).xlsx]Flow schedule'!$A$4:$A$368</c15:sqref>
                        </c15:formulaRef>
                      </c:ext>
                    </c:extLst>
                    <c:numCache>
                      <c:formatCode>m/d/yyyy</c:formatCode>
                      <c:ptCount val="365"/>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pt idx="364">
                        <c:v>45930</c:v>
                      </c:pt>
                    </c:numCache>
                  </c:numRef>
                </c:xVal>
                <c:yVal>
                  <c:numRef>
                    <c:extLst xmlns:c15="http://schemas.microsoft.com/office/drawing/2012/chart">
                      <c:ext xmlns:c15="http://schemas.microsoft.com/office/drawing/2012/chart" uri="{02D57815-91ED-43cb-92C2-25804820EDAC}">
                        <c15:formulaRef>
                          <c15:sqref>'[KD_N-W-W_SubDailyFlowScheduler_Flow workgroup adjustments_3-5-25 (1).xlsx]Flow schedule'!$B$4:$B$368</c15:sqref>
                        </c15:formulaRef>
                      </c:ext>
                    </c:extLst>
                    <c:numCache>
                      <c:formatCode>General</c:formatCode>
                      <c:ptCount val="365"/>
                      <c:pt idx="0">
                        <c:v>455</c:v>
                      </c:pt>
                      <c:pt idx="1">
                        <c:v>456</c:v>
                      </c:pt>
                      <c:pt idx="2">
                        <c:v>455</c:v>
                      </c:pt>
                      <c:pt idx="3">
                        <c:v>453</c:v>
                      </c:pt>
                      <c:pt idx="4">
                        <c:v>453</c:v>
                      </c:pt>
                      <c:pt idx="5">
                        <c:v>455</c:v>
                      </c:pt>
                      <c:pt idx="6">
                        <c:v>455</c:v>
                      </c:pt>
                      <c:pt idx="7">
                        <c:v>456</c:v>
                      </c:pt>
                      <c:pt idx="8">
                        <c:v>450</c:v>
                      </c:pt>
                      <c:pt idx="9">
                        <c:v>445</c:v>
                      </c:pt>
                      <c:pt idx="10">
                        <c:v>444</c:v>
                      </c:pt>
                      <c:pt idx="11">
                        <c:v>444</c:v>
                      </c:pt>
                      <c:pt idx="12">
                        <c:v>444</c:v>
                      </c:pt>
                      <c:pt idx="13">
                        <c:v>447</c:v>
                      </c:pt>
                      <c:pt idx="14" formatCode="0">
                        <c:v>461</c:v>
                      </c:pt>
                      <c:pt idx="15">
                        <c:v>384</c:v>
                      </c:pt>
                      <c:pt idx="16">
                        <c:v>299</c:v>
                      </c:pt>
                      <c:pt idx="17">
                        <c:v>297</c:v>
                      </c:pt>
                      <c:pt idx="18">
                        <c:v>294</c:v>
                      </c:pt>
                      <c:pt idx="19">
                        <c:v>294</c:v>
                      </c:pt>
                      <c:pt idx="20">
                        <c:v>293</c:v>
                      </c:pt>
                      <c:pt idx="21">
                        <c:v>293</c:v>
                      </c:pt>
                      <c:pt idx="22">
                        <c:v>294</c:v>
                      </c:pt>
                      <c:pt idx="23">
                        <c:v>291</c:v>
                      </c:pt>
                      <c:pt idx="24">
                        <c:v>291</c:v>
                      </c:pt>
                      <c:pt idx="25">
                        <c:v>293</c:v>
                      </c:pt>
                      <c:pt idx="26">
                        <c:v>292</c:v>
                      </c:pt>
                      <c:pt idx="27">
                        <c:v>291</c:v>
                      </c:pt>
                      <c:pt idx="28">
                        <c:v>290</c:v>
                      </c:pt>
                      <c:pt idx="29">
                        <c:v>290</c:v>
                      </c:pt>
                      <c:pt idx="30">
                        <c:v>286</c:v>
                      </c:pt>
                      <c:pt idx="31">
                        <c:v>299</c:v>
                      </c:pt>
                      <c:pt idx="32">
                        <c:v>302</c:v>
                      </c:pt>
                      <c:pt idx="33">
                        <c:v>303</c:v>
                      </c:pt>
                      <c:pt idx="34">
                        <c:v>306</c:v>
                      </c:pt>
                      <c:pt idx="35">
                        <c:v>304</c:v>
                      </c:pt>
                      <c:pt idx="36">
                        <c:v>304</c:v>
                      </c:pt>
                      <c:pt idx="37">
                        <c:v>299</c:v>
                      </c:pt>
                      <c:pt idx="38">
                        <c:v>300</c:v>
                      </c:pt>
                      <c:pt idx="39">
                        <c:v>301</c:v>
                      </c:pt>
                      <c:pt idx="40">
                        <c:v>301</c:v>
                      </c:pt>
                      <c:pt idx="41">
                        <c:v>305</c:v>
                      </c:pt>
                      <c:pt idx="42">
                        <c:v>308</c:v>
                      </c:pt>
                      <c:pt idx="43">
                        <c:v>307</c:v>
                      </c:pt>
                      <c:pt idx="44">
                        <c:v>308</c:v>
                      </c:pt>
                      <c:pt idx="45">
                        <c:v>309</c:v>
                      </c:pt>
                      <c:pt idx="46">
                        <c:v>310</c:v>
                      </c:pt>
                      <c:pt idx="47">
                        <c:v>306</c:v>
                      </c:pt>
                      <c:pt idx="48">
                        <c:v>306</c:v>
                      </c:pt>
                      <c:pt idx="49">
                        <c:v>306</c:v>
                      </c:pt>
                      <c:pt idx="50">
                        <c:v>307</c:v>
                      </c:pt>
                      <c:pt idx="51">
                        <c:v>309</c:v>
                      </c:pt>
                      <c:pt idx="52">
                        <c:v>308</c:v>
                      </c:pt>
                      <c:pt idx="53">
                        <c:v>306</c:v>
                      </c:pt>
                      <c:pt idx="54">
                        <c:v>307</c:v>
                      </c:pt>
                      <c:pt idx="55">
                        <c:v>309</c:v>
                      </c:pt>
                      <c:pt idx="56">
                        <c:v>306</c:v>
                      </c:pt>
                      <c:pt idx="57">
                        <c:v>308</c:v>
                      </c:pt>
                      <c:pt idx="58">
                        <c:v>310</c:v>
                      </c:pt>
                      <c:pt idx="59">
                        <c:v>307</c:v>
                      </c:pt>
                      <c:pt idx="60">
                        <c:v>309</c:v>
                      </c:pt>
                      <c:pt idx="61">
                        <c:v>312</c:v>
                      </c:pt>
                      <c:pt idx="62">
                        <c:v>309</c:v>
                      </c:pt>
                      <c:pt idx="63">
                        <c:v>310</c:v>
                      </c:pt>
                      <c:pt idx="64">
                        <c:v>311</c:v>
                      </c:pt>
                      <c:pt idx="65">
                        <c:v>315</c:v>
                      </c:pt>
                      <c:pt idx="66">
                        <c:v>312</c:v>
                      </c:pt>
                      <c:pt idx="67">
                        <c:v>312</c:v>
                      </c:pt>
                      <c:pt idx="68">
                        <c:v>313</c:v>
                      </c:pt>
                      <c:pt idx="69">
                        <c:v>310</c:v>
                      </c:pt>
                      <c:pt idx="70">
                        <c:v>310</c:v>
                      </c:pt>
                      <c:pt idx="71">
                        <c:v>308</c:v>
                      </c:pt>
                      <c:pt idx="72">
                        <c:v>311</c:v>
                      </c:pt>
                      <c:pt idx="73">
                        <c:v>312</c:v>
                      </c:pt>
                      <c:pt idx="74">
                        <c:v>314</c:v>
                      </c:pt>
                      <c:pt idx="75">
                        <c:v>311</c:v>
                      </c:pt>
                      <c:pt idx="76">
                        <c:v>310</c:v>
                      </c:pt>
                      <c:pt idx="77">
                        <c:v>311</c:v>
                      </c:pt>
                      <c:pt idx="78">
                        <c:v>312</c:v>
                      </c:pt>
                      <c:pt idx="79">
                        <c:v>313</c:v>
                      </c:pt>
                      <c:pt idx="80">
                        <c:v>314</c:v>
                      </c:pt>
                      <c:pt idx="81">
                        <c:v>315</c:v>
                      </c:pt>
                      <c:pt idx="82">
                        <c:v>314</c:v>
                      </c:pt>
                      <c:pt idx="83">
                        <c:v>544</c:v>
                      </c:pt>
                      <c:pt idx="84">
                        <c:v>3310</c:v>
                      </c:pt>
                      <c:pt idx="85">
                        <c:v>5960</c:v>
                      </c:pt>
                      <c:pt idx="86">
                        <c:v>4860</c:v>
                      </c:pt>
                      <c:pt idx="87">
                        <c:v>3860</c:v>
                      </c:pt>
                      <c:pt idx="88">
                        <c:v>3100</c:v>
                      </c:pt>
                      <c:pt idx="89">
                        <c:v>2540</c:v>
                      </c:pt>
                      <c:pt idx="90">
                        <c:v>2090</c:v>
                      </c:pt>
                      <c:pt idx="91">
                        <c:v>1700</c:v>
                      </c:pt>
                      <c:pt idx="92">
                        <c:v>1500</c:v>
                      </c:pt>
                      <c:pt idx="93">
                        <c:v>1490</c:v>
                      </c:pt>
                      <c:pt idx="94">
                        <c:v>1490</c:v>
                      </c:pt>
                      <c:pt idx="95">
                        <c:v>1500</c:v>
                      </c:pt>
                      <c:pt idx="96">
                        <c:v>1490</c:v>
                      </c:pt>
                      <c:pt idx="97">
                        <c:v>1500</c:v>
                      </c:pt>
                      <c:pt idx="98">
                        <c:v>1500</c:v>
                      </c:pt>
                      <c:pt idx="99">
                        <c:v>1500</c:v>
                      </c:pt>
                      <c:pt idx="100">
                        <c:v>1500</c:v>
                      </c:pt>
                      <c:pt idx="101">
                        <c:v>1500</c:v>
                      </c:pt>
                      <c:pt idx="102">
                        <c:v>1490</c:v>
                      </c:pt>
                      <c:pt idx="103">
                        <c:v>1490</c:v>
                      </c:pt>
                      <c:pt idx="104">
                        <c:v>1500</c:v>
                      </c:pt>
                      <c:pt idx="105">
                        <c:v>1490</c:v>
                      </c:pt>
                      <c:pt idx="106">
                        <c:v>1500</c:v>
                      </c:pt>
                      <c:pt idx="107">
                        <c:v>1500</c:v>
                      </c:pt>
                      <c:pt idx="108">
                        <c:v>1500</c:v>
                      </c:pt>
                      <c:pt idx="109">
                        <c:v>1500</c:v>
                      </c:pt>
                      <c:pt idx="110">
                        <c:v>1510</c:v>
                      </c:pt>
                      <c:pt idx="111">
                        <c:v>1500</c:v>
                      </c:pt>
                      <c:pt idx="112">
                        <c:v>1500</c:v>
                      </c:pt>
                      <c:pt idx="113">
                        <c:v>1500</c:v>
                      </c:pt>
                      <c:pt idx="114">
                        <c:v>1500</c:v>
                      </c:pt>
                      <c:pt idx="115">
                        <c:v>1510</c:v>
                      </c:pt>
                      <c:pt idx="116">
                        <c:v>1510</c:v>
                      </c:pt>
                      <c:pt idx="117">
                        <c:v>1510</c:v>
                      </c:pt>
                      <c:pt idx="118">
                        <c:v>1510</c:v>
                      </c:pt>
                      <c:pt idx="119">
                        <c:v>1510</c:v>
                      </c:pt>
                      <c:pt idx="120">
                        <c:v>1510</c:v>
                      </c:pt>
                      <c:pt idx="121">
                        <c:v>1510</c:v>
                      </c:pt>
                      <c:pt idx="122">
                        <c:v>1520</c:v>
                      </c:pt>
                      <c:pt idx="123">
                        <c:v>1520</c:v>
                      </c:pt>
                      <c:pt idx="124">
                        <c:v>1530</c:v>
                      </c:pt>
                      <c:pt idx="125">
                        <c:v>1530</c:v>
                      </c:pt>
                      <c:pt idx="126">
                        <c:v>1520</c:v>
                      </c:pt>
                      <c:pt idx="127">
                        <c:v>1520</c:v>
                      </c:pt>
                      <c:pt idx="128">
                        <c:v>2050</c:v>
                      </c:pt>
                      <c:pt idx="129">
                        <c:v>2580</c:v>
                      </c:pt>
                      <c:pt idx="130">
                        <c:v>3510</c:v>
                      </c:pt>
                      <c:pt idx="131">
                        <c:v>3520</c:v>
                      </c:pt>
                      <c:pt idx="132">
                        <c:v>3510</c:v>
                      </c:pt>
                      <c:pt idx="133">
                        <c:v>3490</c:v>
                      </c:pt>
                      <c:pt idx="134">
                        <c:v>3500</c:v>
                      </c:pt>
                      <c:pt idx="135">
                        <c:v>3520</c:v>
                      </c:pt>
                      <c:pt idx="136">
                        <c:v>3510</c:v>
                      </c:pt>
                      <c:pt idx="137">
                        <c:v>3510</c:v>
                      </c:pt>
                      <c:pt idx="138">
                        <c:v>3510</c:v>
                      </c:pt>
                      <c:pt idx="139">
                        <c:v>3510</c:v>
                      </c:pt>
                      <c:pt idx="140">
                        <c:v>3500</c:v>
                      </c:pt>
                      <c:pt idx="141">
                        <c:v>3500</c:v>
                      </c:pt>
                      <c:pt idx="142">
                        <c:v>3500</c:v>
                      </c:pt>
                      <c:pt idx="143">
                        <c:v>3500</c:v>
                      </c:pt>
                      <c:pt idx="144">
                        <c:v>3500</c:v>
                      </c:pt>
                      <c:pt idx="145">
                        <c:v>3500</c:v>
                      </c:pt>
                      <c:pt idx="146">
                        <c:v>3500</c:v>
                      </c:pt>
                      <c:pt idx="147">
                        <c:v>3500</c:v>
                      </c:pt>
                      <c:pt idx="148">
                        <c:v>3500</c:v>
                      </c:pt>
                      <c:pt idx="149">
                        <c:v>3500</c:v>
                      </c:pt>
                      <c:pt idx="150">
                        <c:v>3500</c:v>
                      </c:pt>
                      <c:pt idx="151">
                        <c:v>1500</c:v>
                      </c:pt>
                      <c:pt idx="152">
                        <c:v>1500</c:v>
                      </c:pt>
                      <c:pt idx="153">
                        <c:v>1500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1309.2805111757016</c:v>
                      </c:pt>
                      <c:pt idx="166">
                        <c:v>1316.6582926901438</c:v>
                      </c:pt>
                      <c:pt idx="167">
                        <c:v>1244.3560338486097</c:v>
                      </c:pt>
                      <c:pt idx="168">
                        <c:v>1267.9649346948249</c:v>
                      </c:pt>
                      <c:pt idx="169">
                        <c:v>1470.1161481905428</c:v>
                      </c:pt>
                      <c:pt idx="170">
                        <c:v>2660.8900846215242</c:v>
                      </c:pt>
                      <c:pt idx="171">
                        <c:v>2365.778824043834</c:v>
                      </c:pt>
                      <c:pt idx="172">
                        <c:v>2144.445378610566</c:v>
                      </c:pt>
                      <c:pt idx="173">
                        <c:v>1923.1119331772979</c:v>
                      </c:pt>
                      <c:pt idx="174">
                        <c:v>1908.3563701484136</c:v>
                      </c:pt>
                      <c:pt idx="175">
                        <c:v>1846.3830054270984</c:v>
                      </c:pt>
                      <c:pt idx="176">
                        <c:v>1766.702965071122</c:v>
                      </c:pt>
                      <c:pt idx="177">
                        <c:v>1694.4007062295877</c:v>
                      </c:pt>
                      <c:pt idx="178">
                        <c:v>1669.3162490804841</c:v>
                      </c:pt>
                      <c:pt idx="179">
                        <c:v>1605.8673280562807</c:v>
                      </c:pt>
                      <c:pt idx="180">
                        <c:v>1598.4895465418383</c:v>
                      </c:pt>
                      <c:pt idx="181">
                        <c:v>1591.1117650273959</c:v>
                      </c:pt>
                      <c:pt idx="182">
                        <c:v>1636.8540104169383</c:v>
                      </c:pt>
                      <c:pt idx="183">
                        <c:v>1734.2407264075759</c:v>
                      </c:pt>
                      <c:pt idx="184">
                        <c:v>1890.6496945137519</c:v>
                      </c:pt>
                      <c:pt idx="185">
                        <c:v>1908.3563701484136</c:v>
                      </c:pt>
                      <c:pt idx="186">
                        <c:v>1802.1163163404449</c:v>
                      </c:pt>
                      <c:pt idx="187">
                        <c:v>1726.8629448931338</c:v>
                      </c:pt>
                      <c:pt idx="188">
                        <c:v>1687.0229247151456</c:v>
                      </c:pt>
                      <c:pt idx="189">
                        <c:v>1710.6318255613608</c:v>
                      </c:pt>
                      <c:pt idx="190">
                        <c:v>1661.9384675660419</c:v>
                      </c:pt>
                      <c:pt idx="191">
                        <c:v>2218.2231937549882</c:v>
                      </c:pt>
                      <c:pt idx="192">
                        <c:v>3103.5569754880598</c:v>
                      </c:pt>
                      <c:pt idx="193">
                        <c:v>2646.1345215926399</c:v>
                      </c:pt>
                      <c:pt idx="194">
                        <c:v>2218.2231937549882</c:v>
                      </c:pt>
                      <c:pt idx="195">
                        <c:v>2011.6453113506052</c:v>
                      </c:pt>
                      <c:pt idx="196">
                        <c:v>4393.6008071195283</c:v>
                      </c:pt>
                      <c:pt idx="197">
                        <c:v>7800</c:v>
                      </c:pt>
                      <c:pt idx="198" formatCode="0">
                        <c:v>7796</c:v>
                      </c:pt>
                      <c:pt idx="199" formatCode="0">
                        <c:v>6800</c:v>
                      </c:pt>
                      <c:pt idx="200" formatCode="0">
                        <c:v>5800</c:v>
                      </c:pt>
                      <c:pt idx="201" formatCode="0">
                        <c:v>5800</c:v>
                      </c:pt>
                      <c:pt idx="202" formatCode="0">
                        <c:v>4050</c:v>
                      </c:pt>
                      <c:pt idx="203" formatCode="0">
                        <c:v>3800</c:v>
                      </c:pt>
                      <c:pt idx="204" formatCode="0">
                        <c:v>3700</c:v>
                      </c:pt>
                      <c:pt idx="205" formatCode="0">
                        <c:v>3600</c:v>
                      </c:pt>
                      <c:pt idx="206" formatCode="0">
                        <c:v>3500</c:v>
                      </c:pt>
                      <c:pt idx="207" formatCode="#,##0">
                        <c:v>3400</c:v>
                      </c:pt>
                      <c:pt idx="208" formatCode="#,##0">
                        <c:v>3300</c:v>
                      </c:pt>
                      <c:pt idx="209" formatCode="#,##0">
                        <c:v>3200</c:v>
                      </c:pt>
                      <c:pt idx="210" formatCode="#,##0">
                        <c:v>3100</c:v>
                      </c:pt>
                      <c:pt idx="211" formatCode="#,##0">
                        <c:v>3000</c:v>
                      </c:pt>
                      <c:pt idx="212" formatCode="#,##0">
                        <c:v>2900</c:v>
                      </c:pt>
                      <c:pt idx="213" formatCode="#,##0">
                        <c:v>2800</c:v>
                      </c:pt>
                      <c:pt idx="214" formatCode="#,##0">
                        <c:v>2700</c:v>
                      </c:pt>
                      <c:pt idx="215" formatCode="#,##0">
                        <c:v>2600</c:v>
                      </c:pt>
                      <c:pt idx="216" formatCode="#,##0">
                        <c:v>2500</c:v>
                      </c:pt>
                      <c:pt idx="217" formatCode="#,##0">
                        <c:v>2400</c:v>
                      </c:pt>
                      <c:pt idx="218" formatCode="#,##0">
                        <c:v>2300</c:v>
                      </c:pt>
                      <c:pt idx="219" formatCode="#,##0">
                        <c:v>2200</c:v>
                      </c:pt>
                      <c:pt idx="220" formatCode="#,##0">
                        <c:v>2100</c:v>
                      </c:pt>
                      <c:pt idx="221" formatCode="#,##0">
                        <c:v>2000</c:v>
                      </c:pt>
                      <c:pt idx="222" formatCode="#,##0">
                        <c:v>1900</c:v>
                      </c:pt>
                      <c:pt idx="223" formatCode="#,##0">
                        <c:v>1800</c:v>
                      </c:pt>
                      <c:pt idx="224" formatCode="#,##0">
                        <c:v>1750</c:v>
                      </c:pt>
                      <c:pt idx="225" formatCode="#,##0">
                        <c:v>1700</c:v>
                      </c:pt>
                      <c:pt idx="226" formatCode="#,##0">
                        <c:v>1650</c:v>
                      </c:pt>
                      <c:pt idx="227" formatCode="#,##0">
                        <c:v>1600</c:v>
                      </c:pt>
                      <c:pt idx="228" formatCode="#,##0">
                        <c:v>1550</c:v>
                      </c:pt>
                      <c:pt idx="229" formatCode="#,##0">
                        <c:v>1500</c:v>
                      </c:pt>
                      <c:pt idx="230" formatCode="#,##0">
                        <c:v>1450</c:v>
                      </c:pt>
                      <c:pt idx="231" formatCode="#,##0">
                        <c:v>1400</c:v>
                      </c:pt>
                      <c:pt idx="232" formatCode="#,##0">
                        <c:v>1350</c:v>
                      </c:pt>
                      <c:pt idx="233" formatCode="#,##0">
                        <c:v>1300</c:v>
                      </c:pt>
                      <c:pt idx="234" formatCode="#,##0">
                        <c:v>1250</c:v>
                      </c:pt>
                      <c:pt idx="235" formatCode="#,##0">
                        <c:v>1200</c:v>
                      </c:pt>
                      <c:pt idx="236" formatCode="#,##0">
                        <c:v>1150</c:v>
                      </c:pt>
                      <c:pt idx="237" formatCode="#,##0">
                        <c:v>1100</c:v>
                      </c:pt>
                      <c:pt idx="238" formatCode="#,##0">
                        <c:v>1050</c:v>
                      </c:pt>
                      <c:pt idx="239" formatCode="#,##0">
                        <c:v>1025</c:v>
                      </c:pt>
                      <c:pt idx="240" formatCode="#,##0">
                        <c:v>1000</c:v>
                      </c:pt>
                      <c:pt idx="241" formatCode="#,##0">
                        <c:v>975</c:v>
                      </c:pt>
                      <c:pt idx="242" formatCode="#,##0">
                        <c:v>950</c:v>
                      </c:pt>
                      <c:pt idx="243" formatCode="#,##0">
                        <c:v>925</c:v>
                      </c:pt>
                      <c:pt idx="244" formatCode="#,##0">
                        <c:v>900</c:v>
                      </c:pt>
                      <c:pt idx="245" formatCode="#,##0">
                        <c:v>875</c:v>
                      </c:pt>
                      <c:pt idx="246" formatCode="#,##0">
                        <c:v>850</c:v>
                      </c:pt>
                      <c:pt idx="247" formatCode="#,##0">
                        <c:v>825</c:v>
                      </c:pt>
                      <c:pt idx="248" formatCode="#,##0">
                        <c:v>800</c:v>
                      </c:pt>
                      <c:pt idx="249" formatCode="#,##0">
                        <c:v>800</c:v>
                      </c:pt>
                      <c:pt idx="250" formatCode="#,##0">
                        <c:v>800</c:v>
                      </c:pt>
                      <c:pt idx="251" formatCode="#,##0">
                        <c:v>800</c:v>
                      </c:pt>
                      <c:pt idx="252" formatCode="#,##0">
                        <c:v>775</c:v>
                      </c:pt>
                      <c:pt idx="253" formatCode="#,##0">
                        <c:v>750</c:v>
                      </c:pt>
                      <c:pt idx="254" formatCode="#,##0">
                        <c:v>750</c:v>
                      </c:pt>
                      <c:pt idx="255" formatCode="#,##0">
                        <c:v>750</c:v>
                      </c:pt>
                      <c:pt idx="256" formatCode="#,##0">
                        <c:v>750</c:v>
                      </c:pt>
                      <c:pt idx="257" formatCode="#,##0">
                        <c:v>750</c:v>
                      </c:pt>
                      <c:pt idx="258" formatCode="#,##0">
                        <c:v>750</c:v>
                      </c:pt>
                      <c:pt idx="259" formatCode="#,##0">
                        <c:v>725</c:v>
                      </c:pt>
                      <c:pt idx="260" formatCode="#,##0">
                        <c:v>725</c:v>
                      </c:pt>
                      <c:pt idx="261" formatCode="#,##0">
                        <c:v>725</c:v>
                      </c:pt>
                      <c:pt idx="262" formatCode="#,##0">
                        <c:v>725</c:v>
                      </c:pt>
                      <c:pt idx="263" formatCode="#,##0">
                        <c:v>700</c:v>
                      </c:pt>
                      <c:pt idx="264" formatCode="#,##0">
                        <c:v>700</c:v>
                      </c:pt>
                      <c:pt idx="265" formatCode="#,##0">
                        <c:v>700</c:v>
                      </c:pt>
                      <c:pt idx="266" formatCode="#,##0">
                        <c:v>700</c:v>
                      </c:pt>
                      <c:pt idx="267" formatCode="#,##0">
                        <c:v>700</c:v>
                      </c:pt>
                      <c:pt idx="268" formatCode="#,##0">
                        <c:v>700</c:v>
                      </c:pt>
                      <c:pt idx="269" formatCode="#,##0">
                        <c:v>700</c:v>
                      </c:pt>
                      <c:pt idx="270" formatCode="#,##0">
                        <c:v>700</c:v>
                      </c:pt>
                      <c:pt idx="271" formatCode="#,##0">
                        <c:v>700</c:v>
                      </c:pt>
                      <c:pt idx="272" formatCode="#,##0">
                        <c:v>700</c:v>
                      </c:pt>
                      <c:pt idx="273" formatCode="#,##0">
                        <c:v>850</c:v>
                      </c:pt>
                      <c:pt idx="274" formatCode="#,##0">
                        <c:v>1650</c:v>
                      </c:pt>
                      <c:pt idx="275" formatCode="#,##0">
                        <c:v>1250</c:v>
                      </c:pt>
                      <c:pt idx="276" formatCode="#,##0">
                        <c:v>1050</c:v>
                      </c:pt>
                      <c:pt idx="277" formatCode="#,##0">
                        <c:v>950</c:v>
                      </c:pt>
                      <c:pt idx="278" formatCode="#,##0">
                        <c:v>900</c:v>
                      </c:pt>
                      <c:pt idx="279" formatCode="#,##0">
                        <c:v>875</c:v>
                      </c:pt>
                      <c:pt idx="280" formatCode="#,##0">
                        <c:v>850</c:v>
                      </c:pt>
                      <c:pt idx="281" formatCode="#,##0">
                        <c:v>825</c:v>
                      </c:pt>
                      <c:pt idx="282" formatCode="#,##0">
                        <c:v>800</c:v>
                      </c:pt>
                      <c:pt idx="283" formatCode="#,##0">
                        <c:v>775</c:v>
                      </c:pt>
                      <c:pt idx="284" formatCode="#,##0">
                        <c:v>750</c:v>
                      </c:pt>
                      <c:pt idx="285" formatCode="#,##0">
                        <c:v>725</c:v>
                      </c:pt>
                      <c:pt idx="286" formatCode="#,##0">
                        <c:v>700</c:v>
                      </c:pt>
                      <c:pt idx="287" formatCode="#,##0">
                        <c:v>700</c:v>
                      </c:pt>
                      <c:pt idx="288" formatCode="#,##0">
                        <c:v>700</c:v>
                      </c:pt>
                      <c:pt idx="289" formatCode="#,##0">
                        <c:v>700</c:v>
                      </c:pt>
                      <c:pt idx="290" formatCode="#,##0">
                        <c:v>700</c:v>
                      </c:pt>
                      <c:pt idx="291" formatCode="#,##0">
                        <c:v>675</c:v>
                      </c:pt>
                      <c:pt idx="292" formatCode="#,##0">
                        <c:v>675</c:v>
                      </c:pt>
                      <c:pt idx="293" formatCode="#,##0">
                        <c:v>650</c:v>
                      </c:pt>
                      <c:pt idx="294" formatCode="#,##0">
                        <c:v>1200</c:v>
                      </c:pt>
                      <c:pt idx="295" formatCode="#,##0">
                        <c:v>900</c:v>
                      </c:pt>
                      <c:pt idx="296" formatCode="#,##0">
                        <c:v>850</c:v>
                      </c:pt>
                      <c:pt idx="297" formatCode="#,##0">
                        <c:v>800</c:v>
                      </c:pt>
                      <c:pt idx="298" formatCode="#,##0">
                        <c:v>750</c:v>
                      </c:pt>
                      <c:pt idx="299" formatCode="#,##0">
                        <c:v>700</c:v>
                      </c:pt>
                      <c:pt idx="300" formatCode="#,##0">
                        <c:v>675</c:v>
                      </c:pt>
                      <c:pt idx="301" formatCode="#,##0">
                        <c:v>650</c:v>
                      </c:pt>
                      <c:pt idx="302" formatCode="#,##0">
                        <c:v>625</c:v>
                      </c:pt>
                      <c:pt idx="303" formatCode="#,##0">
                        <c:v>600</c:v>
                      </c:pt>
                      <c:pt idx="304" formatCode="#,##0">
                        <c:v>575</c:v>
                      </c:pt>
                      <c:pt idx="305" formatCode="#,##0">
                        <c:v>550</c:v>
                      </c:pt>
                      <c:pt idx="306" formatCode="#,##0">
                        <c:v>525</c:v>
                      </c:pt>
                      <c:pt idx="307">
                        <c:v>525</c:v>
                      </c:pt>
                      <c:pt idx="308">
                        <c:v>500</c:v>
                      </c:pt>
                      <c:pt idx="309">
                        <c:v>500</c:v>
                      </c:pt>
                      <c:pt idx="310">
                        <c:v>500</c:v>
                      </c:pt>
                      <c:pt idx="311">
                        <c:v>500</c:v>
                      </c:pt>
                      <c:pt idx="312">
                        <c:v>500</c:v>
                      </c:pt>
                      <c:pt idx="313">
                        <c:v>500</c:v>
                      </c:pt>
                      <c:pt idx="314">
                        <c:v>500</c:v>
                      </c:pt>
                      <c:pt idx="315">
                        <c:v>500</c:v>
                      </c:pt>
                      <c:pt idx="316">
                        <c:v>500</c:v>
                      </c:pt>
                      <c:pt idx="317">
                        <c:v>500</c:v>
                      </c:pt>
                      <c:pt idx="318">
                        <c:v>500</c:v>
                      </c:pt>
                      <c:pt idx="319">
                        <c:v>500</c:v>
                      </c:pt>
                      <c:pt idx="320">
                        <c:v>500</c:v>
                      </c:pt>
                      <c:pt idx="321">
                        <c:v>500</c:v>
                      </c:pt>
                      <c:pt idx="322">
                        <c:v>475</c:v>
                      </c:pt>
                      <c:pt idx="323">
                        <c:v>475</c:v>
                      </c:pt>
                      <c:pt idx="324">
                        <c:v>475</c:v>
                      </c:pt>
                      <c:pt idx="325">
                        <c:v>475</c:v>
                      </c:pt>
                      <c:pt idx="326">
                        <c:v>475</c:v>
                      </c:pt>
                      <c:pt idx="327">
                        <c:v>475</c:v>
                      </c:pt>
                      <c:pt idx="328">
                        <c:v>475</c:v>
                      </c:pt>
                      <c:pt idx="329">
                        <c:v>475</c:v>
                      </c:pt>
                      <c:pt idx="330">
                        <c:v>475</c:v>
                      </c:pt>
                      <c:pt idx="331">
                        <c:v>475</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numRef>
                </c:yVal>
                <c:smooth val="0"/>
                <c:extLst xmlns:c15="http://schemas.microsoft.com/office/drawing/2012/chart">
                  <c:ext xmlns:c16="http://schemas.microsoft.com/office/drawing/2014/chart" uri="{C3380CC4-5D6E-409C-BE32-E72D297353CC}">
                    <c16:uniqueId val="{00000002-AC0F-4458-AA43-C1F24ADB10BC}"/>
                  </c:ext>
                </c:extLst>
              </c15:ser>
            </c15:filteredScatterSeries>
            <c15:filteredScatterSeries>
              <c15:ser>
                <c:idx val="3"/>
                <c:order val="3"/>
                <c:tx>
                  <c:v>Combined</c:v>
                </c:tx>
                <c:spPr>
                  <a:ln w="19050" cap="rnd">
                    <a:solidFill>
                      <a:schemeClr val="accent4"/>
                    </a:solidFill>
                    <a:round/>
                  </a:ln>
                  <a:effectLst/>
                </c:spPr>
                <c:marker>
                  <c:symbol val="none"/>
                </c:marker>
                <c:xVal>
                  <c:strRef>
                    <c:extLst xmlns:c15="http://schemas.microsoft.com/office/drawing/2012/chart">
                      <c:ext xmlns:c15="http://schemas.microsoft.com/office/drawing/2012/chart" uri="{02D57815-91ED-43cb-92C2-25804820EDAC}">
                        <c15:formulaRef>
                          <c15:sqref>'[KD_N-W-W_SubDailyFlowScheduler_Flow workgroup adjustments_3-5-25 (1).xlsx]Flow schedule'!$V:$V</c15:sqref>
                        </c15:formulaRef>
                      </c:ext>
                    </c:extLst>
                    <c:strCache>
                      <c:ptCount val="368"/>
                      <c:pt idx="0">
                        <c:v>Combined</c:v>
                      </c:pt>
                      <c:pt idx="3">
                        <c:v>450</c:v>
                      </c:pt>
                      <c:pt idx="4">
                        <c:v>450</c:v>
                      </c:pt>
                      <c:pt idx="5">
                        <c:v>450</c:v>
                      </c:pt>
                      <c:pt idx="6">
                        <c:v>450</c:v>
                      </c:pt>
                      <c:pt idx="7">
                        <c:v>450</c:v>
                      </c:pt>
                      <c:pt idx="8">
                        <c:v>450</c:v>
                      </c:pt>
                      <c:pt idx="9">
                        <c:v>450</c:v>
                      </c:pt>
                      <c:pt idx="10">
                        <c:v>450</c:v>
                      </c:pt>
                      <c:pt idx="11">
                        <c:v>450</c:v>
                      </c:pt>
                      <c:pt idx="12">
                        <c:v>450</c:v>
                      </c:pt>
                      <c:pt idx="13">
                        <c:v>450</c:v>
                      </c:pt>
                      <c:pt idx="14">
                        <c:v>450</c:v>
                      </c:pt>
                      <c:pt idx="15">
                        <c:v>450</c:v>
                      </c:pt>
                      <c:pt idx="16">
                        <c:v>450</c:v>
                      </c:pt>
                      <c:pt idx="17">
                        <c:v>300</c:v>
                      </c:pt>
                      <c:pt idx="18">
                        <c:v>300</c:v>
                      </c:pt>
                      <c:pt idx="19">
                        <c:v>300</c:v>
                      </c:pt>
                      <c:pt idx="20">
                        <c:v>300</c:v>
                      </c:pt>
                      <c:pt idx="21">
                        <c:v>300</c:v>
                      </c:pt>
                      <c:pt idx="22">
                        <c:v>300</c:v>
                      </c:pt>
                      <c:pt idx="23">
                        <c:v>300</c:v>
                      </c:pt>
                      <c:pt idx="24">
                        <c:v>300</c:v>
                      </c:pt>
                      <c:pt idx="25">
                        <c:v>300</c:v>
                      </c:pt>
                      <c:pt idx="26">
                        <c:v>300</c:v>
                      </c:pt>
                      <c:pt idx="27">
                        <c:v>300</c:v>
                      </c:pt>
                      <c:pt idx="28">
                        <c:v>300</c:v>
                      </c:pt>
                      <c:pt idx="29">
                        <c:v>300</c:v>
                      </c:pt>
                      <c:pt idx="30">
                        <c:v>300</c:v>
                      </c:pt>
                      <c:pt idx="31">
                        <c:v>300</c:v>
                      </c:pt>
                      <c:pt idx="32">
                        <c:v>300</c:v>
                      </c:pt>
                      <c:pt idx="33">
                        <c:v>300</c:v>
                      </c:pt>
                      <c:pt idx="34">
                        <c:v>300</c:v>
                      </c:pt>
                      <c:pt idx="35">
                        <c:v>300</c:v>
                      </c:pt>
                      <c:pt idx="36">
                        <c:v>300</c:v>
                      </c:pt>
                      <c:pt idx="37">
                        <c:v>300</c:v>
                      </c:pt>
                      <c:pt idx="38">
                        <c:v>300</c:v>
                      </c:pt>
                      <c:pt idx="39">
                        <c:v>300</c:v>
                      </c:pt>
                      <c:pt idx="40">
                        <c:v>300</c:v>
                      </c:pt>
                      <c:pt idx="41">
                        <c:v>300</c:v>
                      </c:pt>
                      <c:pt idx="42">
                        <c:v>300</c:v>
                      </c:pt>
                      <c:pt idx="43">
                        <c:v>300</c:v>
                      </c:pt>
                      <c:pt idx="44">
                        <c:v>300</c:v>
                      </c:pt>
                      <c:pt idx="45">
                        <c:v>300</c:v>
                      </c:pt>
                      <c:pt idx="46">
                        <c:v>300</c:v>
                      </c:pt>
                      <c:pt idx="47">
                        <c:v>300</c:v>
                      </c:pt>
                      <c:pt idx="48">
                        <c:v>300</c:v>
                      </c:pt>
                      <c:pt idx="49">
                        <c:v>300</c:v>
                      </c:pt>
                      <c:pt idx="50">
                        <c:v>300</c:v>
                      </c:pt>
                      <c:pt idx="51">
                        <c:v>300</c:v>
                      </c:pt>
                      <c:pt idx="52">
                        <c:v>300</c:v>
                      </c:pt>
                      <c:pt idx="53">
                        <c:v>300</c:v>
                      </c:pt>
                      <c:pt idx="54">
                        <c:v>300</c:v>
                      </c:pt>
                      <c:pt idx="55">
                        <c:v>300</c:v>
                      </c:pt>
                      <c:pt idx="56">
                        <c:v>300</c:v>
                      </c:pt>
                      <c:pt idx="57">
                        <c:v>300</c:v>
                      </c:pt>
                      <c:pt idx="58">
                        <c:v>300</c:v>
                      </c:pt>
                      <c:pt idx="59">
                        <c:v>300</c:v>
                      </c:pt>
                      <c:pt idx="60">
                        <c:v>300</c:v>
                      </c:pt>
                      <c:pt idx="61">
                        <c:v>300</c:v>
                      </c:pt>
                      <c:pt idx="62">
                        <c:v>300</c:v>
                      </c:pt>
                      <c:pt idx="63">
                        <c:v>300</c:v>
                      </c:pt>
                      <c:pt idx="64">
                        <c:v>300</c:v>
                      </c:pt>
                      <c:pt idx="65">
                        <c:v>300</c:v>
                      </c:pt>
                      <c:pt idx="66">
                        <c:v>300</c:v>
                      </c:pt>
                      <c:pt idx="67">
                        <c:v>300</c:v>
                      </c:pt>
                      <c:pt idx="68">
                        <c:v>300</c:v>
                      </c:pt>
                      <c:pt idx="69">
                        <c:v>300</c:v>
                      </c:pt>
                      <c:pt idx="70">
                        <c:v>300</c:v>
                      </c:pt>
                      <c:pt idx="71">
                        <c:v>300</c:v>
                      </c:pt>
                      <c:pt idx="72">
                        <c:v>300</c:v>
                      </c:pt>
                      <c:pt idx="73">
                        <c:v>300</c:v>
                      </c:pt>
                      <c:pt idx="74">
                        <c:v>300</c:v>
                      </c:pt>
                      <c:pt idx="75">
                        <c:v>300</c:v>
                      </c:pt>
                      <c:pt idx="76">
                        <c:v>300</c:v>
                      </c:pt>
                      <c:pt idx="77">
                        <c:v>300</c:v>
                      </c:pt>
                      <c:pt idx="78">
                        <c:v>300</c:v>
                      </c:pt>
                      <c:pt idx="79">
                        <c:v>300</c:v>
                      </c:pt>
                      <c:pt idx="80">
                        <c:v>300</c:v>
                      </c:pt>
                      <c:pt idx="81">
                        <c:v>300</c:v>
                      </c:pt>
                      <c:pt idx="82">
                        <c:v>300</c:v>
                      </c:pt>
                      <c:pt idx="83">
                        <c:v>300</c:v>
                      </c:pt>
                      <c:pt idx="84">
                        <c:v>300</c:v>
                      </c:pt>
                      <c:pt idx="85">
                        <c:v>300</c:v>
                      </c:pt>
                      <c:pt idx="86">
                        <c:v>894</c:v>
                      </c:pt>
                      <c:pt idx="87">
                        <c:v>4675</c:v>
                      </c:pt>
                      <c:pt idx="88">
                        <c:v>5783.333333</c:v>
                      </c:pt>
                      <c:pt idx="89">
                        <c:v>4691.666667</c:v>
                      </c:pt>
                      <c:pt idx="90">
                        <c:v>3750</c:v>
                      </c:pt>
                      <c:pt idx="91">
                        <c:v>2975</c:v>
                      </c:pt>
                      <c:pt idx="92">
                        <c:v>2416.666667</c:v>
                      </c:pt>
                      <c:pt idx="93">
                        <c:v>1983.333333</c:v>
                      </c:pt>
                      <c:pt idx="94">
                        <c:v>1625</c:v>
                      </c:pt>
                      <c:pt idx="95">
                        <c:v>1500</c:v>
                      </c:pt>
                      <c:pt idx="96">
                        <c:v>1490</c:v>
                      </c:pt>
                      <c:pt idx="97">
                        <c:v>1490</c:v>
                      </c:pt>
                      <c:pt idx="98">
                        <c:v>1500</c:v>
                      </c:pt>
                      <c:pt idx="99">
                        <c:v>1490</c:v>
                      </c:pt>
                      <c:pt idx="100">
                        <c:v>1500</c:v>
                      </c:pt>
                      <c:pt idx="101">
                        <c:v>1500</c:v>
                      </c:pt>
                      <c:pt idx="102">
                        <c:v>1500</c:v>
                      </c:pt>
                      <c:pt idx="103">
                        <c:v>1500</c:v>
                      </c:pt>
                      <c:pt idx="104">
                        <c:v>1500</c:v>
                      </c:pt>
                      <c:pt idx="105">
                        <c:v>1490</c:v>
                      </c:pt>
                      <c:pt idx="106">
                        <c:v>1490</c:v>
                      </c:pt>
                      <c:pt idx="107">
                        <c:v>1500</c:v>
                      </c:pt>
                      <c:pt idx="108">
                        <c:v>1490</c:v>
                      </c:pt>
                      <c:pt idx="109">
                        <c:v>1500</c:v>
                      </c:pt>
                      <c:pt idx="110">
                        <c:v>1500</c:v>
                      </c:pt>
                      <c:pt idx="111">
                        <c:v>1500</c:v>
                      </c:pt>
                      <c:pt idx="112">
                        <c:v>1500</c:v>
                      </c:pt>
                      <c:pt idx="113">
                        <c:v>1510</c:v>
                      </c:pt>
                      <c:pt idx="114">
                        <c:v>1500</c:v>
                      </c:pt>
                      <c:pt idx="115">
                        <c:v>1500</c:v>
                      </c:pt>
                      <c:pt idx="116">
                        <c:v>1500</c:v>
                      </c:pt>
                      <c:pt idx="117">
                        <c:v>1500</c:v>
                      </c:pt>
                      <c:pt idx="118">
                        <c:v>1510</c:v>
                      </c:pt>
                      <c:pt idx="119">
                        <c:v>1510</c:v>
                      </c:pt>
                      <c:pt idx="120">
                        <c:v>1510</c:v>
                      </c:pt>
                      <c:pt idx="121">
                        <c:v>1510</c:v>
                      </c:pt>
                      <c:pt idx="122">
                        <c:v>1510</c:v>
                      </c:pt>
                      <c:pt idx="123">
                        <c:v>1510</c:v>
                      </c:pt>
                      <c:pt idx="124">
                        <c:v>1510</c:v>
                      </c:pt>
                      <c:pt idx="125">
                        <c:v>1520</c:v>
                      </c:pt>
                      <c:pt idx="126">
                        <c:v>1520</c:v>
                      </c:pt>
                      <c:pt idx="127">
                        <c:v>1530</c:v>
                      </c:pt>
                      <c:pt idx="128">
                        <c:v>1530</c:v>
                      </c:pt>
                      <c:pt idx="129">
                        <c:v>1520</c:v>
                      </c:pt>
                      <c:pt idx="130">
                        <c:v>1520</c:v>
                      </c:pt>
                      <c:pt idx="131">
                        <c:v>2050</c:v>
                      </c:pt>
                      <c:pt idx="132">
                        <c:v>2580</c:v>
                      </c:pt>
                      <c:pt idx="133">
                        <c:v>3510</c:v>
                      </c:pt>
                      <c:pt idx="134">
                        <c:v>3520</c:v>
                      </c:pt>
                      <c:pt idx="135">
                        <c:v>3510</c:v>
                      </c:pt>
                      <c:pt idx="136">
                        <c:v>3490</c:v>
                      </c:pt>
                      <c:pt idx="137">
                        <c:v>3500</c:v>
                      </c:pt>
                      <c:pt idx="138">
                        <c:v>3520</c:v>
                      </c:pt>
                      <c:pt idx="139">
                        <c:v>3510</c:v>
                      </c:pt>
                      <c:pt idx="140">
                        <c:v>3510</c:v>
                      </c:pt>
                      <c:pt idx="141">
                        <c:v>3510</c:v>
                      </c:pt>
                      <c:pt idx="142">
                        <c:v>3510</c:v>
                      </c:pt>
                      <c:pt idx="143">
                        <c:v>3500</c:v>
                      </c:pt>
                      <c:pt idx="144">
                        <c:v>3500</c:v>
                      </c:pt>
                      <c:pt idx="145">
                        <c:v>3500</c:v>
                      </c:pt>
                      <c:pt idx="146">
                        <c:v>3500</c:v>
                      </c:pt>
                      <c:pt idx="147">
                        <c:v>3500</c:v>
                      </c:pt>
                      <c:pt idx="148">
                        <c:v>3500</c:v>
                      </c:pt>
                      <c:pt idx="149">
                        <c:v>3500</c:v>
                      </c:pt>
                      <c:pt idx="150">
                        <c:v>3500</c:v>
                      </c:pt>
                      <c:pt idx="151">
                        <c:v>3500</c:v>
                      </c:pt>
                      <c:pt idx="152">
                        <c:v>3500</c:v>
                      </c:pt>
                      <c:pt idx="153">
                        <c:v>3500</c:v>
                      </c:pt>
                      <c:pt idx="154">
                        <c:v>1500</c:v>
                      </c:pt>
                      <c:pt idx="155">
                        <c:v>1500</c:v>
                      </c:pt>
                      <c:pt idx="156">
                        <c:v>1500</c:v>
                      </c:pt>
                      <c:pt idx="157">
                        <c:v>1500</c:v>
                      </c:pt>
                      <c:pt idx="158">
                        <c:v>1500</c:v>
                      </c:pt>
                      <c:pt idx="159">
                        <c:v>1500</c:v>
                      </c:pt>
                      <c:pt idx="160">
                        <c:v>1500</c:v>
                      </c:pt>
                      <c:pt idx="161">
                        <c:v>1500</c:v>
                      </c:pt>
                      <c:pt idx="162">
                        <c:v>1500</c:v>
                      </c:pt>
                      <c:pt idx="163">
                        <c:v>1500</c:v>
                      </c:pt>
                      <c:pt idx="164">
                        <c:v>1500</c:v>
                      </c:pt>
                      <c:pt idx="165">
                        <c:v>1500</c:v>
                      </c:pt>
                      <c:pt idx="166">
                        <c:v>1500</c:v>
                      </c:pt>
                      <c:pt idx="167">
                        <c:v>1500</c:v>
                      </c:pt>
                      <c:pt idx="168">
                        <c:v>1309.280511</c:v>
                      </c:pt>
                      <c:pt idx="169">
                        <c:v>1316.658293</c:v>
                      </c:pt>
                      <c:pt idx="170">
                        <c:v>1244.356034</c:v>
                      </c:pt>
                      <c:pt idx="171">
                        <c:v>1267.964935</c:v>
                      </c:pt>
                      <c:pt idx="172">
                        <c:v>1470.116148</c:v>
                      </c:pt>
                      <c:pt idx="173">
                        <c:v>2660.890085</c:v>
                      </c:pt>
                      <c:pt idx="174">
                        <c:v>2365.778824</c:v>
                      </c:pt>
                      <c:pt idx="175">
                        <c:v>2144.445379</c:v>
                      </c:pt>
                      <c:pt idx="176">
                        <c:v>1923.111933</c:v>
                      </c:pt>
                      <c:pt idx="177">
                        <c:v>1908.35637</c:v>
                      </c:pt>
                      <c:pt idx="178">
                        <c:v>1846.383005</c:v>
                      </c:pt>
                      <c:pt idx="179">
                        <c:v>1766.702965</c:v>
                      </c:pt>
                      <c:pt idx="180">
                        <c:v>1694.400706</c:v>
                      </c:pt>
                      <c:pt idx="181">
                        <c:v>1669.316249</c:v>
                      </c:pt>
                      <c:pt idx="182">
                        <c:v>1605.867328</c:v>
                      </c:pt>
                      <c:pt idx="183">
                        <c:v>1598.489547</c:v>
                      </c:pt>
                      <c:pt idx="184">
                        <c:v>1591.111765</c:v>
                      </c:pt>
                      <c:pt idx="185">
                        <c:v>1636.85401</c:v>
                      </c:pt>
                      <c:pt idx="186">
                        <c:v>1734.240726</c:v>
                      </c:pt>
                      <c:pt idx="187">
                        <c:v>1890.649695</c:v>
                      </c:pt>
                      <c:pt idx="188">
                        <c:v>1908.35637</c:v>
                      </c:pt>
                      <c:pt idx="189">
                        <c:v>1802.116316</c:v>
                      </c:pt>
                      <c:pt idx="190">
                        <c:v>1726.862945</c:v>
                      </c:pt>
                      <c:pt idx="191">
                        <c:v>1687.022925</c:v>
                      </c:pt>
                      <c:pt idx="192">
                        <c:v>1710.631826</c:v>
                      </c:pt>
                      <c:pt idx="193">
                        <c:v>1661.938468</c:v>
                      </c:pt>
                      <c:pt idx="194">
                        <c:v>2218.223194</c:v>
                      </c:pt>
                      <c:pt idx="195">
                        <c:v>3103.556975</c:v>
                      </c:pt>
                      <c:pt idx="196">
                        <c:v>2646.134522</c:v>
                      </c:pt>
                      <c:pt idx="197">
                        <c:v>2218.223194</c:v>
                      </c:pt>
                      <c:pt idx="198">
                        <c:v>2011.645311</c:v>
                      </c:pt>
                      <c:pt idx="199">
                        <c:v>7812.5</c:v>
                      </c:pt>
                      <c:pt idx="200">
                        <c:v>7804.166667</c:v>
                      </c:pt>
                      <c:pt idx="201">
                        <c:v>6950</c:v>
                      </c:pt>
                      <c:pt idx="202">
                        <c:v>5875</c:v>
                      </c:pt>
                      <c:pt idx="203">
                        <c:v>5250</c:v>
                      </c:pt>
                      <c:pt idx="204">
                        <c:v>4100</c:v>
                      </c:pt>
                      <c:pt idx="205">
                        <c:v>3800</c:v>
                      </c:pt>
                      <c:pt idx="206">
                        <c:v>3700</c:v>
                      </c:pt>
                      <c:pt idx="207">
                        <c:v>3600</c:v>
                      </c:pt>
                      <c:pt idx="208">
                        <c:v>3500</c:v>
                      </c:pt>
                      <c:pt idx="209">
                        <c:v>3400</c:v>
                      </c:pt>
                      <c:pt idx="210">
                        <c:v>3300</c:v>
                      </c:pt>
                      <c:pt idx="211">
                        <c:v>3200</c:v>
                      </c:pt>
                      <c:pt idx="212">
                        <c:v>3100</c:v>
                      </c:pt>
                      <c:pt idx="213">
                        <c:v>3000</c:v>
                      </c:pt>
                      <c:pt idx="214">
                        <c:v>2900</c:v>
                      </c:pt>
                      <c:pt idx="215">
                        <c:v>2800</c:v>
                      </c:pt>
                      <c:pt idx="216">
                        <c:v>2700</c:v>
                      </c:pt>
                      <c:pt idx="217">
                        <c:v>2600</c:v>
                      </c:pt>
                      <c:pt idx="218">
                        <c:v>2500</c:v>
                      </c:pt>
                      <c:pt idx="219">
                        <c:v>2400</c:v>
                      </c:pt>
                      <c:pt idx="220">
                        <c:v>2300</c:v>
                      </c:pt>
                      <c:pt idx="221">
                        <c:v>2200</c:v>
                      </c:pt>
                      <c:pt idx="222">
                        <c:v>2100</c:v>
                      </c:pt>
                      <c:pt idx="223">
                        <c:v>2000</c:v>
                      </c:pt>
                      <c:pt idx="224">
                        <c:v>1900</c:v>
                      </c:pt>
                      <c:pt idx="225">
                        <c:v>1800</c:v>
                      </c:pt>
                      <c:pt idx="226">
                        <c:v>1750</c:v>
                      </c:pt>
                      <c:pt idx="227">
                        <c:v>1700</c:v>
                      </c:pt>
                      <c:pt idx="228">
                        <c:v>1650</c:v>
                      </c:pt>
                      <c:pt idx="229">
                        <c:v>1600</c:v>
                      </c:pt>
                      <c:pt idx="230">
                        <c:v>1550</c:v>
                      </c:pt>
                      <c:pt idx="231">
                        <c:v>1500</c:v>
                      </c:pt>
                      <c:pt idx="232">
                        <c:v>1450</c:v>
                      </c:pt>
                      <c:pt idx="233">
                        <c:v>1400</c:v>
                      </c:pt>
                      <c:pt idx="234">
                        <c:v>1350</c:v>
                      </c:pt>
                      <c:pt idx="235">
                        <c:v>1300</c:v>
                      </c:pt>
                      <c:pt idx="236">
                        <c:v>1250</c:v>
                      </c:pt>
                      <c:pt idx="237">
                        <c:v>1200</c:v>
                      </c:pt>
                      <c:pt idx="238">
                        <c:v>1150</c:v>
                      </c:pt>
                      <c:pt idx="239">
                        <c:v>1100</c:v>
                      </c:pt>
                      <c:pt idx="240">
                        <c:v>1050</c:v>
                      </c:pt>
                      <c:pt idx="241">
                        <c:v>1025</c:v>
                      </c:pt>
                      <c:pt idx="242">
                        <c:v>1000</c:v>
                      </c:pt>
                      <c:pt idx="243">
                        <c:v>975</c:v>
                      </c:pt>
                      <c:pt idx="244">
                        <c:v>950</c:v>
                      </c:pt>
                      <c:pt idx="245">
                        <c:v>925</c:v>
                      </c:pt>
                      <c:pt idx="246">
                        <c:v>900</c:v>
                      </c:pt>
                      <c:pt idx="247">
                        <c:v>875</c:v>
                      </c:pt>
                      <c:pt idx="248">
                        <c:v>850</c:v>
                      </c:pt>
                      <c:pt idx="249">
                        <c:v>825</c:v>
                      </c:pt>
                      <c:pt idx="250">
                        <c:v>800</c:v>
                      </c:pt>
                      <c:pt idx="251">
                        <c:v>800</c:v>
                      </c:pt>
                      <c:pt idx="252">
                        <c:v>800</c:v>
                      </c:pt>
                      <c:pt idx="253">
                        <c:v>800</c:v>
                      </c:pt>
                      <c:pt idx="254">
                        <c:v>800</c:v>
                      </c:pt>
                      <c:pt idx="255">
                        <c:v>800</c:v>
                      </c:pt>
                      <c:pt idx="256">
                        <c:v>775</c:v>
                      </c:pt>
                      <c:pt idx="257">
                        <c:v>750</c:v>
                      </c:pt>
                      <c:pt idx="258">
                        <c:v>750</c:v>
                      </c:pt>
                      <c:pt idx="259">
                        <c:v>750</c:v>
                      </c:pt>
                      <c:pt idx="260">
                        <c:v>750</c:v>
                      </c:pt>
                      <c:pt idx="261">
                        <c:v>750</c:v>
                      </c:pt>
                      <c:pt idx="262">
                        <c:v>750</c:v>
                      </c:pt>
                      <c:pt idx="263">
                        <c:v>725</c:v>
                      </c:pt>
                      <c:pt idx="264">
                        <c:v>700</c:v>
                      </c:pt>
                      <c:pt idx="265">
                        <c:v>700</c:v>
                      </c:pt>
                      <c:pt idx="266">
                        <c:v>700</c:v>
                      </c:pt>
                      <c:pt idx="267">
                        <c:v>700</c:v>
                      </c:pt>
                      <c:pt idx="268">
                        <c:v>700</c:v>
                      </c:pt>
                      <c:pt idx="269">
                        <c:v>700</c:v>
                      </c:pt>
                      <c:pt idx="270">
                        <c:v>700</c:v>
                      </c:pt>
                      <c:pt idx="271">
                        <c:v>700</c:v>
                      </c:pt>
                      <c:pt idx="272">
                        <c:v>700</c:v>
                      </c:pt>
                      <c:pt idx="273">
                        <c:v>700</c:v>
                      </c:pt>
                      <c:pt idx="274">
                        <c:v>700</c:v>
                      </c:pt>
                      <c:pt idx="275">
                        <c:v>700</c:v>
                      </c:pt>
                      <c:pt idx="276">
                        <c:v>700</c:v>
                      </c:pt>
                      <c:pt idx="277">
                        <c:v>850</c:v>
                      </c:pt>
                      <c:pt idx="278">
                        <c:v>950</c:v>
                      </c:pt>
                      <c:pt idx="279">
                        <c:v>1000</c:v>
                      </c:pt>
                      <c:pt idx="280">
                        <c:v>1000</c:v>
                      </c:pt>
                      <c:pt idx="281">
                        <c:v>950</c:v>
                      </c:pt>
                      <c:pt idx="282">
                        <c:v>900</c:v>
                      </c:pt>
                      <c:pt idx="283">
                        <c:v>875</c:v>
                      </c:pt>
                      <c:pt idx="284">
                        <c:v>850</c:v>
                      </c:pt>
                      <c:pt idx="285">
                        <c:v>825</c:v>
                      </c:pt>
                      <c:pt idx="286">
                        <c:v>800</c:v>
                      </c:pt>
                      <c:pt idx="287">
                        <c:v>775</c:v>
                      </c:pt>
                      <c:pt idx="288">
                        <c:v>750</c:v>
                      </c:pt>
                      <c:pt idx="289">
                        <c:v>725</c:v>
                      </c:pt>
                      <c:pt idx="290">
                        <c:v>700</c:v>
                      </c:pt>
                      <c:pt idx="291">
                        <c:v>700</c:v>
                      </c:pt>
                      <c:pt idx="292">
                        <c:v>700</c:v>
                      </c:pt>
                      <c:pt idx="293">
                        <c:v>700</c:v>
                      </c:pt>
                      <c:pt idx="294">
                        <c:v>700</c:v>
                      </c:pt>
                      <c:pt idx="295">
                        <c:v>675</c:v>
                      </c:pt>
                      <c:pt idx="296">
                        <c:v>675</c:v>
                      </c:pt>
                      <c:pt idx="297">
                        <c:v>650</c:v>
                      </c:pt>
                      <c:pt idx="298">
                        <c:v>1150</c:v>
                      </c:pt>
                      <c:pt idx="299">
                        <c:v>900</c:v>
                      </c:pt>
                      <c:pt idx="300">
                        <c:v>850</c:v>
                      </c:pt>
                      <c:pt idx="301">
                        <c:v>800</c:v>
                      </c:pt>
                      <c:pt idx="302">
                        <c:v>750</c:v>
                      </c:pt>
                      <c:pt idx="303">
                        <c:v>700</c:v>
                      </c:pt>
                      <c:pt idx="304">
                        <c:v>675</c:v>
                      </c:pt>
                      <c:pt idx="305">
                        <c:v>650</c:v>
                      </c:pt>
                      <c:pt idx="306">
                        <c:v>625</c:v>
                      </c:pt>
                      <c:pt idx="307">
                        <c:v>600</c:v>
                      </c:pt>
                      <c:pt idx="308">
                        <c:v>575</c:v>
                      </c:pt>
                      <c:pt idx="309">
                        <c:v>550</c:v>
                      </c:pt>
                      <c:pt idx="310">
                        <c:v>525</c:v>
                      </c:pt>
                      <c:pt idx="311">
                        <c:v>500</c:v>
                      </c:pt>
                      <c:pt idx="312">
                        <c:v>500</c:v>
                      </c:pt>
                      <c:pt idx="313">
                        <c:v>500</c:v>
                      </c:pt>
                      <c:pt idx="314">
                        <c:v>500</c:v>
                      </c:pt>
                      <c:pt idx="315">
                        <c:v>500</c:v>
                      </c:pt>
                      <c:pt idx="316">
                        <c:v>500</c:v>
                      </c:pt>
                      <c:pt idx="317">
                        <c:v>500</c:v>
                      </c:pt>
                      <c:pt idx="318">
                        <c:v>500</c:v>
                      </c:pt>
                      <c:pt idx="319">
                        <c:v>500</c:v>
                      </c:pt>
                      <c:pt idx="320">
                        <c:v>500</c:v>
                      </c:pt>
                      <c:pt idx="321">
                        <c:v>500</c:v>
                      </c:pt>
                      <c:pt idx="322">
                        <c:v>500</c:v>
                      </c:pt>
                      <c:pt idx="323">
                        <c:v>500</c:v>
                      </c:pt>
                      <c:pt idx="324">
                        <c:v>500</c:v>
                      </c:pt>
                      <c:pt idx="325">
                        <c:v>500</c:v>
                      </c:pt>
                      <c:pt idx="326">
                        <c:v>500</c:v>
                      </c:pt>
                      <c:pt idx="327">
                        <c:v>500</c:v>
                      </c:pt>
                      <c:pt idx="328">
                        <c:v>500</c:v>
                      </c:pt>
                      <c:pt idx="329">
                        <c:v>500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pt idx="365">
                        <c:v>450</c:v>
                      </c:pt>
                      <c:pt idx="366">
                        <c:v>450</c:v>
                      </c:pt>
                      <c:pt idx="367">
                        <c:v>450</c:v>
                      </c:pt>
                    </c:strCache>
                  </c:strRef>
                </c:xVal>
                <c:yVal>
                  <c:numRef>
                    <c:extLst xmlns:c15="http://schemas.microsoft.com/office/drawing/2012/chart">
                      <c:ext xmlns:c15="http://schemas.microsoft.com/office/drawing/2012/chart" uri="{02D57815-91ED-43cb-92C2-25804820EDAC}">
                        <c15:formulaRef>
                          <c15:sqref>'[KD_N-W-W_SubDailyFlowScheduler_Flow workgroup adjustments_3-5-25 (1).xlsx]Flow schedule'!$A:$A</c15:sqref>
                        </c15:formulaRef>
                      </c:ext>
                    </c:extLst>
                    <c:numCache>
                      <c:formatCode>General</c:formatCode>
                      <c:ptCount val="1048576"/>
                      <c:pt idx="3" formatCode="m/d/yyyy">
                        <c:v>45566</c:v>
                      </c:pt>
                      <c:pt idx="4" formatCode="m/d/yyyy">
                        <c:v>45567</c:v>
                      </c:pt>
                      <c:pt idx="5" formatCode="m/d/yyyy">
                        <c:v>45568</c:v>
                      </c:pt>
                      <c:pt idx="6" formatCode="m/d/yyyy">
                        <c:v>45569</c:v>
                      </c:pt>
                      <c:pt idx="7" formatCode="m/d/yyyy">
                        <c:v>45570</c:v>
                      </c:pt>
                      <c:pt idx="8" formatCode="m/d/yyyy">
                        <c:v>45571</c:v>
                      </c:pt>
                      <c:pt idx="9" formatCode="m/d/yyyy">
                        <c:v>45572</c:v>
                      </c:pt>
                      <c:pt idx="10" formatCode="m/d/yyyy">
                        <c:v>45573</c:v>
                      </c:pt>
                      <c:pt idx="11" formatCode="m/d/yyyy">
                        <c:v>45574</c:v>
                      </c:pt>
                      <c:pt idx="12" formatCode="m/d/yyyy">
                        <c:v>45575</c:v>
                      </c:pt>
                      <c:pt idx="13" formatCode="m/d/yyyy">
                        <c:v>45576</c:v>
                      </c:pt>
                      <c:pt idx="14" formatCode="m/d/yyyy">
                        <c:v>45577</c:v>
                      </c:pt>
                      <c:pt idx="15" formatCode="m/d/yyyy">
                        <c:v>45578</c:v>
                      </c:pt>
                      <c:pt idx="16" formatCode="m/d/yyyy">
                        <c:v>45579</c:v>
                      </c:pt>
                      <c:pt idx="17" formatCode="m/d/yyyy">
                        <c:v>45580</c:v>
                      </c:pt>
                      <c:pt idx="18" formatCode="m/d/yyyy">
                        <c:v>45581</c:v>
                      </c:pt>
                      <c:pt idx="19" formatCode="m/d/yyyy">
                        <c:v>45582</c:v>
                      </c:pt>
                      <c:pt idx="20" formatCode="m/d/yyyy">
                        <c:v>45583</c:v>
                      </c:pt>
                      <c:pt idx="21" formatCode="m/d/yyyy">
                        <c:v>45584</c:v>
                      </c:pt>
                      <c:pt idx="22" formatCode="m/d/yyyy">
                        <c:v>45585</c:v>
                      </c:pt>
                      <c:pt idx="23" formatCode="m/d/yyyy">
                        <c:v>45586</c:v>
                      </c:pt>
                      <c:pt idx="24" formatCode="m/d/yyyy">
                        <c:v>45587</c:v>
                      </c:pt>
                      <c:pt idx="25" formatCode="m/d/yyyy">
                        <c:v>45588</c:v>
                      </c:pt>
                      <c:pt idx="26" formatCode="m/d/yyyy">
                        <c:v>45589</c:v>
                      </c:pt>
                      <c:pt idx="27" formatCode="m/d/yyyy">
                        <c:v>45590</c:v>
                      </c:pt>
                      <c:pt idx="28" formatCode="m/d/yyyy">
                        <c:v>45591</c:v>
                      </c:pt>
                      <c:pt idx="29" formatCode="m/d/yyyy">
                        <c:v>45592</c:v>
                      </c:pt>
                      <c:pt idx="30" formatCode="m/d/yyyy">
                        <c:v>45593</c:v>
                      </c:pt>
                      <c:pt idx="31" formatCode="m/d/yyyy">
                        <c:v>45594</c:v>
                      </c:pt>
                      <c:pt idx="32" formatCode="m/d/yyyy">
                        <c:v>45595</c:v>
                      </c:pt>
                      <c:pt idx="33" formatCode="m/d/yyyy">
                        <c:v>45596</c:v>
                      </c:pt>
                      <c:pt idx="34" formatCode="m/d/yyyy">
                        <c:v>45597</c:v>
                      </c:pt>
                      <c:pt idx="35" formatCode="m/d/yyyy">
                        <c:v>45598</c:v>
                      </c:pt>
                      <c:pt idx="36" formatCode="m/d/yyyy">
                        <c:v>45599</c:v>
                      </c:pt>
                      <c:pt idx="37" formatCode="m/d/yyyy">
                        <c:v>45600</c:v>
                      </c:pt>
                      <c:pt idx="38" formatCode="m/d/yyyy">
                        <c:v>45601</c:v>
                      </c:pt>
                      <c:pt idx="39" formatCode="m/d/yyyy">
                        <c:v>45602</c:v>
                      </c:pt>
                      <c:pt idx="40" formatCode="m/d/yyyy">
                        <c:v>45603</c:v>
                      </c:pt>
                      <c:pt idx="41" formatCode="m/d/yyyy">
                        <c:v>45604</c:v>
                      </c:pt>
                      <c:pt idx="42" formatCode="m/d/yyyy">
                        <c:v>45605</c:v>
                      </c:pt>
                      <c:pt idx="43" formatCode="m/d/yyyy">
                        <c:v>45606</c:v>
                      </c:pt>
                      <c:pt idx="44" formatCode="m/d/yyyy">
                        <c:v>45607</c:v>
                      </c:pt>
                      <c:pt idx="45" formatCode="m/d/yyyy">
                        <c:v>45608</c:v>
                      </c:pt>
                      <c:pt idx="46" formatCode="m/d/yyyy">
                        <c:v>45609</c:v>
                      </c:pt>
                      <c:pt idx="47" formatCode="m/d/yyyy">
                        <c:v>45610</c:v>
                      </c:pt>
                      <c:pt idx="48" formatCode="m/d/yyyy">
                        <c:v>45611</c:v>
                      </c:pt>
                      <c:pt idx="49" formatCode="m/d/yyyy">
                        <c:v>45612</c:v>
                      </c:pt>
                      <c:pt idx="50" formatCode="m/d/yyyy">
                        <c:v>45613</c:v>
                      </c:pt>
                      <c:pt idx="51" formatCode="m/d/yyyy">
                        <c:v>45614</c:v>
                      </c:pt>
                      <c:pt idx="52" formatCode="m/d/yyyy">
                        <c:v>45615</c:v>
                      </c:pt>
                      <c:pt idx="53" formatCode="m/d/yyyy">
                        <c:v>45616</c:v>
                      </c:pt>
                      <c:pt idx="54" formatCode="m/d/yyyy">
                        <c:v>45617</c:v>
                      </c:pt>
                      <c:pt idx="55" formatCode="m/d/yyyy">
                        <c:v>45618</c:v>
                      </c:pt>
                      <c:pt idx="56" formatCode="m/d/yyyy">
                        <c:v>45619</c:v>
                      </c:pt>
                      <c:pt idx="57" formatCode="m/d/yyyy">
                        <c:v>45620</c:v>
                      </c:pt>
                      <c:pt idx="58" formatCode="m/d/yyyy">
                        <c:v>45621</c:v>
                      </c:pt>
                      <c:pt idx="59" formatCode="m/d/yyyy">
                        <c:v>45622</c:v>
                      </c:pt>
                      <c:pt idx="60" formatCode="m/d/yyyy">
                        <c:v>45623</c:v>
                      </c:pt>
                      <c:pt idx="61" formatCode="m/d/yyyy">
                        <c:v>45624</c:v>
                      </c:pt>
                      <c:pt idx="62" formatCode="m/d/yyyy">
                        <c:v>45625</c:v>
                      </c:pt>
                      <c:pt idx="63" formatCode="m/d/yyyy">
                        <c:v>45626</c:v>
                      </c:pt>
                      <c:pt idx="64" formatCode="m/d/yyyy">
                        <c:v>45627</c:v>
                      </c:pt>
                      <c:pt idx="65" formatCode="m/d/yyyy">
                        <c:v>45628</c:v>
                      </c:pt>
                      <c:pt idx="66" formatCode="m/d/yyyy">
                        <c:v>45629</c:v>
                      </c:pt>
                      <c:pt idx="67" formatCode="m/d/yyyy">
                        <c:v>45630</c:v>
                      </c:pt>
                      <c:pt idx="68" formatCode="m/d/yyyy">
                        <c:v>45631</c:v>
                      </c:pt>
                      <c:pt idx="69" formatCode="m/d/yyyy">
                        <c:v>45632</c:v>
                      </c:pt>
                      <c:pt idx="70" formatCode="m/d/yyyy">
                        <c:v>45633</c:v>
                      </c:pt>
                      <c:pt idx="71" formatCode="m/d/yyyy">
                        <c:v>45634</c:v>
                      </c:pt>
                      <c:pt idx="72" formatCode="m/d/yyyy">
                        <c:v>45635</c:v>
                      </c:pt>
                      <c:pt idx="73" formatCode="m/d/yyyy">
                        <c:v>45636</c:v>
                      </c:pt>
                      <c:pt idx="74" formatCode="m/d/yyyy">
                        <c:v>45637</c:v>
                      </c:pt>
                      <c:pt idx="75" formatCode="m/d/yyyy">
                        <c:v>45638</c:v>
                      </c:pt>
                      <c:pt idx="76" formatCode="m/d/yyyy">
                        <c:v>45639</c:v>
                      </c:pt>
                      <c:pt idx="77" formatCode="m/d/yyyy">
                        <c:v>45640</c:v>
                      </c:pt>
                      <c:pt idx="78" formatCode="m/d/yyyy">
                        <c:v>45641</c:v>
                      </c:pt>
                      <c:pt idx="79" formatCode="m/d/yyyy">
                        <c:v>45642</c:v>
                      </c:pt>
                      <c:pt idx="80" formatCode="m/d/yyyy">
                        <c:v>45643</c:v>
                      </c:pt>
                      <c:pt idx="81" formatCode="m/d/yyyy">
                        <c:v>45644</c:v>
                      </c:pt>
                      <c:pt idx="82" formatCode="m/d/yyyy">
                        <c:v>45645</c:v>
                      </c:pt>
                      <c:pt idx="83" formatCode="m/d/yyyy">
                        <c:v>45646</c:v>
                      </c:pt>
                      <c:pt idx="84" formatCode="m/d/yyyy">
                        <c:v>45647</c:v>
                      </c:pt>
                      <c:pt idx="85" formatCode="m/d/yyyy">
                        <c:v>45648</c:v>
                      </c:pt>
                      <c:pt idx="86" formatCode="m/d/yyyy">
                        <c:v>45649</c:v>
                      </c:pt>
                      <c:pt idx="87" formatCode="m/d/yyyy">
                        <c:v>45650</c:v>
                      </c:pt>
                      <c:pt idx="88" formatCode="m/d/yyyy">
                        <c:v>45651</c:v>
                      </c:pt>
                      <c:pt idx="89" formatCode="m/d/yyyy">
                        <c:v>45652</c:v>
                      </c:pt>
                      <c:pt idx="90" formatCode="m/d/yyyy">
                        <c:v>45653</c:v>
                      </c:pt>
                      <c:pt idx="91" formatCode="m/d/yyyy">
                        <c:v>45654</c:v>
                      </c:pt>
                      <c:pt idx="92" formatCode="m/d/yyyy">
                        <c:v>45655</c:v>
                      </c:pt>
                      <c:pt idx="93" formatCode="m/d/yyyy">
                        <c:v>45656</c:v>
                      </c:pt>
                      <c:pt idx="94" formatCode="m/d/yyyy">
                        <c:v>45657</c:v>
                      </c:pt>
                      <c:pt idx="95" formatCode="m/d/yyyy">
                        <c:v>45658</c:v>
                      </c:pt>
                      <c:pt idx="96" formatCode="m/d/yyyy">
                        <c:v>45659</c:v>
                      </c:pt>
                      <c:pt idx="97" formatCode="m/d/yyyy">
                        <c:v>45660</c:v>
                      </c:pt>
                      <c:pt idx="98" formatCode="m/d/yyyy">
                        <c:v>45661</c:v>
                      </c:pt>
                      <c:pt idx="99" formatCode="m/d/yyyy">
                        <c:v>45662</c:v>
                      </c:pt>
                      <c:pt idx="100" formatCode="m/d/yyyy">
                        <c:v>45663</c:v>
                      </c:pt>
                      <c:pt idx="101" formatCode="m/d/yyyy">
                        <c:v>45664</c:v>
                      </c:pt>
                      <c:pt idx="102" formatCode="m/d/yyyy">
                        <c:v>45665</c:v>
                      </c:pt>
                      <c:pt idx="103" formatCode="m/d/yyyy">
                        <c:v>45666</c:v>
                      </c:pt>
                      <c:pt idx="104" formatCode="m/d/yyyy">
                        <c:v>45667</c:v>
                      </c:pt>
                      <c:pt idx="105" formatCode="m/d/yyyy">
                        <c:v>45668</c:v>
                      </c:pt>
                      <c:pt idx="106" formatCode="m/d/yyyy">
                        <c:v>45669</c:v>
                      </c:pt>
                      <c:pt idx="107" formatCode="m/d/yyyy">
                        <c:v>45670</c:v>
                      </c:pt>
                      <c:pt idx="108" formatCode="m/d/yyyy">
                        <c:v>45671</c:v>
                      </c:pt>
                      <c:pt idx="109" formatCode="m/d/yyyy">
                        <c:v>45672</c:v>
                      </c:pt>
                      <c:pt idx="110" formatCode="m/d/yyyy">
                        <c:v>45673</c:v>
                      </c:pt>
                      <c:pt idx="111" formatCode="m/d/yyyy">
                        <c:v>45674</c:v>
                      </c:pt>
                      <c:pt idx="112" formatCode="m/d/yyyy">
                        <c:v>45675</c:v>
                      </c:pt>
                      <c:pt idx="113" formatCode="m/d/yyyy">
                        <c:v>45676</c:v>
                      </c:pt>
                      <c:pt idx="114" formatCode="m/d/yyyy">
                        <c:v>45677</c:v>
                      </c:pt>
                      <c:pt idx="115" formatCode="m/d/yyyy">
                        <c:v>45678</c:v>
                      </c:pt>
                      <c:pt idx="116" formatCode="m/d/yyyy">
                        <c:v>45679</c:v>
                      </c:pt>
                      <c:pt idx="117" formatCode="m/d/yyyy">
                        <c:v>45680</c:v>
                      </c:pt>
                      <c:pt idx="118" formatCode="m/d/yyyy">
                        <c:v>45681</c:v>
                      </c:pt>
                      <c:pt idx="119" formatCode="m/d/yyyy">
                        <c:v>45682</c:v>
                      </c:pt>
                      <c:pt idx="120" formatCode="m/d/yyyy">
                        <c:v>45683</c:v>
                      </c:pt>
                      <c:pt idx="121" formatCode="m/d/yyyy">
                        <c:v>45684</c:v>
                      </c:pt>
                      <c:pt idx="122" formatCode="m/d/yyyy">
                        <c:v>45685</c:v>
                      </c:pt>
                      <c:pt idx="123" formatCode="m/d/yyyy">
                        <c:v>45686</c:v>
                      </c:pt>
                      <c:pt idx="124" formatCode="m/d/yyyy">
                        <c:v>45687</c:v>
                      </c:pt>
                      <c:pt idx="125" formatCode="m/d/yyyy">
                        <c:v>45688</c:v>
                      </c:pt>
                      <c:pt idx="126" formatCode="m/d/yyyy">
                        <c:v>45689</c:v>
                      </c:pt>
                      <c:pt idx="127" formatCode="m/d/yyyy">
                        <c:v>45690</c:v>
                      </c:pt>
                      <c:pt idx="128" formatCode="m/d/yyyy">
                        <c:v>45691</c:v>
                      </c:pt>
                      <c:pt idx="129" formatCode="m/d/yyyy">
                        <c:v>45692</c:v>
                      </c:pt>
                      <c:pt idx="130" formatCode="m/d/yyyy">
                        <c:v>45693</c:v>
                      </c:pt>
                      <c:pt idx="131" formatCode="m/d/yyyy">
                        <c:v>45694</c:v>
                      </c:pt>
                      <c:pt idx="132" formatCode="m/d/yyyy">
                        <c:v>45695</c:v>
                      </c:pt>
                      <c:pt idx="133" formatCode="m/d/yyyy">
                        <c:v>45696</c:v>
                      </c:pt>
                      <c:pt idx="134" formatCode="m/d/yyyy">
                        <c:v>45697</c:v>
                      </c:pt>
                      <c:pt idx="135" formatCode="m/d/yyyy">
                        <c:v>45698</c:v>
                      </c:pt>
                      <c:pt idx="136" formatCode="m/d/yyyy">
                        <c:v>45699</c:v>
                      </c:pt>
                      <c:pt idx="137" formatCode="m/d/yyyy">
                        <c:v>45700</c:v>
                      </c:pt>
                      <c:pt idx="138" formatCode="m/d/yyyy">
                        <c:v>45701</c:v>
                      </c:pt>
                      <c:pt idx="139" formatCode="m/d/yyyy">
                        <c:v>45702</c:v>
                      </c:pt>
                      <c:pt idx="140" formatCode="m/d/yyyy">
                        <c:v>45703</c:v>
                      </c:pt>
                      <c:pt idx="141" formatCode="m/d/yyyy">
                        <c:v>45704</c:v>
                      </c:pt>
                      <c:pt idx="142" formatCode="m/d/yyyy">
                        <c:v>45705</c:v>
                      </c:pt>
                      <c:pt idx="143" formatCode="m/d/yyyy">
                        <c:v>45706</c:v>
                      </c:pt>
                      <c:pt idx="144" formatCode="m/d/yyyy">
                        <c:v>45707</c:v>
                      </c:pt>
                      <c:pt idx="145" formatCode="m/d/yyyy">
                        <c:v>45708</c:v>
                      </c:pt>
                      <c:pt idx="146" formatCode="m/d/yyyy">
                        <c:v>45709</c:v>
                      </c:pt>
                      <c:pt idx="147" formatCode="m/d/yyyy">
                        <c:v>45710</c:v>
                      </c:pt>
                      <c:pt idx="148" formatCode="m/d/yyyy">
                        <c:v>45711</c:v>
                      </c:pt>
                      <c:pt idx="149" formatCode="m/d/yyyy">
                        <c:v>45712</c:v>
                      </c:pt>
                      <c:pt idx="150" formatCode="m/d/yyyy">
                        <c:v>45713</c:v>
                      </c:pt>
                      <c:pt idx="151" formatCode="m/d/yyyy">
                        <c:v>45714</c:v>
                      </c:pt>
                      <c:pt idx="152" formatCode="m/d/yyyy">
                        <c:v>45715</c:v>
                      </c:pt>
                      <c:pt idx="153" formatCode="m/d/yyyy">
                        <c:v>45716</c:v>
                      </c:pt>
                      <c:pt idx="154" formatCode="m/d/yyyy">
                        <c:v>45717</c:v>
                      </c:pt>
                      <c:pt idx="155" formatCode="m/d/yyyy">
                        <c:v>45718</c:v>
                      </c:pt>
                      <c:pt idx="156" formatCode="m/d/yyyy">
                        <c:v>45719</c:v>
                      </c:pt>
                      <c:pt idx="157" formatCode="m/d/yyyy">
                        <c:v>45720</c:v>
                      </c:pt>
                      <c:pt idx="158" formatCode="m/d/yyyy">
                        <c:v>45721</c:v>
                      </c:pt>
                      <c:pt idx="159" formatCode="m/d/yyyy">
                        <c:v>45722</c:v>
                      </c:pt>
                      <c:pt idx="160" formatCode="m/d/yyyy">
                        <c:v>45723</c:v>
                      </c:pt>
                      <c:pt idx="161" formatCode="m/d/yyyy">
                        <c:v>45724</c:v>
                      </c:pt>
                      <c:pt idx="162" formatCode="m/d/yyyy">
                        <c:v>45725</c:v>
                      </c:pt>
                      <c:pt idx="163" formatCode="m/d/yyyy">
                        <c:v>45726</c:v>
                      </c:pt>
                      <c:pt idx="164" formatCode="m/d/yyyy">
                        <c:v>45727</c:v>
                      </c:pt>
                      <c:pt idx="165" formatCode="m/d/yyyy">
                        <c:v>45728</c:v>
                      </c:pt>
                      <c:pt idx="166" formatCode="m/d/yyyy">
                        <c:v>45729</c:v>
                      </c:pt>
                      <c:pt idx="167" formatCode="m/d/yyyy">
                        <c:v>45730</c:v>
                      </c:pt>
                      <c:pt idx="168" formatCode="m/d/yyyy">
                        <c:v>45731</c:v>
                      </c:pt>
                      <c:pt idx="169" formatCode="m/d/yyyy">
                        <c:v>45732</c:v>
                      </c:pt>
                      <c:pt idx="170" formatCode="m/d/yyyy">
                        <c:v>45733</c:v>
                      </c:pt>
                      <c:pt idx="171" formatCode="m/d/yyyy">
                        <c:v>45734</c:v>
                      </c:pt>
                      <c:pt idx="172" formatCode="m/d/yyyy">
                        <c:v>45735</c:v>
                      </c:pt>
                      <c:pt idx="173" formatCode="m/d/yyyy">
                        <c:v>45736</c:v>
                      </c:pt>
                      <c:pt idx="174" formatCode="m/d/yyyy">
                        <c:v>45737</c:v>
                      </c:pt>
                      <c:pt idx="175" formatCode="m/d/yyyy">
                        <c:v>45738</c:v>
                      </c:pt>
                      <c:pt idx="176" formatCode="m/d/yyyy">
                        <c:v>45739</c:v>
                      </c:pt>
                      <c:pt idx="177" formatCode="m/d/yyyy">
                        <c:v>45740</c:v>
                      </c:pt>
                      <c:pt idx="178" formatCode="m/d/yyyy">
                        <c:v>45741</c:v>
                      </c:pt>
                      <c:pt idx="179" formatCode="m/d/yyyy">
                        <c:v>45742</c:v>
                      </c:pt>
                      <c:pt idx="180" formatCode="m/d/yyyy">
                        <c:v>45743</c:v>
                      </c:pt>
                      <c:pt idx="181" formatCode="m/d/yyyy">
                        <c:v>45744</c:v>
                      </c:pt>
                      <c:pt idx="182" formatCode="m/d/yyyy">
                        <c:v>45745</c:v>
                      </c:pt>
                      <c:pt idx="183" formatCode="m/d/yyyy">
                        <c:v>45746</c:v>
                      </c:pt>
                      <c:pt idx="184" formatCode="m/d/yyyy">
                        <c:v>45747</c:v>
                      </c:pt>
                      <c:pt idx="185" formatCode="m/d/yyyy">
                        <c:v>45748</c:v>
                      </c:pt>
                      <c:pt idx="186" formatCode="m/d/yyyy">
                        <c:v>45749</c:v>
                      </c:pt>
                      <c:pt idx="187" formatCode="m/d/yyyy">
                        <c:v>45750</c:v>
                      </c:pt>
                      <c:pt idx="188" formatCode="m/d/yyyy">
                        <c:v>45751</c:v>
                      </c:pt>
                      <c:pt idx="189" formatCode="m/d/yyyy">
                        <c:v>45752</c:v>
                      </c:pt>
                      <c:pt idx="190" formatCode="m/d/yyyy">
                        <c:v>45753</c:v>
                      </c:pt>
                      <c:pt idx="191" formatCode="m/d/yyyy">
                        <c:v>45754</c:v>
                      </c:pt>
                      <c:pt idx="192" formatCode="m/d/yyyy">
                        <c:v>45755</c:v>
                      </c:pt>
                      <c:pt idx="193" formatCode="m/d/yyyy">
                        <c:v>45756</c:v>
                      </c:pt>
                      <c:pt idx="194" formatCode="m/d/yyyy">
                        <c:v>45757</c:v>
                      </c:pt>
                      <c:pt idx="195" formatCode="m/d/yyyy">
                        <c:v>45758</c:v>
                      </c:pt>
                      <c:pt idx="196" formatCode="m/d/yyyy">
                        <c:v>45759</c:v>
                      </c:pt>
                      <c:pt idx="197" formatCode="m/d/yyyy">
                        <c:v>45760</c:v>
                      </c:pt>
                      <c:pt idx="198" formatCode="m/d/yyyy">
                        <c:v>45761</c:v>
                      </c:pt>
                      <c:pt idx="199" formatCode="m/d/yyyy">
                        <c:v>45762</c:v>
                      </c:pt>
                      <c:pt idx="200" formatCode="m/d/yyyy">
                        <c:v>45763</c:v>
                      </c:pt>
                      <c:pt idx="201" formatCode="m/d/yyyy">
                        <c:v>45764</c:v>
                      </c:pt>
                      <c:pt idx="202" formatCode="m/d/yyyy">
                        <c:v>45765</c:v>
                      </c:pt>
                      <c:pt idx="203" formatCode="m/d/yyyy">
                        <c:v>45766</c:v>
                      </c:pt>
                      <c:pt idx="204" formatCode="m/d/yyyy">
                        <c:v>45767</c:v>
                      </c:pt>
                      <c:pt idx="205" formatCode="m/d/yyyy">
                        <c:v>45768</c:v>
                      </c:pt>
                      <c:pt idx="206" formatCode="m/d/yyyy">
                        <c:v>45769</c:v>
                      </c:pt>
                      <c:pt idx="207" formatCode="m/d/yyyy">
                        <c:v>45770</c:v>
                      </c:pt>
                      <c:pt idx="208" formatCode="m/d/yyyy">
                        <c:v>45771</c:v>
                      </c:pt>
                      <c:pt idx="209" formatCode="m/d/yyyy">
                        <c:v>45772</c:v>
                      </c:pt>
                      <c:pt idx="210" formatCode="m/d/yyyy">
                        <c:v>45773</c:v>
                      </c:pt>
                      <c:pt idx="211" formatCode="m/d/yyyy">
                        <c:v>45774</c:v>
                      </c:pt>
                      <c:pt idx="212" formatCode="m/d/yyyy">
                        <c:v>45775</c:v>
                      </c:pt>
                      <c:pt idx="213" formatCode="m/d/yyyy">
                        <c:v>45776</c:v>
                      </c:pt>
                      <c:pt idx="214" formatCode="m/d/yyyy">
                        <c:v>45777</c:v>
                      </c:pt>
                      <c:pt idx="215" formatCode="m/d/yyyy">
                        <c:v>45778</c:v>
                      </c:pt>
                      <c:pt idx="216" formatCode="m/d/yyyy">
                        <c:v>45779</c:v>
                      </c:pt>
                      <c:pt idx="217" formatCode="m/d/yyyy">
                        <c:v>45780</c:v>
                      </c:pt>
                      <c:pt idx="218" formatCode="m/d/yyyy">
                        <c:v>45781</c:v>
                      </c:pt>
                      <c:pt idx="219" formatCode="m/d/yyyy">
                        <c:v>45782</c:v>
                      </c:pt>
                      <c:pt idx="220" formatCode="m/d/yyyy">
                        <c:v>45783</c:v>
                      </c:pt>
                      <c:pt idx="221" formatCode="m/d/yyyy">
                        <c:v>45784</c:v>
                      </c:pt>
                      <c:pt idx="222" formatCode="m/d/yyyy">
                        <c:v>45785</c:v>
                      </c:pt>
                      <c:pt idx="223" formatCode="m/d/yyyy">
                        <c:v>45786</c:v>
                      </c:pt>
                      <c:pt idx="224" formatCode="m/d/yyyy">
                        <c:v>45787</c:v>
                      </c:pt>
                      <c:pt idx="225" formatCode="m/d/yyyy">
                        <c:v>45788</c:v>
                      </c:pt>
                      <c:pt idx="226" formatCode="m/d/yyyy">
                        <c:v>45789</c:v>
                      </c:pt>
                      <c:pt idx="227" formatCode="m/d/yyyy">
                        <c:v>45790</c:v>
                      </c:pt>
                      <c:pt idx="228" formatCode="m/d/yyyy">
                        <c:v>45791</c:v>
                      </c:pt>
                      <c:pt idx="229" formatCode="m/d/yyyy">
                        <c:v>45792</c:v>
                      </c:pt>
                      <c:pt idx="230" formatCode="m/d/yyyy">
                        <c:v>45793</c:v>
                      </c:pt>
                      <c:pt idx="231" formatCode="m/d/yyyy">
                        <c:v>45794</c:v>
                      </c:pt>
                      <c:pt idx="232" formatCode="m/d/yyyy">
                        <c:v>45795</c:v>
                      </c:pt>
                      <c:pt idx="233" formatCode="m/d/yyyy">
                        <c:v>45796</c:v>
                      </c:pt>
                      <c:pt idx="234" formatCode="m/d/yyyy">
                        <c:v>45797</c:v>
                      </c:pt>
                      <c:pt idx="235" formatCode="m/d/yyyy">
                        <c:v>45798</c:v>
                      </c:pt>
                      <c:pt idx="236" formatCode="m/d/yyyy">
                        <c:v>45799</c:v>
                      </c:pt>
                      <c:pt idx="237" formatCode="m/d/yyyy">
                        <c:v>45800</c:v>
                      </c:pt>
                      <c:pt idx="238" formatCode="m/d/yyyy">
                        <c:v>45801</c:v>
                      </c:pt>
                      <c:pt idx="239" formatCode="m/d/yyyy">
                        <c:v>45802</c:v>
                      </c:pt>
                      <c:pt idx="240" formatCode="m/d/yyyy">
                        <c:v>45803</c:v>
                      </c:pt>
                      <c:pt idx="241" formatCode="m/d/yyyy">
                        <c:v>45804</c:v>
                      </c:pt>
                      <c:pt idx="242" formatCode="m/d/yyyy">
                        <c:v>45805</c:v>
                      </c:pt>
                      <c:pt idx="243" formatCode="m/d/yyyy">
                        <c:v>45806</c:v>
                      </c:pt>
                      <c:pt idx="244" formatCode="m/d/yyyy">
                        <c:v>45807</c:v>
                      </c:pt>
                      <c:pt idx="245" formatCode="m/d/yyyy">
                        <c:v>45808</c:v>
                      </c:pt>
                      <c:pt idx="246" formatCode="m/d/yyyy">
                        <c:v>45809</c:v>
                      </c:pt>
                      <c:pt idx="247" formatCode="m/d/yyyy">
                        <c:v>45810</c:v>
                      </c:pt>
                      <c:pt idx="248" formatCode="m/d/yyyy">
                        <c:v>45811</c:v>
                      </c:pt>
                      <c:pt idx="249" formatCode="m/d/yyyy">
                        <c:v>45812</c:v>
                      </c:pt>
                      <c:pt idx="250" formatCode="m/d/yyyy">
                        <c:v>45813</c:v>
                      </c:pt>
                      <c:pt idx="251" formatCode="m/d/yyyy">
                        <c:v>45814</c:v>
                      </c:pt>
                      <c:pt idx="252" formatCode="m/d/yyyy">
                        <c:v>45815</c:v>
                      </c:pt>
                      <c:pt idx="253" formatCode="m/d/yyyy">
                        <c:v>45816</c:v>
                      </c:pt>
                      <c:pt idx="254" formatCode="m/d/yyyy">
                        <c:v>45817</c:v>
                      </c:pt>
                      <c:pt idx="255" formatCode="m/d/yyyy">
                        <c:v>45818</c:v>
                      </c:pt>
                      <c:pt idx="256" formatCode="m/d/yyyy">
                        <c:v>45819</c:v>
                      </c:pt>
                      <c:pt idx="257" formatCode="m/d/yyyy">
                        <c:v>45820</c:v>
                      </c:pt>
                      <c:pt idx="258" formatCode="m/d/yyyy">
                        <c:v>45821</c:v>
                      </c:pt>
                      <c:pt idx="259" formatCode="m/d/yyyy">
                        <c:v>45822</c:v>
                      </c:pt>
                      <c:pt idx="260" formatCode="m/d/yyyy">
                        <c:v>45823</c:v>
                      </c:pt>
                      <c:pt idx="261" formatCode="m/d/yyyy">
                        <c:v>45824</c:v>
                      </c:pt>
                      <c:pt idx="262" formatCode="m/d/yyyy">
                        <c:v>45825</c:v>
                      </c:pt>
                      <c:pt idx="263" formatCode="m/d/yyyy">
                        <c:v>45826</c:v>
                      </c:pt>
                      <c:pt idx="264" formatCode="m/d/yyyy">
                        <c:v>45827</c:v>
                      </c:pt>
                      <c:pt idx="265" formatCode="m/d/yyyy">
                        <c:v>45828</c:v>
                      </c:pt>
                      <c:pt idx="266" formatCode="m/d/yyyy">
                        <c:v>45829</c:v>
                      </c:pt>
                      <c:pt idx="267" formatCode="m/d/yyyy">
                        <c:v>45830</c:v>
                      </c:pt>
                      <c:pt idx="268" formatCode="m/d/yyyy">
                        <c:v>45831</c:v>
                      </c:pt>
                      <c:pt idx="269" formatCode="m/d/yyyy">
                        <c:v>45832</c:v>
                      </c:pt>
                      <c:pt idx="270" formatCode="m/d/yyyy">
                        <c:v>45833</c:v>
                      </c:pt>
                      <c:pt idx="271" formatCode="m/d/yyyy">
                        <c:v>45834</c:v>
                      </c:pt>
                      <c:pt idx="272" formatCode="m/d/yyyy">
                        <c:v>45835</c:v>
                      </c:pt>
                      <c:pt idx="273" formatCode="m/d/yyyy">
                        <c:v>45836</c:v>
                      </c:pt>
                      <c:pt idx="274" formatCode="m/d/yyyy">
                        <c:v>45837</c:v>
                      </c:pt>
                      <c:pt idx="275" formatCode="m/d/yyyy">
                        <c:v>45838</c:v>
                      </c:pt>
                      <c:pt idx="276" formatCode="m/d/yyyy">
                        <c:v>45839</c:v>
                      </c:pt>
                      <c:pt idx="277" formatCode="m/d/yyyy">
                        <c:v>45840</c:v>
                      </c:pt>
                      <c:pt idx="278" formatCode="m/d/yyyy">
                        <c:v>45841</c:v>
                      </c:pt>
                      <c:pt idx="279" formatCode="m/d/yyyy">
                        <c:v>45842</c:v>
                      </c:pt>
                      <c:pt idx="280" formatCode="m/d/yyyy">
                        <c:v>45843</c:v>
                      </c:pt>
                      <c:pt idx="281" formatCode="m/d/yyyy">
                        <c:v>45844</c:v>
                      </c:pt>
                      <c:pt idx="282" formatCode="m/d/yyyy">
                        <c:v>45845</c:v>
                      </c:pt>
                      <c:pt idx="283" formatCode="m/d/yyyy">
                        <c:v>45846</c:v>
                      </c:pt>
                      <c:pt idx="284" formatCode="m/d/yyyy">
                        <c:v>45847</c:v>
                      </c:pt>
                      <c:pt idx="285" formatCode="m/d/yyyy">
                        <c:v>45848</c:v>
                      </c:pt>
                      <c:pt idx="286" formatCode="m/d/yyyy">
                        <c:v>45849</c:v>
                      </c:pt>
                      <c:pt idx="287" formatCode="m/d/yyyy">
                        <c:v>45850</c:v>
                      </c:pt>
                      <c:pt idx="288" formatCode="m/d/yyyy">
                        <c:v>45851</c:v>
                      </c:pt>
                      <c:pt idx="289" formatCode="m/d/yyyy">
                        <c:v>45852</c:v>
                      </c:pt>
                      <c:pt idx="290" formatCode="m/d/yyyy">
                        <c:v>45853</c:v>
                      </c:pt>
                      <c:pt idx="291" formatCode="m/d/yyyy">
                        <c:v>45854</c:v>
                      </c:pt>
                      <c:pt idx="292" formatCode="m/d/yyyy">
                        <c:v>45855</c:v>
                      </c:pt>
                      <c:pt idx="293" formatCode="m/d/yyyy">
                        <c:v>45856</c:v>
                      </c:pt>
                      <c:pt idx="294" formatCode="m/d/yyyy">
                        <c:v>45857</c:v>
                      </c:pt>
                      <c:pt idx="295" formatCode="m/d/yyyy">
                        <c:v>45858</c:v>
                      </c:pt>
                      <c:pt idx="296" formatCode="m/d/yyyy">
                        <c:v>45859</c:v>
                      </c:pt>
                      <c:pt idx="297" formatCode="m/d/yyyy">
                        <c:v>45860</c:v>
                      </c:pt>
                      <c:pt idx="298" formatCode="m/d/yyyy">
                        <c:v>45861</c:v>
                      </c:pt>
                      <c:pt idx="299" formatCode="m/d/yyyy">
                        <c:v>45862</c:v>
                      </c:pt>
                      <c:pt idx="300" formatCode="m/d/yyyy">
                        <c:v>45863</c:v>
                      </c:pt>
                      <c:pt idx="301" formatCode="m/d/yyyy">
                        <c:v>45864</c:v>
                      </c:pt>
                      <c:pt idx="302" formatCode="m/d/yyyy">
                        <c:v>45865</c:v>
                      </c:pt>
                      <c:pt idx="303" formatCode="m/d/yyyy">
                        <c:v>45866</c:v>
                      </c:pt>
                      <c:pt idx="304" formatCode="m/d/yyyy">
                        <c:v>45867</c:v>
                      </c:pt>
                      <c:pt idx="305" formatCode="m/d/yyyy">
                        <c:v>45868</c:v>
                      </c:pt>
                      <c:pt idx="306" formatCode="m/d/yyyy">
                        <c:v>45869</c:v>
                      </c:pt>
                      <c:pt idx="307" formatCode="m/d/yyyy">
                        <c:v>45870</c:v>
                      </c:pt>
                      <c:pt idx="308" formatCode="m/d/yyyy">
                        <c:v>45871</c:v>
                      </c:pt>
                      <c:pt idx="309" formatCode="m/d/yyyy">
                        <c:v>45872</c:v>
                      </c:pt>
                      <c:pt idx="310" formatCode="m/d/yyyy">
                        <c:v>45873</c:v>
                      </c:pt>
                      <c:pt idx="311" formatCode="m/d/yyyy">
                        <c:v>45874</c:v>
                      </c:pt>
                      <c:pt idx="312" formatCode="m/d/yyyy">
                        <c:v>45875</c:v>
                      </c:pt>
                      <c:pt idx="313" formatCode="m/d/yyyy">
                        <c:v>45876</c:v>
                      </c:pt>
                      <c:pt idx="314" formatCode="m/d/yyyy">
                        <c:v>45877</c:v>
                      </c:pt>
                      <c:pt idx="315" formatCode="m/d/yyyy">
                        <c:v>45878</c:v>
                      </c:pt>
                      <c:pt idx="316" formatCode="m/d/yyyy">
                        <c:v>45879</c:v>
                      </c:pt>
                      <c:pt idx="317" formatCode="m/d/yyyy">
                        <c:v>45880</c:v>
                      </c:pt>
                      <c:pt idx="318" formatCode="m/d/yyyy">
                        <c:v>45881</c:v>
                      </c:pt>
                      <c:pt idx="319" formatCode="m/d/yyyy">
                        <c:v>45882</c:v>
                      </c:pt>
                      <c:pt idx="320" formatCode="m/d/yyyy">
                        <c:v>45883</c:v>
                      </c:pt>
                      <c:pt idx="321" formatCode="m/d/yyyy">
                        <c:v>45884</c:v>
                      </c:pt>
                      <c:pt idx="322" formatCode="m/d/yyyy">
                        <c:v>45885</c:v>
                      </c:pt>
                      <c:pt idx="323" formatCode="m/d/yyyy">
                        <c:v>45886</c:v>
                      </c:pt>
                      <c:pt idx="324" formatCode="m/d/yyyy">
                        <c:v>45887</c:v>
                      </c:pt>
                      <c:pt idx="325" formatCode="m/d/yyyy">
                        <c:v>45888</c:v>
                      </c:pt>
                      <c:pt idx="326" formatCode="m/d/yyyy">
                        <c:v>45889</c:v>
                      </c:pt>
                      <c:pt idx="327" formatCode="m/d/yyyy">
                        <c:v>45890</c:v>
                      </c:pt>
                      <c:pt idx="328" formatCode="m/d/yyyy">
                        <c:v>45891</c:v>
                      </c:pt>
                      <c:pt idx="329" formatCode="m/d/yyyy">
                        <c:v>45892</c:v>
                      </c:pt>
                      <c:pt idx="330" formatCode="m/d/yyyy">
                        <c:v>45893</c:v>
                      </c:pt>
                      <c:pt idx="331" formatCode="m/d/yyyy">
                        <c:v>45894</c:v>
                      </c:pt>
                      <c:pt idx="332" formatCode="m/d/yyyy">
                        <c:v>45895</c:v>
                      </c:pt>
                      <c:pt idx="333" formatCode="m/d/yyyy">
                        <c:v>45896</c:v>
                      </c:pt>
                      <c:pt idx="334" formatCode="m/d/yyyy">
                        <c:v>45897</c:v>
                      </c:pt>
                      <c:pt idx="335" formatCode="m/d/yyyy">
                        <c:v>45898</c:v>
                      </c:pt>
                      <c:pt idx="336" formatCode="m/d/yyyy">
                        <c:v>45899</c:v>
                      </c:pt>
                      <c:pt idx="337" formatCode="m/d/yyyy">
                        <c:v>45900</c:v>
                      </c:pt>
                      <c:pt idx="338" formatCode="m/d/yyyy">
                        <c:v>45901</c:v>
                      </c:pt>
                      <c:pt idx="339" formatCode="m/d/yyyy">
                        <c:v>45902</c:v>
                      </c:pt>
                      <c:pt idx="340" formatCode="m/d/yyyy">
                        <c:v>45903</c:v>
                      </c:pt>
                      <c:pt idx="341" formatCode="m/d/yyyy">
                        <c:v>45904</c:v>
                      </c:pt>
                      <c:pt idx="342" formatCode="m/d/yyyy">
                        <c:v>45905</c:v>
                      </c:pt>
                      <c:pt idx="343" formatCode="m/d/yyyy">
                        <c:v>45906</c:v>
                      </c:pt>
                      <c:pt idx="344" formatCode="m/d/yyyy">
                        <c:v>45907</c:v>
                      </c:pt>
                      <c:pt idx="345" formatCode="m/d/yyyy">
                        <c:v>45908</c:v>
                      </c:pt>
                      <c:pt idx="346" formatCode="m/d/yyyy">
                        <c:v>45909</c:v>
                      </c:pt>
                      <c:pt idx="347" formatCode="m/d/yyyy">
                        <c:v>45910</c:v>
                      </c:pt>
                      <c:pt idx="348" formatCode="m/d/yyyy">
                        <c:v>45911</c:v>
                      </c:pt>
                      <c:pt idx="349" formatCode="m/d/yyyy">
                        <c:v>45912</c:v>
                      </c:pt>
                      <c:pt idx="350" formatCode="m/d/yyyy">
                        <c:v>45913</c:v>
                      </c:pt>
                      <c:pt idx="351" formatCode="m/d/yyyy">
                        <c:v>45914</c:v>
                      </c:pt>
                      <c:pt idx="352" formatCode="m/d/yyyy">
                        <c:v>45915</c:v>
                      </c:pt>
                      <c:pt idx="353" formatCode="m/d/yyyy">
                        <c:v>45916</c:v>
                      </c:pt>
                      <c:pt idx="354" formatCode="m/d/yyyy">
                        <c:v>45917</c:v>
                      </c:pt>
                      <c:pt idx="355" formatCode="m/d/yyyy">
                        <c:v>45918</c:v>
                      </c:pt>
                      <c:pt idx="356" formatCode="m/d/yyyy">
                        <c:v>45919</c:v>
                      </c:pt>
                      <c:pt idx="357" formatCode="m/d/yyyy">
                        <c:v>45920</c:v>
                      </c:pt>
                      <c:pt idx="358" formatCode="m/d/yyyy">
                        <c:v>45921</c:v>
                      </c:pt>
                      <c:pt idx="359" formatCode="m/d/yyyy">
                        <c:v>45922</c:v>
                      </c:pt>
                      <c:pt idx="360" formatCode="m/d/yyyy">
                        <c:v>45923</c:v>
                      </c:pt>
                      <c:pt idx="361" formatCode="m/d/yyyy">
                        <c:v>45924</c:v>
                      </c:pt>
                      <c:pt idx="362" formatCode="m/d/yyyy">
                        <c:v>45925</c:v>
                      </c:pt>
                      <c:pt idx="363" formatCode="m/d/yyyy">
                        <c:v>45926</c:v>
                      </c:pt>
                      <c:pt idx="364" formatCode="m/d/yyyy">
                        <c:v>45927</c:v>
                      </c:pt>
                      <c:pt idx="365" formatCode="m/d/yyyy">
                        <c:v>45928</c:v>
                      </c:pt>
                      <c:pt idx="366" formatCode="m/d/yyyy">
                        <c:v>45929</c:v>
                      </c:pt>
                      <c:pt idx="367" formatCode="m/d/yyyy">
                        <c:v>45930</c:v>
                      </c:pt>
                      <c:pt idx="368" formatCode="m/d/yyyy">
                        <c:v>45931</c:v>
                      </c:pt>
                    </c:numCache>
                  </c:numRef>
                </c:yVal>
                <c:smooth val="0"/>
                <c:extLst xmlns:c15="http://schemas.microsoft.com/office/drawing/2012/chart">
                  <c:ext xmlns:c16="http://schemas.microsoft.com/office/drawing/2014/chart" uri="{C3380CC4-5D6E-409C-BE32-E72D297353CC}">
                    <c16:uniqueId val="{00000003-AC0F-4458-AA43-C1F24ADB10BC}"/>
                  </c:ext>
                </c:extLst>
              </c15:ser>
            </c15:filteredScatterSeries>
          </c:ext>
        </c:extLst>
      </c:scatterChart>
      <c:valAx>
        <c:axId val="1821456255"/>
        <c:scaling>
          <c:orientation val="minMax"/>
        </c:scaling>
        <c:delete val="0"/>
        <c:axPos val="b"/>
        <c:numFmt formatCode="m/d;@"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bg1">
                    <a:lumMod val="50000"/>
                  </a:schemeClr>
                </a:solidFill>
                <a:latin typeface="+mn-lt"/>
                <a:ea typeface="+mn-ea"/>
                <a:cs typeface="+mn-cs"/>
              </a:defRPr>
            </a:pPr>
            <a:endParaRPr lang="en-US"/>
          </a:p>
        </c:txPr>
        <c:crossAx val="1658684287"/>
        <c:crosses val="autoZero"/>
        <c:crossBetween val="midCat"/>
        <c:majorUnit val="19"/>
      </c:valAx>
      <c:valAx>
        <c:axId val="1658684287"/>
        <c:scaling>
          <c:orientation val="minMax"/>
          <c:max val="8700"/>
          <c:min val="0"/>
        </c:scaling>
        <c:delete val="0"/>
        <c:axPos val="l"/>
        <c:title>
          <c:tx>
            <c:rich>
              <a:bodyPr rot="-5400000" spcFirstLastPara="1" vertOverflow="ellipsis" vert="horz" wrap="square" anchor="ctr" anchorCtr="1"/>
              <a:lstStyle/>
              <a:p>
                <a:pPr>
                  <a:defRPr sz="1600" b="0" i="0" u="none" strike="noStrike" kern="1200" baseline="0">
                    <a:solidFill>
                      <a:schemeClr val="tx1"/>
                    </a:solidFill>
                    <a:latin typeface="+mn-lt"/>
                    <a:ea typeface="+mn-ea"/>
                    <a:cs typeface="+mn-cs"/>
                  </a:defRPr>
                </a:pPr>
                <a:r>
                  <a:rPr lang="en-US" sz="1600">
                    <a:solidFill>
                      <a:schemeClr val="tx1"/>
                    </a:solidFill>
                  </a:rPr>
                  <a:t>Discharge,</a:t>
                </a:r>
                <a:r>
                  <a:rPr lang="en-US" sz="1600" baseline="0">
                    <a:solidFill>
                      <a:schemeClr val="tx1"/>
                    </a:solidFill>
                  </a:rPr>
                  <a:t> cfs</a:t>
                </a:r>
                <a:endParaRPr lang="en-US" sz="1600">
                  <a:solidFill>
                    <a:schemeClr val="tx1"/>
                  </a:solidFill>
                </a:endParaRPr>
              </a:p>
            </c:rich>
          </c:tx>
          <c:layout>
            <c:manualLayout>
              <c:xMode val="edge"/>
              <c:yMode val="edge"/>
              <c:x val="7.7805122222436476E-2"/>
              <c:y val="0.38008295687505489"/>
            </c:manualLayout>
          </c:layout>
          <c:overlay val="0"/>
          <c:spPr>
            <a:noFill/>
            <a:ln>
              <a:noFill/>
            </a:ln>
            <a:effectLst/>
          </c:spPr>
          <c:txPr>
            <a:bodyPr rot="-54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title>
        <c:numFmt formatCode="#,##0"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bg1">
                    <a:lumMod val="50000"/>
                  </a:schemeClr>
                </a:solidFill>
                <a:latin typeface="+mn-lt"/>
                <a:ea typeface="+mn-ea"/>
                <a:cs typeface="+mn-cs"/>
              </a:defRPr>
            </a:pPr>
            <a:endParaRPr lang="en-US"/>
          </a:p>
        </c:txPr>
        <c:crossAx val="1821456255"/>
        <c:crosses val="autoZero"/>
        <c:crossBetween val="midCat"/>
      </c:valAx>
      <c:spPr>
        <a:noFill/>
        <a:ln>
          <a:solidFill>
            <a:schemeClr val="bg1">
              <a:lumMod val="75000"/>
            </a:schemeClr>
          </a:solid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0.57727</cdr:x>
      <cdr:y>0.15953</cdr:y>
    </cdr:from>
    <cdr:to>
      <cdr:x>0.65288</cdr:x>
      <cdr:y>0.27522</cdr:y>
    </cdr:to>
    <cdr:cxnSp macro="">
      <cdr:nvCxnSpPr>
        <cdr:cNvPr id="3" name="Straight Arrow Connector 2"/>
        <cdr:cNvCxnSpPr/>
      </cdr:nvCxnSpPr>
      <cdr:spPr>
        <a:xfrm xmlns:a="http://schemas.openxmlformats.org/drawingml/2006/main" flipH="1" flipV="1">
          <a:off x="6109042" y="958841"/>
          <a:ext cx="800100" cy="695325"/>
        </a:xfrm>
        <a:prstGeom xmlns:a="http://schemas.openxmlformats.org/drawingml/2006/main" prst="straightConnector1">
          <a:avLst/>
        </a:prstGeom>
        <a:ln xmlns:a="http://schemas.openxmlformats.org/drawingml/2006/main" w="19050">
          <a:solidFill>
            <a:schemeClr val="accent2">
              <a:lumMod val="50000"/>
            </a:schemeClr>
          </a:solidFill>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0.59451</cdr:x>
      <cdr:y>0.47147</cdr:y>
    </cdr:from>
    <cdr:to>
      <cdr:x>0.66562</cdr:x>
      <cdr:y>0.49049</cdr:y>
    </cdr:to>
    <cdr:cxnSp macro="">
      <cdr:nvCxnSpPr>
        <cdr:cNvPr id="5" name="Straight Arrow Connector 4"/>
        <cdr:cNvCxnSpPr/>
      </cdr:nvCxnSpPr>
      <cdr:spPr>
        <a:xfrm xmlns:a="http://schemas.openxmlformats.org/drawingml/2006/main" flipH="1" flipV="1">
          <a:off x="6291497" y="2833683"/>
          <a:ext cx="752475" cy="114300"/>
        </a:xfrm>
        <a:prstGeom xmlns:a="http://schemas.openxmlformats.org/drawingml/2006/main" prst="straightConnector1">
          <a:avLst/>
        </a:prstGeom>
        <a:ln xmlns:a="http://schemas.openxmlformats.org/drawingml/2006/main" w="19050">
          <a:solidFill>
            <a:schemeClr val="accent2">
              <a:lumMod val="50000"/>
            </a:schemeClr>
          </a:solidFill>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2"/>
            <a:ext cx="2971800" cy="458788"/>
          </a:xfrm>
          <a:prstGeom prst="rect">
            <a:avLst/>
          </a:prstGeom>
        </p:spPr>
        <p:txBody>
          <a:bodyPr vert="horz" lIns="91440" tIns="45720" rIns="91440" bIns="45720" rtlCol="0"/>
          <a:lstStyle>
            <a:lvl1pPr algn="r">
              <a:defRPr sz="1200"/>
            </a:lvl1pPr>
          </a:lstStyle>
          <a:p>
            <a:fld id="{BD8F4560-4867-488C-941A-F54E5809B0F5}" type="datetimeFigureOut">
              <a:rPr lang="en-US" smtClean="0"/>
              <a:t>3/18/2025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7F029B2-1096-4CC6-B78F-4D095743EC44}" type="slidenum">
              <a:rPr lang="en-US" smtClean="0"/>
              <a:t>‹#›</a:t>
            </a:fld>
            <a:endParaRPr lang="en-US"/>
          </a:p>
        </p:txBody>
      </p:sp>
    </p:spTree>
    <p:extLst>
      <p:ext uri="{BB962C8B-B14F-4D97-AF65-F5344CB8AC3E}">
        <p14:creationId xmlns:p14="http://schemas.microsoft.com/office/powerpoint/2010/main" val="10798005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2"/>
            <a:ext cx="2971800" cy="458788"/>
          </a:xfrm>
          <a:prstGeom prst="rect">
            <a:avLst/>
          </a:prstGeom>
        </p:spPr>
        <p:txBody>
          <a:bodyPr vert="horz" lIns="91440" tIns="45720" rIns="91440" bIns="45720" rtlCol="0"/>
          <a:lstStyle>
            <a:lvl1pPr algn="r">
              <a:defRPr sz="1200"/>
            </a:lvl1pPr>
          </a:lstStyle>
          <a:p>
            <a:fld id="{7AEA4081-F261-4A8F-8811-A86832A221FA}" type="datetimeFigureOut">
              <a:rPr lang="en-US" smtClean="0"/>
              <a:t>3/18/2025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B7C63A-7289-4DCD-801C-6842987F16C7}" type="slidenum">
              <a:rPr lang="en-US" smtClean="0"/>
              <a:t>‹#›</a:t>
            </a:fld>
            <a:endParaRPr lang="en-US" dirty="0"/>
          </a:p>
        </p:txBody>
      </p:sp>
    </p:spTree>
    <p:extLst>
      <p:ext uri="{BB962C8B-B14F-4D97-AF65-F5344CB8AC3E}">
        <p14:creationId xmlns:p14="http://schemas.microsoft.com/office/powerpoint/2010/main" val="41962063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1</a:t>
            </a:fld>
            <a:endParaRPr lang="en-US" dirty="0"/>
          </a:p>
        </p:txBody>
      </p:sp>
    </p:spTree>
    <p:extLst>
      <p:ext uri="{BB962C8B-B14F-4D97-AF65-F5344CB8AC3E}">
        <p14:creationId xmlns:p14="http://schemas.microsoft.com/office/powerpoint/2010/main" val="2133674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2</a:t>
            </a:fld>
            <a:endParaRPr lang="en-US" dirty="0"/>
          </a:p>
        </p:txBody>
      </p:sp>
    </p:spTree>
    <p:extLst>
      <p:ext uri="{BB962C8B-B14F-4D97-AF65-F5344CB8AC3E}">
        <p14:creationId xmlns:p14="http://schemas.microsoft.com/office/powerpoint/2010/main" val="38371475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Of course the</a:t>
            </a:r>
            <a:r>
              <a:rPr lang="en-US" baseline="0" dirty="0" smtClean="0"/>
              <a:t> Hoopa Valley Tribe also signed the FONSI for the Winter Flow project in December, which created a new flow planning regime for the Trinity River.</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3</a:t>
            </a:fld>
            <a:endParaRPr lang="en-US" dirty="0"/>
          </a:p>
        </p:txBody>
      </p:sp>
    </p:spTree>
    <p:extLst>
      <p:ext uri="{BB962C8B-B14F-4D97-AF65-F5344CB8AC3E}">
        <p14:creationId xmlns:p14="http://schemas.microsoft.com/office/powerpoint/2010/main" val="36966083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baseline="0" dirty="0" smtClean="0"/>
              <a:t>Signature of the HVT on the FONSI for the Winter Flow EA established a new paradigm for flow planning for the TRRP</a:t>
            </a:r>
          </a:p>
          <a:p>
            <a:pPr marL="628650" lvl="1" indent="-171450">
              <a:buFontTx/>
              <a:buChar char="-"/>
            </a:pPr>
            <a:r>
              <a:rPr lang="en-US" baseline="0" dirty="0" smtClean="0"/>
              <a:t>We will need to plan for not only the April B120 forecast, but also the February and March B120 forecasts</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4</a:t>
            </a:fld>
            <a:endParaRPr lang="en-US" dirty="0"/>
          </a:p>
        </p:txBody>
      </p:sp>
    </p:spTree>
    <p:extLst>
      <p:ext uri="{BB962C8B-B14F-4D97-AF65-F5344CB8AC3E}">
        <p14:creationId xmlns:p14="http://schemas.microsoft.com/office/powerpoint/2010/main" val="741500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6</a:t>
            </a:fld>
            <a:endParaRPr lang="en-US" dirty="0"/>
          </a:p>
        </p:txBody>
      </p:sp>
    </p:spTree>
    <p:extLst>
      <p:ext uri="{BB962C8B-B14F-4D97-AF65-F5344CB8AC3E}">
        <p14:creationId xmlns:p14="http://schemas.microsoft.com/office/powerpoint/2010/main" val="9807675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Will show</a:t>
            </a:r>
            <a:r>
              <a:rPr lang="en-US" baseline="0" dirty="0" smtClean="0"/>
              <a:t> how the SODs were modeled when I review the hydrographs that were developed.</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7</a:t>
            </a:fld>
            <a:endParaRPr lang="en-US" dirty="0"/>
          </a:p>
        </p:txBody>
      </p:sp>
    </p:spTree>
    <p:extLst>
      <p:ext uri="{BB962C8B-B14F-4D97-AF65-F5344CB8AC3E}">
        <p14:creationId xmlns:p14="http://schemas.microsoft.com/office/powerpoint/2010/main" val="21661169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kern="1200" dirty="0" smtClean="0">
                <a:solidFill>
                  <a:schemeClr val="tx1"/>
                </a:solidFill>
                <a:effectLst/>
                <a:latin typeface="+mn-lt"/>
                <a:ea typeface="+mn-ea"/>
                <a:cs typeface="+mn-cs"/>
              </a:rPr>
              <a:t>The FWG envisioned two scenarios that release 180,000 af during the period from December 15 to April 14 (the “winter period”) and one scenario which releases 120,000 af during the same period, based on the WFV ruleset. These volumes result from the implementation of the synchronization peak flow in late December (60,000 af released), the Normal February B120 90% forecast (60,000 af released from February 15 to April 14), and a Wet March B120 90% forecast (which would allocate an additional 60,000 af from March 15 to April 14). This would result in 180,000 af released above baseflow prior to April 15. A Normal March B120 90% forecast would not allocate additional water and would result in 120,000 af released above baseflow during the same period. The uncertainty surrounding the March B120 dictates the need to plan for two scenarios depending on volume released in the winter period. The FWG also planned for the chance of both a Wet and Extremely Wet water year type based on the April B120. In total, hydrographs were developed and modeled for three scenarios (Table 1).</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8</a:t>
            </a:fld>
            <a:endParaRPr lang="en-US" dirty="0"/>
          </a:p>
        </p:txBody>
      </p:sp>
    </p:spTree>
    <p:extLst>
      <p:ext uri="{BB962C8B-B14F-4D97-AF65-F5344CB8AC3E}">
        <p14:creationId xmlns:p14="http://schemas.microsoft.com/office/powerpoint/2010/main" val="35721438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dirty="0" smtClean="0"/>
              <a:t>Stream Salmonid Simulator (S3)</a:t>
            </a:r>
          </a:p>
          <a:p>
            <a:pPr lvl="1"/>
            <a:r>
              <a:rPr lang="en-US" dirty="0" smtClean="0"/>
              <a:t>River Basin Model 10 (RBM10)</a:t>
            </a:r>
          </a:p>
          <a:p>
            <a:pPr lvl="1"/>
            <a:r>
              <a:rPr lang="en-US" dirty="0" smtClean="0"/>
              <a:t>Temperature Modeling</a:t>
            </a:r>
          </a:p>
          <a:p>
            <a:pPr lvl="1"/>
            <a:r>
              <a:rPr lang="en-US" dirty="0" smtClean="0"/>
              <a:t>TARGETS</a:t>
            </a:r>
          </a:p>
          <a:p>
            <a:pPr lvl="1"/>
            <a:r>
              <a:rPr lang="en-US" dirty="0" smtClean="0"/>
              <a:t>Foothill yellow-legged frog Assessment Model (FYFAM)</a:t>
            </a:r>
          </a:p>
          <a:p>
            <a:pPr lvl="1"/>
            <a:r>
              <a:rPr lang="en-US" dirty="0" err="1" smtClean="0"/>
              <a:t>Bedload</a:t>
            </a:r>
            <a:r>
              <a:rPr lang="en-US" dirty="0" smtClean="0"/>
              <a:t> modeling</a:t>
            </a:r>
          </a:p>
          <a:p>
            <a:endParaRPr lang="en-US" dirty="0" smtClean="0"/>
          </a:p>
          <a:p>
            <a:r>
              <a:rPr lang="en-US" dirty="0" smtClean="0"/>
              <a:t>Geomorphic/fish</a:t>
            </a:r>
            <a:r>
              <a:rPr lang="en-US" baseline="0" dirty="0" smtClean="0"/>
              <a:t> hydrographs showed greater benefit to the river from all model results, except for the FYFAM model. Some adjustments were made to the final hydrograph that maintained benefit to fish and achieved geomorphic objectives, while reducing impacts to FYLFs.</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9</a:t>
            </a:fld>
            <a:endParaRPr lang="en-US" dirty="0"/>
          </a:p>
        </p:txBody>
      </p:sp>
    </p:spTree>
    <p:extLst>
      <p:ext uri="{BB962C8B-B14F-4D97-AF65-F5344CB8AC3E}">
        <p14:creationId xmlns:p14="http://schemas.microsoft.com/office/powerpoint/2010/main" val="19303759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Developed</a:t>
            </a:r>
            <a:r>
              <a:rPr lang="en-US" baseline="0" dirty="0" smtClean="0"/>
              <a:t> three sets of hydrographs (2 per likely scenario)</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10</a:t>
            </a:fld>
            <a:endParaRPr lang="en-US" dirty="0"/>
          </a:p>
        </p:txBody>
      </p:sp>
    </p:spTree>
    <p:extLst>
      <p:ext uri="{BB962C8B-B14F-4D97-AF65-F5344CB8AC3E}">
        <p14:creationId xmlns:p14="http://schemas.microsoft.com/office/powerpoint/2010/main" val="32517651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Key</a:t>
            </a:r>
            <a:r>
              <a:rPr lang="en-US" baseline="0" dirty="0" smtClean="0"/>
              <a:t> points:</a:t>
            </a:r>
          </a:p>
          <a:p>
            <a:pPr marL="171450" indent="-171450">
              <a:buFontTx/>
              <a:buChar char="-"/>
            </a:pPr>
            <a:r>
              <a:rPr lang="en-US" baseline="0" dirty="0" smtClean="0"/>
              <a:t>The peak is less than 8k due to 180kaf being released in the winter</a:t>
            </a:r>
          </a:p>
          <a:p>
            <a:pPr marL="171450" indent="-171450">
              <a:buFontTx/>
              <a:buChar char="-"/>
            </a:pPr>
            <a:r>
              <a:rPr lang="en-US" baseline="0" dirty="0" smtClean="0"/>
              <a:t>SOD releases were modeled on actuals, then presumed to recede to 1500 cfs beginning March 1, then down to scheduled elevated </a:t>
            </a:r>
            <a:r>
              <a:rPr lang="en-US" baseline="0" dirty="0" err="1" smtClean="0"/>
              <a:t>baseflows</a:t>
            </a:r>
            <a:r>
              <a:rPr lang="en-US" baseline="0" dirty="0" smtClean="0"/>
              <a:t> beginning March 15</a:t>
            </a:r>
          </a:p>
          <a:p>
            <a:pPr marL="628650" lvl="1" indent="-171450">
              <a:buFontTx/>
              <a:buChar char="-"/>
            </a:pPr>
            <a:r>
              <a:rPr lang="en-US" baseline="0" dirty="0" smtClean="0"/>
              <a:t>Actual situation looks like it will be recede to 1500 cfs beginning March 15. Unknown at this time when the elevated </a:t>
            </a:r>
            <a:r>
              <a:rPr lang="en-US" baseline="0" dirty="0" err="1" smtClean="0"/>
              <a:t>baseflows</a:t>
            </a:r>
            <a:r>
              <a:rPr lang="en-US" baseline="0" dirty="0" smtClean="0"/>
              <a:t> hydrograph will be visible.</a:t>
            </a:r>
          </a:p>
          <a:p>
            <a:pPr marL="171450" lvl="0" indent="-171450">
              <a:buFontTx/>
              <a:buChar char="-"/>
            </a:pPr>
            <a:r>
              <a:rPr lang="en-US" baseline="0" dirty="0" smtClean="0"/>
              <a:t>Pulses for spring chinook migration in July</a:t>
            </a:r>
          </a:p>
          <a:p>
            <a:pPr marL="628650" lvl="1" indent="-171450">
              <a:buFontTx/>
              <a:buChar char="-"/>
            </a:pPr>
            <a:r>
              <a:rPr lang="en-US" baseline="0" dirty="0" smtClean="0"/>
              <a:t>These are actually swapped in position to improve conditions for FYLFs</a:t>
            </a:r>
          </a:p>
          <a:p>
            <a:pPr marL="171450" lvl="0" indent="-171450">
              <a:buFontTx/>
              <a:buChar char="-"/>
            </a:pPr>
            <a:r>
              <a:rPr lang="en-US" baseline="0" dirty="0" smtClean="0"/>
              <a:t>Spring releases extend until August 28 or so</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12</a:t>
            </a:fld>
            <a:endParaRPr lang="en-US" dirty="0"/>
          </a:p>
        </p:txBody>
      </p:sp>
    </p:spTree>
    <p:extLst>
      <p:ext uri="{BB962C8B-B14F-4D97-AF65-F5344CB8AC3E}">
        <p14:creationId xmlns:p14="http://schemas.microsoft.com/office/powerpoint/2010/main" val="36530881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Keys</a:t>
            </a:r>
            <a:r>
              <a:rPr lang="en-US" baseline="0" dirty="0" smtClean="0"/>
              <a:t> for </a:t>
            </a:r>
            <a:r>
              <a:rPr lang="en-US" baseline="0" dirty="0" err="1" smtClean="0"/>
              <a:t>ExWet</a:t>
            </a:r>
            <a:r>
              <a:rPr lang="en-US" baseline="0" dirty="0" smtClean="0"/>
              <a:t>:</a:t>
            </a:r>
          </a:p>
          <a:p>
            <a:pPr marL="171450" indent="-171450">
              <a:buFontTx/>
              <a:buChar char="-"/>
            </a:pPr>
            <a:r>
              <a:rPr lang="en-US" baseline="0" dirty="0" smtClean="0"/>
              <a:t>Again peak is lower than 11,000 cfs due to 180kaf being released in the winter period</a:t>
            </a:r>
          </a:p>
          <a:p>
            <a:pPr marL="628650" lvl="1" indent="-171450">
              <a:buFontTx/>
              <a:buChar char="-"/>
            </a:pPr>
            <a:r>
              <a:rPr lang="en-US" baseline="0" dirty="0" smtClean="0"/>
              <a:t>Otherwise the hydrograph is similar to the Wet hydrograph, just scaled up to release more water.</a:t>
            </a:r>
          </a:p>
          <a:p>
            <a:pPr marL="628650" lvl="1" indent="-171450">
              <a:buFontTx/>
              <a:buChar char="-"/>
            </a:pPr>
            <a:endParaRPr lang="en-US" baseline="0" dirty="0" smtClean="0"/>
          </a:p>
          <a:p>
            <a:pPr marL="628650" lvl="1" indent="-171450">
              <a:buFontTx/>
              <a:buChar char="-"/>
            </a:pPr>
            <a:endParaRPr lang="en-US" baseline="0" dirty="0" smtClean="0"/>
          </a:p>
          <a:p>
            <a:pPr marL="0" lvl="0" indent="0">
              <a:buFontTx/>
              <a:buNone/>
            </a:pPr>
            <a:endParaRPr lang="en-US" baseline="0" dirty="0" smtClean="0"/>
          </a:p>
        </p:txBody>
      </p:sp>
      <p:sp>
        <p:nvSpPr>
          <p:cNvPr id="4" name="Slide Number Placeholder 3"/>
          <p:cNvSpPr>
            <a:spLocks noGrp="1"/>
          </p:cNvSpPr>
          <p:nvPr>
            <p:ph type="sldNum" sz="quarter" idx="10"/>
          </p:nvPr>
        </p:nvSpPr>
        <p:spPr/>
        <p:txBody>
          <a:bodyPr/>
          <a:lstStyle/>
          <a:p>
            <a:fld id="{A3B7C63A-7289-4DCD-801C-6842987F16C7}" type="slidenum">
              <a:rPr lang="en-US" smtClean="0"/>
              <a:t>14</a:t>
            </a:fld>
            <a:endParaRPr lang="en-US" dirty="0"/>
          </a:p>
        </p:txBody>
      </p:sp>
    </p:spTree>
    <p:extLst>
      <p:ext uri="{BB962C8B-B14F-4D97-AF65-F5344CB8AC3E}">
        <p14:creationId xmlns:p14="http://schemas.microsoft.com/office/powerpoint/2010/main" val="31702211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smtClean="0"/>
              <a:t>More</a:t>
            </a:r>
            <a:r>
              <a:rPr lang="en-US" baseline="0" dirty="0" smtClean="0"/>
              <a:t> production of </a:t>
            </a:r>
            <a:r>
              <a:rPr lang="en-US" baseline="0" dirty="0" err="1" smtClean="0"/>
              <a:t>smolts</a:t>
            </a:r>
            <a:r>
              <a:rPr lang="en-US" baseline="0" dirty="0" smtClean="0"/>
              <a:t> </a:t>
            </a:r>
          </a:p>
          <a:p>
            <a:pPr marL="171450" indent="-171450">
              <a:buFontTx/>
              <a:buChar char="-"/>
            </a:pPr>
            <a:r>
              <a:rPr lang="en-US" baseline="0" dirty="0" smtClean="0"/>
              <a:t>More Chinook biomass</a:t>
            </a:r>
          </a:p>
          <a:p>
            <a:pPr marL="171450" indent="-171450">
              <a:buFontTx/>
              <a:buChar char="-"/>
            </a:pPr>
            <a:r>
              <a:rPr lang="en-US" baseline="0" dirty="0" smtClean="0"/>
              <a:t>Greater mile-days of temperatures meeting juvenile rearing targets</a:t>
            </a:r>
          </a:p>
          <a:p>
            <a:pPr marL="171450" indent="-171450">
              <a:buFontTx/>
              <a:buChar char="-"/>
            </a:pPr>
            <a:r>
              <a:rPr lang="en-US" baseline="0" dirty="0" smtClean="0"/>
              <a:t>Greater Black Cottonwood potential (more nodes)</a:t>
            </a:r>
          </a:p>
          <a:p>
            <a:pPr marL="171450" indent="-171450">
              <a:buFontTx/>
              <a:buChar char="-"/>
            </a:pPr>
            <a:r>
              <a:rPr lang="en-US" baseline="0" dirty="0" smtClean="0"/>
              <a:t>More </a:t>
            </a:r>
            <a:r>
              <a:rPr lang="en-US" baseline="0" dirty="0" err="1" smtClean="0"/>
              <a:t>bedload</a:t>
            </a:r>
            <a:r>
              <a:rPr lang="en-US" baseline="0" dirty="0" smtClean="0"/>
              <a:t> transport in tons</a:t>
            </a:r>
          </a:p>
          <a:p>
            <a:pPr marL="171450" indent="-171450">
              <a:buFontTx/>
              <a:buChar char="-"/>
            </a:pPr>
            <a:r>
              <a:rPr lang="en-US" baseline="0" dirty="0" smtClean="0"/>
              <a:t>Less </a:t>
            </a:r>
            <a:r>
              <a:rPr lang="en-US" baseline="0" dirty="0" err="1" smtClean="0"/>
              <a:t>froglets</a:t>
            </a:r>
            <a:r>
              <a:rPr lang="en-US" baseline="0" dirty="0" smtClean="0"/>
              <a:t> produced and later median metamorphosis date</a:t>
            </a:r>
          </a:p>
          <a:p>
            <a:endParaRPr lang="en-US" dirty="0" smtClean="0"/>
          </a:p>
          <a:p>
            <a:r>
              <a:rPr lang="en-US" dirty="0" smtClean="0"/>
              <a:t>We swapped</a:t>
            </a:r>
            <a:r>
              <a:rPr lang="en-US" baseline="0" dirty="0" smtClean="0"/>
              <a:t> the peaks in July to help the frogs. 13% less egg scour by this change.</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16</a:t>
            </a:fld>
            <a:endParaRPr lang="en-US" dirty="0"/>
          </a:p>
        </p:txBody>
      </p:sp>
    </p:spTree>
    <p:extLst>
      <p:ext uri="{BB962C8B-B14F-4D97-AF65-F5344CB8AC3E}">
        <p14:creationId xmlns:p14="http://schemas.microsoft.com/office/powerpoint/2010/main" val="33308233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smtClean="0"/>
              <a:t>S3</a:t>
            </a:r>
            <a:r>
              <a:rPr lang="en-US" baseline="0" dirty="0" smtClean="0"/>
              <a:t> was not run for the Extremely wet hydrographs</a:t>
            </a:r>
          </a:p>
          <a:p>
            <a:pPr marL="171450" indent="-171450">
              <a:buFontTx/>
              <a:buChar char="-"/>
            </a:pPr>
            <a:r>
              <a:rPr lang="en-US" baseline="0" dirty="0" smtClean="0"/>
              <a:t>Greater mile-days of temperatures meeting juvenile rearing targets</a:t>
            </a:r>
          </a:p>
          <a:p>
            <a:pPr marL="171450" indent="-171450">
              <a:buFontTx/>
              <a:buChar char="-"/>
            </a:pPr>
            <a:r>
              <a:rPr lang="en-US" baseline="0" dirty="0" smtClean="0"/>
              <a:t>Greater Black Cottonwood potential (more nodes)</a:t>
            </a:r>
          </a:p>
          <a:p>
            <a:pPr marL="171450" indent="-171450">
              <a:buFontTx/>
              <a:buChar char="-"/>
            </a:pPr>
            <a:r>
              <a:rPr lang="en-US" baseline="0" dirty="0" smtClean="0"/>
              <a:t>More </a:t>
            </a:r>
            <a:r>
              <a:rPr lang="en-US" baseline="0" dirty="0" err="1" smtClean="0"/>
              <a:t>bedload</a:t>
            </a:r>
            <a:r>
              <a:rPr lang="en-US" baseline="0" dirty="0" smtClean="0"/>
              <a:t> transport in tons</a:t>
            </a:r>
          </a:p>
          <a:p>
            <a:pPr marL="171450" indent="-171450">
              <a:buFontTx/>
              <a:buChar char="-"/>
            </a:pPr>
            <a:r>
              <a:rPr lang="en-US" baseline="0" dirty="0" smtClean="0"/>
              <a:t>Less </a:t>
            </a:r>
            <a:r>
              <a:rPr lang="en-US" baseline="0" dirty="0" err="1" smtClean="0"/>
              <a:t>froglets</a:t>
            </a:r>
            <a:r>
              <a:rPr lang="en-US" baseline="0" dirty="0" smtClean="0"/>
              <a:t> produced but earlier median metamorphosis date</a:t>
            </a:r>
          </a:p>
          <a:p>
            <a:pPr marL="171450" indent="-171450">
              <a:buFontTx/>
              <a:buChar char="-"/>
            </a:pPr>
            <a:endParaRPr lang="en-US" baseline="0" dirty="0" smtClean="0"/>
          </a:p>
          <a:p>
            <a:pPr marL="171450" indent="-171450">
              <a:buFontTx/>
              <a:buChar char="-"/>
            </a:pPr>
            <a:r>
              <a:rPr lang="en-US" baseline="0" dirty="0" smtClean="0"/>
              <a:t>We swapped the peaks around in the month of July to help the frogs. 21% less egg scour by this change.</a:t>
            </a:r>
          </a:p>
          <a:p>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17</a:t>
            </a:fld>
            <a:endParaRPr lang="en-US" dirty="0"/>
          </a:p>
        </p:txBody>
      </p:sp>
    </p:spTree>
    <p:extLst>
      <p:ext uri="{BB962C8B-B14F-4D97-AF65-F5344CB8AC3E}">
        <p14:creationId xmlns:p14="http://schemas.microsoft.com/office/powerpoint/2010/main" val="8781619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19</a:t>
            </a:fld>
            <a:endParaRPr lang="en-US" dirty="0"/>
          </a:p>
        </p:txBody>
      </p:sp>
    </p:spTree>
    <p:extLst>
      <p:ext uri="{BB962C8B-B14F-4D97-AF65-F5344CB8AC3E}">
        <p14:creationId xmlns:p14="http://schemas.microsoft.com/office/powerpoint/2010/main" val="30937310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Recap:</a:t>
            </a:r>
          </a:p>
          <a:p>
            <a:r>
              <a:rPr lang="en-US" dirty="0" smtClean="0"/>
              <a:t>Talked</a:t>
            </a:r>
            <a:r>
              <a:rPr lang="en-US" baseline="0" dirty="0" smtClean="0"/>
              <a:t> about how we got here</a:t>
            </a:r>
          </a:p>
          <a:p>
            <a:r>
              <a:rPr lang="en-US" baseline="0" dirty="0" smtClean="0"/>
              <a:t>Talked about the planning process and meetings we had</a:t>
            </a:r>
          </a:p>
          <a:p>
            <a:r>
              <a:rPr lang="en-US" baseline="0" dirty="0" smtClean="0"/>
              <a:t>Worked through DSS results</a:t>
            </a:r>
          </a:p>
          <a:p>
            <a:r>
              <a:rPr lang="en-US" baseline="0" dirty="0" smtClean="0"/>
              <a:t>Made a recommendation</a:t>
            </a:r>
          </a:p>
          <a:p>
            <a:endParaRPr lang="en-US" baseline="0" dirty="0" smtClean="0"/>
          </a:p>
          <a:p>
            <a:r>
              <a:rPr lang="en-US" baseline="0" dirty="0" smtClean="0"/>
              <a:t>Questions?</a:t>
            </a:r>
            <a:endParaRPr lang="en-US" dirty="0" smtClean="0"/>
          </a:p>
          <a:p>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20</a:t>
            </a:fld>
            <a:endParaRPr lang="en-US" dirty="0"/>
          </a:p>
        </p:txBody>
      </p:sp>
    </p:spTree>
    <p:extLst>
      <p:ext uri="{BB962C8B-B14F-4D97-AF65-F5344CB8AC3E}">
        <p14:creationId xmlns:p14="http://schemas.microsoft.com/office/powerpoint/2010/main" val="15039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Recap:</a:t>
            </a:r>
          </a:p>
          <a:p>
            <a:r>
              <a:rPr lang="en-US" dirty="0" smtClean="0"/>
              <a:t>Talked</a:t>
            </a:r>
            <a:r>
              <a:rPr lang="en-US" baseline="0" dirty="0" smtClean="0"/>
              <a:t> about how we got here</a:t>
            </a:r>
          </a:p>
          <a:p>
            <a:r>
              <a:rPr lang="en-US" baseline="0" dirty="0" smtClean="0"/>
              <a:t>Talked about the planning process and meetings we had</a:t>
            </a:r>
          </a:p>
          <a:p>
            <a:r>
              <a:rPr lang="en-US" baseline="0" dirty="0" smtClean="0"/>
              <a:t>Worked through DSS results</a:t>
            </a:r>
          </a:p>
          <a:p>
            <a:r>
              <a:rPr lang="en-US" baseline="0" dirty="0" smtClean="0"/>
              <a:t>Made a recommendation</a:t>
            </a:r>
          </a:p>
          <a:p>
            <a:endParaRPr lang="en-US" baseline="0" dirty="0" smtClean="0"/>
          </a:p>
          <a:p>
            <a:r>
              <a:rPr lang="en-US" baseline="0" dirty="0" smtClean="0"/>
              <a:t>Questions?</a:t>
            </a:r>
            <a:endParaRPr lang="en-US" dirty="0" smtClean="0"/>
          </a:p>
          <a:p>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21</a:t>
            </a:fld>
            <a:endParaRPr lang="en-US" dirty="0"/>
          </a:p>
        </p:txBody>
      </p:sp>
    </p:spTree>
    <p:extLst>
      <p:ext uri="{BB962C8B-B14F-4D97-AF65-F5344CB8AC3E}">
        <p14:creationId xmlns:p14="http://schemas.microsoft.com/office/powerpoint/2010/main" val="18089255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22</a:t>
            </a:fld>
            <a:endParaRPr lang="en-US" dirty="0"/>
          </a:p>
        </p:txBody>
      </p:sp>
    </p:spTree>
    <p:extLst>
      <p:ext uri="{BB962C8B-B14F-4D97-AF65-F5344CB8AC3E}">
        <p14:creationId xmlns:p14="http://schemas.microsoft.com/office/powerpoint/2010/main" val="34183609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Key</a:t>
            </a:r>
            <a:r>
              <a:rPr lang="en-US" baseline="0" dirty="0" smtClean="0"/>
              <a:t> points:</a:t>
            </a:r>
          </a:p>
          <a:p>
            <a:pPr marL="171450" indent="-171450">
              <a:buFontTx/>
              <a:buChar char="-"/>
            </a:pPr>
            <a:r>
              <a:rPr lang="en-US" baseline="0" dirty="0" smtClean="0"/>
              <a:t>The peak is less than 8k due to 180kaf being released in the winter</a:t>
            </a:r>
          </a:p>
          <a:p>
            <a:pPr marL="171450" indent="-171450">
              <a:buFontTx/>
              <a:buChar char="-"/>
            </a:pPr>
            <a:r>
              <a:rPr lang="en-US" baseline="0" dirty="0" smtClean="0"/>
              <a:t>SOD releases were modeled on actuals, then presumed to recede to 1500 cfs beginning March 1, then down to scheduled elevated </a:t>
            </a:r>
            <a:r>
              <a:rPr lang="en-US" baseline="0" dirty="0" err="1" smtClean="0"/>
              <a:t>baseflows</a:t>
            </a:r>
            <a:r>
              <a:rPr lang="en-US" baseline="0" dirty="0" smtClean="0"/>
              <a:t> beginning March 15</a:t>
            </a:r>
          </a:p>
          <a:p>
            <a:pPr marL="628650" lvl="1" indent="-171450">
              <a:buFontTx/>
              <a:buChar char="-"/>
            </a:pPr>
            <a:r>
              <a:rPr lang="en-US" baseline="0" dirty="0" smtClean="0"/>
              <a:t>Actual situation looks like it will be recede to 1500 cfs beginning March 15. Unknown at this time when the elevated </a:t>
            </a:r>
            <a:r>
              <a:rPr lang="en-US" baseline="0" dirty="0" err="1" smtClean="0"/>
              <a:t>baseflows</a:t>
            </a:r>
            <a:r>
              <a:rPr lang="en-US" baseline="0" dirty="0" smtClean="0"/>
              <a:t> hydrograph will be visible.</a:t>
            </a:r>
          </a:p>
          <a:p>
            <a:pPr marL="171450" lvl="0" indent="-171450">
              <a:buFontTx/>
              <a:buChar char="-"/>
            </a:pPr>
            <a:r>
              <a:rPr lang="en-US" baseline="0" dirty="0" smtClean="0"/>
              <a:t>Pulses for spring chinook migration in July</a:t>
            </a:r>
          </a:p>
          <a:p>
            <a:pPr marL="628650" lvl="1" indent="-171450">
              <a:buFontTx/>
              <a:buChar char="-"/>
            </a:pPr>
            <a:r>
              <a:rPr lang="en-US" baseline="0" dirty="0" smtClean="0"/>
              <a:t>These are actually swapped in position to improve conditions for FYLFs</a:t>
            </a:r>
          </a:p>
          <a:p>
            <a:pPr marL="171450" lvl="0" indent="-171450">
              <a:buFontTx/>
              <a:buChar char="-"/>
            </a:pPr>
            <a:r>
              <a:rPr lang="en-US" baseline="0" dirty="0" smtClean="0"/>
              <a:t>Spring releases extend until August 28 or so</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23</a:t>
            </a:fld>
            <a:endParaRPr lang="en-US" dirty="0"/>
          </a:p>
        </p:txBody>
      </p:sp>
    </p:spTree>
    <p:extLst>
      <p:ext uri="{BB962C8B-B14F-4D97-AF65-F5344CB8AC3E}">
        <p14:creationId xmlns:p14="http://schemas.microsoft.com/office/powerpoint/2010/main" val="29495463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hydrograph</a:t>
            </a:r>
            <a:r>
              <a:rPr lang="en-US" baseline="0" dirty="0" smtClean="0"/>
              <a:t> shows the different options that we considered when deliberating how to approach SODs.</a:t>
            </a:r>
          </a:p>
          <a:p>
            <a:r>
              <a:rPr lang="en-US" baseline="0" dirty="0" smtClean="0"/>
              <a:t>Black line on the bottom is the actual elevated baseflow schedule that was approved by TMC for WY2023. Red line above the bottom black line is 1500cfs. Other red line is 3500 cfs.</a:t>
            </a:r>
          </a:p>
          <a:p>
            <a:r>
              <a:rPr lang="en-US" baseline="0" dirty="0" smtClean="0"/>
              <a:t>We also considered, but did not choose, to implement the elevated </a:t>
            </a:r>
            <a:r>
              <a:rPr lang="en-US" baseline="0" dirty="0" err="1" smtClean="0"/>
              <a:t>baseflows</a:t>
            </a:r>
            <a:r>
              <a:rPr lang="en-US" baseline="0" dirty="0" smtClean="0"/>
              <a:t> on top of the SODs. These are the other black lines.</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24</a:t>
            </a:fld>
            <a:endParaRPr lang="en-US" dirty="0"/>
          </a:p>
        </p:txBody>
      </p:sp>
    </p:spTree>
    <p:extLst>
      <p:ext uri="{BB962C8B-B14F-4D97-AF65-F5344CB8AC3E}">
        <p14:creationId xmlns:p14="http://schemas.microsoft.com/office/powerpoint/2010/main" val="5949277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F459B92-A3CC-4DC3-BCF9-0A3CFC3D6530}" type="datetimeFigureOut">
              <a:rPr lang="en-US" smtClean="0"/>
              <a:t>3/18/2025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1795113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459B92-A3CC-4DC3-BCF9-0A3CFC3D6530}" type="datetimeFigureOut">
              <a:rPr lang="en-US" smtClean="0"/>
              <a:t>3/18/2025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772627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F459B92-A3CC-4DC3-BCF9-0A3CFC3D6530}" type="datetimeFigureOut">
              <a:rPr lang="en-US" smtClean="0"/>
              <a:t>3/18/2025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3733268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F459B92-A3CC-4DC3-BCF9-0A3CFC3D6530}" type="datetimeFigureOut">
              <a:rPr lang="en-US" smtClean="0"/>
              <a:t>3/18/2025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4025591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F459B92-A3CC-4DC3-BCF9-0A3CFC3D6530}" type="datetimeFigureOut">
              <a:rPr lang="en-US" smtClean="0"/>
              <a:t>3/18/2025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2099184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459B92-A3CC-4DC3-BCF9-0A3CFC3D6530}" type="datetimeFigureOut">
              <a:rPr lang="en-US" smtClean="0"/>
              <a:t>3/18/2025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2073707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459B92-A3CC-4DC3-BCF9-0A3CFC3D6530}" type="datetimeFigureOut">
              <a:rPr lang="en-US" smtClean="0"/>
              <a:t>3/18/2025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3240664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F459B92-A3CC-4DC3-BCF9-0A3CFC3D6530}" type="datetimeFigureOut">
              <a:rPr lang="en-US" smtClean="0"/>
              <a:t>3/18/2025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2884145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F459B92-A3CC-4DC3-BCF9-0A3CFC3D6530}" type="datetimeFigureOut">
              <a:rPr lang="en-US" smtClean="0"/>
              <a:t>3/18/2025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14875474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459B92-A3CC-4DC3-BCF9-0A3CFC3D6530}" type="datetimeFigureOut">
              <a:rPr lang="en-US" smtClean="0"/>
              <a:t>3/18/2025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2784374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459B92-A3CC-4DC3-BCF9-0A3CFC3D6530}" type="datetimeFigureOut">
              <a:rPr lang="en-US" smtClean="0"/>
              <a:t>3/18/2025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3117391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459B92-A3CC-4DC3-BCF9-0A3CFC3D6530}" type="datetimeFigureOut">
              <a:rPr lang="en-US" smtClean="0"/>
              <a:t>3/18/2025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23EC2-0011-4557-8235-8A356D8EA95A}" type="slidenum">
              <a:rPr lang="en-US" smtClean="0"/>
              <a:t>‹#›</a:t>
            </a:fld>
            <a:endParaRPr lang="en-US" dirty="0"/>
          </a:p>
        </p:txBody>
      </p:sp>
    </p:spTree>
    <p:extLst>
      <p:ext uri="{BB962C8B-B14F-4D97-AF65-F5344CB8AC3E}">
        <p14:creationId xmlns:p14="http://schemas.microsoft.com/office/powerpoint/2010/main" val="1945682931"/>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1932676"/>
            <a:ext cx="9144000" cy="2387600"/>
          </a:xfrm>
        </p:spPr>
        <p:txBody>
          <a:bodyPr/>
          <a:lstStyle/>
          <a:p>
            <a:r>
              <a:rPr lang="en-US" dirty="0" smtClean="0"/>
              <a:t>WY2025 Spring Flow Recommendation</a:t>
            </a:r>
            <a:endParaRPr lang="en-US" dirty="0"/>
          </a:p>
        </p:txBody>
      </p:sp>
      <p:sp>
        <p:nvSpPr>
          <p:cNvPr id="3" name="Subtitle 2"/>
          <p:cNvSpPr>
            <a:spLocks noGrp="1"/>
          </p:cNvSpPr>
          <p:nvPr>
            <p:ph type="subTitle" idx="1"/>
          </p:nvPr>
        </p:nvSpPr>
        <p:spPr>
          <a:xfrm>
            <a:off x="3048000" y="4412351"/>
            <a:ext cx="9144000" cy="1655762"/>
          </a:xfrm>
        </p:spPr>
        <p:txBody>
          <a:bodyPr/>
          <a:lstStyle/>
          <a:p>
            <a:r>
              <a:rPr lang="en-US" dirty="0" smtClean="0"/>
              <a:t>Trinity River Restoration Program Flow Work Group</a:t>
            </a:r>
          </a:p>
          <a:p>
            <a:r>
              <a:rPr lang="en-US" dirty="0" smtClean="0"/>
              <a:t>Patrick Flynn – Coordinator</a:t>
            </a:r>
          </a:p>
          <a:p>
            <a:r>
              <a:rPr lang="en-US" sz="1800" dirty="0" smtClean="0"/>
              <a:t>TMC 03/19/2025</a:t>
            </a:r>
            <a:endParaRPr lang="en-US" sz="18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693" y="271305"/>
            <a:ext cx="3166759" cy="3166759"/>
          </a:xfrm>
          <a:prstGeom prst="rect">
            <a:avLst/>
          </a:prstGeom>
        </p:spPr>
      </p:pic>
    </p:spTree>
    <p:extLst>
      <p:ext uri="{BB962C8B-B14F-4D97-AF65-F5344CB8AC3E}">
        <p14:creationId xmlns:p14="http://schemas.microsoft.com/office/powerpoint/2010/main" val="8343194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03" y="421461"/>
            <a:ext cx="4979158" cy="1325563"/>
          </a:xfrm>
        </p:spPr>
        <p:txBody>
          <a:bodyPr/>
          <a:lstStyle/>
          <a:p>
            <a:r>
              <a:rPr lang="en-US" dirty="0" smtClean="0"/>
              <a:t>Table of Contents</a:t>
            </a:r>
            <a:endParaRPr lang="en-US" dirty="0"/>
          </a:p>
        </p:txBody>
      </p:sp>
      <p:sp>
        <p:nvSpPr>
          <p:cNvPr id="3" name="Content Placeholder 2"/>
          <p:cNvSpPr>
            <a:spLocks noGrp="1"/>
          </p:cNvSpPr>
          <p:nvPr>
            <p:ph idx="1"/>
          </p:nvPr>
        </p:nvSpPr>
        <p:spPr>
          <a:xfrm>
            <a:off x="1187602" y="1747024"/>
            <a:ext cx="7465743" cy="4611513"/>
          </a:xfrm>
        </p:spPr>
        <p:txBody>
          <a:bodyPr>
            <a:normAutofit/>
          </a:bodyPr>
          <a:lstStyle/>
          <a:p>
            <a:r>
              <a:rPr lang="en-US" dirty="0" smtClean="0"/>
              <a:t>Flow Planning Process</a:t>
            </a:r>
          </a:p>
          <a:p>
            <a:pPr lvl="1"/>
            <a:r>
              <a:rPr lang="en-US" dirty="0" smtClean="0"/>
              <a:t>Unique circumstances of WY2025</a:t>
            </a:r>
          </a:p>
          <a:p>
            <a:pPr lvl="2"/>
            <a:r>
              <a:rPr lang="en-US" dirty="0" smtClean="0"/>
              <a:t>Winter Flow project implementation</a:t>
            </a:r>
          </a:p>
          <a:p>
            <a:pPr lvl="2"/>
            <a:r>
              <a:rPr lang="en-US" dirty="0" smtClean="0"/>
              <a:t>Safety of Dams releases (SODs)</a:t>
            </a:r>
          </a:p>
          <a:p>
            <a:pPr lvl="1"/>
            <a:r>
              <a:rPr lang="en-US" dirty="0" smtClean="0"/>
              <a:t>Water Year scenarios</a:t>
            </a:r>
          </a:p>
          <a:p>
            <a:r>
              <a:rPr lang="en-US" dirty="0" smtClean="0"/>
              <a:t>Selected Hydrographs</a:t>
            </a:r>
          </a:p>
          <a:p>
            <a:pPr lvl="1"/>
            <a:r>
              <a:rPr lang="en-US" dirty="0" smtClean="0"/>
              <a:t>Why they were selected</a:t>
            </a:r>
          </a:p>
          <a:p>
            <a:r>
              <a:rPr lang="en-US" dirty="0" smtClean="0"/>
              <a:t>Recommendation from Flow WG to IDT/TMC</a:t>
            </a:r>
            <a:endParaRPr lang="en-US"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7072" y="267629"/>
            <a:ext cx="2817299" cy="2817299"/>
          </a:xfrm>
          <a:prstGeom prst="rect">
            <a:avLst/>
          </a:prstGeom>
        </p:spPr>
      </p:pic>
    </p:spTree>
    <p:extLst>
      <p:ext uri="{BB962C8B-B14F-4D97-AF65-F5344CB8AC3E}">
        <p14:creationId xmlns:p14="http://schemas.microsoft.com/office/powerpoint/2010/main" val="21935694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12380"/>
            <a:ext cx="10515600" cy="1325563"/>
          </a:xfrm>
        </p:spPr>
        <p:txBody>
          <a:bodyPr/>
          <a:lstStyle/>
          <a:p>
            <a:r>
              <a:rPr lang="en-US" dirty="0" smtClean="0"/>
              <a:t>Recent events:</a:t>
            </a:r>
            <a:endParaRPr lang="en-US" dirty="0"/>
          </a:p>
        </p:txBody>
      </p:sp>
      <p:sp>
        <p:nvSpPr>
          <p:cNvPr id="3" name="Content Placeholder 2"/>
          <p:cNvSpPr>
            <a:spLocks noGrp="1"/>
          </p:cNvSpPr>
          <p:nvPr>
            <p:ph idx="1"/>
          </p:nvPr>
        </p:nvSpPr>
        <p:spPr>
          <a:xfrm>
            <a:off x="838200" y="1537943"/>
            <a:ext cx="9347200" cy="4351338"/>
          </a:xfrm>
        </p:spPr>
        <p:txBody>
          <a:bodyPr>
            <a:normAutofit lnSpcReduction="10000"/>
          </a:bodyPr>
          <a:lstStyle/>
          <a:p>
            <a:pPr marL="514350" indent="-514350">
              <a:buFont typeface="+mj-lt"/>
              <a:buAutoNum type="arabicPeriod"/>
            </a:pPr>
            <a:r>
              <a:rPr lang="en-US" sz="3200" dirty="0" smtClean="0"/>
              <a:t>Trinity Management Council Motion - 9/18/2024</a:t>
            </a:r>
            <a:endParaRPr lang="en-US" i="1" dirty="0" smtClean="0"/>
          </a:p>
          <a:p>
            <a:pPr lvl="1"/>
            <a:r>
              <a:rPr lang="en-US" b="1" u="sng" dirty="0"/>
              <a:t>Motion</a:t>
            </a:r>
            <a:r>
              <a:rPr lang="en-US" b="1" u="sng" dirty="0" smtClean="0"/>
              <a:t>:</a:t>
            </a:r>
            <a:r>
              <a:rPr lang="en-US" b="1" dirty="0" smtClean="0"/>
              <a:t> </a:t>
            </a:r>
            <a:r>
              <a:rPr lang="en-US" b="1" dirty="0"/>
              <a:t>Radley Ott motions to Approve Flow WG WY2025 recommendation as presented in the </a:t>
            </a:r>
            <a:r>
              <a:rPr lang="en-US" b="1" dirty="0" smtClean="0"/>
              <a:t>September 2024 </a:t>
            </a:r>
            <a:r>
              <a:rPr lang="en-US" b="1" dirty="0"/>
              <a:t>IDT memo items </a:t>
            </a:r>
            <a:r>
              <a:rPr lang="en-US" b="1" dirty="0" smtClean="0"/>
              <a:t>1&amp;2</a:t>
            </a:r>
            <a:endParaRPr lang="en-US" dirty="0" smtClean="0"/>
          </a:p>
          <a:p>
            <a:pPr lvl="1"/>
            <a:r>
              <a:rPr lang="en-US" dirty="0" smtClean="0"/>
              <a:t>Item 1 was to implement winter flow as proposed by Trinity County</a:t>
            </a:r>
          </a:p>
          <a:p>
            <a:pPr lvl="1"/>
            <a:r>
              <a:rPr lang="en-US" dirty="0" smtClean="0"/>
              <a:t>Item 2 was to implement spring flows after April 15</a:t>
            </a:r>
          </a:p>
          <a:p>
            <a:pPr lvl="1"/>
            <a:endParaRPr lang="en-US" dirty="0"/>
          </a:p>
          <a:p>
            <a:pPr marL="514350" indent="-514350">
              <a:buFont typeface="+mj-lt"/>
              <a:buAutoNum type="arabicPeriod"/>
            </a:pPr>
            <a:r>
              <a:rPr lang="en-US" dirty="0" smtClean="0"/>
              <a:t>Hoopa Valley Tribe signed the FONSI for the Winter Flow EA on December 11, 2024</a:t>
            </a:r>
          </a:p>
          <a:p>
            <a:pPr lvl="1"/>
            <a:r>
              <a:rPr lang="en-US" dirty="0" smtClean="0"/>
              <a:t>This action (along with signature of the Yurok Tribe) allowed the Winter Flow project to go forward in its full and complete form, as intended</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40957" y="0"/>
            <a:ext cx="2461591" cy="2461591"/>
          </a:xfrm>
          <a:prstGeom prst="rect">
            <a:avLst/>
          </a:prstGeom>
        </p:spPr>
      </p:pic>
    </p:spTree>
    <p:extLst>
      <p:ext uri="{BB962C8B-B14F-4D97-AF65-F5344CB8AC3E}">
        <p14:creationId xmlns:p14="http://schemas.microsoft.com/office/powerpoint/2010/main" val="17426362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500" y="267629"/>
            <a:ext cx="5633361" cy="1325563"/>
          </a:xfrm>
        </p:spPr>
        <p:txBody>
          <a:bodyPr/>
          <a:lstStyle/>
          <a:p>
            <a:pPr algn="ctr"/>
            <a:r>
              <a:rPr lang="en-US" dirty="0" smtClean="0"/>
              <a:t>Flow Planning Process</a:t>
            </a:r>
            <a:endParaRPr lang="en-US"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7072" y="267629"/>
            <a:ext cx="2817299" cy="2817299"/>
          </a:xfrm>
          <a:prstGeom prst="rect">
            <a:avLst/>
          </a:prstGeom>
        </p:spPr>
      </p:pic>
      <p:sp>
        <p:nvSpPr>
          <p:cNvPr id="6" name="Title 1"/>
          <p:cNvSpPr txBox="1">
            <a:spLocks/>
          </p:cNvSpPr>
          <p:nvPr/>
        </p:nvSpPr>
        <p:spPr>
          <a:xfrm>
            <a:off x="857402" y="930410"/>
            <a:ext cx="497915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dirty="0" smtClean="0"/>
              <a:t>WY2025 was/is unique</a:t>
            </a:r>
            <a:endParaRPr lang="en-US" sz="3200" dirty="0"/>
          </a:p>
        </p:txBody>
      </p:sp>
      <p:sp>
        <p:nvSpPr>
          <p:cNvPr id="8" name="Content Placeholder 2"/>
          <p:cNvSpPr>
            <a:spLocks noGrp="1"/>
          </p:cNvSpPr>
          <p:nvPr>
            <p:ph idx="1"/>
          </p:nvPr>
        </p:nvSpPr>
        <p:spPr>
          <a:xfrm>
            <a:off x="857402" y="2026424"/>
            <a:ext cx="7465743" cy="4611513"/>
          </a:xfrm>
        </p:spPr>
        <p:txBody>
          <a:bodyPr>
            <a:normAutofit/>
          </a:bodyPr>
          <a:lstStyle/>
          <a:p>
            <a:r>
              <a:rPr lang="en-US" dirty="0"/>
              <a:t>Full implementation of the whole and complete Winter Flow Variability project for the first time</a:t>
            </a:r>
          </a:p>
          <a:p>
            <a:pPr lvl="1"/>
            <a:r>
              <a:rPr lang="en-US" dirty="0"/>
              <a:t>Hoopa Valley Tribe signed Winter Flow EA December 11, 2024</a:t>
            </a:r>
          </a:p>
          <a:p>
            <a:r>
              <a:rPr lang="en-US" dirty="0" smtClean="0"/>
              <a:t>Safety </a:t>
            </a:r>
            <a:r>
              <a:rPr lang="en-US" dirty="0"/>
              <a:t>of Dams (SOD) releases</a:t>
            </a:r>
          </a:p>
          <a:p>
            <a:pPr lvl="1"/>
            <a:r>
              <a:rPr lang="en-US" dirty="0"/>
              <a:t>Began January 1 at </a:t>
            </a:r>
            <a:r>
              <a:rPr lang="en-US" dirty="0" smtClean="0"/>
              <a:t>1,500 </a:t>
            </a:r>
            <a:r>
              <a:rPr lang="en-US" dirty="0"/>
              <a:t>cfs</a:t>
            </a:r>
          </a:p>
          <a:p>
            <a:pPr lvl="1"/>
            <a:r>
              <a:rPr lang="en-US" dirty="0"/>
              <a:t>Increased to </a:t>
            </a:r>
            <a:r>
              <a:rPr lang="en-US" dirty="0" smtClean="0"/>
              <a:t>3,500 </a:t>
            </a:r>
            <a:r>
              <a:rPr lang="en-US" dirty="0"/>
              <a:t>cfs around February 7. </a:t>
            </a:r>
            <a:r>
              <a:rPr lang="en-US" dirty="0" smtClean="0"/>
              <a:t>Reduced back down to 2,000 cfs by 3/15. Currently at 2,000 cfs</a:t>
            </a:r>
          </a:p>
          <a:p>
            <a:r>
              <a:rPr lang="en-US" dirty="0"/>
              <a:t>Four </a:t>
            </a:r>
            <a:r>
              <a:rPr lang="en-US" dirty="0" smtClean="0"/>
              <a:t>meetings total</a:t>
            </a:r>
            <a:r>
              <a:rPr lang="en-US" dirty="0"/>
              <a:t>: 2/6, 2/13, 2/19, 3/3</a:t>
            </a:r>
          </a:p>
          <a:p>
            <a:endParaRPr lang="en-US" dirty="0"/>
          </a:p>
        </p:txBody>
      </p:sp>
    </p:spTree>
    <p:extLst>
      <p:ext uri="{BB962C8B-B14F-4D97-AF65-F5344CB8AC3E}">
        <p14:creationId xmlns:p14="http://schemas.microsoft.com/office/powerpoint/2010/main" val="30321641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50031"/>
            <a:ext cx="7975600" cy="1325563"/>
          </a:xfrm>
        </p:spPr>
        <p:txBody>
          <a:bodyPr/>
          <a:lstStyle/>
          <a:p>
            <a:pPr algn="ctr"/>
            <a:r>
              <a:rPr lang="en-US" dirty="0" smtClean="0"/>
              <a:t>Implementation of Winter Flows in WY2025</a:t>
            </a:r>
            <a:endParaRPr lang="en-US" dirty="0"/>
          </a:p>
        </p:txBody>
      </p:sp>
      <p:sp>
        <p:nvSpPr>
          <p:cNvPr id="3" name="Content Placeholder 2"/>
          <p:cNvSpPr>
            <a:spLocks noGrp="1"/>
          </p:cNvSpPr>
          <p:nvPr>
            <p:ph idx="1"/>
          </p:nvPr>
        </p:nvSpPr>
        <p:spPr>
          <a:xfrm>
            <a:off x="838200" y="1825625"/>
            <a:ext cx="8802757" cy="4351338"/>
          </a:xfrm>
        </p:spPr>
        <p:txBody>
          <a:bodyPr>
            <a:normAutofit lnSpcReduction="10000"/>
          </a:bodyPr>
          <a:lstStyle/>
          <a:p>
            <a:pPr marL="0" indent="0">
              <a:buNone/>
            </a:pPr>
            <a:r>
              <a:rPr lang="en-US" sz="3200" u="sng" dirty="0" smtClean="0"/>
              <a:t>Quick WFV recap</a:t>
            </a:r>
          </a:p>
          <a:p>
            <a:pPr marL="0" indent="0">
              <a:buNone/>
            </a:pPr>
            <a:r>
              <a:rPr lang="en-US" sz="3200" dirty="0" smtClean="0"/>
              <a:t>Three periods:</a:t>
            </a:r>
          </a:p>
          <a:p>
            <a:pPr marL="971550" lvl="1" indent="-514350">
              <a:buFont typeface="+mj-lt"/>
              <a:buAutoNum type="arabicPeriod"/>
            </a:pPr>
            <a:r>
              <a:rPr lang="en-US" sz="2800" dirty="0" smtClean="0"/>
              <a:t>Synchronized storm pulse period from December 15 – February 14</a:t>
            </a:r>
          </a:p>
          <a:p>
            <a:pPr marL="971550" lvl="1" indent="-514350">
              <a:buFont typeface="+mj-lt"/>
              <a:buAutoNum type="arabicPeriod"/>
            </a:pPr>
            <a:r>
              <a:rPr lang="en-US" sz="2800" dirty="0" smtClean="0"/>
              <a:t>Elevated baseflow period from February 15 – April 14</a:t>
            </a:r>
          </a:p>
          <a:p>
            <a:pPr marL="971550" lvl="1" indent="-514350">
              <a:buFont typeface="+mj-lt"/>
              <a:buAutoNum type="arabicPeriod"/>
            </a:pPr>
            <a:r>
              <a:rPr lang="en-US" sz="2800" dirty="0" smtClean="0"/>
              <a:t>Second elevated baseflow period from March 16 – April 14</a:t>
            </a:r>
          </a:p>
          <a:p>
            <a:pPr lvl="2"/>
            <a:r>
              <a:rPr lang="en-US" sz="2400" dirty="0" smtClean="0"/>
              <a:t>Two “check-ins”</a:t>
            </a:r>
          </a:p>
          <a:p>
            <a:pPr lvl="3"/>
            <a:r>
              <a:rPr lang="en-US" sz="2000" dirty="0" smtClean="0"/>
              <a:t>One using the February 90% Bulletin 120 (B120) forecast</a:t>
            </a:r>
          </a:p>
          <a:p>
            <a:pPr lvl="3"/>
            <a:r>
              <a:rPr lang="en-US" sz="2000" dirty="0" smtClean="0"/>
              <a:t>One using the March 90% B120 forecast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40957" y="0"/>
            <a:ext cx="2461591" cy="2461591"/>
          </a:xfrm>
          <a:prstGeom prst="rect">
            <a:avLst/>
          </a:prstGeom>
        </p:spPr>
      </p:pic>
    </p:spTree>
    <p:extLst>
      <p:ext uri="{BB962C8B-B14F-4D97-AF65-F5344CB8AC3E}">
        <p14:creationId xmlns:p14="http://schemas.microsoft.com/office/powerpoint/2010/main" val="35595010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50031"/>
            <a:ext cx="7975600" cy="1325563"/>
          </a:xfrm>
        </p:spPr>
        <p:txBody>
          <a:bodyPr/>
          <a:lstStyle/>
          <a:p>
            <a:pPr algn="ctr"/>
            <a:r>
              <a:rPr lang="en-US" dirty="0" smtClean="0"/>
              <a:t>Implementation of Winter Flows in WY2025</a:t>
            </a:r>
            <a:endParaRPr lang="en-US" dirty="0"/>
          </a:p>
        </p:txBody>
      </p:sp>
      <p:sp>
        <p:nvSpPr>
          <p:cNvPr id="3" name="Content Placeholder 2"/>
          <p:cNvSpPr>
            <a:spLocks noGrp="1"/>
          </p:cNvSpPr>
          <p:nvPr>
            <p:ph idx="1"/>
          </p:nvPr>
        </p:nvSpPr>
        <p:spPr/>
        <p:txBody>
          <a:bodyPr>
            <a:normAutofit/>
          </a:bodyPr>
          <a:lstStyle/>
          <a:p>
            <a:pPr marL="0" indent="0">
              <a:buNone/>
            </a:pPr>
            <a:r>
              <a:rPr lang="en-US" sz="3200" u="sng" dirty="0" smtClean="0"/>
              <a:t>WY2025</a:t>
            </a:r>
          </a:p>
          <a:p>
            <a:pPr marL="514350" indent="-514350">
              <a:buFont typeface="+mj-lt"/>
              <a:buAutoNum type="arabicPeriod"/>
            </a:pPr>
            <a:r>
              <a:rPr lang="en-US" dirty="0" smtClean="0"/>
              <a:t>Synchronized flow event on December 23, 2024</a:t>
            </a:r>
          </a:p>
          <a:p>
            <a:pPr lvl="1"/>
            <a:r>
              <a:rPr lang="en-US" dirty="0" smtClean="0"/>
              <a:t>Used 60,000 acre-feet (af) of ROD water</a:t>
            </a:r>
          </a:p>
          <a:p>
            <a:pPr marL="514350" indent="-514350">
              <a:buFont typeface="+mj-lt"/>
              <a:buAutoNum type="arabicPeriod"/>
            </a:pPr>
            <a:r>
              <a:rPr lang="en-US" dirty="0" smtClean="0"/>
              <a:t>February B120 was just barely for a Normal water year</a:t>
            </a:r>
          </a:p>
          <a:p>
            <a:pPr lvl="1"/>
            <a:r>
              <a:rPr lang="en-US" dirty="0" smtClean="0"/>
              <a:t>Used 60,000 af of ROD water per WFV ruleset</a:t>
            </a:r>
          </a:p>
          <a:p>
            <a:pPr marL="514350" indent="-514350">
              <a:buFont typeface="+mj-lt"/>
              <a:buAutoNum type="arabicPeriod"/>
            </a:pPr>
            <a:r>
              <a:rPr lang="en-US" dirty="0" smtClean="0"/>
              <a:t>March B120 was solidly for a Wet year</a:t>
            </a:r>
          </a:p>
          <a:p>
            <a:pPr lvl="1"/>
            <a:r>
              <a:rPr lang="en-US" dirty="0" smtClean="0"/>
              <a:t>Used an additional 60,000 af of ROD </a:t>
            </a:r>
            <a:r>
              <a:rPr lang="en-US" dirty="0"/>
              <a:t>water per WFV </a:t>
            </a:r>
            <a:r>
              <a:rPr lang="en-US" dirty="0" smtClean="0"/>
              <a:t>ruleset</a:t>
            </a:r>
          </a:p>
          <a:p>
            <a:endParaRPr lang="en-US" dirty="0" smtClean="0"/>
          </a:p>
          <a:p>
            <a:r>
              <a:rPr lang="en-US" dirty="0" smtClean="0"/>
              <a:t>In total, 180,000 af of ROD water was released in the “winter period”</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40957" y="0"/>
            <a:ext cx="2461591" cy="2461591"/>
          </a:xfrm>
          <a:prstGeom prst="rect">
            <a:avLst/>
          </a:prstGeom>
        </p:spPr>
      </p:pic>
    </p:spTree>
    <p:extLst>
      <p:ext uri="{BB962C8B-B14F-4D97-AF65-F5344CB8AC3E}">
        <p14:creationId xmlns:p14="http://schemas.microsoft.com/office/powerpoint/2010/main" val="11496167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Safety of Dams releases</a:t>
            </a:r>
            <a:endParaRPr lang="en-US" dirty="0"/>
          </a:p>
        </p:txBody>
      </p:sp>
      <p:sp>
        <p:nvSpPr>
          <p:cNvPr id="3" name="Content Placeholder 2"/>
          <p:cNvSpPr>
            <a:spLocks noGrp="1"/>
          </p:cNvSpPr>
          <p:nvPr>
            <p:ph idx="1"/>
          </p:nvPr>
        </p:nvSpPr>
        <p:spPr>
          <a:xfrm>
            <a:off x="838200" y="1434353"/>
            <a:ext cx="8802757" cy="4742610"/>
          </a:xfrm>
        </p:spPr>
        <p:txBody>
          <a:bodyPr>
            <a:normAutofit fontScale="92500" lnSpcReduction="20000"/>
          </a:bodyPr>
          <a:lstStyle/>
          <a:p>
            <a:pPr lvl="1"/>
            <a:r>
              <a:rPr lang="en-US" dirty="0"/>
              <a:t>Began January 1 at </a:t>
            </a:r>
            <a:r>
              <a:rPr lang="en-US" dirty="0" smtClean="0"/>
              <a:t>1,500 </a:t>
            </a:r>
            <a:r>
              <a:rPr lang="en-US" dirty="0"/>
              <a:t>cfs</a:t>
            </a:r>
          </a:p>
          <a:p>
            <a:pPr lvl="1"/>
            <a:r>
              <a:rPr lang="en-US" dirty="0"/>
              <a:t>Increased to </a:t>
            </a:r>
            <a:r>
              <a:rPr lang="en-US" dirty="0" smtClean="0"/>
              <a:t>3,500 </a:t>
            </a:r>
            <a:r>
              <a:rPr lang="en-US" dirty="0"/>
              <a:t>cfs around February 7. Reduced back to </a:t>
            </a:r>
            <a:r>
              <a:rPr lang="en-US" dirty="0" smtClean="0"/>
              <a:t>2,000 </a:t>
            </a:r>
            <a:r>
              <a:rPr lang="en-US" dirty="0"/>
              <a:t>cfs by 3/15</a:t>
            </a:r>
          </a:p>
          <a:p>
            <a:endParaRPr lang="en-US" b="1" dirty="0" smtClean="0"/>
          </a:p>
          <a:p>
            <a:r>
              <a:rPr lang="en-US" dirty="0" smtClean="0"/>
              <a:t>Flow WG met on 2/6/25 to deliberate the most appropriate way to implement elevated </a:t>
            </a:r>
            <a:r>
              <a:rPr lang="en-US" dirty="0" err="1" smtClean="0"/>
              <a:t>baseflows</a:t>
            </a:r>
            <a:r>
              <a:rPr lang="en-US" dirty="0" smtClean="0"/>
              <a:t> during the winter period given the safety of dams (SOD) releases</a:t>
            </a:r>
          </a:p>
          <a:p>
            <a:endParaRPr lang="en-US" dirty="0"/>
          </a:p>
          <a:p>
            <a:r>
              <a:rPr lang="en-US" dirty="0" smtClean="0"/>
              <a:t>Chose to “implement” the elevated baseflow hydrographs that were approved by TMC in 2022 for implementation in WY2023</a:t>
            </a:r>
          </a:p>
          <a:p>
            <a:endParaRPr lang="en-US" dirty="0"/>
          </a:p>
          <a:p>
            <a:r>
              <a:rPr lang="en-US" dirty="0" smtClean="0"/>
              <a:t>Chose to model safety of dams releases for decision-making, but the safety of dams release volumes were not accounted for as winter flow volumes</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40957" y="0"/>
            <a:ext cx="2461591" cy="2461591"/>
          </a:xfrm>
          <a:prstGeom prst="rect">
            <a:avLst/>
          </a:prstGeom>
        </p:spPr>
      </p:pic>
    </p:spTree>
    <p:extLst>
      <p:ext uri="{BB962C8B-B14F-4D97-AF65-F5344CB8AC3E}">
        <p14:creationId xmlns:p14="http://schemas.microsoft.com/office/powerpoint/2010/main" val="3792217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Water Year Scenarios</a:t>
            </a:r>
            <a:endParaRPr lang="en-US" dirty="0"/>
          </a:p>
        </p:txBody>
      </p:sp>
      <p:sp>
        <p:nvSpPr>
          <p:cNvPr id="3" name="Content Placeholder 2"/>
          <p:cNvSpPr>
            <a:spLocks noGrp="1"/>
          </p:cNvSpPr>
          <p:nvPr>
            <p:ph idx="1"/>
          </p:nvPr>
        </p:nvSpPr>
        <p:spPr>
          <a:xfrm>
            <a:off x="906780" y="1533525"/>
            <a:ext cx="9011920" cy="4351338"/>
          </a:xfrm>
        </p:spPr>
        <p:txBody>
          <a:bodyPr>
            <a:normAutofit/>
          </a:bodyPr>
          <a:lstStyle/>
          <a:p>
            <a:r>
              <a:rPr lang="en-US" sz="2400" dirty="0" smtClean="0"/>
              <a:t>Two remaining scenarios possible (out of the three that are mentioned in the memo to IDT)</a:t>
            </a:r>
          </a:p>
          <a:p>
            <a:endParaRPr lang="en-US" sz="2400" dirty="0" smtClean="0"/>
          </a:p>
          <a:p>
            <a:endParaRPr lang="en-US" sz="2400" dirty="0" smtClean="0"/>
          </a:p>
          <a:p>
            <a:endParaRPr lang="en-US" sz="2400" dirty="0"/>
          </a:p>
          <a:p>
            <a:endParaRPr lang="en-US" sz="2400" dirty="0" smtClean="0"/>
          </a:p>
          <a:p>
            <a:r>
              <a:rPr lang="en-US" sz="2400" dirty="0" smtClean="0"/>
              <a:t>The most likely is Scenario #1. Unlikely that we will see an Extremely Wet year</a:t>
            </a:r>
          </a:p>
          <a:p>
            <a:endParaRPr lang="en-US" dirty="0" smtClean="0"/>
          </a:p>
          <a:p>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40957" y="0"/>
            <a:ext cx="2461591" cy="2461591"/>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4117763888"/>
              </p:ext>
            </p:extLst>
          </p:nvPr>
        </p:nvGraphicFramePr>
        <p:xfrm>
          <a:off x="1506220" y="2621232"/>
          <a:ext cx="7813040" cy="1166543"/>
        </p:xfrm>
        <a:graphic>
          <a:graphicData uri="http://schemas.openxmlformats.org/drawingml/2006/table">
            <a:tbl>
              <a:tblPr firstRow="1" firstCol="1" bandRow="1"/>
              <a:tblGrid>
                <a:gridCol w="1323340">
                  <a:extLst>
                    <a:ext uri="{9D8B030D-6E8A-4147-A177-3AD203B41FA5}">
                      <a16:colId xmlns:a16="http://schemas.microsoft.com/office/drawing/2014/main" val="2802640341"/>
                    </a:ext>
                  </a:extLst>
                </a:gridCol>
                <a:gridCol w="707570">
                  <a:extLst>
                    <a:ext uri="{9D8B030D-6E8A-4147-A177-3AD203B41FA5}">
                      <a16:colId xmlns:a16="http://schemas.microsoft.com/office/drawing/2014/main" val="2386127414"/>
                    </a:ext>
                  </a:extLst>
                </a:gridCol>
                <a:gridCol w="1108530">
                  <a:extLst>
                    <a:ext uri="{9D8B030D-6E8A-4147-A177-3AD203B41FA5}">
                      <a16:colId xmlns:a16="http://schemas.microsoft.com/office/drawing/2014/main" val="2089848502"/>
                    </a:ext>
                  </a:extLst>
                </a:gridCol>
                <a:gridCol w="1120039">
                  <a:extLst>
                    <a:ext uri="{9D8B030D-6E8A-4147-A177-3AD203B41FA5}">
                      <a16:colId xmlns:a16="http://schemas.microsoft.com/office/drawing/2014/main" val="3535590726"/>
                    </a:ext>
                  </a:extLst>
                </a:gridCol>
                <a:gridCol w="1585061">
                  <a:extLst>
                    <a:ext uri="{9D8B030D-6E8A-4147-A177-3AD203B41FA5}">
                      <a16:colId xmlns:a16="http://schemas.microsoft.com/office/drawing/2014/main" val="555707844"/>
                    </a:ext>
                  </a:extLst>
                </a:gridCol>
                <a:gridCol w="1968500">
                  <a:extLst>
                    <a:ext uri="{9D8B030D-6E8A-4147-A177-3AD203B41FA5}">
                      <a16:colId xmlns:a16="http://schemas.microsoft.com/office/drawing/2014/main" val="3816654352"/>
                    </a:ext>
                  </a:extLst>
                </a:gridCol>
              </a:tblGrid>
              <a:tr h="383778">
                <a:tc>
                  <a:txBody>
                    <a:bodyPr/>
                    <a:lstStyle/>
                    <a:p>
                      <a:pPr marL="0" marR="0">
                        <a:lnSpc>
                          <a:spcPct val="107000"/>
                        </a:lnSpc>
                        <a:spcBef>
                          <a:spcPts val="0"/>
                        </a:spcBef>
                        <a:spcAft>
                          <a:spcPts val="0"/>
                        </a:spcAft>
                      </a:pPr>
                      <a:r>
                        <a:rPr lang="en-US" sz="1600">
                          <a:effectLst/>
                          <a:latin typeface="Calibri" panose="020F0502020204030204" pitchFamily="34" charset="0"/>
                          <a:ea typeface="Calibri" panose="020F0502020204030204" pitchFamily="34" charset="0"/>
                          <a:cs typeface="Calibri" panose="020F0502020204030204" pitchFamily="34" charset="0"/>
                        </a:rPr>
                        <a:t>Scenario</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a:effectLst/>
                          <a:latin typeface="Calibri" panose="020F0502020204030204" pitchFamily="34" charset="0"/>
                          <a:ea typeface="Calibri" panose="020F0502020204030204" pitchFamily="34" charset="0"/>
                          <a:cs typeface="Calibri" panose="020F0502020204030204" pitchFamily="34" charset="0"/>
                        </a:rPr>
                        <a:t>Sync</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kern="100" dirty="0">
                          <a:effectLst/>
                          <a:latin typeface="Calibri" panose="020F0502020204030204" pitchFamily="34" charset="0"/>
                          <a:ea typeface="Calibri" panose="020F0502020204030204" pitchFamily="34" charset="0"/>
                          <a:cs typeface="Calibri" panose="020F0502020204030204" pitchFamily="34" charset="0"/>
                        </a:rPr>
                        <a:t>Feb B120</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kern="100">
                          <a:effectLst/>
                          <a:latin typeface="Calibri" panose="020F0502020204030204" pitchFamily="34" charset="0"/>
                          <a:ea typeface="Calibri" panose="020F0502020204030204" pitchFamily="34" charset="0"/>
                          <a:cs typeface="Calibri" panose="020F0502020204030204" pitchFamily="34" charset="0"/>
                        </a:rPr>
                        <a:t>Mar B120</a:t>
                      </a:r>
                      <a:endParaRPr lang="en-US"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kern="100">
                          <a:effectLst/>
                          <a:latin typeface="Calibri" panose="020F0502020204030204" pitchFamily="34" charset="0"/>
                          <a:ea typeface="Calibri" panose="020F0502020204030204" pitchFamily="34" charset="0"/>
                          <a:cs typeface="Calibri" panose="020F0502020204030204" pitchFamily="34" charset="0"/>
                        </a:rPr>
                        <a:t>Apr B120</a:t>
                      </a:r>
                      <a:endParaRPr lang="en-US"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kern="100" dirty="0">
                          <a:effectLst/>
                          <a:latin typeface="Calibri" panose="020F0502020204030204" pitchFamily="34" charset="0"/>
                          <a:ea typeface="Calibri" panose="020F0502020204030204" pitchFamily="34" charset="0"/>
                          <a:cs typeface="Calibri" panose="020F0502020204030204" pitchFamily="34" charset="0"/>
                        </a:rPr>
                        <a:t>Total released from Dec 16-Apr 15</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829021"/>
                  </a:ext>
                </a:extLst>
              </a:tr>
              <a:tr h="383778">
                <a:tc>
                  <a:txBody>
                    <a:bodyPr/>
                    <a:lstStyle/>
                    <a:p>
                      <a:pPr marL="0" marR="0">
                        <a:lnSpc>
                          <a:spcPct val="107000"/>
                        </a:lnSpc>
                        <a:spcBef>
                          <a:spcPts val="0"/>
                        </a:spcBef>
                        <a:spcAft>
                          <a:spcPts val="0"/>
                        </a:spcAft>
                      </a:pPr>
                      <a:r>
                        <a:rPr lang="en-US" sz="1600" kern="100" dirty="0">
                          <a:effectLst/>
                          <a:latin typeface="Calibri" panose="020F0502020204030204" pitchFamily="34" charset="0"/>
                          <a:ea typeface="Calibri" panose="020F0502020204030204" pitchFamily="34" charset="0"/>
                          <a:cs typeface="Calibri" panose="020F0502020204030204" pitchFamily="34" charset="0"/>
                        </a:rPr>
                        <a:t>1</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kern="100">
                          <a:effectLst/>
                          <a:latin typeface="Calibri" panose="020F0502020204030204" pitchFamily="34" charset="0"/>
                          <a:ea typeface="Calibri" panose="020F0502020204030204" pitchFamily="34" charset="0"/>
                          <a:cs typeface="Calibri" panose="020F0502020204030204" pitchFamily="34" charset="0"/>
                        </a:rPr>
                        <a:t>60k</a:t>
                      </a:r>
                      <a:endParaRPr lang="en-US"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kern="100">
                          <a:effectLst/>
                          <a:latin typeface="Calibri" panose="020F0502020204030204" pitchFamily="34" charset="0"/>
                          <a:ea typeface="Calibri" panose="020F0502020204030204" pitchFamily="34" charset="0"/>
                          <a:cs typeface="Calibri" panose="020F0502020204030204" pitchFamily="34" charset="0"/>
                        </a:rPr>
                        <a:t>Norm-60k</a:t>
                      </a:r>
                      <a:endParaRPr lang="en-US"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kern="100">
                          <a:effectLst/>
                          <a:latin typeface="Calibri" panose="020F0502020204030204" pitchFamily="34" charset="0"/>
                          <a:ea typeface="Calibri" panose="020F0502020204030204" pitchFamily="34" charset="0"/>
                          <a:cs typeface="Calibri" panose="020F0502020204030204" pitchFamily="34" charset="0"/>
                        </a:rPr>
                        <a:t>Wet-60k</a:t>
                      </a:r>
                      <a:endParaRPr lang="en-US"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kern="100">
                          <a:effectLst/>
                          <a:latin typeface="Calibri" panose="020F0502020204030204" pitchFamily="34" charset="0"/>
                          <a:ea typeface="Calibri" panose="020F0502020204030204" pitchFamily="34" charset="0"/>
                          <a:cs typeface="Calibri" panose="020F0502020204030204" pitchFamily="34" charset="0"/>
                        </a:rPr>
                        <a:t>Wet</a:t>
                      </a:r>
                      <a:endParaRPr lang="en-US"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kern="100" dirty="0">
                          <a:effectLst/>
                          <a:latin typeface="Calibri" panose="020F0502020204030204" pitchFamily="34" charset="0"/>
                          <a:ea typeface="Calibri" panose="020F0502020204030204" pitchFamily="34" charset="0"/>
                          <a:cs typeface="Calibri" panose="020F0502020204030204" pitchFamily="34" charset="0"/>
                        </a:rPr>
                        <a:t>180kaf</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83189341"/>
                  </a:ext>
                </a:extLst>
              </a:tr>
              <a:tr h="0">
                <a:tc>
                  <a:txBody>
                    <a:bodyPr/>
                    <a:lstStyle/>
                    <a:p>
                      <a:pPr marL="0" marR="0">
                        <a:lnSpc>
                          <a:spcPct val="107000"/>
                        </a:lnSpc>
                        <a:spcBef>
                          <a:spcPts val="0"/>
                        </a:spcBef>
                        <a:spcAft>
                          <a:spcPts val="0"/>
                        </a:spcAft>
                      </a:pPr>
                      <a:r>
                        <a:rPr lang="en-US" sz="1600" kern="100" dirty="0" smtClean="0">
                          <a:effectLst/>
                          <a:latin typeface="Calibri" panose="020F0502020204030204" pitchFamily="34" charset="0"/>
                          <a:ea typeface="Calibri" panose="020F0502020204030204" pitchFamily="34" charset="0"/>
                          <a:cs typeface="Calibri" panose="020F0502020204030204" pitchFamily="34" charset="0"/>
                        </a:rPr>
                        <a:t>2</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kern="100">
                          <a:effectLst/>
                          <a:latin typeface="Calibri" panose="020F0502020204030204" pitchFamily="34" charset="0"/>
                          <a:ea typeface="Calibri" panose="020F0502020204030204" pitchFamily="34" charset="0"/>
                          <a:cs typeface="Calibri" panose="020F0502020204030204" pitchFamily="34" charset="0"/>
                        </a:rPr>
                        <a:t>60k</a:t>
                      </a:r>
                      <a:endParaRPr lang="en-US"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kern="100">
                          <a:effectLst/>
                          <a:latin typeface="Calibri" panose="020F0502020204030204" pitchFamily="34" charset="0"/>
                          <a:ea typeface="Calibri" panose="020F0502020204030204" pitchFamily="34" charset="0"/>
                          <a:cs typeface="Calibri" panose="020F0502020204030204" pitchFamily="34" charset="0"/>
                        </a:rPr>
                        <a:t>Norm-60k</a:t>
                      </a:r>
                      <a:endParaRPr lang="en-US"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kern="100" dirty="0">
                          <a:effectLst/>
                          <a:latin typeface="Calibri" panose="020F0502020204030204" pitchFamily="34" charset="0"/>
                          <a:ea typeface="Calibri" panose="020F0502020204030204" pitchFamily="34" charset="0"/>
                          <a:cs typeface="Calibri" panose="020F0502020204030204" pitchFamily="34" charset="0"/>
                        </a:rPr>
                        <a:t>Wet-60k</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kern="100" dirty="0">
                          <a:effectLst/>
                          <a:latin typeface="Calibri" panose="020F0502020204030204" pitchFamily="34" charset="0"/>
                          <a:ea typeface="Calibri" panose="020F0502020204030204" pitchFamily="34" charset="0"/>
                          <a:cs typeface="Calibri" panose="020F0502020204030204" pitchFamily="34" charset="0"/>
                        </a:rPr>
                        <a:t>Ex. Wet</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kern="100" dirty="0">
                          <a:effectLst/>
                          <a:latin typeface="Calibri" panose="020F0502020204030204" pitchFamily="34" charset="0"/>
                          <a:ea typeface="Calibri" panose="020F0502020204030204" pitchFamily="34" charset="0"/>
                          <a:cs typeface="Calibri" panose="020F0502020204030204" pitchFamily="34" charset="0"/>
                        </a:rPr>
                        <a:t>180kaf</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6159" marR="96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11632038"/>
                  </a:ext>
                </a:extLst>
              </a:tr>
            </a:tbl>
          </a:graphicData>
        </a:graphic>
      </p:graphicFrame>
      <p:cxnSp>
        <p:nvCxnSpPr>
          <p:cNvPr id="7" name="Straight Arrow Connector 6"/>
          <p:cNvCxnSpPr/>
          <p:nvPr/>
        </p:nvCxnSpPr>
        <p:spPr>
          <a:xfrm flipH="1">
            <a:off x="9319260" y="3302000"/>
            <a:ext cx="1450340" cy="0"/>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6921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Hydrograph Development</a:t>
            </a:r>
            <a:endParaRPr lang="en-US" dirty="0"/>
          </a:p>
        </p:txBody>
      </p:sp>
      <p:sp>
        <p:nvSpPr>
          <p:cNvPr id="3" name="Content Placeholder 2"/>
          <p:cNvSpPr>
            <a:spLocks noGrp="1"/>
          </p:cNvSpPr>
          <p:nvPr>
            <p:ph idx="1"/>
          </p:nvPr>
        </p:nvSpPr>
        <p:spPr>
          <a:xfrm>
            <a:off x="838200" y="1825625"/>
            <a:ext cx="9283700" cy="4351338"/>
          </a:xfrm>
        </p:spPr>
        <p:txBody>
          <a:bodyPr/>
          <a:lstStyle/>
          <a:p>
            <a:r>
              <a:rPr lang="en-US" dirty="0"/>
              <a:t>Elected to develop one hydrograph that focused on riparian objectives, and one that focused on geomorphic/fish objectives per likely water year </a:t>
            </a:r>
            <a:r>
              <a:rPr lang="en-US" dirty="0" smtClean="0"/>
              <a:t>scenario</a:t>
            </a:r>
          </a:p>
          <a:p>
            <a:r>
              <a:rPr lang="en-US" dirty="0" smtClean="0"/>
              <a:t>Reviewed Decision Support System (DSS) results</a:t>
            </a:r>
          </a:p>
          <a:p>
            <a:r>
              <a:rPr lang="en-US" dirty="0" smtClean="0"/>
              <a:t>Chose most appropriate set of hydrographs for implementation by a consensus decision</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40957" y="0"/>
            <a:ext cx="2461591" cy="2461591"/>
          </a:xfrm>
          <a:prstGeom prst="rect">
            <a:avLst/>
          </a:prstGeom>
        </p:spPr>
      </p:pic>
      <p:sp>
        <p:nvSpPr>
          <p:cNvPr id="5" name="TextBox 4"/>
          <p:cNvSpPr txBox="1"/>
          <p:nvPr/>
        </p:nvSpPr>
        <p:spPr>
          <a:xfrm>
            <a:off x="476451" y="5194300"/>
            <a:ext cx="11239103" cy="584775"/>
          </a:xfrm>
          <a:prstGeom prst="rect">
            <a:avLst/>
          </a:prstGeom>
          <a:noFill/>
        </p:spPr>
        <p:txBody>
          <a:bodyPr wrap="none" rtlCol="0">
            <a:spAutoFit/>
          </a:bodyPr>
          <a:lstStyle/>
          <a:p>
            <a:pPr algn="ctr"/>
            <a:r>
              <a:rPr lang="en-US" sz="3200" dirty="0" smtClean="0"/>
              <a:t>Geomorphic/Fish Hydrographs were selected for recommendation</a:t>
            </a:r>
            <a:endParaRPr lang="en-US" sz="3200" dirty="0"/>
          </a:p>
        </p:txBody>
      </p:sp>
    </p:spTree>
    <p:extLst>
      <p:ext uri="{BB962C8B-B14F-4D97-AF65-F5344CB8AC3E}">
        <p14:creationId xmlns:p14="http://schemas.microsoft.com/office/powerpoint/2010/main" val="41060741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76600" y="2701925"/>
            <a:ext cx="5927558" cy="1325563"/>
          </a:xfrm>
        </p:spPr>
        <p:txBody>
          <a:bodyPr/>
          <a:lstStyle/>
          <a:p>
            <a:r>
              <a:rPr lang="en-US" dirty="0" smtClean="0"/>
              <a:t>Considered </a:t>
            </a:r>
            <a:r>
              <a:rPr lang="en-US" dirty="0" smtClean="0"/>
              <a:t>Hydrographs</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40957" y="0"/>
            <a:ext cx="2461591" cy="2461591"/>
          </a:xfrm>
          <a:prstGeom prst="rect">
            <a:avLst/>
          </a:prstGeom>
        </p:spPr>
      </p:pic>
    </p:spTree>
    <p:extLst>
      <p:ext uri="{BB962C8B-B14F-4D97-AF65-F5344CB8AC3E}">
        <p14:creationId xmlns:p14="http://schemas.microsoft.com/office/powerpoint/2010/main" val="2854393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433019B5-06C2-B3CA-7298-88E7564EED94}"/>
              </a:ext>
            </a:extLst>
          </p:cNvPr>
          <p:cNvGraphicFramePr>
            <a:graphicFrameLocks noGrp="1"/>
          </p:cNvGraphicFramePr>
          <p:nvPr>
            <p:extLst>
              <p:ext uri="{D42A27DB-BD31-4B8C-83A1-F6EECF244321}">
                <p14:modId xmlns:p14="http://schemas.microsoft.com/office/powerpoint/2010/main" val="401131794"/>
              </p:ext>
            </p:extLst>
          </p:nvPr>
        </p:nvGraphicFramePr>
        <p:xfrm>
          <a:off x="2496065" y="0"/>
          <a:ext cx="9445109" cy="6860678"/>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172994" y="172994"/>
            <a:ext cx="2953265" cy="523220"/>
          </a:xfrm>
          <a:prstGeom prst="rect">
            <a:avLst/>
          </a:prstGeom>
          <a:noFill/>
        </p:spPr>
        <p:txBody>
          <a:bodyPr wrap="square" rtlCol="0">
            <a:spAutoFit/>
          </a:bodyPr>
          <a:lstStyle/>
          <a:p>
            <a:r>
              <a:rPr lang="en-US" sz="2800" dirty="0" smtClean="0"/>
              <a:t>Hydrograph A</a:t>
            </a:r>
            <a:endParaRPr lang="en-US" sz="2800" dirty="0"/>
          </a:p>
        </p:txBody>
      </p:sp>
      <p:sp>
        <p:nvSpPr>
          <p:cNvPr id="6" name="TextBox 5"/>
          <p:cNvSpPr txBox="1"/>
          <p:nvPr/>
        </p:nvSpPr>
        <p:spPr>
          <a:xfrm>
            <a:off x="9019682" y="2177245"/>
            <a:ext cx="1717393" cy="307777"/>
          </a:xfrm>
          <a:prstGeom prst="rect">
            <a:avLst/>
          </a:prstGeom>
          <a:noFill/>
          <a:ln>
            <a:noFill/>
          </a:ln>
        </p:spPr>
        <p:txBody>
          <a:bodyPr wrap="none" rtlCol="0">
            <a:spAutoFit/>
          </a:bodyPr>
          <a:lstStyle/>
          <a:p>
            <a:pPr algn="ctr"/>
            <a:r>
              <a:rPr lang="en-US" sz="1400" dirty="0" smtClean="0">
                <a:solidFill>
                  <a:schemeClr val="accent2">
                    <a:lumMod val="50000"/>
                  </a:schemeClr>
                </a:solidFill>
              </a:rPr>
              <a:t>Broad Swell of Water</a:t>
            </a:r>
            <a:endParaRPr lang="en-US" sz="1400" dirty="0">
              <a:solidFill>
                <a:schemeClr val="accent2">
                  <a:lumMod val="50000"/>
                </a:schemeClr>
              </a:solidFill>
            </a:endParaRPr>
          </a:p>
        </p:txBody>
      </p:sp>
      <p:cxnSp>
        <p:nvCxnSpPr>
          <p:cNvPr id="7" name="Straight Arrow Connector 6"/>
          <p:cNvCxnSpPr/>
          <p:nvPr/>
        </p:nvCxnSpPr>
        <p:spPr>
          <a:xfrm flipH="1">
            <a:off x="8618223" y="2462131"/>
            <a:ext cx="847551" cy="1122767"/>
          </a:xfrm>
          <a:prstGeom prst="straightConnector1">
            <a:avLst/>
          </a:prstGeom>
          <a:ln w="1905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00268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 name="Chart 27">
            <a:extLst>
              <a:ext uri="{FF2B5EF4-FFF2-40B4-BE49-F238E27FC236}">
                <a16:creationId xmlns:a16="http://schemas.microsoft.com/office/drawing/2014/main" id="{1101133E-90BF-4107-BAE0-4332B245F05E}"/>
              </a:ext>
            </a:extLst>
          </p:cNvPr>
          <p:cNvGraphicFramePr>
            <a:graphicFrameLocks/>
          </p:cNvGraphicFramePr>
          <p:nvPr>
            <p:extLst>
              <p:ext uri="{D42A27DB-BD31-4B8C-83A1-F6EECF244321}">
                <p14:modId xmlns:p14="http://schemas.microsoft.com/office/powerpoint/2010/main" val="2101242064"/>
              </p:ext>
            </p:extLst>
          </p:nvPr>
        </p:nvGraphicFramePr>
        <p:xfrm>
          <a:off x="731775" y="621508"/>
          <a:ext cx="10587760" cy="5843277"/>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p:cNvSpPr txBox="1"/>
          <p:nvPr/>
        </p:nvSpPr>
        <p:spPr>
          <a:xfrm>
            <a:off x="543698" y="264045"/>
            <a:ext cx="8302818" cy="461665"/>
          </a:xfrm>
          <a:prstGeom prst="rect">
            <a:avLst/>
          </a:prstGeom>
          <a:noFill/>
        </p:spPr>
        <p:txBody>
          <a:bodyPr wrap="square" rtlCol="0">
            <a:spAutoFit/>
          </a:bodyPr>
          <a:lstStyle/>
          <a:p>
            <a:r>
              <a:rPr lang="en-US" sz="2400" dirty="0" smtClean="0"/>
              <a:t>Hydrograph B                     Normal–Wet–Wet w/ Geomorphic Peak</a:t>
            </a:r>
            <a:endParaRPr lang="en-US" sz="2400" dirty="0"/>
          </a:p>
        </p:txBody>
      </p:sp>
      <p:sp>
        <p:nvSpPr>
          <p:cNvPr id="16" name="TextBox 15"/>
          <p:cNvSpPr txBox="1"/>
          <p:nvPr/>
        </p:nvSpPr>
        <p:spPr>
          <a:xfrm>
            <a:off x="6724451" y="1988227"/>
            <a:ext cx="2234138" cy="307777"/>
          </a:xfrm>
          <a:prstGeom prst="rect">
            <a:avLst/>
          </a:prstGeom>
          <a:noFill/>
          <a:ln>
            <a:noFill/>
          </a:ln>
        </p:spPr>
        <p:txBody>
          <a:bodyPr wrap="none" rtlCol="0">
            <a:spAutoFit/>
          </a:bodyPr>
          <a:lstStyle/>
          <a:p>
            <a:pPr algn="ctr"/>
            <a:r>
              <a:rPr lang="en-US" sz="1400" dirty="0" smtClean="0">
                <a:solidFill>
                  <a:schemeClr val="accent2">
                    <a:lumMod val="50000"/>
                  </a:schemeClr>
                </a:solidFill>
              </a:rPr>
              <a:t>Geomorphic peak </a:t>
            </a:r>
            <a:r>
              <a:rPr lang="en-US" sz="1400" b="1" dirty="0" smtClean="0">
                <a:solidFill>
                  <a:schemeClr val="accent2">
                    <a:lumMod val="50000"/>
                  </a:schemeClr>
                </a:solidFill>
              </a:rPr>
              <a:t>(7800 cfs)</a:t>
            </a:r>
            <a:endParaRPr lang="en-US" sz="1400" b="1" dirty="0">
              <a:solidFill>
                <a:schemeClr val="accent2">
                  <a:lumMod val="50000"/>
                </a:schemeClr>
              </a:solidFill>
            </a:endParaRPr>
          </a:p>
        </p:txBody>
      </p:sp>
      <p:sp>
        <p:nvSpPr>
          <p:cNvPr id="17" name="TextBox 16"/>
          <p:cNvSpPr txBox="1"/>
          <p:nvPr/>
        </p:nvSpPr>
        <p:spPr>
          <a:xfrm>
            <a:off x="7364917" y="2893937"/>
            <a:ext cx="1517596" cy="307777"/>
          </a:xfrm>
          <a:prstGeom prst="rect">
            <a:avLst/>
          </a:prstGeom>
          <a:noFill/>
          <a:ln>
            <a:noFill/>
          </a:ln>
        </p:spPr>
        <p:txBody>
          <a:bodyPr wrap="none" rtlCol="0">
            <a:spAutoFit/>
          </a:bodyPr>
          <a:lstStyle/>
          <a:p>
            <a:pPr algn="ctr"/>
            <a:r>
              <a:rPr lang="en-US" sz="1400" dirty="0" smtClean="0">
                <a:solidFill>
                  <a:schemeClr val="accent2">
                    <a:lumMod val="50000"/>
                  </a:schemeClr>
                </a:solidFill>
              </a:rPr>
              <a:t>Riparian recession</a:t>
            </a:r>
            <a:endParaRPr lang="en-US" sz="1400" dirty="0">
              <a:solidFill>
                <a:schemeClr val="accent2">
                  <a:lumMod val="50000"/>
                </a:schemeClr>
              </a:solidFill>
            </a:endParaRPr>
          </a:p>
        </p:txBody>
      </p:sp>
      <p:sp>
        <p:nvSpPr>
          <p:cNvPr id="18" name="TextBox 17"/>
          <p:cNvSpPr txBox="1"/>
          <p:nvPr/>
        </p:nvSpPr>
        <p:spPr>
          <a:xfrm>
            <a:off x="7322440" y="4223226"/>
            <a:ext cx="2529347" cy="307777"/>
          </a:xfrm>
          <a:prstGeom prst="rect">
            <a:avLst/>
          </a:prstGeom>
          <a:noFill/>
          <a:ln>
            <a:noFill/>
          </a:ln>
        </p:spPr>
        <p:txBody>
          <a:bodyPr wrap="none" rtlCol="0">
            <a:spAutoFit/>
          </a:bodyPr>
          <a:lstStyle/>
          <a:p>
            <a:pPr algn="ctr"/>
            <a:r>
              <a:rPr lang="en-US" sz="1400" dirty="0" smtClean="0">
                <a:solidFill>
                  <a:schemeClr val="accent2">
                    <a:lumMod val="50000"/>
                  </a:schemeClr>
                </a:solidFill>
              </a:rPr>
              <a:t>Spring Chinook migration pulses</a:t>
            </a:r>
            <a:endParaRPr lang="en-US" sz="1400" dirty="0">
              <a:solidFill>
                <a:schemeClr val="accent2">
                  <a:lumMod val="50000"/>
                </a:schemeClr>
              </a:solidFill>
            </a:endParaRPr>
          </a:p>
        </p:txBody>
      </p:sp>
      <p:cxnSp>
        <p:nvCxnSpPr>
          <p:cNvPr id="19" name="Straight Arrow Connector 18"/>
          <p:cNvCxnSpPr/>
          <p:nvPr/>
        </p:nvCxnSpPr>
        <p:spPr>
          <a:xfrm>
            <a:off x="8145520" y="4502209"/>
            <a:ext cx="79644" cy="954821"/>
          </a:xfrm>
          <a:prstGeom prst="straightConnector1">
            <a:avLst/>
          </a:prstGeom>
          <a:ln w="1905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8679953" y="4565282"/>
            <a:ext cx="278636" cy="823190"/>
          </a:xfrm>
          <a:prstGeom prst="straightConnector1">
            <a:avLst/>
          </a:prstGeom>
          <a:ln w="1905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flipV="1">
            <a:off x="6525313" y="1464173"/>
            <a:ext cx="676500" cy="546945"/>
          </a:xfrm>
          <a:prstGeom prst="straightConnector1">
            <a:avLst/>
          </a:prstGeom>
          <a:ln w="1905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6863564" y="3178823"/>
            <a:ext cx="847551" cy="1122767"/>
          </a:xfrm>
          <a:prstGeom prst="straightConnector1">
            <a:avLst/>
          </a:prstGeom>
          <a:ln w="1905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40957" y="0"/>
            <a:ext cx="2461591" cy="2461591"/>
          </a:xfrm>
          <a:prstGeom prst="rect">
            <a:avLst/>
          </a:prstGeom>
        </p:spPr>
      </p:pic>
    </p:spTree>
    <p:extLst>
      <p:ext uri="{BB962C8B-B14F-4D97-AF65-F5344CB8AC3E}">
        <p14:creationId xmlns:p14="http://schemas.microsoft.com/office/powerpoint/2010/main" val="5805034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433019B5-06C2-B3CA-7298-88E7564EED94}"/>
              </a:ext>
            </a:extLst>
          </p:cNvPr>
          <p:cNvGraphicFramePr>
            <a:graphicFrameLocks noGrp="1"/>
          </p:cNvGraphicFramePr>
          <p:nvPr>
            <p:extLst>
              <p:ext uri="{D42A27DB-BD31-4B8C-83A1-F6EECF244321}">
                <p14:modId xmlns:p14="http://schemas.microsoft.com/office/powerpoint/2010/main" val="2245796650"/>
              </p:ext>
            </p:extLst>
          </p:nvPr>
        </p:nvGraphicFramePr>
        <p:xfrm>
          <a:off x="2339117" y="0"/>
          <a:ext cx="9441420" cy="6857999"/>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172994" y="172994"/>
            <a:ext cx="2953265" cy="523220"/>
          </a:xfrm>
          <a:prstGeom prst="rect">
            <a:avLst/>
          </a:prstGeom>
          <a:noFill/>
        </p:spPr>
        <p:txBody>
          <a:bodyPr wrap="square" rtlCol="0">
            <a:spAutoFit/>
          </a:bodyPr>
          <a:lstStyle/>
          <a:p>
            <a:r>
              <a:rPr lang="en-US" sz="2800" dirty="0" smtClean="0"/>
              <a:t>Hydrograph C</a:t>
            </a:r>
            <a:endParaRPr lang="en-US" sz="2800" dirty="0"/>
          </a:p>
        </p:txBody>
      </p:sp>
      <p:sp>
        <p:nvSpPr>
          <p:cNvPr id="6" name="TextBox 5"/>
          <p:cNvSpPr txBox="1"/>
          <p:nvPr/>
        </p:nvSpPr>
        <p:spPr>
          <a:xfrm>
            <a:off x="9032039" y="1979537"/>
            <a:ext cx="1717393" cy="307777"/>
          </a:xfrm>
          <a:prstGeom prst="rect">
            <a:avLst/>
          </a:prstGeom>
          <a:noFill/>
          <a:ln>
            <a:noFill/>
          </a:ln>
        </p:spPr>
        <p:txBody>
          <a:bodyPr wrap="none" rtlCol="0">
            <a:spAutoFit/>
          </a:bodyPr>
          <a:lstStyle/>
          <a:p>
            <a:pPr algn="ctr"/>
            <a:r>
              <a:rPr lang="en-US" sz="1400" dirty="0" smtClean="0">
                <a:solidFill>
                  <a:schemeClr val="accent2">
                    <a:lumMod val="50000"/>
                  </a:schemeClr>
                </a:solidFill>
              </a:rPr>
              <a:t>Broad Swell of Water</a:t>
            </a:r>
            <a:endParaRPr lang="en-US" sz="1400" dirty="0">
              <a:solidFill>
                <a:schemeClr val="accent2">
                  <a:lumMod val="50000"/>
                </a:schemeClr>
              </a:solidFill>
            </a:endParaRPr>
          </a:p>
        </p:txBody>
      </p:sp>
      <p:cxnSp>
        <p:nvCxnSpPr>
          <p:cNvPr id="7" name="Straight Arrow Connector 6"/>
          <p:cNvCxnSpPr/>
          <p:nvPr/>
        </p:nvCxnSpPr>
        <p:spPr>
          <a:xfrm flipH="1">
            <a:off x="8630580" y="2264423"/>
            <a:ext cx="847551" cy="1122767"/>
          </a:xfrm>
          <a:prstGeom prst="straightConnector1">
            <a:avLst/>
          </a:prstGeom>
          <a:ln w="1905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6365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01283" y="246369"/>
            <a:ext cx="9940653" cy="461665"/>
          </a:xfrm>
          <a:prstGeom prst="rect">
            <a:avLst/>
          </a:prstGeom>
          <a:noFill/>
        </p:spPr>
        <p:txBody>
          <a:bodyPr wrap="square" rtlCol="0">
            <a:spAutoFit/>
          </a:bodyPr>
          <a:lstStyle/>
          <a:p>
            <a:r>
              <a:rPr lang="en-US" sz="2400" dirty="0" smtClean="0"/>
              <a:t>Hydrograph D                        Normal-Wet-Extremely Wet w/ Geomorphic Peak</a:t>
            </a:r>
            <a:endParaRPr lang="en-US" sz="2400" b="1" dirty="0"/>
          </a:p>
        </p:txBody>
      </p:sp>
      <p:graphicFrame>
        <p:nvGraphicFramePr>
          <p:cNvPr id="5" name="Chart 4">
            <a:extLst>
              <a:ext uri="{FF2B5EF4-FFF2-40B4-BE49-F238E27FC236}">
                <a16:creationId xmlns:a16="http://schemas.microsoft.com/office/drawing/2014/main" id="{F3679564-F73C-9A21-AF21-6641C62A8BFB}"/>
              </a:ext>
            </a:extLst>
          </p:cNvPr>
          <p:cNvGraphicFramePr>
            <a:graphicFrameLocks/>
          </p:cNvGraphicFramePr>
          <p:nvPr>
            <p:extLst>
              <p:ext uri="{D42A27DB-BD31-4B8C-83A1-F6EECF244321}">
                <p14:modId xmlns:p14="http://schemas.microsoft.com/office/powerpoint/2010/main" val="905275861"/>
              </p:ext>
            </p:extLst>
          </p:nvPr>
        </p:nvGraphicFramePr>
        <p:xfrm>
          <a:off x="301283" y="708034"/>
          <a:ext cx="10582617" cy="6010266"/>
        </p:xfrm>
        <a:graphic>
          <a:graphicData uri="http://schemas.openxmlformats.org/drawingml/2006/chart">
            <c:chart xmlns:c="http://schemas.openxmlformats.org/drawingml/2006/chart" xmlns:r="http://schemas.openxmlformats.org/officeDocument/2006/relationships" r:id="rId3"/>
          </a:graphicData>
        </a:graphic>
      </p:graphicFrame>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40957" y="0"/>
            <a:ext cx="2461591" cy="2461591"/>
          </a:xfrm>
          <a:prstGeom prst="rect">
            <a:avLst/>
          </a:prstGeom>
        </p:spPr>
      </p:pic>
      <p:sp>
        <p:nvSpPr>
          <p:cNvPr id="17" name="TextBox 16"/>
          <p:cNvSpPr txBox="1"/>
          <p:nvPr/>
        </p:nvSpPr>
        <p:spPr>
          <a:xfrm>
            <a:off x="6665541" y="2368748"/>
            <a:ext cx="2460161" cy="307777"/>
          </a:xfrm>
          <a:prstGeom prst="rect">
            <a:avLst/>
          </a:prstGeom>
          <a:noFill/>
        </p:spPr>
        <p:txBody>
          <a:bodyPr wrap="none" rtlCol="0">
            <a:spAutoFit/>
          </a:bodyPr>
          <a:lstStyle/>
          <a:p>
            <a:pPr algn="ctr"/>
            <a:r>
              <a:rPr lang="en-US" sz="1400" dirty="0" smtClean="0">
                <a:solidFill>
                  <a:schemeClr val="accent2">
                    <a:lumMod val="50000"/>
                  </a:schemeClr>
                </a:solidFill>
              </a:rPr>
              <a:t>Geomorphic peak </a:t>
            </a:r>
            <a:r>
              <a:rPr lang="en-US" sz="1400" b="1" dirty="0" smtClean="0">
                <a:solidFill>
                  <a:schemeClr val="accent2">
                    <a:lumMod val="50000"/>
                  </a:schemeClr>
                </a:solidFill>
              </a:rPr>
              <a:t>(~10,100 cfs)</a:t>
            </a:r>
            <a:endParaRPr lang="en-US" sz="1400" b="1" dirty="0">
              <a:solidFill>
                <a:schemeClr val="accent2">
                  <a:lumMod val="50000"/>
                </a:schemeClr>
              </a:solidFill>
            </a:endParaRPr>
          </a:p>
        </p:txBody>
      </p:sp>
      <p:sp>
        <p:nvSpPr>
          <p:cNvPr id="18" name="TextBox 17"/>
          <p:cNvSpPr txBox="1"/>
          <p:nvPr/>
        </p:nvSpPr>
        <p:spPr>
          <a:xfrm>
            <a:off x="7280302" y="3507666"/>
            <a:ext cx="1517596" cy="307777"/>
          </a:xfrm>
          <a:prstGeom prst="rect">
            <a:avLst/>
          </a:prstGeom>
          <a:noFill/>
        </p:spPr>
        <p:txBody>
          <a:bodyPr wrap="none" rtlCol="0">
            <a:spAutoFit/>
          </a:bodyPr>
          <a:lstStyle/>
          <a:p>
            <a:pPr algn="ctr"/>
            <a:r>
              <a:rPr lang="en-US" sz="1400" dirty="0" smtClean="0">
                <a:solidFill>
                  <a:schemeClr val="accent2">
                    <a:lumMod val="50000"/>
                  </a:schemeClr>
                </a:solidFill>
              </a:rPr>
              <a:t>Riparian recession</a:t>
            </a:r>
            <a:endParaRPr lang="en-US" sz="1400" dirty="0">
              <a:solidFill>
                <a:schemeClr val="accent2">
                  <a:lumMod val="50000"/>
                </a:schemeClr>
              </a:solidFill>
            </a:endParaRPr>
          </a:p>
        </p:txBody>
      </p:sp>
      <p:sp>
        <p:nvSpPr>
          <p:cNvPr id="19" name="TextBox 18"/>
          <p:cNvSpPr txBox="1"/>
          <p:nvPr/>
        </p:nvSpPr>
        <p:spPr>
          <a:xfrm>
            <a:off x="7078619" y="4140855"/>
            <a:ext cx="2529347" cy="307777"/>
          </a:xfrm>
          <a:prstGeom prst="rect">
            <a:avLst/>
          </a:prstGeom>
          <a:noFill/>
        </p:spPr>
        <p:txBody>
          <a:bodyPr wrap="none" rtlCol="0">
            <a:spAutoFit/>
          </a:bodyPr>
          <a:lstStyle/>
          <a:p>
            <a:pPr algn="ctr"/>
            <a:r>
              <a:rPr lang="en-US" sz="1400" dirty="0" smtClean="0">
                <a:solidFill>
                  <a:schemeClr val="accent2">
                    <a:lumMod val="50000"/>
                  </a:schemeClr>
                </a:solidFill>
              </a:rPr>
              <a:t>Spring Chinook migration pulses</a:t>
            </a:r>
            <a:endParaRPr lang="en-US" sz="1400" dirty="0">
              <a:solidFill>
                <a:schemeClr val="accent2">
                  <a:lumMod val="50000"/>
                </a:schemeClr>
              </a:solidFill>
            </a:endParaRPr>
          </a:p>
        </p:txBody>
      </p:sp>
      <p:cxnSp>
        <p:nvCxnSpPr>
          <p:cNvPr id="22" name="Straight Arrow Connector 21"/>
          <p:cNvCxnSpPr/>
          <p:nvPr/>
        </p:nvCxnSpPr>
        <p:spPr>
          <a:xfrm>
            <a:off x="7905750" y="4448632"/>
            <a:ext cx="266700" cy="276702"/>
          </a:xfrm>
          <a:prstGeom prst="straightConnector1">
            <a:avLst/>
          </a:prstGeom>
          <a:ln w="1905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H="1">
            <a:off x="8782050" y="4448632"/>
            <a:ext cx="343652" cy="523071"/>
          </a:xfrm>
          <a:prstGeom prst="straightConnector1">
            <a:avLst/>
          </a:prstGeom>
          <a:ln w="1905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54813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9547" y="2530809"/>
            <a:ext cx="2855495" cy="1325563"/>
          </a:xfrm>
        </p:spPr>
        <p:txBody>
          <a:bodyPr/>
          <a:lstStyle/>
          <a:p>
            <a:r>
              <a:rPr lang="en-US" dirty="0" smtClean="0"/>
              <a:t>DSS Results</a:t>
            </a:r>
            <a:endParaRPr lang="en-US" dirty="0"/>
          </a:p>
        </p:txBody>
      </p:sp>
    </p:spTree>
    <p:extLst>
      <p:ext uri="{BB962C8B-B14F-4D97-AF65-F5344CB8AC3E}">
        <p14:creationId xmlns:p14="http://schemas.microsoft.com/office/powerpoint/2010/main" val="2326277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1829071" y="0"/>
            <a:ext cx="8711567" cy="6870098"/>
          </a:xfrm>
          <a:prstGeom prst="rect">
            <a:avLst/>
          </a:prstGeom>
        </p:spPr>
      </p:pic>
      <p:sp>
        <p:nvSpPr>
          <p:cNvPr id="20" name="TextBox 19"/>
          <p:cNvSpPr txBox="1"/>
          <p:nvPr/>
        </p:nvSpPr>
        <p:spPr>
          <a:xfrm>
            <a:off x="7512909" y="383059"/>
            <a:ext cx="1470453" cy="369332"/>
          </a:xfrm>
          <a:prstGeom prst="rect">
            <a:avLst/>
          </a:prstGeom>
          <a:solidFill>
            <a:schemeClr val="bg1"/>
          </a:solidFill>
        </p:spPr>
        <p:txBody>
          <a:bodyPr wrap="square" rtlCol="0">
            <a:spAutoFit/>
          </a:bodyPr>
          <a:lstStyle/>
          <a:p>
            <a:r>
              <a:rPr lang="en-US" dirty="0" smtClean="0"/>
              <a:t>Hydrograph A</a:t>
            </a:r>
            <a:endParaRPr lang="en-US" dirty="0"/>
          </a:p>
        </p:txBody>
      </p:sp>
      <p:sp>
        <p:nvSpPr>
          <p:cNvPr id="22" name="TextBox 21"/>
          <p:cNvSpPr txBox="1"/>
          <p:nvPr/>
        </p:nvSpPr>
        <p:spPr>
          <a:xfrm>
            <a:off x="8983362" y="383059"/>
            <a:ext cx="1470453" cy="369332"/>
          </a:xfrm>
          <a:prstGeom prst="rect">
            <a:avLst/>
          </a:prstGeom>
          <a:solidFill>
            <a:schemeClr val="bg1"/>
          </a:solidFill>
        </p:spPr>
        <p:txBody>
          <a:bodyPr wrap="square" rtlCol="0">
            <a:spAutoFit/>
          </a:bodyPr>
          <a:lstStyle/>
          <a:p>
            <a:r>
              <a:rPr lang="en-US" dirty="0" smtClean="0"/>
              <a:t>Hydrograph B</a:t>
            </a:r>
            <a:endParaRPr lang="en-US" dirty="0"/>
          </a:p>
        </p:txBody>
      </p:sp>
    </p:spTree>
    <p:extLst>
      <p:ext uri="{BB962C8B-B14F-4D97-AF65-F5344CB8AC3E}">
        <p14:creationId xmlns:p14="http://schemas.microsoft.com/office/powerpoint/2010/main" val="38332356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3"/>
          <a:stretch>
            <a:fillRect/>
          </a:stretch>
        </p:blipFill>
        <p:spPr>
          <a:xfrm>
            <a:off x="1624263" y="-6554"/>
            <a:ext cx="8927432" cy="6858784"/>
          </a:xfrm>
          <a:prstGeom prst="rect">
            <a:avLst/>
          </a:prstGeom>
        </p:spPr>
      </p:pic>
      <p:sp>
        <p:nvSpPr>
          <p:cNvPr id="8" name="TextBox 7"/>
          <p:cNvSpPr txBox="1"/>
          <p:nvPr/>
        </p:nvSpPr>
        <p:spPr>
          <a:xfrm>
            <a:off x="7343494" y="365125"/>
            <a:ext cx="1537872" cy="369332"/>
          </a:xfrm>
          <a:prstGeom prst="rect">
            <a:avLst/>
          </a:prstGeom>
          <a:solidFill>
            <a:schemeClr val="bg1"/>
          </a:solidFill>
        </p:spPr>
        <p:txBody>
          <a:bodyPr wrap="square" rtlCol="0">
            <a:spAutoFit/>
          </a:bodyPr>
          <a:lstStyle/>
          <a:p>
            <a:r>
              <a:rPr lang="en-US" dirty="0" smtClean="0"/>
              <a:t>Hydrograph C</a:t>
            </a:r>
            <a:endParaRPr lang="en-US" dirty="0"/>
          </a:p>
        </p:txBody>
      </p:sp>
      <p:sp>
        <p:nvSpPr>
          <p:cNvPr id="9" name="TextBox 8"/>
          <p:cNvSpPr txBox="1"/>
          <p:nvPr/>
        </p:nvSpPr>
        <p:spPr>
          <a:xfrm>
            <a:off x="8963473" y="365125"/>
            <a:ext cx="1588222" cy="369332"/>
          </a:xfrm>
          <a:prstGeom prst="rect">
            <a:avLst/>
          </a:prstGeom>
          <a:solidFill>
            <a:schemeClr val="bg1"/>
          </a:solidFill>
        </p:spPr>
        <p:txBody>
          <a:bodyPr wrap="square" rtlCol="0">
            <a:spAutoFit/>
          </a:bodyPr>
          <a:lstStyle/>
          <a:p>
            <a:r>
              <a:rPr lang="en-US" dirty="0" smtClean="0"/>
              <a:t>Hydrograph D</a:t>
            </a:r>
            <a:endParaRPr lang="en-US" dirty="0"/>
          </a:p>
        </p:txBody>
      </p:sp>
    </p:spTree>
    <p:extLst>
      <p:ext uri="{BB962C8B-B14F-4D97-AF65-F5344CB8AC3E}">
        <p14:creationId xmlns:p14="http://schemas.microsoft.com/office/powerpoint/2010/main" val="3424688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a:t>
            </a:r>
            <a:endParaRPr lang="en-US" dirty="0"/>
          </a:p>
        </p:txBody>
      </p:sp>
      <p:sp>
        <p:nvSpPr>
          <p:cNvPr id="3" name="Content Placeholder 2"/>
          <p:cNvSpPr>
            <a:spLocks noGrp="1"/>
          </p:cNvSpPr>
          <p:nvPr>
            <p:ph idx="1"/>
          </p:nvPr>
        </p:nvSpPr>
        <p:spPr>
          <a:xfrm>
            <a:off x="838200" y="1825625"/>
            <a:ext cx="9160042" cy="4351338"/>
          </a:xfrm>
        </p:spPr>
        <p:txBody>
          <a:bodyPr/>
          <a:lstStyle/>
          <a:p>
            <a:r>
              <a:rPr lang="en-US" dirty="0" smtClean="0"/>
              <a:t>Implement </a:t>
            </a:r>
            <a:r>
              <a:rPr lang="en-US" dirty="0" smtClean="0"/>
              <a:t>hydrographs B and D</a:t>
            </a:r>
            <a:endParaRPr lang="en-US" dirty="0" smtClean="0"/>
          </a:p>
          <a:p>
            <a:pPr lvl="1"/>
            <a:r>
              <a:rPr lang="en-US" dirty="0" smtClean="0"/>
              <a:t>If the April 50% B120 is Wet, implement </a:t>
            </a:r>
            <a:r>
              <a:rPr lang="en-US" dirty="0" smtClean="0"/>
              <a:t>Hydrograph B</a:t>
            </a:r>
            <a:endParaRPr lang="en-US" dirty="0" smtClean="0"/>
          </a:p>
          <a:p>
            <a:pPr lvl="1"/>
            <a:r>
              <a:rPr lang="en-US" dirty="0" smtClean="0"/>
              <a:t>If the April 50% B120 is Extremely Wet, </a:t>
            </a:r>
            <a:r>
              <a:rPr lang="en-US" dirty="0" smtClean="0"/>
              <a:t>implement Hydrograph D</a:t>
            </a:r>
            <a:endParaRPr lang="en-US" dirty="0" smtClean="0"/>
          </a:p>
          <a:p>
            <a:r>
              <a:rPr lang="en-US" dirty="0" smtClean="0"/>
              <a:t>Forward to Regional Directors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40957" y="0"/>
            <a:ext cx="2461591" cy="2461591"/>
          </a:xfrm>
          <a:prstGeom prst="rect">
            <a:avLst/>
          </a:prstGeom>
        </p:spPr>
      </p:pic>
    </p:spTree>
    <p:extLst>
      <p:ext uri="{BB962C8B-B14F-4D97-AF65-F5344CB8AC3E}">
        <p14:creationId xmlns:p14="http://schemas.microsoft.com/office/powerpoint/2010/main" val="38085671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a:extLst>
              <a:ext uri="{FF2B5EF4-FFF2-40B4-BE49-F238E27FC236}">
                <a16:creationId xmlns:a16="http://schemas.microsoft.com/office/drawing/2014/main" id="{1101133E-90BF-4107-BAE0-4332B245F05E}"/>
              </a:ext>
            </a:extLst>
          </p:cNvPr>
          <p:cNvGraphicFramePr>
            <a:graphicFrameLocks/>
          </p:cNvGraphicFramePr>
          <p:nvPr>
            <p:extLst>
              <p:ext uri="{D42A27DB-BD31-4B8C-83A1-F6EECF244321}">
                <p14:modId xmlns:p14="http://schemas.microsoft.com/office/powerpoint/2010/main" val="4213115204"/>
              </p:ext>
            </p:extLst>
          </p:nvPr>
        </p:nvGraphicFramePr>
        <p:xfrm>
          <a:off x="-4752474" y="277087"/>
          <a:ext cx="16235040" cy="6056288"/>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5"/>
          <p:cNvSpPr/>
          <p:nvPr/>
        </p:nvSpPr>
        <p:spPr>
          <a:xfrm>
            <a:off x="-228600" y="84221"/>
            <a:ext cx="6039853" cy="6629400"/>
          </a:xfrm>
          <a:prstGeom prst="rect">
            <a:avLst/>
          </a:prstGeom>
          <a:gradFill flip="none" rotWithShape="1">
            <a:gsLst>
              <a:gs pos="23000">
                <a:schemeClr val="bg1"/>
              </a:gs>
              <a:gs pos="0">
                <a:schemeClr val="accent1">
                  <a:lumMod val="5000"/>
                  <a:lumOff val="95000"/>
                  <a:alpha val="0"/>
                </a:schemeClr>
              </a:gs>
              <a:gs pos="74000">
                <a:schemeClr val="bg1"/>
              </a:gs>
              <a:gs pos="83000">
                <a:schemeClr val="bg1"/>
              </a:gs>
              <a:gs pos="100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5673706" y="1389669"/>
            <a:ext cx="4205447" cy="461665"/>
          </a:xfrm>
          <a:prstGeom prst="rect">
            <a:avLst/>
          </a:prstGeom>
          <a:noFill/>
        </p:spPr>
        <p:txBody>
          <a:bodyPr wrap="none" rtlCol="0">
            <a:spAutoFit/>
          </a:bodyPr>
          <a:lstStyle/>
          <a:p>
            <a:pPr algn="ctr"/>
            <a:r>
              <a:rPr lang="en-US" sz="2400" dirty="0" smtClean="0"/>
              <a:t>Spring Chinook Migration Pulses</a:t>
            </a:r>
            <a:endParaRPr lang="en-US" sz="2400" dirty="0"/>
          </a:p>
        </p:txBody>
      </p:sp>
      <p:cxnSp>
        <p:nvCxnSpPr>
          <p:cNvPr id="9" name="Straight Arrow Connector 8"/>
          <p:cNvCxnSpPr/>
          <p:nvPr/>
        </p:nvCxnSpPr>
        <p:spPr>
          <a:xfrm flipH="1">
            <a:off x="6809874" y="3582821"/>
            <a:ext cx="974559" cy="1662947"/>
          </a:xfrm>
          <a:prstGeom prst="straightConnector1">
            <a:avLst/>
          </a:prstGeom>
          <a:ln w="1905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6404810" y="2874935"/>
            <a:ext cx="3138626" cy="707886"/>
          </a:xfrm>
          <a:prstGeom prst="rect">
            <a:avLst/>
          </a:prstGeom>
          <a:noFill/>
        </p:spPr>
        <p:txBody>
          <a:bodyPr wrap="square" rtlCol="0">
            <a:spAutoFit/>
          </a:bodyPr>
          <a:lstStyle/>
          <a:p>
            <a:pPr algn="ctr"/>
            <a:r>
              <a:rPr lang="en-US" sz="2000" dirty="0" smtClean="0">
                <a:solidFill>
                  <a:schemeClr val="accent2">
                    <a:lumMod val="50000"/>
                  </a:schemeClr>
                </a:solidFill>
              </a:rPr>
              <a:t>Peak rises from 700 cfs to 1000 cfs on July 4 (a Friday)</a:t>
            </a:r>
            <a:endParaRPr lang="en-US" sz="2000" dirty="0">
              <a:solidFill>
                <a:schemeClr val="accent2">
                  <a:lumMod val="50000"/>
                </a:schemeClr>
              </a:solidFill>
            </a:endParaRPr>
          </a:p>
        </p:txBody>
      </p:sp>
      <p:sp>
        <p:nvSpPr>
          <p:cNvPr id="19" name="TextBox 18"/>
          <p:cNvSpPr txBox="1"/>
          <p:nvPr/>
        </p:nvSpPr>
        <p:spPr>
          <a:xfrm>
            <a:off x="282743" y="1082561"/>
            <a:ext cx="4018547" cy="5632311"/>
          </a:xfrm>
          <a:prstGeom prst="rect">
            <a:avLst/>
          </a:prstGeom>
          <a:noFill/>
        </p:spPr>
        <p:txBody>
          <a:bodyPr wrap="square" rtlCol="0">
            <a:spAutoFit/>
          </a:bodyPr>
          <a:lstStyle/>
          <a:p>
            <a:r>
              <a:rPr lang="en-US" dirty="0"/>
              <a:t>Concerns:</a:t>
            </a:r>
          </a:p>
          <a:p>
            <a:pPr marL="285750" indent="-285750">
              <a:buFont typeface="Arial" panose="020B0604020202020204" pitchFamily="34" charset="0"/>
              <a:buChar char="•"/>
            </a:pPr>
            <a:r>
              <a:rPr lang="en-US" dirty="0"/>
              <a:t>Additional 300 cfs coming from Lewiston could pose safety risk to </a:t>
            </a:r>
            <a:r>
              <a:rPr lang="en-US" dirty="0" err="1"/>
              <a:t>innertubers</a:t>
            </a:r>
            <a:r>
              <a:rPr lang="en-US" dirty="0"/>
              <a:t>/other rec users of the </a:t>
            </a:r>
            <a:r>
              <a:rPr lang="en-US" dirty="0" smtClean="0"/>
              <a:t>river</a:t>
            </a:r>
          </a:p>
          <a:p>
            <a:pPr marL="285750" indent="-285750">
              <a:buFont typeface="Arial" panose="020B0604020202020204" pitchFamily="34" charset="0"/>
              <a:buChar char="•"/>
            </a:pPr>
            <a:endParaRPr lang="en-US" dirty="0"/>
          </a:p>
          <a:p>
            <a:r>
              <a:rPr lang="en-US" dirty="0" smtClean="0"/>
              <a:t>Pros:</a:t>
            </a:r>
          </a:p>
          <a:p>
            <a:pPr marL="285750" indent="-285750">
              <a:buFont typeface="Arial" panose="020B0604020202020204" pitchFamily="34" charset="0"/>
              <a:buChar char="•"/>
            </a:pPr>
            <a:r>
              <a:rPr lang="en-US" dirty="0" smtClean="0"/>
              <a:t>Additional 300 cfs may increase recreational value for whitewater rafting</a:t>
            </a:r>
          </a:p>
          <a:p>
            <a:endParaRPr lang="en-US" dirty="0"/>
          </a:p>
          <a:p>
            <a:r>
              <a:rPr lang="en-US" b="1" u="sng" dirty="0" smtClean="0"/>
              <a:t>Options:</a:t>
            </a:r>
          </a:p>
          <a:p>
            <a:pPr marL="342900" indent="-342900">
              <a:buFont typeface="+mj-lt"/>
              <a:buAutoNum type="arabicPeriod"/>
            </a:pPr>
            <a:r>
              <a:rPr lang="en-US" dirty="0" smtClean="0"/>
              <a:t>Move peak to (perhaps) July 8</a:t>
            </a:r>
          </a:p>
          <a:p>
            <a:pPr marL="800100" lvl="1" indent="-342900">
              <a:buFont typeface="Arial" panose="020B0604020202020204" pitchFamily="34" charset="0"/>
              <a:buChar char="•"/>
            </a:pPr>
            <a:r>
              <a:rPr lang="en-US" dirty="0" smtClean="0"/>
              <a:t>No biological harm from this change</a:t>
            </a:r>
          </a:p>
          <a:p>
            <a:pPr marL="342900" indent="-342900">
              <a:buFont typeface="+mj-lt"/>
              <a:buAutoNum type="arabicPeriod"/>
            </a:pPr>
            <a:r>
              <a:rPr lang="en-US" dirty="0" smtClean="0"/>
              <a:t>Leave as is</a:t>
            </a:r>
          </a:p>
          <a:p>
            <a:pPr marL="800100" lvl="1" indent="-342900">
              <a:buFont typeface="Arial" panose="020B0604020202020204" pitchFamily="34" charset="0"/>
              <a:buChar char="•"/>
            </a:pPr>
            <a:r>
              <a:rPr lang="en-US" dirty="0" smtClean="0"/>
              <a:t>Potential benefit to whitewater rafting</a:t>
            </a:r>
            <a:endParaRPr lang="en-US" dirty="0"/>
          </a:p>
          <a:p>
            <a:pPr marL="285750" indent="-285750">
              <a:buFont typeface="Arial" panose="020B0604020202020204" pitchFamily="34" charset="0"/>
              <a:buChar char="•"/>
            </a:pPr>
            <a:endParaRPr lang="en-US" dirty="0" smtClean="0"/>
          </a:p>
          <a:p>
            <a:endParaRPr lang="en-US" dirty="0"/>
          </a:p>
        </p:txBody>
      </p:sp>
      <p:sp>
        <p:nvSpPr>
          <p:cNvPr id="21" name="TextBox 20"/>
          <p:cNvSpPr txBox="1"/>
          <p:nvPr/>
        </p:nvSpPr>
        <p:spPr>
          <a:xfrm>
            <a:off x="282742" y="366068"/>
            <a:ext cx="10785307" cy="523220"/>
          </a:xfrm>
          <a:prstGeom prst="rect">
            <a:avLst/>
          </a:prstGeom>
          <a:solidFill>
            <a:schemeClr val="bg1"/>
          </a:solidFill>
        </p:spPr>
        <p:txBody>
          <a:bodyPr wrap="square" rtlCol="0">
            <a:spAutoFit/>
          </a:bodyPr>
          <a:lstStyle/>
          <a:p>
            <a:r>
              <a:rPr lang="en-US" sz="2800" dirty="0" smtClean="0"/>
              <a:t>Potential Concern:</a:t>
            </a:r>
            <a:endParaRPr lang="en-US" sz="2800" dirty="0"/>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14052" y="52191"/>
            <a:ext cx="1551087" cy="1551087"/>
          </a:xfrm>
          <a:prstGeom prst="rect">
            <a:avLst/>
          </a:prstGeom>
        </p:spPr>
      </p:pic>
    </p:spTree>
    <p:extLst>
      <p:ext uri="{BB962C8B-B14F-4D97-AF65-F5344CB8AC3E}">
        <p14:creationId xmlns:p14="http://schemas.microsoft.com/office/powerpoint/2010/main" val="10016561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Recap</a:t>
            </a:r>
            <a:endParaRPr lang="en-US" dirty="0"/>
          </a:p>
        </p:txBody>
      </p:sp>
      <p:sp>
        <p:nvSpPr>
          <p:cNvPr id="3" name="Content Placeholder 2"/>
          <p:cNvSpPr>
            <a:spLocks noGrp="1"/>
          </p:cNvSpPr>
          <p:nvPr>
            <p:ph idx="1"/>
          </p:nvPr>
        </p:nvSpPr>
        <p:spPr>
          <a:xfrm>
            <a:off x="838200" y="1825625"/>
            <a:ext cx="5448300" cy="3536950"/>
          </a:xfrm>
        </p:spPr>
        <p:txBody>
          <a:bodyPr>
            <a:normAutofit lnSpcReduction="10000"/>
          </a:bodyPr>
          <a:lstStyle/>
          <a:p>
            <a:r>
              <a:rPr lang="en-US" dirty="0" smtClean="0"/>
              <a:t>Flow </a:t>
            </a:r>
            <a:r>
              <a:rPr lang="en-US" dirty="0"/>
              <a:t>Planning Process</a:t>
            </a:r>
          </a:p>
          <a:p>
            <a:pPr lvl="1"/>
            <a:r>
              <a:rPr lang="en-US" dirty="0"/>
              <a:t>Unique circumstances of WY2025</a:t>
            </a:r>
          </a:p>
          <a:p>
            <a:pPr lvl="2"/>
            <a:r>
              <a:rPr lang="en-US" dirty="0"/>
              <a:t>Winter Flow project implementation</a:t>
            </a:r>
          </a:p>
          <a:p>
            <a:pPr lvl="2"/>
            <a:r>
              <a:rPr lang="en-US" dirty="0"/>
              <a:t>Safety of Dams releases (SODs)</a:t>
            </a:r>
          </a:p>
          <a:p>
            <a:pPr lvl="1"/>
            <a:r>
              <a:rPr lang="en-US" dirty="0"/>
              <a:t>Water Year scenarios</a:t>
            </a:r>
          </a:p>
          <a:p>
            <a:r>
              <a:rPr lang="en-US" dirty="0"/>
              <a:t>Selected Hydrographs</a:t>
            </a:r>
          </a:p>
          <a:p>
            <a:pPr lvl="1"/>
            <a:r>
              <a:rPr lang="en-US" dirty="0"/>
              <a:t>Why they were selected</a:t>
            </a:r>
          </a:p>
          <a:p>
            <a:r>
              <a:rPr lang="en-US" dirty="0"/>
              <a:t>Recommendation from Flow WG to IDT/TMC</a:t>
            </a:r>
          </a:p>
          <a:p>
            <a:endParaRPr lang="en-US" dirty="0"/>
          </a:p>
        </p:txBody>
      </p:sp>
      <p:pic>
        <p:nvPicPr>
          <p:cNvPr id="7170" name="Picture 2" descr="TRRP: WHO WE A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1438" y="2088997"/>
            <a:ext cx="4656082" cy="2924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710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4796"/>
            <a:ext cx="10515600" cy="1325563"/>
          </a:xfrm>
        </p:spPr>
        <p:txBody>
          <a:bodyPr/>
          <a:lstStyle/>
          <a:p>
            <a:r>
              <a:rPr lang="en-US" dirty="0" smtClean="0"/>
              <a:t>Questions?</a:t>
            </a:r>
            <a:endParaRPr lang="en-US" dirty="0"/>
          </a:p>
        </p:txBody>
      </p:sp>
      <p:sp>
        <p:nvSpPr>
          <p:cNvPr id="3" name="Content Placeholder 2"/>
          <p:cNvSpPr>
            <a:spLocks noGrp="1"/>
          </p:cNvSpPr>
          <p:nvPr>
            <p:ph idx="1"/>
          </p:nvPr>
        </p:nvSpPr>
        <p:spPr>
          <a:xfrm>
            <a:off x="838200" y="1357098"/>
            <a:ext cx="6602506" cy="4371349"/>
          </a:xfrm>
        </p:spPr>
        <p:txBody>
          <a:bodyPr>
            <a:noAutofit/>
          </a:bodyPr>
          <a:lstStyle/>
          <a:p>
            <a:pPr marL="0" indent="0">
              <a:lnSpc>
                <a:spcPct val="100000"/>
              </a:lnSpc>
              <a:spcBef>
                <a:spcPts val="0"/>
              </a:spcBef>
              <a:buNone/>
            </a:pPr>
            <a:r>
              <a:rPr lang="en-US" sz="2000" dirty="0" smtClean="0"/>
              <a:t>Thanks to modelers</a:t>
            </a:r>
          </a:p>
          <a:p>
            <a:pPr>
              <a:lnSpc>
                <a:spcPct val="100000"/>
              </a:lnSpc>
              <a:spcBef>
                <a:spcPts val="0"/>
              </a:spcBef>
            </a:pPr>
            <a:r>
              <a:rPr lang="en-US" sz="1800" dirty="0" smtClean="0"/>
              <a:t>Todd </a:t>
            </a:r>
            <a:r>
              <a:rPr lang="en-US" sz="1800" dirty="0"/>
              <a:t>Buxton (Reclamation)</a:t>
            </a:r>
          </a:p>
          <a:p>
            <a:pPr lvl="1">
              <a:lnSpc>
                <a:spcPct val="100000"/>
              </a:lnSpc>
              <a:spcBef>
                <a:spcPts val="0"/>
              </a:spcBef>
            </a:pPr>
            <a:r>
              <a:rPr lang="en-US" sz="1600" dirty="0" err="1" smtClean="0"/>
              <a:t>Bedload</a:t>
            </a:r>
            <a:r>
              <a:rPr lang="en-US" sz="1600" dirty="0" smtClean="0"/>
              <a:t> transport modeling</a:t>
            </a:r>
            <a:endParaRPr lang="en-US" sz="1600" dirty="0"/>
          </a:p>
          <a:p>
            <a:pPr>
              <a:lnSpc>
                <a:spcPct val="100000"/>
              </a:lnSpc>
              <a:spcBef>
                <a:spcPts val="0"/>
              </a:spcBef>
            </a:pPr>
            <a:r>
              <a:rPr lang="en-US" sz="1800" dirty="0" smtClean="0"/>
              <a:t>Ken </a:t>
            </a:r>
            <a:r>
              <a:rPr lang="en-US" sz="1800" dirty="0"/>
              <a:t>Lindke (CDFW)</a:t>
            </a:r>
          </a:p>
          <a:p>
            <a:pPr lvl="1">
              <a:lnSpc>
                <a:spcPct val="100000"/>
              </a:lnSpc>
              <a:spcBef>
                <a:spcPts val="0"/>
              </a:spcBef>
            </a:pPr>
            <a:r>
              <a:rPr lang="en-US" sz="1600" dirty="0" smtClean="0"/>
              <a:t>Temperature </a:t>
            </a:r>
            <a:r>
              <a:rPr lang="en-US" sz="1600" dirty="0"/>
              <a:t>analysis</a:t>
            </a:r>
          </a:p>
          <a:p>
            <a:pPr>
              <a:lnSpc>
                <a:spcPct val="100000"/>
              </a:lnSpc>
              <a:spcBef>
                <a:spcPts val="0"/>
              </a:spcBef>
            </a:pPr>
            <a:r>
              <a:rPr lang="en-US" sz="1800" dirty="0" smtClean="0"/>
              <a:t>Don </a:t>
            </a:r>
            <a:r>
              <a:rPr lang="en-US" sz="1800" dirty="0"/>
              <a:t>Ashton (</a:t>
            </a:r>
            <a:r>
              <a:rPr lang="en-US" sz="1800" dirty="0" err="1"/>
              <a:t>McBain</a:t>
            </a:r>
            <a:r>
              <a:rPr lang="en-US" sz="1800" dirty="0"/>
              <a:t> </a:t>
            </a:r>
            <a:r>
              <a:rPr lang="en-US" sz="1800" dirty="0" smtClean="0"/>
              <a:t>Associates/Applied River Sciences)</a:t>
            </a:r>
            <a:endParaRPr lang="en-US" sz="1800" dirty="0"/>
          </a:p>
          <a:p>
            <a:pPr lvl="1">
              <a:lnSpc>
                <a:spcPct val="100000"/>
              </a:lnSpc>
              <a:spcBef>
                <a:spcPts val="0"/>
              </a:spcBef>
            </a:pPr>
            <a:r>
              <a:rPr lang="en-US" sz="1600" dirty="0" smtClean="0"/>
              <a:t>FYFAM </a:t>
            </a:r>
            <a:r>
              <a:rPr lang="en-US" sz="1600" dirty="0"/>
              <a:t>modeling</a:t>
            </a:r>
          </a:p>
          <a:p>
            <a:pPr>
              <a:lnSpc>
                <a:spcPct val="100000"/>
              </a:lnSpc>
              <a:spcBef>
                <a:spcPts val="0"/>
              </a:spcBef>
            </a:pPr>
            <a:r>
              <a:rPr lang="en-US" sz="1800" dirty="0" smtClean="0"/>
              <a:t>John </a:t>
            </a:r>
            <a:r>
              <a:rPr lang="en-US" sz="1800" dirty="0"/>
              <a:t>Bair (</a:t>
            </a:r>
            <a:r>
              <a:rPr lang="en-US" sz="1800" dirty="0" err="1"/>
              <a:t>McBain</a:t>
            </a:r>
            <a:r>
              <a:rPr lang="en-US" sz="1800" dirty="0"/>
              <a:t> </a:t>
            </a:r>
            <a:r>
              <a:rPr lang="en-US" sz="1800" dirty="0" smtClean="0"/>
              <a:t>Associates/Applied River Sciences)</a:t>
            </a:r>
            <a:endParaRPr lang="en-US" sz="1800" dirty="0"/>
          </a:p>
          <a:p>
            <a:pPr lvl="1">
              <a:lnSpc>
                <a:spcPct val="100000"/>
              </a:lnSpc>
              <a:spcBef>
                <a:spcPts val="0"/>
              </a:spcBef>
            </a:pPr>
            <a:r>
              <a:rPr lang="en-US" sz="1600" dirty="0" smtClean="0"/>
              <a:t>Riparian advice/TARGETS modeling</a:t>
            </a:r>
          </a:p>
          <a:p>
            <a:pPr>
              <a:lnSpc>
                <a:spcPct val="100000"/>
              </a:lnSpc>
              <a:spcBef>
                <a:spcPts val="0"/>
              </a:spcBef>
            </a:pPr>
            <a:r>
              <a:rPr lang="en-US" sz="1800" dirty="0" smtClean="0"/>
              <a:t>Simone Groves (Hoopa Valley Tribe)</a:t>
            </a:r>
          </a:p>
          <a:p>
            <a:pPr lvl="1">
              <a:lnSpc>
                <a:spcPct val="100000"/>
              </a:lnSpc>
              <a:spcBef>
                <a:spcPts val="0"/>
              </a:spcBef>
            </a:pPr>
            <a:r>
              <a:rPr lang="en-US" sz="1600" dirty="0" smtClean="0"/>
              <a:t>TARGETS modeling</a:t>
            </a:r>
            <a:endParaRPr lang="en-US" sz="1600" dirty="0"/>
          </a:p>
          <a:p>
            <a:pPr>
              <a:lnSpc>
                <a:spcPct val="100000"/>
              </a:lnSpc>
              <a:spcBef>
                <a:spcPts val="0"/>
              </a:spcBef>
            </a:pPr>
            <a:r>
              <a:rPr lang="en-US" sz="1800" dirty="0" smtClean="0"/>
              <a:t>Chris </a:t>
            </a:r>
            <a:r>
              <a:rPr lang="en-US" sz="1800" dirty="0"/>
              <a:t>Laskodi (Yurok Tribe)</a:t>
            </a:r>
          </a:p>
          <a:p>
            <a:pPr lvl="1">
              <a:lnSpc>
                <a:spcPct val="100000"/>
              </a:lnSpc>
              <a:spcBef>
                <a:spcPts val="0"/>
              </a:spcBef>
            </a:pPr>
            <a:r>
              <a:rPr lang="en-US" sz="1600" dirty="0" smtClean="0"/>
              <a:t>RBM10 </a:t>
            </a:r>
            <a:r>
              <a:rPr lang="en-US" sz="1600" dirty="0"/>
              <a:t>modeling and S3 </a:t>
            </a:r>
            <a:r>
              <a:rPr lang="en-US" sz="1600" dirty="0" smtClean="0"/>
              <a:t>modeling</a:t>
            </a:r>
            <a:endParaRPr lang="en-US" sz="1600" dirty="0"/>
          </a:p>
          <a:p>
            <a:pPr>
              <a:lnSpc>
                <a:spcPct val="100000"/>
              </a:lnSpc>
              <a:spcBef>
                <a:spcPts val="0"/>
              </a:spcBef>
            </a:pPr>
            <a:r>
              <a:rPr lang="en-US" sz="1800" dirty="0" smtClean="0"/>
              <a:t>Russ Perry</a:t>
            </a:r>
            <a:r>
              <a:rPr lang="en-US" sz="1800" dirty="0"/>
              <a:t> </a:t>
            </a:r>
            <a:r>
              <a:rPr lang="en-US" sz="1800" dirty="0" smtClean="0"/>
              <a:t>(USGS)</a:t>
            </a:r>
          </a:p>
          <a:p>
            <a:pPr lvl="1">
              <a:lnSpc>
                <a:spcPct val="100000"/>
              </a:lnSpc>
              <a:spcBef>
                <a:spcPts val="0"/>
              </a:spcBef>
            </a:pPr>
            <a:r>
              <a:rPr lang="en-US" sz="1600" dirty="0" smtClean="0"/>
              <a:t>RBM10 modeling</a:t>
            </a:r>
          </a:p>
          <a:p>
            <a:pPr>
              <a:lnSpc>
                <a:spcPct val="100000"/>
              </a:lnSpc>
              <a:spcBef>
                <a:spcPts val="0"/>
              </a:spcBef>
            </a:pPr>
            <a:r>
              <a:rPr lang="en-US" sz="1800" dirty="0" smtClean="0"/>
              <a:t>All </a:t>
            </a:r>
            <a:r>
              <a:rPr lang="en-US" sz="1800" dirty="0"/>
              <a:t>Flow WG </a:t>
            </a:r>
            <a:r>
              <a:rPr lang="en-US" sz="1800" dirty="0" smtClean="0"/>
              <a:t>members and hydrograph developers</a:t>
            </a:r>
            <a:endParaRPr lang="en-US" sz="1800" dirty="0"/>
          </a:p>
          <a:p>
            <a:endParaRPr lang="en-US" sz="1600" dirty="0"/>
          </a:p>
        </p:txBody>
      </p:sp>
      <p:pic>
        <p:nvPicPr>
          <p:cNvPr id="7170" name="Picture 2" descr="TRRP: WHO WE A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1438" y="2088997"/>
            <a:ext cx="4656082" cy="2924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9478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a:extLst>
              <a:ext uri="{FF2B5EF4-FFF2-40B4-BE49-F238E27FC236}">
                <a16:creationId xmlns:a16="http://schemas.microsoft.com/office/drawing/2014/main" id="{1101133E-90BF-4107-BAE0-4332B245F05E}"/>
              </a:ext>
            </a:extLst>
          </p:cNvPr>
          <p:cNvGraphicFramePr>
            <a:graphicFrameLocks/>
          </p:cNvGraphicFramePr>
          <p:nvPr>
            <p:extLst>
              <p:ext uri="{D42A27DB-BD31-4B8C-83A1-F6EECF244321}">
                <p14:modId xmlns:p14="http://schemas.microsoft.com/office/powerpoint/2010/main" val="4213115204"/>
              </p:ext>
            </p:extLst>
          </p:nvPr>
        </p:nvGraphicFramePr>
        <p:xfrm>
          <a:off x="-4752474" y="277087"/>
          <a:ext cx="16235040" cy="6056288"/>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5"/>
          <p:cNvSpPr/>
          <p:nvPr/>
        </p:nvSpPr>
        <p:spPr>
          <a:xfrm>
            <a:off x="-228600" y="84221"/>
            <a:ext cx="6039853" cy="6629400"/>
          </a:xfrm>
          <a:prstGeom prst="rect">
            <a:avLst/>
          </a:prstGeom>
          <a:gradFill flip="none" rotWithShape="1">
            <a:gsLst>
              <a:gs pos="23000">
                <a:schemeClr val="bg1"/>
              </a:gs>
              <a:gs pos="0">
                <a:schemeClr val="accent1">
                  <a:lumMod val="5000"/>
                  <a:lumOff val="95000"/>
                  <a:alpha val="0"/>
                </a:schemeClr>
              </a:gs>
              <a:gs pos="74000">
                <a:schemeClr val="bg1"/>
              </a:gs>
              <a:gs pos="83000">
                <a:schemeClr val="bg1"/>
              </a:gs>
              <a:gs pos="100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5673706" y="1389669"/>
            <a:ext cx="4205447" cy="461665"/>
          </a:xfrm>
          <a:prstGeom prst="rect">
            <a:avLst/>
          </a:prstGeom>
          <a:noFill/>
        </p:spPr>
        <p:txBody>
          <a:bodyPr wrap="none" rtlCol="0">
            <a:spAutoFit/>
          </a:bodyPr>
          <a:lstStyle/>
          <a:p>
            <a:pPr algn="ctr"/>
            <a:r>
              <a:rPr lang="en-US" sz="2400" dirty="0" smtClean="0"/>
              <a:t>Spring Chinook Migration Pulses</a:t>
            </a:r>
            <a:endParaRPr lang="en-US" sz="2400" dirty="0"/>
          </a:p>
        </p:txBody>
      </p:sp>
      <p:cxnSp>
        <p:nvCxnSpPr>
          <p:cNvPr id="9" name="Straight Arrow Connector 8"/>
          <p:cNvCxnSpPr/>
          <p:nvPr/>
        </p:nvCxnSpPr>
        <p:spPr>
          <a:xfrm flipH="1">
            <a:off x="6809874" y="3582821"/>
            <a:ext cx="974559" cy="1662947"/>
          </a:xfrm>
          <a:prstGeom prst="straightConnector1">
            <a:avLst/>
          </a:prstGeom>
          <a:ln w="1905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6404810" y="2874935"/>
            <a:ext cx="3138626" cy="707886"/>
          </a:xfrm>
          <a:prstGeom prst="rect">
            <a:avLst/>
          </a:prstGeom>
          <a:noFill/>
        </p:spPr>
        <p:txBody>
          <a:bodyPr wrap="square" rtlCol="0">
            <a:spAutoFit/>
          </a:bodyPr>
          <a:lstStyle/>
          <a:p>
            <a:pPr algn="ctr"/>
            <a:r>
              <a:rPr lang="en-US" sz="2000" dirty="0" smtClean="0">
                <a:solidFill>
                  <a:schemeClr val="accent2">
                    <a:lumMod val="50000"/>
                  </a:schemeClr>
                </a:solidFill>
              </a:rPr>
              <a:t>Peak rises from 700 cfs to 1000 cfs on July 4 (a Friday)</a:t>
            </a:r>
            <a:endParaRPr lang="en-US" sz="2000" dirty="0">
              <a:solidFill>
                <a:schemeClr val="accent2">
                  <a:lumMod val="50000"/>
                </a:schemeClr>
              </a:solidFill>
            </a:endParaRPr>
          </a:p>
        </p:txBody>
      </p:sp>
      <p:sp>
        <p:nvSpPr>
          <p:cNvPr id="19" name="TextBox 18"/>
          <p:cNvSpPr txBox="1"/>
          <p:nvPr/>
        </p:nvSpPr>
        <p:spPr>
          <a:xfrm>
            <a:off x="282743" y="1082561"/>
            <a:ext cx="4018547" cy="5632311"/>
          </a:xfrm>
          <a:prstGeom prst="rect">
            <a:avLst/>
          </a:prstGeom>
          <a:noFill/>
        </p:spPr>
        <p:txBody>
          <a:bodyPr wrap="square" rtlCol="0">
            <a:spAutoFit/>
          </a:bodyPr>
          <a:lstStyle/>
          <a:p>
            <a:r>
              <a:rPr lang="en-US" dirty="0"/>
              <a:t>Concerns:</a:t>
            </a:r>
          </a:p>
          <a:p>
            <a:pPr marL="285750" indent="-285750">
              <a:buFont typeface="Arial" panose="020B0604020202020204" pitchFamily="34" charset="0"/>
              <a:buChar char="•"/>
            </a:pPr>
            <a:r>
              <a:rPr lang="en-US" dirty="0"/>
              <a:t>Additional 300 cfs coming from Lewiston could pose safety risk to </a:t>
            </a:r>
            <a:r>
              <a:rPr lang="en-US" dirty="0" err="1"/>
              <a:t>innertubers</a:t>
            </a:r>
            <a:r>
              <a:rPr lang="en-US" dirty="0"/>
              <a:t>/other rec users of the </a:t>
            </a:r>
            <a:r>
              <a:rPr lang="en-US" dirty="0" smtClean="0"/>
              <a:t>river</a:t>
            </a:r>
          </a:p>
          <a:p>
            <a:pPr marL="285750" indent="-285750">
              <a:buFont typeface="Arial" panose="020B0604020202020204" pitchFamily="34" charset="0"/>
              <a:buChar char="•"/>
            </a:pPr>
            <a:endParaRPr lang="en-US" dirty="0"/>
          </a:p>
          <a:p>
            <a:r>
              <a:rPr lang="en-US" dirty="0" smtClean="0"/>
              <a:t>Pros:</a:t>
            </a:r>
          </a:p>
          <a:p>
            <a:pPr marL="285750" indent="-285750">
              <a:buFont typeface="Arial" panose="020B0604020202020204" pitchFamily="34" charset="0"/>
              <a:buChar char="•"/>
            </a:pPr>
            <a:r>
              <a:rPr lang="en-US" dirty="0" smtClean="0"/>
              <a:t>Additional 300 cfs may increase recreational value for whitewater rafting</a:t>
            </a:r>
          </a:p>
          <a:p>
            <a:endParaRPr lang="en-US" dirty="0"/>
          </a:p>
          <a:p>
            <a:r>
              <a:rPr lang="en-US" b="1" u="sng" dirty="0" smtClean="0"/>
              <a:t>Options:</a:t>
            </a:r>
          </a:p>
          <a:p>
            <a:pPr marL="342900" indent="-342900">
              <a:buFont typeface="+mj-lt"/>
              <a:buAutoNum type="arabicPeriod"/>
            </a:pPr>
            <a:r>
              <a:rPr lang="en-US" dirty="0" smtClean="0"/>
              <a:t>Move peak to (perhaps) July 8</a:t>
            </a:r>
          </a:p>
          <a:p>
            <a:pPr marL="800100" lvl="1" indent="-342900">
              <a:buFont typeface="Arial" panose="020B0604020202020204" pitchFamily="34" charset="0"/>
              <a:buChar char="•"/>
            </a:pPr>
            <a:r>
              <a:rPr lang="en-US" dirty="0" smtClean="0"/>
              <a:t>No biological harm from this change</a:t>
            </a:r>
          </a:p>
          <a:p>
            <a:pPr marL="342900" indent="-342900">
              <a:buFont typeface="+mj-lt"/>
              <a:buAutoNum type="arabicPeriod"/>
            </a:pPr>
            <a:r>
              <a:rPr lang="en-US" dirty="0" smtClean="0"/>
              <a:t>Leave as is</a:t>
            </a:r>
          </a:p>
          <a:p>
            <a:pPr marL="800100" lvl="1" indent="-342900">
              <a:buFont typeface="Arial" panose="020B0604020202020204" pitchFamily="34" charset="0"/>
              <a:buChar char="•"/>
            </a:pPr>
            <a:r>
              <a:rPr lang="en-US" dirty="0" smtClean="0"/>
              <a:t>Potential benefit to whitewater rafting</a:t>
            </a:r>
            <a:endParaRPr lang="en-US" dirty="0"/>
          </a:p>
          <a:p>
            <a:pPr marL="285750" indent="-285750">
              <a:buFont typeface="Arial" panose="020B0604020202020204" pitchFamily="34" charset="0"/>
              <a:buChar char="•"/>
            </a:pPr>
            <a:endParaRPr lang="en-US" dirty="0" smtClean="0"/>
          </a:p>
          <a:p>
            <a:endParaRPr lang="en-US" dirty="0"/>
          </a:p>
        </p:txBody>
      </p:sp>
      <p:sp>
        <p:nvSpPr>
          <p:cNvPr id="21" name="TextBox 20"/>
          <p:cNvSpPr txBox="1"/>
          <p:nvPr/>
        </p:nvSpPr>
        <p:spPr>
          <a:xfrm>
            <a:off x="282742" y="366068"/>
            <a:ext cx="10785307" cy="523220"/>
          </a:xfrm>
          <a:prstGeom prst="rect">
            <a:avLst/>
          </a:prstGeom>
          <a:solidFill>
            <a:schemeClr val="bg1"/>
          </a:solidFill>
        </p:spPr>
        <p:txBody>
          <a:bodyPr wrap="square" rtlCol="0">
            <a:spAutoFit/>
          </a:bodyPr>
          <a:lstStyle/>
          <a:p>
            <a:r>
              <a:rPr lang="en-US" sz="2800" dirty="0" smtClean="0"/>
              <a:t>Potential Concern:</a:t>
            </a:r>
            <a:endParaRPr lang="en-US" sz="2800" dirty="0"/>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14052" y="52191"/>
            <a:ext cx="1551087" cy="1551087"/>
          </a:xfrm>
          <a:prstGeom prst="rect">
            <a:avLst/>
          </a:prstGeom>
        </p:spPr>
      </p:pic>
    </p:spTree>
    <p:extLst>
      <p:ext uri="{BB962C8B-B14F-4D97-AF65-F5344CB8AC3E}">
        <p14:creationId xmlns:p14="http://schemas.microsoft.com/office/powerpoint/2010/main" val="15308139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 name="Chart 27">
            <a:extLst>
              <a:ext uri="{FF2B5EF4-FFF2-40B4-BE49-F238E27FC236}">
                <a16:creationId xmlns:a16="http://schemas.microsoft.com/office/drawing/2014/main" id="{1101133E-90BF-4107-BAE0-4332B245F05E}"/>
              </a:ext>
            </a:extLst>
          </p:cNvPr>
          <p:cNvGraphicFramePr>
            <a:graphicFrameLocks/>
          </p:cNvGraphicFramePr>
          <p:nvPr>
            <p:extLst>
              <p:ext uri="{D42A27DB-BD31-4B8C-83A1-F6EECF244321}">
                <p14:modId xmlns:p14="http://schemas.microsoft.com/office/powerpoint/2010/main" val="2101242064"/>
              </p:ext>
            </p:extLst>
          </p:nvPr>
        </p:nvGraphicFramePr>
        <p:xfrm>
          <a:off x="731775" y="621508"/>
          <a:ext cx="10587760" cy="5843277"/>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p:cNvSpPr txBox="1"/>
          <p:nvPr/>
        </p:nvSpPr>
        <p:spPr>
          <a:xfrm>
            <a:off x="460165" y="203887"/>
            <a:ext cx="8906990" cy="461665"/>
          </a:xfrm>
          <a:prstGeom prst="rect">
            <a:avLst/>
          </a:prstGeom>
          <a:noFill/>
        </p:spPr>
        <p:txBody>
          <a:bodyPr wrap="none" rtlCol="0">
            <a:spAutoFit/>
          </a:bodyPr>
          <a:lstStyle/>
          <a:p>
            <a:r>
              <a:rPr lang="en-US" sz="2400" dirty="0" smtClean="0"/>
              <a:t>Normal Feb 90% B120 –Wet March 90% B120 – </a:t>
            </a:r>
            <a:r>
              <a:rPr lang="en-US" sz="2400" b="1" dirty="0" smtClean="0"/>
              <a:t>Wet April 50% B120</a:t>
            </a:r>
            <a:endParaRPr lang="en-US" sz="2400" b="1" dirty="0"/>
          </a:p>
        </p:txBody>
      </p:sp>
      <p:cxnSp>
        <p:nvCxnSpPr>
          <p:cNvPr id="7" name="Straight Arrow Connector 6"/>
          <p:cNvCxnSpPr/>
          <p:nvPr/>
        </p:nvCxnSpPr>
        <p:spPr>
          <a:xfrm>
            <a:off x="3293942" y="2005412"/>
            <a:ext cx="565875" cy="548283"/>
          </a:xfrm>
          <a:prstGeom prst="straightConnector1">
            <a:avLst/>
          </a:prstGeom>
          <a:ln w="19050">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8" name="Right Brace 7"/>
          <p:cNvSpPr/>
          <p:nvPr/>
        </p:nvSpPr>
        <p:spPr>
          <a:xfrm rot="16200000">
            <a:off x="4041657" y="2309946"/>
            <a:ext cx="1618943" cy="1705198"/>
          </a:xfrm>
          <a:prstGeom prst="rightBrace">
            <a:avLst>
              <a:gd name="adj1" fmla="val 8333"/>
              <a:gd name="adj2" fmla="val 22296"/>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Right Brace 8"/>
          <p:cNvSpPr/>
          <p:nvPr/>
        </p:nvSpPr>
        <p:spPr>
          <a:xfrm rot="16200000">
            <a:off x="5370354" y="3000469"/>
            <a:ext cx="1304925" cy="638176"/>
          </a:xfrm>
          <a:prstGeom prst="rightBrace">
            <a:avLst>
              <a:gd name="adj1" fmla="val 9666"/>
              <a:gd name="adj2" fmla="val 23972"/>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TextBox 11"/>
          <p:cNvSpPr txBox="1"/>
          <p:nvPr/>
        </p:nvSpPr>
        <p:spPr>
          <a:xfrm>
            <a:off x="1809256" y="1687064"/>
            <a:ext cx="2050561" cy="307777"/>
          </a:xfrm>
          <a:prstGeom prst="rect">
            <a:avLst/>
          </a:prstGeom>
          <a:noFill/>
        </p:spPr>
        <p:txBody>
          <a:bodyPr wrap="none" rtlCol="0">
            <a:spAutoFit/>
          </a:bodyPr>
          <a:lstStyle/>
          <a:p>
            <a:r>
              <a:rPr lang="en-US" sz="1400" dirty="0" smtClean="0">
                <a:solidFill>
                  <a:schemeClr val="accent1">
                    <a:lumMod val="50000"/>
                  </a:schemeClr>
                </a:solidFill>
              </a:rPr>
              <a:t>Synchronized storm pulse</a:t>
            </a:r>
            <a:endParaRPr lang="en-US" sz="1400" dirty="0">
              <a:solidFill>
                <a:schemeClr val="accent1">
                  <a:lumMod val="50000"/>
                </a:schemeClr>
              </a:solidFill>
            </a:endParaRPr>
          </a:p>
        </p:txBody>
      </p:sp>
      <p:sp>
        <p:nvSpPr>
          <p:cNvPr id="13" name="TextBox 12"/>
          <p:cNvSpPr txBox="1"/>
          <p:nvPr/>
        </p:nvSpPr>
        <p:spPr>
          <a:xfrm>
            <a:off x="3779182" y="2005410"/>
            <a:ext cx="1134478" cy="307777"/>
          </a:xfrm>
          <a:prstGeom prst="rect">
            <a:avLst/>
          </a:prstGeom>
          <a:noFill/>
        </p:spPr>
        <p:txBody>
          <a:bodyPr wrap="none" rtlCol="0">
            <a:spAutoFit/>
          </a:bodyPr>
          <a:lstStyle/>
          <a:p>
            <a:r>
              <a:rPr lang="en-US" sz="1400" dirty="0" smtClean="0">
                <a:solidFill>
                  <a:schemeClr val="accent1">
                    <a:lumMod val="50000"/>
                  </a:schemeClr>
                </a:solidFill>
              </a:rPr>
              <a:t>SOD releases</a:t>
            </a:r>
            <a:endParaRPr lang="en-US" sz="1400" dirty="0">
              <a:solidFill>
                <a:schemeClr val="accent1">
                  <a:lumMod val="50000"/>
                </a:schemeClr>
              </a:solidFill>
            </a:endParaRPr>
          </a:p>
        </p:txBody>
      </p:sp>
      <p:sp>
        <p:nvSpPr>
          <p:cNvPr id="14" name="TextBox 13"/>
          <p:cNvSpPr txBox="1"/>
          <p:nvPr/>
        </p:nvSpPr>
        <p:spPr>
          <a:xfrm>
            <a:off x="4846030" y="2313187"/>
            <a:ext cx="1577868" cy="307777"/>
          </a:xfrm>
          <a:prstGeom prst="rect">
            <a:avLst/>
          </a:prstGeom>
          <a:noFill/>
        </p:spPr>
        <p:txBody>
          <a:bodyPr wrap="none" rtlCol="0">
            <a:spAutoFit/>
          </a:bodyPr>
          <a:lstStyle/>
          <a:p>
            <a:pPr algn="ctr"/>
            <a:r>
              <a:rPr lang="en-US" sz="1400" dirty="0" smtClean="0">
                <a:solidFill>
                  <a:schemeClr val="accent1">
                    <a:lumMod val="50000"/>
                  </a:schemeClr>
                </a:solidFill>
              </a:rPr>
              <a:t>Elevated </a:t>
            </a:r>
            <a:r>
              <a:rPr lang="en-US" sz="1400" dirty="0" err="1" smtClean="0">
                <a:solidFill>
                  <a:schemeClr val="accent1">
                    <a:lumMod val="50000"/>
                  </a:schemeClr>
                </a:solidFill>
              </a:rPr>
              <a:t>baseflows</a:t>
            </a:r>
            <a:endParaRPr lang="en-US" sz="1400" dirty="0">
              <a:solidFill>
                <a:schemeClr val="accent1">
                  <a:lumMod val="50000"/>
                </a:schemeClr>
              </a:solidFill>
            </a:endParaRPr>
          </a:p>
        </p:txBody>
      </p:sp>
      <p:sp>
        <p:nvSpPr>
          <p:cNvPr id="16" name="TextBox 15"/>
          <p:cNvSpPr txBox="1"/>
          <p:nvPr/>
        </p:nvSpPr>
        <p:spPr>
          <a:xfrm>
            <a:off x="6724451" y="1988227"/>
            <a:ext cx="2234138" cy="307777"/>
          </a:xfrm>
          <a:prstGeom prst="rect">
            <a:avLst/>
          </a:prstGeom>
          <a:noFill/>
          <a:ln>
            <a:noFill/>
          </a:ln>
        </p:spPr>
        <p:txBody>
          <a:bodyPr wrap="none" rtlCol="0">
            <a:spAutoFit/>
          </a:bodyPr>
          <a:lstStyle/>
          <a:p>
            <a:pPr algn="ctr"/>
            <a:r>
              <a:rPr lang="en-US" sz="1400" dirty="0" smtClean="0">
                <a:solidFill>
                  <a:schemeClr val="accent2">
                    <a:lumMod val="50000"/>
                  </a:schemeClr>
                </a:solidFill>
              </a:rPr>
              <a:t>Geomorphic peak </a:t>
            </a:r>
            <a:r>
              <a:rPr lang="en-US" sz="1400" b="1" dirty="0" smtClean="0">
                <a:solidFill>
                  <a:schemeClr val="accent2">
                    <a:lumMod val="50000"/>
                  </a:schemeClr>
                </a:solidFill>
              </a:rPr>
              <a:t>(7800 cfs)</a:t>
            </a:r>
            <a:endParaRPr lang="en-US" sz="1400" b="1" dirty="0">
              <a:solidFill>
                <a:schemeClr val="accent2">
                  <a:lumMod val="50000"/>
                </a:schemeClr>
              </a:solidFill>
            </a:endParaRPr>
          </a:p>
        </p:txBody>
      </p:sp>
      <p:sp>
        <p:nvSpPr>
          <p:cNvPr id="17" name="TextBox 16"/>
          <p:cNvSpPr txBox="1"/>
          <p:nvPr/>
        </p:nvSpPr>
        <p:spPr>
          <a:xfrm>
            <a:off x="7364917" y="2893937"/>
            <a:ext cx="1517596" cy="307777"/>
          </a:xfrm>
          <a:prstGeom prst="rect">
            <a:avLst/>
          </a:prstGeom>
          <a:noFill/>
          <a:ln>
            <a:noFill/>
          </a:ln>
        </p:spPr>
        <p:txBody>
          <a:bodyPr wrap="none" rtlCol="0">
            <a:spAutoFit/>
          </a:bodyPr>
          <a:lstStyle/>
          <a:p>
            <a:pPr algn="ctr"/>
            <a:r>
              <a:rPr lang="en-US" sz="1400" dirty="0" smtClean="0">
                <a:solidFill>
                  <a:schemeClr val="accent2">
                    <a:lumMod val="50000"/>
                  </a:schemeClr>
                </a:solidFill>
              </a:rPr>
              <a:t>Riparian recession</a:t>
            </a:r>
            <a:endParaRPr lang="en-US" sz="1400" dirty="0">
              <a:solidFill>
                <a:schemeClr val="accent2">
                  <a:lumMod val="50000"/>
                </a:schemeClr>
              </a:solidFill>
            </a:endParaRPr>
          </a:p>
        </p:txBody>
      </p:sp>
      <p:sp>
        <p:nvSpPr>
          <p:cNvPr id="18" name="TextBox 17"/>
          <p:cNvSpPr txBox="1"/>
          <p:nvPr/>
        </p:nvSpPr>
        <p:spPr>
          <a:xfrm>
            <a:off x="7322440" y="4223226"/>
            <a:ext cx="2529347" cy="307777"/>
          </a:xfrm>
          <a:prstGeom prst="rect">
            <a:avLst/>
          </a:prstGeom>
          <a:noFill/>
          <a:ln>
            <a:noFill/>
          </a:ln>
        </p:spPr>
        <p:txBody>
          <a:bodyPr wrap="none" rtlCol="0">
            <a:spAutoFit/>
          </a:bodyPr>
          <a:lstStyle/>
          <a:p>
            <a:pPr algn="ctr"/>
            <a:r>
              <a:rPr lang="en-US" sz="1400" dirty="0" smtClean="0">
                <a:solidFill>
                  <a:schemeClr val="accent2">
                    <a:lumMod val="50000"/>
                  </a:schemeClr>
                </a:solidFill>
              </a:rPr>
              <a:t>Spring Chinook migration pulses</a:t>
            </a:r>
            <a:endParaRPr lang="en-US" sz="1400" dirty="0">
              <a:solidFill>
                <a:schemeClr val="accent2">
                  <a:lumMod val="50000"/>
                </a:schemeClr>
              </a:solidFill>
            </a:endParaRPr>
          </a:p>
        </p:txBody>
      </p:sp>
      <p:cxnSp>
        <p:nvCxnSpPr>
          <p:cNvPr id="19" name="Straight Arrow Connector 18"/>
          <p:cNvCxnSpPr/>
          <p:nvPr/>
        </p:nvCxnSpPr>
        <p:spPr>
          <a:xfrm>
            <a:off x="8145520" y="4502209"/>
            <a:ext cx="79644" cy="954821"/>
          </a:xfrm>
          <a:prstGeom prst="straightConnector1">
            <a:avLst/>
          </a:prstGeom>
          <a:ln w="1905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8679953" y="4565282"/>
            <a:ext cx="278636" cy="823190"/>
          </a:xfrm>
          <a:prstGeom prst="straightConnector1">
            <a:avLst/>
          </a:prstGeom>
          <a:ln w="1905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flipV="1">
            <a:off x="6525313" y="1464173"/>
            <a:ext cx="676500" cy="546945"/>
          </a:xfrm>
          <a:prstGeom prst="straightConnector1">
            <a:avLst/>
          </a:prstGeom>
          <a:ln w="1905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6863564" y="3178823"/>
            <a:ext cx="847551" cy="1122767"/>
          </a:xfrm>
          <a:prstGeom prst="straightConnector1">
            <a:avLst/>
          </a:prstGeom>
          <a:ln w="1905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40957" y="0"/>
            <a:ext cx="2461591" cy="2461591"/>
          </a:xfrm>
          <a:prstGeom prst="rect">
            <a:avLst/>
          </a:prstGeom>
        </p:spPr>
      </p:pic>
    </p:spTree>
    <p:extLst>
      <p:ext uri="{BB962C8B-B14F-4D97-AF65-F5344CB8AC3E}">
        <p14:creationId xmlns:p14="http://schemas.microsoft.com/office/powerpoint/2010/main" val="47158803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descr="M:\TRRP\Workgroup Coordination\Flow 2024 &amp; 2025\Meetings\2025-02-06 SODs and Spring Planning\Materials\60k with SOD WY2025.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11894"/>
            <a:ext cx="12192000" cy="4508174"/>
          </a:xfrm>
          <a:prstGeom prst="rect">
            <a:avLst/>
          </a:prstGeom>
          <a:noFill/>
          <a:ln>
            <a:noFill/>
          </a:ln>
        </p:spPr>
      </p:pic>
      <p:cxnSp>
        <p:nvCxnSpPr>
          <p:cNvPr id="6" name="Straight Arrow Connector 5"/>
          <p:cNvCxnSpPr/>
          <p:nvPr/>
        </p:nvCxnSpPr>
        <p:spPr>
          <a:xfrm flipV="1">
            <a:off x="406400" y="5054600"/>
            <a:ext cx="939800" cy="939800"/>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78509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2287</TotalTime>
  <Words>1904</Words>
  <Application>Microsoft Office PowerPoint</Application>
  <PresentationFormat>Widescreen</PresentationFormat>
  <Paragraphs>262</Paragraphs>
  <Slides>24</Slides>
  <Notes>19</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Times New Roman</vt:lpstr>
      <vt:lpstr>Office Theme</vt:lpstr>
      <vt:lpstr>WY2025 Spring Flow Recommendation</vt:lpstr>
      <vt:lpstr>Table of Contents</vt:lpstr>
      <vt:lpstr>Recent events:</vt:lpstr>
      <vt:lpstr>Flow Planning Process</vt:lpstr>
      <vt:lpstr>Implementation of Winter Flows in WY2025</vt:lpstr>
      <vt:lpstr>Implementation of Winter Flows in WY2025</vt:lpstr>
      <vt:lpstr>Safety of Dams releases</vt:lpstr>
      <vt:lpstr>Water Year Scenarios</vt:lpstr>
      <vt:lpstr>Hydrograph Development</vt:lpstr>
      <vt:lpstr>Considered Hydrographs</vt:lpstr>
      <vt:lpstr>PowerPoint Presentation</vt:lpstr>
      <vt:lpstr>PowerPoint Presentation</vt:lpstr>
      <vt:lpstr>PowerPoint Presentation</vt:lpstr>
      <vt:lpstr>PowerPoint Presentation</vt:lpstr>
      <vt:lpstr>DSS Results</vt:lpstr>
      <vt:lpstr>PowerPoint Presentation</vt:lpstr>
      <vt:lpstr>PowerPoint Presentation</vt:lpstr>
      <vt:lpstr>Recommendation</vt:lpstr>
      <vt:lpstr>PowerPoint Presentation</vt:lpstr>
      <vt:lpstr>Recap</vt:lpstr>
      <vt:lpstr>Questions?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WY2025 Flow Strategy Recommendation</dc:title>
  <dc:creator>Patrick Flynn</dc:creator>
  <cp:lastModifiedBy>Patrick Flynn</cp:lastModifiedBy>
  <cp:revision>114</cp:revision>
  <dcterms:created xsi:type="dcterms:W3CDTF">2024-09-11T15:28:20Z</dcterms:created>
  <dcterms:modified xsi:type="dcterms:W3CDTF">2025-03-18T23:39:52Z</dcterms:modified>
</cp:coreProperties>
</file>