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0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75" r:id="rId4"/>
    <p:sldId id="274" r:id="rId5"/>
    <p:sldId id="267" r:id="rId6"/>
    <p:sldId id="268" r:id="rId7"/>
    <p:sldId id="269" r:id="rId8"/>
    <p:sldId id="271" r:id="rId9"/>
    <p:sldId id="270" r:id="rId10"/>
    <p:sldId id="272" r:id="rId11"/>
    <p:sldId id="27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1986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1268B-8AC2-4239-8FAF-7C144C210720}" type="datetimeFigureOut">
              <a:rPr lang="en-US"/>
              <a:t>3/26/2026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2BA2C8-71FC-43D0-BD87-0547616971F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292136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19T18:46:46.72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85 0,'1271'-85'0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19T18:46:52.92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1 197 0,'2287'-196'0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6:58.22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1,'1718'0,"-1718"0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7:01.85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1,'36'2,"0"1,0 3,44 11,-34-7,49 6,183-12,-150-6,69 2,-173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7:05.72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2,'743'0,"-720"2,1 0,32 8,-29-5,33 3,118-6,-101-3,-48-1,58-10,-55 6,46-2,422 7,-238 2,-74-1,-199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7:25.81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1 200,'989'0,"-972"-1,1-1,-1-1,22-6,-19 5,39-6,56-6,-32 3,100-13,88-22,-231 42,0 1,0 3,69 4,53-2,-102-13,-4 2,20-4,-55 9,0 2,28-3,141 6,-98 2,-77-1,-1 1,24 4,-35-5,0 1,-1-1,1 1,0 0,0 0,-1 0,1 0,0 0,-1 0,0 1,1-1,-1 1,0 0,1 0,-1 0,0 0,0 0,-1 0,1 0,1 4,-2-5,-1 1,0 0,0-1,0 1,-1 0,1 0,0-1,-1 1,1 0,-1-1,1 1,-1-1,0 1,0-1,0 1,0-1,0 1,0-1,0 0,0 1,0-1,-1 0,1 0,0 0,-3 1,0 2,-10 9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7:34.86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1 127,'184'-1,"208"3,-217 11,15 1,-71-1,-21-1,-1-8,130-13,93-27,-302 34,102-8,168 8,-137 4,-96-3,104-16,-48 6,5-1,17-2,-64 9,-54 3,1-1,-1-1,1-1,20-8,-22 7,0 1,0 0,0 1,27-3,-36 7,-4 0,0 0,0 0,0 0,-1 0,1 0,0 0,0 0,0 0,0-1,-1 1,1 0,0 0,0-1,0 1,-1 0,1-1,0 1,0-1,-1 1,1-1,-1 1,2-2,-2-4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7:44.21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0,'763'0,"-739"0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7:45.79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87,'2'0,"0"-1,0 1,1-1,-1 0,0 1,0-1,0 0,3-2,12-5,43-10,-23 5,1 3,0 0,0 3,0 1,43 0,341 7,-398-1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7:47.95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0 114,'0'-1,"0"0,1 1,-1-1,0 0,1 0,-1 0,0 0,1 1,-1-1,1 0,-1 1,1-1,-1 0,1 1,-1-1,1 0,0 1,-1-1,1 1,0-1,0 1,0 0,-1-1,1 1,0 0,1-1,27-5,-19 4,11-5,40-16,-1-1,-40 17,-2 1,1 0,-1 2,1 0,30-3,133 7,-82 1,-91-1,0 0,0 1,15 3,-6 2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7:49.96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0,'52'1,"-1"1,73 13,-60-7,0-3,121-5,-73-2,-85 2,-3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7:53.68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0,'426'0,"-411"1,1 1,-1 0,24 7,19 3,-36-10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7:55.23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32,'0'-1,"0"0,1 0,-1 0,0 0,1 0,-1 0,1 0,-1 0,1 0,-1 1,1-1,0 0,0 0,-1 0,1 1,0-1,0 0,0 1,0-1,-1 1,1-1,0 1,0 0,0-1,0 1,0 0,2-1,32-5,-31 6,288-5,-163 7,-73-2,-24-2,-1 2,0 1,0 1,0 2,38 9,-66-12,1 0,-1 1,0-1,0 0,0 1,0 0,0-1,0 1,4 4,-1 2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7:58.05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29,'9'0,"0"-1,0-1,0 0,15-5,-12 4,-1 0,20-3,255 1,-162 7,-90 0,54 9,-4 1,7 3,-64-9,54 4,32-10,35 1,-122 2,1 1,-1 2,33 10,-35-8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8:00.29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0,'19'1,"-1"1,30 7,9 0,53 7,51 3,145-17,-149-4,-149 2,1 0,-1-1,0 0,10-2,0-3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8:02.82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0,'59'3,"-1"3,86 19,-16-2,-74-15,3 1,96 4,-60-12,122-5,-119-11,-73 10,-6 2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8:05.91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0,'481'0,"-457"0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8:07.32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91,'4'-3,"0"1,1-1,0 1,0 0,-1 0,1 0,1 1,-1 0,0 0,0 0,0 0,7 1,-3-1,112-7,126 7,-99 4,-142-3,72-1,82-9,61-7,-207 17,-30-10,-11-3,-5 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8:08.91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87,'3'2,"0"1,0-1,0 0,1 0,-1-1,0 1,1-1,-1 1,1-1,0 0,4 0,46 4,-38-4,73 5,135-10,-206 1,0-1,0-1,0 0,-1-2,27-12,-18 7,38-12,-22 14,-1 1,2 2,-1 2,74 1,-71 5,-34-1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8:20.34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1,'25'1,"1"1,-1 1,1 1,39 12,92 42,-51-17,-89-35,1-1,0-1,1-1,32 1,78-6,-47 0,448 2,-490-2,0-3,-1 0,48-15,54-7,-103 22,51-6,95 0,999 12,-642-46,-533 44,114-8,129 6,-216 3,3 2,51 10,9 1,-32-11,-34-1,0 1,42 7,106 20,-135-23,35 5,182 16,449-25,-354-4,-319 3,0-3,0 0,54-12,-47 7,-1 2,1 1,81 6,-44 0,1084-2,-729-22,-316 6,-75 8,92-3,-88 13,54 11,45 3,107-16,-113-1,-103 3,1 2,40 10,-50-9,-15-1,0 1,-1 0,22 10,-24-9,1 0,0-1,0-1,22 4,16-4,86-4,-49-2,274-27,-235 13,153 2,-219 14,-24 0,0 1,71 11,-74-5,2-1,-1-2,0-2,74-4,-43-12,-51 10,1 0,25-2,-18 3,-1-1,0-1,27-9,-24 6,54-9,127 10,-188 7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8:26.05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1 370,'64'0,"83"-11,128-10,1 23,-103 0,-95-3,79-10,133-10,-173 15,135-22,-189 19,0 2,99 4,-134 2,-1-1,32-8,31-2,169 10,-146 3,127-13,-128-3,-5 0,168-2,-222 18,0-2,-1-2,76-15,-45 4,1 3,0 4,105 5,-105 3,221-3,-267-2,0-3,0-1,-1-1,65-27,-88 31,7-4,0 1,0 1,1 0,0 2,43-4,246 8,-135 4,92 8,-167-2,-52-6,-1 1,0 4,88 23,-114-25,1-1,1-1,-1-1,1-1,-1-1,27-2,-21 0,0 1,1 2,39 7,-28-2,2-1,52 1,87-8,-65-1,118 1,285 3,-287 12,71 1,-211-17,132 4,-172 4,0 3,52 16,72 12,-123-33,57-3,11 0,165 41,-209-26,1-4,136 4,313-18,-503 2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8:38.39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1,'700'0,"-669"1,58 11,11 2,48-13,-72-1,87 10,123 10,5-20,-106-2,1569 2,-1721 2,61 10,-58-5,51 1,281-8,-181-15,-105 6,37-2,240-14,-326 24,56-11,-53 6,39-1,145 8,-221-1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8:44.85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34,'495'33,"-216"-14,-137-12,26 13,6-8,387 12,-502-27,84-13,-56 7,0 4,102 6,-65 1,242-22,-281 8,0-4,104-33,-168 43,0 1,1 1,-1 1,25 0,89 5,-48 0,302-2,-363 2,-1 0,31 8,30 2,301 18,-190-29,4 1,-114 11,-61-8,47 4,-47-10,0-1,1-2,-1 0,0-2,27-9,-3 1,-24 9,-1 1,0 2,50 1,-68 1,17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9:06.14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1,'25'2,"0"1,0 1,0 1,-1 2,32 12,24 6,-31-11,0-3,1-2,98 6,619-17,-776 2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9:08.87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57,'594'0,"-576"-1,1 0,-1-2,18-5,-14 3,35-3,-26 5,-1-1,32-8,-37 8,1 0,52 0,-54 4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9:14.87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1,'476'0,"-432"1,0 3,66 13,-94-12,1 1,-1 0,0 1,-1 1,1 1,18 14,-14-10,0 0,-1 0,23 23,-34-28,0 0,-1 0,0 1,0 0,-1 0,0 0,5 11,-10-17,0-1,0 0,0 1,-1-1,1 0,0 1,-1-1,0 1,0-1,1 1,-2-1,1 1,0-1,0 1,-1-1,1 1,-1-1,0 0,-1 4,0-3,0-1,0 1,0-1,0 1,0-1,-1 0,1 0,-1 0,0 0,1-1,-1 1,0-1,-4 2,-5 1,-1 0,0-1,0 0,0-1,0-1,-15 0,-29-2,27 0,-30 2,51 0,-1 1,1-1,-1 2,1-1,0 1,0 0,-11 7,-18 8,20-12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9:16.94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1 129,'83'-1,"98"-15,-162 13,139-23,-137 20,1 0,-1-1,-1-1,1-1,21-13,-20 9,-4 2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9:20.52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93,'417'0,"-403"1,0 0,0 0,1 2,-1 0,24 8,-10 0,45 24,-63-28,1 1,-1 0,0 1,-1 0,15 17,14 14,-19-22,1-2,31 20,-33-22,-17-13,0 0,0 0,-1 0,1 0,0 0,0 0,0-1,0 1,0 0,0-1,1 1,-1 0,0-1,0 1,0-1,1 0,-1 1,0-1,0 0,1 0,-1 0,0 0,1 0,-1 0,0 0,0 0,1 0,-1-1,0 1,0 0,1-1,-1 1,0-1,0 0,0 1,0-1,0 0,0 0,2-1,17-16,-2-1,30-37,12-13,-32 42,-6 5,0-1,37-49,-58 71,0 0,0 0,0 0,-1-1,1 1,0 0,-1-1,1 1,-1-1,1 1,-1-1,0 1,0-1,0 1,0-1,0 1,0-1,0 1,0-3,-1 3,0 0,1 0,-1 0,0 0,0 0,1 0,-1 0,0 1,0-1,0 0,0 1,0-1,0 0,0 1,0-1,0 1,0 0,-1-1,0 1,-8-2,0 1,0 0,0 1,-17 2,18-2,-11 1,0 1,-21 4,34-5,0 1,0 1,1-1,-1 1,1 0,-1 0,1 1,0 0,-7 6,0 0,0-1,0 0,0-1,-25 11,-63 19,11-4,-17 4,34-13,40-13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9:22.65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85,'0'-2,"1"1,-1 0,1 0,-1-1,1 1,0 0,0 0,-1 0,1 0,0 0,0 0,0 0,0 0,0 0,1 1,-1-1,0 0,0 1,3-2,28-12,-28 13,10-4,0 1,1 0,0 1,28-2,62 5,2-1,-88-1,31-8,-32 5,36-3,89 7,-113 1,-17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9:28.99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1,'48'2,"62"11,-60-6,54 1,-80-8,0 2,-1 1,29 7,-26-5,0-2,30 1,-29-3,-1 1,33 7,168 50,-222-57,1 0,-1 0,1 1,8 5,-14-8,1 0,-1 1,1-1,-1 0,0 1,1-1,-1 0,1 1,-1-1,0 1,1-1,-1 1,0-1,0 1,1-1,-1 1,0-1,0 1,0-1,0 1,1-1,-1 1,0 0,-1 0,1-1,-1 1,1 0,-1-1,1 1,-1-1,0 1,1 0,-1-1,0 1,0-1,1 0,-1 1,0-1,0 0,1 1,-1-1,0 0,0 0,-1 0,-20 4,-1-2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9:30.63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1,'46'2,"0"3,72 16,43 5,58-23,-152-4,-34 1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9:32.73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1,'17'1,"0"1,0 1,0 1,-1 0,33 14,-13-5,50 12,1-3,1-4,1-4,0-3,150-3,-230-8,-1 0,1 0,0 1,0 0,-1 1,1 0,-1 0,9 4,-13-4,0 0,-1 0,1 0,-1 1,0-1,0 1,0 0,0 0,0 0,-1 0,1 0,-1 1,0-1,0 1,0-1,0 1,-1 0,0 0,2 4,-1 2,0 0,0 0,-1 0,0 0,-1 18,0-25,0 0,-1 0,1 0,-1 0,1-1,-1 1,0 0,0 0,0-1,-1 1,1 0,-1-1,1 1,-1-1,0 0,0 1,0-1,0 0,0 0,0-1,0 1,-1 0,1-1,-4 3,-6-1,0 0,0-1,0 0,-24 1,-25 4,-170 30,184-33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9:34.73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68,'452'0,"-435"-1,1-1,-1-1,1 0,-1-1,32-13,13-4,-35 13,-3 0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19T18:49:36.92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 0,'960'114'0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9:38.58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28,'0'0,"0"-1,0 0,0 0,0 1,1-1,-1 0,0 1,1-1,-1 0,1 1,-1-1,1 0,-1 1,1-1,-1 1,1-1,-1 1,1-1,0 1,-1-1,1 1,0 0,-1-1,1 1,0 0,0 0,0-1,25-4,-21 4,36-3,0 2,0 1,1 3,-1 1,0 1,-1 3,49 14,-59-14,1-1,0-2,34 1,93-5,-73-2,-61 2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9:49.78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0 115,'14'-1,"-1"0,0-1,24-7,24-4,233 8,-165 7,-27-2,123-16,-61 6,-108 8,64-9,-32-4,-23 3,126-8,439 21,-605-1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9:53.67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1 230,'1748'0,"-1602"-4,174-26,14-12,-233 32,52-7,-100 10,0 2,104 4,-76 3,897-2,-805-15,-2 0,46 2,15-1,-170 11,1-3,64-14,-65 9,1 2,65 0,190 22,112 4,-262-32,14 0,248 17,-400 0,1 1,-1 2,0 1,34 11,4 1,-26-8,-15-3,0-1,0-1,43 2,26-9,61 3,-77 13,-53-9,35 4,-6-8,-32 0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49:57.30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1,'44'2,"-1"3,-1 1,53 15,2 0,338 62,-379-72,-21-3,2-2,38 1,269 26,-26-8,2-26,-121-1,-161 1,61-12,-24 2,163-20,-224 30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50:00.84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87,'13'-1,"1"0,-1-1,22-6,27-4,78 6,205 19,-255-7,168 29,-175-20,157 6,233-7,-235-5,254-24,139 4,-451 12,-25 11,-33 0,480-7,-329-7,752 2,-995-2,1-2,0-1,-1-1,47-16,55-11,-55 24,126 2,-131 8,0-4,84-14,-112 9,8-3,96-6,-127 16,0-2,26-6,-25 4,42-3,386 5,-228 5,-202 0,0 0,-1 2,0 0,1 1,-2 1,1 0,-1 2,35 18,-35-16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50:10.69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60,'1810'0,"-1790"0,1-1,0-1,-1-1,0-1,0-1,0 0,26-12,-32 12,0 1,0 0,1 1,-1 0,25-1,76 6,-50 0,-61-2,35 2,-23 5,-16-7,1 0,-1 1,1-1,-1 0,0 1,0-1,1 1,-1-1,0 0,1 1,-1-1,0 1,0-1,0 1,0-1,0 1,1-1,-1 1,0-1,0 1,0-1,0 1,0-1,0 0,-1 1,1-1,0 2,-5 9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50:13.32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1 228,'60'-1,"69"-9,109-4,-95 10,-109 0,-1-1,39-12,-36 8,55-6,85 3,31-2,-150 7,89-22,-96 18,1 3,0 2,0 2,76 3,-105 0,0-1,0-1,0-1,40-14,-38 11,1 0,0 2,32-3,227 6,-139 4,-132-2,13 0,40 5,-59-4,1 0,-1 1,0 0,0 0,0 0,-1 1,1 0,0 1,-1-1,9 8,88 73,-102-84,0 1,0 0,0-1,0 1,0 0,0 0,0 0,0 0,0 0,-1 0,1 0,0 0,-1 0,1 0,-1 0,1 0,-1 0,1 1,-1-1,0 2,0-2,0 0,-1-1,1 1,0 0,-1 0,1 0,-1 0,1-1,-1 1,0 0,1 0,-1-1,0 1,1 0,-1-1,0 1,0-1,0 1,1-1,-1 0,0 1,0-1,0 0,-2 1,-17 5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50:18.30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1 199,'13'-1,"1"0,-1-1,22-6,28-4,-31 9,453-54,-220 10,-225 41,54 1,-52 3,47-7,-9-1,1 4,87 5,-131 1,0-1,55-10,6-1,378 8,-266 5,849-1,-884 15,-3-1,-146-14,7-1,0 2,0 1,0 2,50 11,-71-11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50:21.49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0 114,'5'-1,"0"1,0-1,0-1,0 1,0-1,4-2,8-2,15-4,1 1,0 2,0 2,56-4,352 8,-216 3,-215-2,102 0,142-17,-138 6,191 8,-166 5,1179-2,-1286-1,59-12,-56 7,43-2,246 8,-150 1,-176-1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50:24.27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87,'252'14,"-46"0,444-12,-335-4,-193-2,0-6,122-27,-105 4,-53 19,1 5,97 2,398 8,-413 14,-112-8,62 1,764-9,-854 1,-28 0,-1 0,0 0,0 0,0 0,1 0,-1 0,0 0,0 0,1 0,-1 0,0 0,0 0,0 0,1 0,-1 1,0-1,0 0,0 0,1 0,-1 0,0 0,0 0,0 0,1 1,-1-1,0 0,0 0,0 0,0 0,0 1,1-1,-1 0,0 0,0 0,0 1,0-1,-7 5,-15 3,-5-3,-1-1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19T18:50:26.78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0 198,'446'18,"143"-6,-419-13,-108-2,1-3,98-23,27-4,-65 20,-28 4,-1-3,126-34,-195 40,0 1,0 2,1 0,43 2,7-1,15-11,-60 8,46-3,475 7,-267 2,-200 1,96-4,-153-6,-28 8,0-1,0 1,1 0,-1 0,0 0,1 0,-1 0,0-1,0 1,1 0,-1 0,0-1,0 1,0 0,1 0,-1-1,0 1,0 0,0 0,0-1,0 1,1 0,-1-1,0 1,0 0,0-1,-1 0,1 1,0-1,-1 1,1-1,-1 1,0-1,1 1,-1 0,1-1,-1 1,0 0,1-1,-1 1,0 0,1 0,-1-1,0 1,0 0,-43-6,19 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AD8362-6D63-40AC-BAA9-90C3AE6D5875}" type="datetimeFigureOut">
              <a:rPr lang="en-US"/>
              <a:t>3/26/2026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539446-6953-447E-A4E3-E7CFBF87004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23929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ater3"/>
          <p:cNvSpPr/>
          <p:nvPr/>
        </p:nvSpPr>
        <p:spPr bwMode="gray">
          <a:xfrm>
            <a:off x="2552" y="5243129"/>
            <a:ext cx="12188952" cy="1614871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23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sky"/>
          <p:cNvSpPr/>
          <p:nvPr/>
        </p:nvSpPr>
        <p:spPr bwMode="white">
          <a:xfrm>
            <a:off x="2552" y="0"/>
            <a:ext cx="12188952" cy="5334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water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ltGray">
          <a:xfrm>
            <a:off x="-1425" y="5497897"/>
            <a:ext cx="12188952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water1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425" y="5221111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/>
          <p:cNvSpPr/>
          <p:nvPr/>
        </p:nvSpPr>
        <p:spPr>
          <a:xfrm>
            <a:off x="-1425" y="5961106"/>
            <a:ext cx="12188952" cy="896846"/>
          </a:xfrm>
          <a:prstGeom prst="rect">
            <a:avLst/>
          </a:prstGeom>
          <a:gradFill>
            <a:gsLst>
              <a:gs pos="25000">
                <a:schemeClr val="accent6">
                  <a:lumMod val="60000"/>
                  <a:lumOff val="40000"/>
                  <a:alpha val="0"/>
                </a:schemeClr>
              </a:gs>
              <a:gs pos="100000">
                <a:schemeClr val="accent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05872" y="1309047"/>
            <a:ext cx="9602789" cy="2667000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5872" y="4038600"/>
            <a:ext cx="9601200" cy="9906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1">
              <a:rPr lang="en-US"/>
              <a:t>3/26/2026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ky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09047"/>
            <a:ext cx="9601252" cy="2667000"/>
          </a:xfrm>
        </p:spPr>
        <p:txBody>
          <a:bodyPr anchor="b">
            <a:normAutofit/>
          </a:bodyPr>
          <a:lstStyle>
            <a:lvl1pPr algn="ctr">
              <a:defRPr sz="6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4038600"/>
            <a:ext cx="9601200" cy="1143000"/>
          </a:xfrm>
        </p:spPr>
        <p:txBody>
          <a:bodyPr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F84E2-2D7A-43CF-AC90-352A289A783A}" type="datetime1">
              <a:rPr lang="en-US"/>
              <a:t>3/26/2026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572768"/>
            <a:ext cx="4572000" cy="414223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41120" y="1572768"/>
            <a:ext cx="4572000" cy="414223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/>
              <a:t>3/26/2026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1572768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1120" y="2365861"/>
            <a:ext cx="4572000" cy="33491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572768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365861"/>
            <a:ext cx="4572000" cy="33491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/>
              <a:t>3/26/2026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1">
              <a:rPr lang="en-US"/>
              <a:t>3/26/2026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ky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1">
              <a:rPr lang="en-US"/>
              <a:t>3/26/2026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479" y="762000"/>
            <a:ext cx="3377133" cy="2743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413" y="685800"/>
            <a:ext cx="6858000" cy="4572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479" y="3554104"/>
            <a:ext cx="3377133" cy="1703696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1">
              <a:rPr lang="en-US"/>
              <a:t>3/26/2026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479" y="762000"/>
            <a:ext cx="3377133" cy="27432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760413" y="685800"/>
            <a:ext cx="6858000" cy="45720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479" y="3554104"/>
            <a:ext cx="3377133" cy="170369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4940-A916-4C8B-9648-02A2D3898F9E}" type="datetime1">
              <a:rPr lang="en-US"/>
              <a:t>3/26/2026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1">
              <a:rPr lang="en-US"/>
              <a:t>3/26/2026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440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440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1">
              <a:rPr lang="en-US"/>
              <a:t>3/26/2026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ky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58000"/>
                </a:schemeClr>
              </a:gs>
              <a:gs pos="88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/>
          </a:p>
        </p:txBody>
      </p:sp>
      <p:sp>
        <p:nvSpPr>
          <p:cNvPr id="8" name="water3"/>
          <p:cNvSpPr/>
          <p:nvPr/>
        </p:nvSpPr>
        <p:spPr bwMode="gray">
          <a:xfrm>
            <a:off x="2552" y="6064101"/>
            <a:ext cx="12188952" cy="793899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49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9" name="water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white">
          <a:xfrm>
            <a:off x="-1425" y="6256181"/>
            <a:ext cx="12188952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water1"/>
          <p:cNvPicPr>
            <a:picLocks noChangeAspect="1"/>
          </p:cNvPicPr>
          <p:nvPr/>
        </p:nvPicPr>
        <p:blipFill rotWithShape="1"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425" y="5979395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1120" y="265176"/>
            <a:ext cx="9509759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1572768"/>
            <a:ext cx="9509760" cy="4142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41120" y="6601968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fld id="{5586B75A-687E-405C-8A0B-8D00578BA2C3}" type="datetime1">
              <a:rPr lang="en-US" smtClean="0"/>
              <a:pPr/>
              <a:t>3/26/2026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10800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cap="all" baseline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chemeClr val="accent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•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000"/>
        </a:spcBef>
        <a:buSzPct val="100000"/>
        <a:buFont typeface="Arial" pitchFamily="34" charset="0"/>
        <a:buChar char="•"/>
        <a:defRPr sz="18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6pPr>
      <a:lvl7pPr marL="192024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8pPr>
      <a:lvl9pPr marL="2240280" indent="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None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customXml" Target="../ink/ink2.xml"/><Relationship Id="rId7" Type="http://schemas.openxmlformats.org/officeDocument/2006/relationships/customXml" Target="../ink/ink4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customXml" Target="../ink/ink3.xml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openxmlformats.org/officeDocument/2006/relationships/customXml" Target="../ink/ink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customXml" Target="../ink/ink11.xml"/><Relationship Id="rId18" Type="http://schemas.openxmlformats.org/officeDocument/2006/relationships/image" Target="../media/image18.png"/><Relationship Id="rId26" Type="http://schemas.openxmlformats.org/officeDocument/2006/relationships/image" Target="../media/image22.png"/><Relationship Id="rId3" Type="http://schemas.openxmlformats.org/officeDocument/2006/relationships/customXml" Target="../ink/ink6.xml"/><Relationship Id="rId21" Type="http://schemas.openxmlformats.org/officeDocument/2006/relationships/customXml" Target="../ink/ink15.xml"/><Relationship Id="rId34" Type="http://schemas.openxmlformats.org/officeDocument/2006/relationships/image" Target="../media/image26.png"/><Relationship Id="rId7" Type="http://schemas.openxmlformats.org/officeDocument/2006/relationships/customXml" Target="../ink/ink8.xml"/><Relationship Id="rId12" Type="http://schemas.openxmlformats.org/officeDocument/2006/relationships/image" Target="../media/image15.png"/><Relationship Id="rId17" Type="http://schemas.openxmlformats.org/officeDocument/2006/relationships/customXml" Target="../ink/ink13.xml"/><Relationship Id="rId25" Type="http://schemas.openxmlformats.org/officeDocument/2006/relationships/customXml" Target="../ink/ink17.xml"/><Relationship Id="rId33" Type="http://schemas.openxmlformats.org/officeDocument/2006/relationships/customXml" Target="../ink/ink21.xml"/><Relationship Id="rId38" Type="http://schemas.openxmlformats.org/officeDocument/2006/relationships/image" Target="../media/image28.png"/><Relationship Id="rId2" Type="http://schemas.openxmlformats.org/officeDocument/2006/relationships/image" Target="../media/image7.jpg"/><Relationship Id="rId16" Type="http://schemas.openxmlformats.org/officeDocument/2006/relationships/image" Target="../media/image17.png"/><Relationship Id="rId20" Type="http://schemas.openxmlformats.org/officeDocument/2006/relationships/image" Target="../media/image19.png"/><Relationship Id="rId29" Type="http://schemas.openxmlformats.org/officeDocument/2006/relationships/customXml" Target="../ink/ink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customXml" Target="../ink/ink10.xml"/><Relationship Id="rId24" Type="http://schemas.openxmlformats.org/officeDocument/2006/relationships/image" Target="../media/image21.png"/><Relationship Id="rId32" Type="http://schemas.openxmlformats.org/officeDocument/2006/relationships/image" Target="../media/image25.png"/><Relationship Id="rId37" Type="http://schemas.openxmlformats.org/officeDocument/2006/relationships/customXml" Target="../ink/ink23.xml"/><Relationship Id="rId5" Type="http://schemas.openxmlformats.org/officeDocument/2006/relationships/customXml" Target="../ink/ink7.xml"/><Relationship Id="rId15" Type="http://schemas.openxmlformats.org/officeDocument/2006/relationships/customXml" Target="../ink/ink12.xml"/><Relationship Id="rId23" Type="http://schemas.openxmlformats.org/officeDocument/2006/relationships/customXml" Target="../ink/ink16.xml"/><Relationship Id="rId28" Type="http://schemas.openxmlformats.org/officeDocument/2006/relationships/image" Target="../media/image23.png"/><Relationship Id="rId36" Type="http://schemas.openxmlformats.org/officeDocument/2006/relationships/image" Target="../media/image27.png"/><Relationship Id="rId10" Type="http://schemas.openxmlformats.org/officeDocument/2006/relationships/image" Target="../media/image14.png"/><Relationship Id="rId19" Type="http://schemas.openxmlformats.org/officeDocument/2006/relationships/customXml" Target="../ink/ink14.xml"/><Relationship Id="rId31" Type="http://schemas.openxmlformats.org/officeDocument/2006/relationships/customXml" Target="../ink/ink20.xml"/><Relationship Id="rId4" Type="http://schemas.openxmlformats.org/officeDocument/2006/relationships/image" Target="../media/image11.png"/><Relationship Id="rId9" Type="http://schemas.openxmlformats.org/officeDocument/2006/relationships/customXml" Target="../ink/ink9.xml"/><Relationship Id="rId14" Type="http://schemas.openxmlformats.org/officeDocument/2006/relationships/image" Target="../media/image16.png"/><Relationship Id="rId22" Type="http://schemas.openxmlformats.org/officeDocument/2006/relationships/image" Target="../media/image20.png"/><Relationship Id="rId27" Type="http://schemas.openxmlformats.org/officeDocument/2006/relationships/customXml" Target="../ink/ink18.xml"/><Relationship Id="rId30" Type="http://schemas.openxmlformats.org/officeDocument/2006/relationships/image" Target="../media/image24.png"/><Relationship Id="rId35" Type="http://schemas.openxmlformats.org/officeDocument/2006/relationships/customXml" Target="../ink/ink2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customXml" Target="../ink/ink29.xml"/><Relationship Id="rId18" Type="http://schemas.openxmlformats.org/officeDocument/2006/relationships/image" Target="../media/image37.png"/><Relationship Id="rId26" Type="http://schemas.openxmlformats.org/officeDocument/2006/relationships/image" Target="../media/image41.png"/><Relationship Id="rId3" Type="http://schemas.openxmlformats.org/officeDocument/2006/relationships/customXml" Target="../ink/ink24.xml"/><Relationship Id="rId21" Type="http://schemas.openxmlformats.org/officeDocument/2006/relationships/customXml" Target="../ink/ink33.xml"/><Relationship Id="rId7" Type="http://schemas.openxmlformats.org/officeDocument/2006/relationships/customXml" Target="../ink/ink26.xml"/><Relationship Id="rId12" Type="http://schemas.openxmlformats.org/officeDocument/2006/relationships/image" Target="../media/image34.png"/><Relationship Id="rId17" Type="http://schemas.openxmlformats.org/officeDocument/2006/relationships/customXml" Target="../ink/ink31.xml"/><Relationship Id="rId25" Type="http://schemas.openxmlformats.org/officeDocument/2006/relationships/customXml" Target="../ink/ink35.xml"/><Relationship Id="rId2" Type="http://schemas.openxmlformats.org/officeDocument/2006/relationships/image" Target="../media/image8.jpg"/><Relationship Id="rId16" Type="http://schemas.openxmlformats.org/officeDocument/2006/relationships/image" Target="../media/image36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customXml" Target="../ink/ink28.xml"/><Relationship Id="rId24" Type="http://schemas.openxmlformats.org/officeDocument/2006/relationships/image" Target="../media/image40.png"/><Relationship Id="rId5" Type="http://schemas.openxmlformats.org/officeDocument/2006/relationships/customXml" Target="../ink/ink25.xml"/><Relationship Id="rId15" Type="http://schemas.openxmlformats.org/officeDocument/2006/relationships/customXml" Target="../ink/ink30.xml"/><Relationship Id="rId23" Type="http://schemas.openxmlformats.org/officeDocument/2006/relationships/customXml" Target="../ink/ink34.xml"/><Relationship Id="rId10" Type="http://schemas.openxmlformats.org/officeDocument/2006/relationships/image" Target="../media/image33.png"/><Relationship Id="rId19" Type="http://schemas.openxmlformats.org/officeDocument/2006/relationships/customXml" Target="../ink/ink32.xml"/><Relationship Id="rId4" Type="http://schemas.openxmlformats.org/officeDocument/2006/relationships/image" Target="../media/image30.png"/><Relationship Id="rId9" Type="http://schemas.openxmlformats.org/officeDocument/2006/relationships/customXml" Target="../ink/ink27.xml"/><Relationship Id="rId14" Type="http://schemas.openxmlformats.org/officeDocument/2006/relationships/image" Target="../media/image35.png"/><Relationship Id="rId22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customXml" Target="../ink/ink36.xml"/><Relationship Id="rId7" Type="http://schemas.openxmlformats.org/officeDocument/2006/relationships/customXml" Target="../ink/ink38.xm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customXml" Target="../ink/ink37.xml"/><Relationship Id="rId10" Type="http://schemas.openxmlformats.org/officeDocument/2006/relationships/image" Target="../media/image46.png"/><Relationship Id="rId4" Type="http://schemas.openxmlformats.org/officeDocument/2006/relationships/image" Target="../media/image43.png"/><Relationship Id="rId9" Type="http://schemas.openxmlformats.org/officeDocument/2006/relationships/customXml" Target="../ink/ink3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customXml" Target="../ink/ink45.xml"/><Relationship Id="rId3" Type="http://schemas.openxmlformats.org/officeDocument/2006/relationships/customXml" Target="../ink/ink40.xml"/><Relationship Id="rId7" Type="http://schemas.openxmlformats.org/officeDocument/2006/relationships/customXml" Target="../ink/ink42.xml"/><Relationship Id="rId12" Type="http://schemas.openxmlformats.org/officeDocument/2006/relationships/image" Target="../media/image5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11" Type="http://schemas.openxmlformats.org/officeDocument/2006/relationships/customXml" Target="../ink/ink44.xml"/><Relationship Id="rId5" Type="http://schemas.openxmlformats.org/officeDocument/2006/relationships/customXml" Target="../ink/ink41.xml"/><Relationship Id="rId10" Type="http://schemas.openxmlformats.org/officeDocument/2006/relationships/image" Target="../media/image51.png"/><Relationship Id="rId4" Type="http://schemas.openxmlformats.org/officeDocument/2006/relationships/image" Target="../media/image48.png"/><Relationship Id="rId9" Type="http://schemas.openxmlformats.org/officeDocument/2006/relationships/customXml" Target="../ink/ink43.xml"/><Relationship Id="rId14" Type="http://schemas.openxmlformats.org/officeDocument/2006/relationships/image" Target="../media/image5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07461" y="1563047"/>
            <a:ext cx="9602789" cy="2667000"/>
          </a:xfrm>
        </p:spPr>
        <p:txBody>
          <a:bodyPr/>
          <a:lstStyle/>
          <a:p>
            <a:r>
              <a:rPr lang="en-US" dirty="0"/>
              <a:t>2026 Ocean and Freshwater Fishery Planning Overview Klamath/Trinity Focus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7461" y="4490720"/>
            <a:ext cx="9601200" cy="990600"/>
          </a:xfrm>
        </p:spPr>
        <p:txBody>
          <a:bodyPr/>
          <a:lstStyle/>
          <a:p>
            <a:r>
              <a:rPr lang="en-US" dirty="0"/>
              <a:t>Brett </a:t>
            </a:r>
            <a:r>
              <a:rPr lang="en-US" dirty="0" err="1"/>
              <a:t>kormos</a:t>
            </a:r>
            <a:r>
              <a:rPr lang="en-US" dirty="0"/>
              <a:t> – CDFW</a:t>
            </a:r>
          </a:p>
          <a:p>
            <a:r>
              <a:rPr lang="en-US" dirty="0"/>
              <a:t>Coastal Fisheries Program Manager </a:t>
            </a:r>
          </a:p>
        </p:txBody>
      </p:sp>
    </p:spTree>
    <p:extLst>
      <p:ext uri="{BB962C8B-B14F-4D97-AF65-F5344CB8AC3E}">
        <p14:creationId xmlns:p14="http://schemas.microsoft.com/office/powerpoint/2010/main" val="150390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7D55D36-165E-117C-D382-CFDCCF41B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SRFC Forecast </a:t>
            </a: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A6EA0FDB-6C0C-BB08-944A-22CDAE81C6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8171" y="1468025"/>
            <a:ext cx="8795656" cy="493205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9692E872-9807-F86F-A167-639CDC530D40}"/>
                  </a:ext>
                </a:extLst>
              </p14:cNvPr>
              <p14:cNvContentPartPr/>
              <p14:nvPr/>
            </p14:nvContentPartPr>
            <p14:xfrm>
              <a:off x="5100240" y="2163920"/>
              <a:ext cx="457920" cy="309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9692E872-9807-F86F-A167-639CDC530D4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046240" y="2055920"/>
                <a:ext cx="565560" cy="246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2745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0B5D73-EB20-09D2-C85E-FD11F29088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88770A8-8B4A-64A0-A7CF-64E2E9C46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KRFC Forecast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9AE758F-C55E-D154-A8A1-BCCDD6F331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6029" y="1526983"/>
            <a:ext cx="8759940" cy="491736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1842A05B-09FC-0FD2-CDBF-21309B89A482}"/>
                  </a:ext>
                </a:extLst>
              </p14:cNvPr>
              <p14:cNvContentPartPr/>
              <p14:nvPr/>
            </p14:nvContentPartPr>
            <p14:xfrm>
              <a:off x="8615280" y="3037640"/>
              <a:ext cx="823680" cy="7092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1842A05B-09FC-0FD2-CDBF-21309B89A482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561280" y="2929640"/>
                <a:ext cx="931320" cy="286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8C3678D5-1D4E-CF1A-11E3-8E13622A10A3}"/>
                  </a:ext>
                </a:extLst>
              </p14:cNvPr>
              <p14:cNvContentPartPr/>
              <p14:nvPr/>
            </p14:nvContentPartPr>
            <p14:xfrm>
              <a:off x="8747400" y="3982280"/>
              <a:ext cx="619200" cy="3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8C3678D5-1D4E-CF1A-11E3-8E13622A10A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693369" y="3874280"/>
                <a:ext cx="726903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BFB972A2-DA94-1EC6-D53E-C1231BC80015}"/>
                  </a:ext>
                </a:extLst>
              </p14:cNvPr>
              <p14:cNvContentPartPr/>
              <p14:nvPr/>
            </p14:nvContentPartPr>
            <p14:xfrm>
              <a:off x="8819040" y="4886600"/>
              <a:ext cx="344520" cy="2124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BFB972A2-DA94-1EC6-D53E-C1231BC80015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8765040" y="4778600"/>
                <a:ext cx="452160" cy="23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A0490CB1-86D8-7934-4AB3-2E4D3A7ED7CF}"/>
                  </a:ext>
                </a:extLst>
              </p14:cNvPr>
              <p14:cNvContentPartPr/>
              <p14:nvPr/>
            </p14:nvContentPartPr>
            <p14:xfrm>
              <a:off x="8605200" y="3067520"/>
              <a:ext cx="851040" cy="111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A0490CB1-86D8-7934-4AB3-2E4D3A7ED7CF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8551223" y="2959520"/>
                <a:ext cx="958634" cy="226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5319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9D4424-FA45-A093-25D5-037ADD9D34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00FAA04-EC8B-AAA1-20EE-E7F645B87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SRFC Harvest Control Rule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3F621B9-F8CC-81A5-2F6D-C3E6BEF82F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1120" y="1353312"/>
            <a:ext cx="9264632" cy="5239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3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5D5B47-8063-1228-E895-A364A947F7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2E3E165-1842-EC9C-1C66-799D8B6AA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KRFC Harvest Control Rule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EB6521-4B69-AE1B-67C5-D7814F37FC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1120" y="1353312"/>
            <a:ext cx="9405515" cy="5239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45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BDE9D0-CEBA-1D22-0ECB-0A54D32F5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D4B0A8E-775C-367E-EE14-6A20ABE7C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KRFC and SRFC Harvest Projections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2299EE65-CA0E-F230-AED6-B6CA068733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8" y="1904762"/>
            <a:ext cx="12024343" cy="366291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3094393A-39EE-9F17-354B-71961C27337A}"/>
                  </a:ext>
                </a:extLst>
              </p14:cNvPr>
              <p14:cNvContentPartPr/>
              <p14:nvPr/>
            </p14:nvContentPartPr>
            <p14:xfrm>
              <a:off x="182640" y="1980680"/>
              <a:ext cx="1039320" cy="720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3094393A-39EE-9F17-354B-71961C27337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9000" y="1872680"/>
                <a:ext cx="1146960" cy="28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C25BB59-2242-9A3C-B99B-331A9A323A69}"/>
                  </a:ext>
                </a:extLst>
              </p14:cNvPr>
              <p14:cNvContentPartPr/>
              <p14:nvPr/>
            </p14:nvContentPartPr>
            <p14:xfrm>
              <a:off x="222960" y="4536680"/>
              <a:ext cx="1167120" cy="6660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C25BB59-2242-9A3C-B99B-331A9A323A6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9320" y="4428680"/>
                <a:ext cx="1274760" cy="282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2979FBAE-6F74-E6A2-3481-9982842ECCA6}"/>
                  </a:ext>
                </a:extLst>
              </p14:cNvPr>
              <p14:cNvContentPartPr/>
              <p14:nvPr/>
            </p14:nvContentPartPr>
            <p14:xfrm>
              <a:off x="2793720" y="4937720"/>
              <a:ext cx="283680" cy="3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2979FBAE-6F74-E6A2-3481-9982842ECCA6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740080" y="4829720"/>
                <a:ext cx="39132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D8B5E849-9E2C-3E05-118B-18423B581D51}"/>
                  </a:ext>
                </a:extLst>
              </p14:cNvPr>
              <p14:cNvContentPartPr/>
              <p14:nvPr/>
            </p14:nvContentPartPr>
            <p14:xfrm>
              <a:off x="2793720" y="5068760"/>
              <a:ext cx="293760" cy="3168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D8B5E849-9E2C-3E05-118B-18423B581D51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740080" y="4961120"/>
                <a:ext cx="401400" cy="24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CF942E71-689C-EA8C-CA51-57420568B34B}"/>
                  </a:ext>
                </a:extLst>
              </p14:cNvPr>
              <p14:cNvContentPartPr/>
              <p14:nvPr/>
            </p14:nvContentPartPr>
            <p14:xfrm>
              <a:off x="3617040" y="4916840"/>
              <a:ext cx="249120" cy="4104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CF942E71-689C-EA8C-CA51-57420568B34B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563040" y="4809200"/>
                <a:ext cx="356760" cy="256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EB3CE421-8AA4-00E8-800E-11102CA61631}"/>
                  </a:ext>
                </a:extLst>
              </p14:cNvPr>
              <p14:cNvContentPartPr/>
              <p14:nvPr/>
            </p14:nvContentPartPr>
            <p14:xfrm>
              <a:off x="3626760" y="5069480"/>
              <a:ext cx="253440" cy="1152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EB3CE421-8AA4-00E8-800E-11102CA61631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572760" y="4961480"/>
                <a:ext cx="361080" cy="22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366C0C05-615D-47DA-9E8A-BA96DDAD65ED}"/>
                  </a:ext>
                </a:extLst>
              </p14:cNvPr>
              <p14:cNvContentPartPr/>
              <p14:nvPr/>
            </p14:nvContentPartPr>
            <p14:xfrm>
              <a:off x="4439640" y="4937720"/>
              <a:ext cx="213120" cy="104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366C0C05-615D-47DA-9E8A-BA96DDAD65ED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4385640" y="4829720"/>
                <a:ext cx="320760" cy="22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5383A375-3CC1-40CA-1C53-56AD4DA0DE58}"/>
                  </a:ext>
                </a:extLst>
              </p14:cNvPr>
              <p14:cNvContentPartPr/>
              <p14:nvPr/>
            </p14:nvContentPartPr>
            <p14:xfrm>
              <a:off x="4409400" y="5078840"/>
              <a:ext cx="289440" cy="1764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5383A375-3CC1-40CA-1C53-56AD4DA0DE58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4355760" y="4971200"/>
                <a:ext cx="397080" cy="233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C95CCC31-F01D-6FF3-3C59-53F04269429F}"/>
                  </a:ext>
                </a:extLst>
              </p14:cNvPr>
              <p14:cNvContentPartPr/>
              <p14:nvPr/>
            </p14:nvContentPartPr>
            <p14:xfrm>
              <a:off x="2671680" y="5231840"/>
              <a:ext cx="487440" cy="3492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C95CCC31-F01D-6FF3-3C59-53F04269429F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2618040" y="5123840"/>
                <a:ext cx="595080" cy="250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AE9B8D87-EB6B-173D-0FDD-980DDFB51DCC}"/>
                  </a:ext>
                </a:extLst>
              </p14:cNvPr>
              <p14:cNvContentPartPr/>
              <p14:nvPr/>
            </p14:nvContentPartPr>
            <p14:xfrm>
              <a:off x="3566280" y="5252720"/>
              <a:ext cx="340200" cy="2088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AE9B8D87-EB6B-173D-0FDD-980DDFB51DCC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3512280" y="5144720"/>
                <a:ext cx="447840" cy="23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365AFB04-9623-4C36-0182-95A0919AEB6E}"/>
                  </a:ext>
                </a:extLst>
              </p14:cNvPr>
              <p14:cNvContentPartPr/>
              <p14:nvPr/>
            </p14:nvContentPartPr>
            <p14:xfrm>
              <a:off x="4348560" y="5262440"/>
              <a:ext cx="395280" cy="316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365AFB04-9623-4C36-0182-95A0919AEB6E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4294560" y="5154440"/>
                <a:ext cx="502920" cy="24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C8A856B6-CAB7-58CD-5E16-033A1A7B5D9C}"/>
                  </a:ext>
                </a:extLst>
              </p14:cNvPr>
              <p14:cNvContentPartPr/>
              <p14:nvPr/>
            </p14:nvContentPartPr>
            <p14:xfrm>
              <a:off x="2854920" y="4530920"/>
              <a:ext cx="182160" cy="36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C8A856B6-CAB7-58CD-5E16-033A1A7B5D9C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2800920" y="4422920"/>
                <a:ext cx="2898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681ED134-16D2-8BC8-F428-6C20D118BAE2}"/>
                  </a:ext>
                </a:extLst>
              </p14:cNvPr>
              <p14:cNvContentPartPr/>
              <p14:nvPr/>
            </p14:nvContentPartPr>
            <p14:xfrm>
              <a:off x="3596160" y="4508600"/>
              <a:ext cx="387000" cy="3312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681ED134-16D2-8BC8-F428-6C20D118BAE2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3542520" y="4400600"/>
                <a:ext cx="494640" cy="248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C78B2496-2B8C-CBCB-A9D8-3C0898D7E206}"/>
                  </a:ext>
                </a:extLst>
              </p14:cNvPr>
              <p14:cNvContentPartPr/>
              <p14:nvPr/>
            </p14:nvContentPartPr>
            <p14:xfrm>
              <a:off x="4338120" y="4540640"/>
              <a:ext cx="357120" cy="4284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C78B2496-2B8C-CBCB-A9D8-3C0898D7E206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4284120" y="4433000"/>
                <a:ext cx="464760" cy="25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310DBA89-F8FE-64B4-86F9-C8037E36807D}"/>
                  </a:ext>
                </a:extLst>
              </p14:cNvPr>
              <p14:cNvContentPartPr/>
              <p14:nvPr/>
            </p14:nvContentPartPr>
            <p14:xfrm>
              <a:off x="5790720" y="2143040"/>
              <a:ext cx="4258440" cy="5364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310DBA89-F8FE-64B4-86F9-C8037E36807D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5737080" y="2035400"/>
                <a:ext cx="4366080" cy="269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3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694A758A-BC48-D22A-9053-8CD22C0F62C1}"/>
                  </a:ext>
                </a:extLst>
              </p14:cNvPr>
              <p14:cNvContentPartPr/>
              <p14:nvPr/>
            </p14:nvContentPartPr>
            <p14:xfrm>
              <a:off x="5750400" y="2874200"/>
              <a:ext cx="3758760" cy="13356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694A758A-BC48-D22A-9053-8CD22C0F62C1}"/>
                  </a:ext>
                </a:extLst>
              </p:cNvPr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5696760" y="2766200"/>
                <a:ext cx="3866400" cy="34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5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EFEE919F-3825-0C80-CD49-ABB74E0AB53D}"/>
                  </a:ext>
                </a:extLst>
              </p14:cNvPr>
              <p14:cNvContentPartPr/>
              <p14:nvPr/>
            </p14:nvContentPartPr>
            <p14:xfrm>
              <a:off x="2692560" y="2021720"/>
              <a:ext cx="2030760" cy="3132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EFEE919F-3825-0C80-CD49-ABB74E0AB53D}"/>
                  </a:ext>
                </a:extLst>
              </p:cNvPr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2638560" y="1913720"/>
                <a:ext cx="2138400" cy="24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7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E81D7FF9-28C9-7B65-7CA6-1119BFA5A477}"/>
                  </a:ext>
                </a:extLst>
              </p14:cNvPr>
              <p14:cNvContentPartPr/>
              <p14:nvPr/>
            </p14:nvContentPartPr>
            <p14:xfrm>
              <a:off x="2692560" y="2507360"/>
              <a:ext cx="2000160" cy="536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E81D7FF9-28C9-7B65-7CA6-1119BFA5A477}"/>
                  </a:ext>
                </a:extLst>
              </p:cNvPr>
              <p:cNvPicPr/>
              <p:nvPr/>
            </p:nvPicPr>
            <p:blipFill>
              <a:blip r:embed="rId38"/>
              <a:stretch>
                <a:fillRect/>
              </a:stretch>
            </p:blipFill>
            <p:spPr>
              <a:xfrm>
                <a:off x="2638560" y="2399720"/>
                <a:ext cx="2107800" cy="269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5072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967B3D-F1B0-8766-5004-33D1A5C947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64E5D6D-2525-C314-E7BA-79FD36888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Zooming In: KRFC Harvest Projections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95EE970-5491-A8B6-AB82-060D4EFBD2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84959" y="1353312"/>
            <a:ext cx="9022080" cy="530426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30194B7A-35CE-104F-3D61-FE56F99E33A4}"/>
                  </a:ext>
                </a:extLst>
              </p14:cNvPr>
              <p14:cNvContentPartPr/>
              <p14:nvPr/>
            </p14:nvContentPartPr>
            <p14:xfrm>
              <a:off x="5242440" y="2052320"/>
              <a:ext cx="476640" cy="4140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30194B7A-35CE-104F-3D61-FE56F99E33A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188440" y="1944680"/>
                <a:ext cx="584280" cy="257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5AA02B6E-2A4D-756B-055B-D1EE62E16477}"/>
                  </a:ext>
                </a:extLst>
              </p14:cNvPr>
              <p14:cNvContentPartPr/>
              <p14:nvPr/>
            </p14:nvContentPartPr>
            <p14:xfrm>
              <a:off x="5354040" y="3220160"/>
              <a:ext cx="374760" cy="2088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5AA02B6E-2A4D-756B-055B-D1EE62E1647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300400" y="3112160"/>
                <a:ext cx="482400" cy="23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01822503-CD15-AC6A-24A8-3B8F0EB7AB93}"/>
                  </a:ext>
                </a:extLst>
              </p14:cNvPr>
              <p14:cNvContentPartPr/>
              <p14:nvPr/>
            </p14:nvContentPartPr>
            <p14:xfrm>
              <a:off x="5282760" y="3708320"/>
              <a:ext cx="349920" cy="1407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01822503-CD15-AC6A-24A8-3B8F0EB7AB93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228760" y="3600680"/>
                <a:ext cx="457560" cy="35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F1DE1CE9-D98A-903E-F02A-2CB88C77711B}"/>
                  </a:ext>
                </a:extLst>
              </p14:cNvPr>
              <p14:cNvContentPartPr/>
              <p14:nvPr/>
            </p14:nvContentPartPr>
            <p14:xfrm>
              <a:off x="5374200" y="4860680"/>
              <a:ext cx="226440" cy="468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F1DE1CE9-D98A-903E-F02A-2CB88C77711B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320560" y="4753040"/>
                <a:ext cx="334080" cy="262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DD64276-82CF-941A-5B42-223232788F69}"/>
                  </a:ext>
                </a:extLst>
              </p14:cNvPr>
              <p14:cNvContentPartPr/>
              <p14:nvPr/>
            </p14:nvContentPartPr>
            <p14:xfrm>
              <a:off x="5282760" y="5392040"/>
              <a:ext cx="424800" cy="13104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DD64276-82CF-941A-5B42-223232788F69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5228760" y="5284040"/>
                <a:ext cx="532440" cy="346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AB12E96A-D42B-0C43-3A96-C48574440AA9}"/>
                  </a:ext>
                </a:extLst>
              </p14:cNvPr>
              <p14:cNvContentPartPr/>
              <p14:nvPr/>
            </p14:nvContentPartPr>
            <p14:xfrm>
              <a:off x="5384640" y="6471680"/>
              <a:ext cx="250920" cy="3060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AB12E96A-D42B-0C43-3A96-C48574440AA9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5331000" y="6364040"/>
                <a:ext cx="358560" cy="246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5C44CCB4-B7F9-1217-7877-30A88D0CCC4E}"/>
                  </a:ext>
                </a:extLst>
              </p14:cNvPr>
              <p14:cNvContentPartPr/>
              <p14:nvPr/>
            </p14:nvContentPartPr>
            <p14:xfrm>
              <a:off x="9804360" y="2072480"/>
              <a:ext cx="333360" cy="6192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5C44CCB4-B7F9-1217-7877-30A88D0CCC4E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9750720" y="1964840"/>
                <a:ext cx="441000" cy="27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039C8465-F5B2-F151-3C8B-50E0851B85ED}"/>
                  </a:ext>
                </a:extLst>
              </p14:cNvPr>
              <p14:cNvContentPartPr/>
              <p14:nvPr/>
            </p14:nvContentPartPr>
            <p14:xfrm>
              <a:off x="9895440" y="3189920"/>
              <a:ext cx="248760" cy="2088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039C8465-F5B2-F151-3C8B-50E0851B85ED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841800" y="3082280"/>
                <a:ext cx="356400" cy="23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822453FD-C2A8-B207-5DA1-D25644A94090}"/>
                  </a:ext>
                </a:extLst>
              </p14:cNvPr>
              <p14:cNvContentPartPr/>
              <p14:nvPr/>
            </p14:nvContentPartPr>
            <p14:xfrm>
              <a:off x="9793920" y="3697880"/>
              <a:ext cx="358200" cy="15264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822453FD-C2A8-B207-5DA1-D25644A94090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9740280" y="3590240"/>
                <a:ext cx="465840" cy="368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5E585421-0C98-7691-0569-FBBD995600EE}"/>
                  </a:ext>
                </a:extLst>
              </p14:cNvPr>
              <p14:cNvContentPartPr/>
              <p14:nvPr/>
            </p14:nvContentPartPr>
            <p14:xfrm>
              <a:off x="9875280" y="4872200"/>
              <a:ext cx="252720" cy="248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5E585421-0C98-7691-0569-FBBD995600EE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9821640" y="4764560"/>
                <a:ext cx="360360" cy="240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9E0D5CC3-9181-D6D4-1C5E-2343700AA778}"/>
                  </a:ext>
                </a:extLst>
              </p14:cNvPr>
              <p14:cNvContentPartPr/>
              <p14:nvPr/>
            </p14:nvContentPartPr>
            <p14:xfrm>
              <a:off x="9783840" y="5415080"/>
              <a:ext cx="345960" cy="4104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9E0D5CC3-9181-D6D4-1C5E-2343700AA778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9729840" y="5307080"/>
                <a:ext cx="453600" cy="256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1E87C2F6-D332-5B46-4767-0DF5B3E8B7B9}"/>
                  </a:ext>
                </a:extLst>
              </p14:cNvPr>
              <p14:cNvContentPartPr/>
              <p14:nvPr/>
            </p14:nvContentPartPr>
            <p14:xfrm>
              <a:off x="9855120" y="6522440"/>
              <a:ext cx="304560" cy="2160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1E87C2F6-D332-5B46-4767-0DF5B3E8B7B9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9801480" y="6414440"/>
                <a:ext cx="412200" cy="237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9401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0C899F-DE09-E070-96D2-3C6801C917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227A4F7-459C-5D51-3074-3DA6DDB51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SONCC Coho Projections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11723A1-FD22-60A6-7FDE-B442812B87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239" y="2088896"/>
            <a:ext cx="11907520" cy="192024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4B26E048-A44D-0069-E3F1-32DD2189982F}"/>
                  </a:ext>
                </a:extLst>
              </p14:cNvPr>
              <p14:cNvContentPartPr/>
              <p14:nvPr/>
            </p14:nvContentPartPr>
            <p14:xfrm>
              <a:off x="436800" y="2874560"/>
              <a:ext cx="802080" cy="417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4B26E048-A44D-0069-E3F1-32DD2189982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82800" y="2766560"/>
                <a:ext cx="909720" cy="25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2E869A4A-F826-85AE-15EC-CB38B03ACAFE}"/>
                  </a:ext>
                </a:extLst>
              </p14:cNvPr>
              <p14:cNvContentPartPr/>
              <p14:nvPr/>
            </p14:nvContentPartPr>
            <p14:xfrm>
              <a:off x="2946360" y="2843600"/>
              <a:ext cx="2843640" cy="828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2E869A4A-F826-85AE-15EC-CB38B03ACAF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92720" y="2735960"/>
                <a:ext cx="2951280" cy="29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FF6E359F-33FF-6670-F2DD-DF281916A75C}"/>
                  </a:ext>
                </a:extLst>
              </p14:cNvPr>
              <p14:cNvContentPartPr/>
              <p14:nvPr/>
            </p14:nvContentPartPr>
            <p14:xfrm>
              <a:off x="436800" y="3159320"/>
              <a:ext cx="937440" cy="8244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FF6E359F-33FF-6670-F2DD-DF281916A75C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82800" y="3051680"/>
                <a:ext cx="1045080" cy="29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7F2A9C28-BF77-9455-32F6-EFB43B5E41BF}"/>
                  </a:ext>
                </a:extLst>
              </p14:cNvPr>
              <p14:cNvContentPartPr/>
              <p14:nvPr/>
            </p14:nvContentPartPr>
            <p14:xfrm>
              <a:off x="2976960" y="3097760"/>
              <a:ext cx="2775960" cy="630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7F2A9C28-BF77-9455-32F6-EFB43B5E41BF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923320" y="2989760"/>
                <a:ext cx="2883600" cy="278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9296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6E4AEC-2A08-8C0A-84F2-32188FE2A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21D6D21-7D9D-7B7D-8FA8-95BF164FE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Zooming In: SONCC Coho Projections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410209B0-2D00-31CF-A99B-E526BC487C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90039" y="1353312"/>
            <a:ext cx="9011920" cy="525695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42C8671A-2D34-0469-6504-3AF13E6062D5}"/>
                  </a:ext>
                </a:extLst>
              </p14:cNvPr>
              <p14:cNvContentPartPr/>
              <p14:nvPr/>
            </p14:nvContentPartPr>
            <p14:xfrm>
              <a:off x="4561680" y="2213600"/>
              <a:ext cx="846720" cy="2160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42C8671A-2D34-0469-6504-3AF13E6062D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507680" y="2105600"/>
                <a:ext cx="954360" cy="237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EC322E7D-2571-9FD4-8C06-4C18870BDA6C}"/>
                  </a:ext>
                </a:extLst>
              </p14:cNvPr>
              <p14:cNvContentPartPr/>
              <p14:nvPr/>
            </p14:nvContentPartPr>
            <p14:xfrm>
              <a:off x="6238200" y="2203880"/>
              <a:ext cx="997200" cy="824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EC322E7D-2571-9FD4-8C06-4C18870BDA6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184560" y="2095880"/>
                <a:ext cx="1104840" cy="29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F10CA948-739A-555C-7F79-22D6CAE35FDD}"/>
                  </a:ext>
                </a:extLst>
              </p14:cNvPr>
              <p14:cNvContentPartPr/>
              <p14:nvPr/>
            </p14:nvContentPartPr>
            <p14:xfrm>
              <a:off x="4236600" y="6125720"/>
              <a:ext cx="1484640" cy="720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F10CA948-739A-555C-7F79-22D6CAE35FDD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182960" y="6018080"/>
                <a:ext cx="1592280" cy="28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AC7499C9-EE25-5751-FA90-461FE1141573}"/>
                  </a:ext>
                </a:extLst>
              </p14:cNvPr>
              <p14:cNvContentPartPr/>
              <p14:nvPr/>
            </p14:nvContentPartPr>
            <p14:xfrm>
              <a:off x="6004560" y="6186920"/>
              <a:ext cx="1421640" cy="410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AC7499C9-EE25-5751-FA90-461FE1141573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950560" y="6079280"/>
                <a:ext cx="1529280" cy="256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FE8AE45E-F7AD-3BE7-82C7-FA221CA240B6}"/>
                  </a:ext>
                </a:extLst>
              </p14:cNvPr>
              <p14:cNvContentPartPr/>
              <p14:nvPr/>
            </p14:nvContentPartPr>
            <p14:xfrm>
              <a:off x="4226160" y="6450800"/>
              <a:ext cx="1531440" cy="4248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FE8AE45E-F7AD-3BE7-82C7-FA221CA240B6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172520" y="6343160"/>
                <a:ext cx="1639080" cy="258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355DC91E-3134-F541-BC4E-F75A1003DD1D}"/>
                  </a:ext>
                </a:extLst>
              </p14:cNvPr>
              <p14:cNvContentPartPr/>
              <p14:nvPr/>
            </p14:nvContentPartPr>
            <p14:xfrm>
              <a:off x="6075480" y="6461240"/>
              <a:ext cx="1365480" cy="8208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355DC91E-3134-F541-BC4E-F75A1003DD1D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6021480" y="6353600"/>
                <a:ext cx="1473120" cy="297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6175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D7151B-589F-AF4F-384C-81BC0241CF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0F0E077-D0D3-6E7B-FDCF-1BCAE3A70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Next Steps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003909-4C3B-F913-E2EA-DE3EFCDB9D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April 7-12, PFMC Meeting, Portland Oregon</a:t>
            </a:r>
          </a:p>
          <a:p>
            <a:pPr lvl="1"/>
            <a:r>
              <a:rPr lang="en-US" dirty="0"/>
              <a:t>Final ocean season will be determined</a:t>
            </a:r>
          </a:p>
          <a:p>
            <a:pPr lvl="1"/>
            <a:r>
              <a:rPr lang="en-US" dirty="0"/>
              <a:t>Final freshwater escapement projection and tribal/state KRFC harvest guidelines provided </a:t>
            </a:r>
          </a:p>
          <a:p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3691AA">
                    <a:lumMod val="50000"/>
                  </a:srgbClr>
                </a:solidFill>
                <a:effectLst/>
                <a:uLnTx/>
                <a:uFillTx/>
                <a:latin typeface="Georgia"/>
                <a:ea typeface="+mn-ea"/>
                <a:cs typeface="+mn-cs"/>
              </a:rPr>
              <a:t>California Fish and Game Commission April 15-16</a:t>
            </a:r>
          </a:p>
          <a:p>
            <a:pPr lvl="1"/>
            <a:r>
              <a:rPr lang="en-US" dirty="0">
                <a:solidFill>
                  <a:srgbClr val="3691AA">
                    <a:lumMod val="50000"/>
                  </a:srgbClr>
                </a:solidFill>
                <a:latin typeface="Georgia"/>
              </a:rPr>
              <a:t>CDFW will present range of options for freshwater seasons for discussion </a:t>
            </a:r>
            <a:endParaRPr lang="en-US" dirty="0"/>
          </a:p>
          <a:p>
            <a:r>
              <a:rPr lang="en-US" dirty="0"/>
              <a:t>California Fish and Game Commission May 5-6 </a:t>
            </a:r>
          </a:p>
          <a:p>
            <a:pPr lvl="1"/>
            <a:r>
              <a:rPr lang="en-US" dirty="0"/>
              <a:t>Final freshwater sportfishing seasons will be determined </a:t>
            </a:r>
          </a:p>
        </p:txBody>
      </p:sp>
    </p:spTree>
    <p:extLst>
      <p:ext uri="{BB962C8B-B14F-4D97-AF65-F5344CB8AC3E}">
        <p14:creationId xmlns:p14="http://schemas.microsoft.com/office/powerpoint/2010/main" val="401584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1EA229-7B92-F6E6-EA09-560013DBE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1120" y="1572768"/>
            <a:ext cx="9509760" cy="713232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en-US" sz="4800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248638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cean 16x9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cean painting presentation (widescreen).potx" id="{7D8F5DB3-F878-46D5-AF2D-2DD5B7369221}" vid="{9251DF30-C224-466C-9BFA-3064FAD55731}"/>
    </a:ext>
  </a:extLst>
</a:theme>
</file>

<file path=ppt/theme/theme2.xml><?xml version="1.0" encoding="utf-8"?>
<a:theme xmlns:a="http://schemas.openxmlformats.org/drawingml/2006/main" name="Office Them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 painting presentation (widescreen)</Template>
  <TotalTime>7387</TotalTime>
  <Words>113</Words>
  <Application>Microsoft Office PowerPoint</Application>
  <PresentationFormat>Widescreen</PresentationFormat>
  <Paragraphs>20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Georgia</vt:lpstr>
      <vt:lpstr>Ocean 16x9</vt:lpstr>
      <vt:lpstr>2026 Ocean and Freshwater Fishery Planning Overview Klamath/Trinity Focus </vt:lpstr>
      <vt:lpstr>SRFC Forecast </vt:lpstr>
      <vt:lpstr>KRFC Forecast</vt:lpstr>
      <vt:lpstr>SRFC Harvest Control Rule </vt:lpstr>
      <vt:lpstr>KRFC Harvest Control Rule </vt:lpstr>
      <vt:lpstr>KRFC and SRFC Harvest Projections </vt:lpstr>
      <vt:lpstr>Zooming In: KRFC Harvest Projections </vt:lpstr>
      <vt:lpstr>SONCC Coho Projections </vt:lpstr>
      <vt:lpstr>Zooming In: SONCC Coho Projections </vt:lpstr>
      <vt:lpstr>Next Steps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Kormos, Brett@Wildlife</dc:creator>
  <cp:lastModifiedBy>Kormos, Brett@Wildlife</cp:lastModifiedBy>
  <cp:revision>9</cp:revision>
  <dcterms:created xsi:type="dcterms:W3CDTF">2026-03-19T18:11:12Z</dcterms:created>
  <dcterms:modified xsi:type="dcterms:W3CDTF">2026-03-26T18:31:55Z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