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F8598-ED4A-4BD1-96E3-5DD061114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6C9DF0-9482-40EF-BCBF-3EE096473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BC947-DF7C-4CF4-9723-BC331F637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9CCFA-5230-4615-87FF-027A4166D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E9C69-2638-4408-BE7D-98467E3D6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916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84A5D-651A-42ED-AB16-F0B0B765C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D947F-A707-47E8-AB6D-F3A5776E7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160B4-F71B-454B-8914-D3DEC6E9A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1ACF4-5DAD-4831-B209-BA1383CAE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D07CC-48B9-4D60-A12A-3A7E22D04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575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FEF71-CCBA-4B2B-8D66-918274C10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116F11-EB8D-44E8-9F46-01F851AE6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34E9C-0978-4D85-AD52-CC2A2FC29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95B7C3-482A-4FAF-98C7-6FDFF5759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6A088-F05E-4557-B0A6-EBD6531B7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904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87BF2-630B-4265-BA92-B0088AEF9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3B002-F990-45F4-BD8F-D0B48B1F8D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D0870-D1DC-4B04-A997-FBE86138D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16839C-0CBC-41F7-AC0B-3DB7A2B57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AD9BF6-DC57-4E38-BC7D-9686D7B3C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726E53-8521-47FE-A70A-9BB44063A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16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35D32-44B9-43D9-A4CE-B59CC376D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C4026-114A-4250-8614-2E2D742BB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37A34B-5A10-426B-9605-A1D5E20FDD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DA8646-9D2B-4DC4-8790-1BE6C78C55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E63260-9FD1-4888-975B-562E287A8E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A041A7-8B89-449B-94D2-B2A69CF47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53425E-189C-421A-9434-1174B2AC1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7376A9-EBB3-42AF-97C6-3201CF208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091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D0818-C922-4EC1-AF04-D75BEFC2B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F6856C-F7E3-4AD0-B513-ACFEB5598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9D1C20-033D-4769-9E67-C77FC59E3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9FF36F-F366-47C9-BA2B-8FFF7DA56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083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FCF04A-9F2A-4D19-A2CD-105E92DE2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212DDB-7C72-4FAC-B665-304A3937D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8A26AA-7697-4AEC-92B2-4205602F1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058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D1B12-F393-4317-9CAD-D6808E653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E7BC-EDE0-4D22-97FB-D3672078F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DBA415-537B-4004-A48E-783708E0C0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062BD2-8E29-496B-AE52-7C14863F5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3A582A-EA4D-45C4-A059-65789C885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7BB160-1C3C-4B83-AF7C-EF67DF06B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830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55F03-48D6-45CF-B4DE-290A400C6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246EFF-32D8-454B-9369-BB14502021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1A389-BD7F-43A1-8503-DA976D707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9218CD-0E51-472A-957D-023BDB0BA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E360A0-09FB-4143-AA91-23BF9AE01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2B1978-C217-4671-97CE-36A83B0FC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940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96D6B-80AE-47B5-B080-FBE369CD7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1F5F28-511B-4C4A-8776-B04E518857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624461-B72E-4966-AD47-7187D34B1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29330-745E-45EE-A753-1106FEFDF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E851B-5E31-4CCE-AA66-B92E7582B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551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B29337-8853-490B-9B17-CBE6E63D52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E67A81-A6CC-4ACA-8DE7-EF2E09DC21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E85E1-538C-4A12-8B94-549F8B700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6039A-AEAA-4F37-AD97-1F55AEDC9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8A6C6-12B4-45D9-BACB-21D01E711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064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FF9CA7-2AC8-4297-8724-213FB4FAE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B4F30E-F7EE-4E56-8732-639D4000A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A53C1-EC29-4707-AE2C-85D4936DD5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2BD1A-5658-4F33-84C2-CE0DF3AC46EE}" type="datetimeFigureOut">
              <a:rPr lang="en-US" smtClean="0"/>
              <a:t>6/15/2021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9DB3E-A134-497A-AD86-5011D158A6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32880-3904-45BD-B835-61F33DECC1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451EA-5CF8-4F4D-A6A3-3491C7933D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75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2A7FE1-0FEA-4A1C-ADE6-97B1E62D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0863" y="83890"/>
            <a:ext cx="9290223" cy="1073791"/>
          </a:xfrm>
        </p:spPr>
        <p:txBody>
          <a:bodyPr>
            <a:normAutofit/>
          </a:bodyPr>
          <a:lstStyle/>
          <a:p>
            <a:r>
              <a:rPr lang="en-US" dirty="0"/>
              <a:t>Gravel Augmentation Summer 2021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8D90C2-9717-4378-83BD-3D9CABA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4469" y="1157682"/>
            <a:ext cx="3899009" cy="6956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Location: Hatchery Reach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EC7220A-3055-4524-BD99-CD18290166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636" y="195509"/>
            <a:ext cx="1672470" cy="175751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A6F397-4CAF-4DFF-94A5-5A0EBCCC92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790" y="1971284"/>
            <a:ext cx="11197296" cy="45979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1847DB-5235-4F5D-A098-1A6C47A9DF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4286" y="2666934"/>
            <a:ext cx="3481118" cy="152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31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2A7FE1-0FEA-4A1C-ADE6-97B1E62D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0863" y="83890"/>
            <a:ext cx="9290223" cy="1073791"/>
          </a:xfrm>
        </p:spPr>
        <p:txBody>
          <a:bodyPr>
            <a:normAutofit/>
          </a:bodyPr>
          <a:lstStyle/>
          <a:p>
            <a:r>
              <a:rPr lang="en-US" dirty="0"/>
              <a:t>Gravel Augmentation Summer 2021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8D90C2-9717-4378-83BD-3D9CABA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914" y="2455457"/>
            <a:ext cx="4422064" cy="3785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OBJECTIVES:</a:t>
            </a:r>
          </a:p>
          <a:p>
            <a:pPr marL="457200" indent="-457200">
              <a:spcBef>
                <a:spcPts val="1800"/>
              </a:spcBef>
              <a:buAutoNum type="arabicParenR"/>
            </a:pPr>
            <a:r>
              <a:rPr lang="en-US" sz="2400" dirty="0"/>
              <a:t>Reduce Gravel Deficit between Lewiston Dam and Weir Hole</a:t>
            </a:r>
          </a:p>
          <a:p>
            <a:pPr marL="457200" indent="-457200">
              <a:spcBef>
                <a:spcPts val="1800"/>
              </a:spcBef>
              <a:buAutoNum type="arabicParenR"/>
            </a:pPr>
            <a:r>
              <a:rPr lang="en-US" sz="2400" dirty="0"/>
              <a:t>Enhance Spawning Habitat</a:t>
            </a:r>
          </a:p>
          <a:p>
            <a:pPr marL="457200" indent="-457200">
              <a:spcBef>
                <a:spcPts val="1800"/>
              </a:spcBef>
              <a:buAutoNum type="arabicParenR"/>
            </a:pPr>
            <a:r>
              <a:rPr lang="en-US" sz="2400" dirty="0"/>
              <a:t>Enhance Hydraulic Diversity and Juvenile Rearing Habitat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244E8-F466-4B28-9C15-C27E7123B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6292" y="2539432"/>
            <a:ext cx="6958367" cy="32962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36A773-4B73-4B9B-8D91-15BA7AD03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42" y="83890"/>
            <a:ext cx="1670449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4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2A7FE1-0FEA-4A1C-ADE6-97B1E62D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0863" y="83890"/>
            <a:ext cx="9290223" cy="1073791"/>
          </a:xfrm>
        </p:spPr>
        <p:txBody>
          <a:bodyPr>
            <a:normAutofit/>
          </a:bodyPr>
          <a:lstStyle/>
          <a:p>
            <a:r>
              <a:rPr lang="en-US" dirty="0"/>
              <a:t>Gravel Augmentation Summer 2021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8D90C2-9717-4378-83BD-3D9CABA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6068" y="1709008"/>
            <a:ext cx="8998781" cy="3785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PLAN DETAILS:</a:t>
            </a:r>
          </a:p>
          <a:p>
            <a:pPr marL="514350" indent="-514350">
              <a:buAutoNum type="arabicPeriod"/>
            </a:pPr>
            <a:r>
              <a:rPr lang="en-US" dirty="0"/>
              <a:t>On-going: Stockpile Gravel (0.5 – 4” D</a:t>
            </a:r>
            <a:r>
              <a:rPr lang="en-US" baseline="-25000" dirty="0"/>
              <a:t>50</a:t>
            </a:r>
            <a:r>
              <a:rPr lang="en-US" dirty="0"/>
              <a:t>)</a:t>
            </a:r>
          </a:p>
          <a:p>
            <a:pPr marL="514350" indent="-514350">
              <a:buAutoNum type="arabicPeriod"/>
            </a:pPr>
            <a:r>
              <a:rPr lang="en-US" dirty="0"/>
              <a:t>July 15 – August 15: Gravel Placement</a:t>
            </a:r>
          </a:p>
          <a:p>
            <a:pPr lvl="1"/>
            <a:r>
              <a:rPr lang="en-US" dirty="0"/>
              <a:t>Target 5,500 CY</a:t>
            </a:r>
          </a:p>
          <a:p>
            <a:pPr lvl="1"/>
            <a:r>
              <a:rPr lang="en-US" dirty="0"/>
              <a:t>Average Depth 1 foot</a:t>
            </a:r>
          </a:p>
          <a:p>
            <a:pPr lvl="1"/>
            <a:r>
              <a:rPr lang="en-US" dirty="0"/>
              <a:t>Placement from Right Bank</a:t>
            </a:r>
          </a:p>
          <a:p>
            <a:pPr lvl="1"/>
            <a:r>
              <a:rPr lang="en-US" dirty="0"/>
              <a:t>Flow Diversion to Left Bank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Placement Assumes ROD Flows only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200E96-9CB1-4D35-B941-0A5F4B3DC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19" y="83890"/>
            <a:ext cx="1670449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32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80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Gravel Augmentation Summer 2021</vt:lpstr>
      <vt:lpstr>Gravel Augmentation Summer 2021</vt:lpstr>
      <vt:lpstr>Gravel Augmentation Summer 2021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Gravel Augmentation Status Spring 2021</dc:title>
  <dc:creator>Conor Shea</dc:creator>
  <cp:lastModifiedBy>Conor Shea</cp:lastModifiedBy>
  <cp:revision>12</cp:revision>
  <dcterms:created xsi:type="dcterms:W3CDTF">2021-03-10T23:54:16Z</dcterms:created>
  <dcterms:modified xsi:type="dcterms:W3CDTF">2021-06-15T21:55:23Z</dcterms:modified>
</cp:coreProperties>
</file>