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3" r:id="rId5"/>
    <p:sldId id="260" r:id="rId6"/>
    <p:sldId id="256" r:id="rId7"/>
    <p:sldId id="264" r:id="rId8"/>
    <p:sldId id="266" r:id="rId9"/>
    <p:sldId id="265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579C058-1883-4BC2-ABC1-D985885CB381}" v="1" dt="2026-03-23T22:34:50.37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8" d="100"/>
          <a:sy n="98" d="100"/>
        </p:scale>
        <p:origin x="1074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eterson, Eric B" userId="66d2f1f3-5efa-41fb-adb3-9ceaf2706cd1" providerId="ADAL" clId="{D01E5DD1-4EBF-42A9-B356-790C2968679C}"/>
    <pc:docChg chg="custSel delSld modSld">
      <pc:chgData name="Peterson, Eric B" userId="66d2f1f3-5efa-41fb-adb3-9ceaf2706cd1" providerId="ADAL" clId="{D01E5DD1-4EBF-42A9-B356-790C2968679C}" dt="2026-03-24T23:59:40.584" v="281" actId="404"/>
      <pc:docMkLst>
        <pc:docMk/>
      </pc:docMkLst>
      <pc:sldChg chg="modSp mod">
        <pc:chgData name="Peterson, Eric B" userId="66d2f1f3-5efa-41fb-adb3-9ceaf2706cd1" providerId="ADAL" clId="{D01E5DD1-4EBF-42A9-B356-790C2968679C}" dt="2026-03-23T22:29:38.716" v="158" actId="20577"/>
        <pc:sldMkLst>
          <pc:docMk/>
          <pc:sldMk cId="2277135045" sldId="256"/>
        </pc:sldMkLst>
        <pc:spChg chg="mod">
          <ac:chgData name="Peterson, Eric B" userId="66d2f1f3-5efa-41fb-adb3-9ceaf2706cd1" providerId="ADAL" clId="{D01E5DD1-4EBF-42A9-B356-790C2968679C}" dt="2026-03-23T22:29:38.716" v="158" actId="20577"/>
          <ac:spMkLst>
            <pc:docMk/>
            <pc:sldMk cId="2277135045" sldId="256"/>
            <ac:spMk id="5" creationId="{89CE346E-025C-AF0B-5DFA-F77C69B5C46A}"/>
          </ac:spMkLst>
        </pc:spChg>
      </pc:sldChg>
      <pc:sldChg chg="modSp mod">
        <pc:chgData name="Peterson, Eric B" userId="66d2f1f3-5efa-41fb-adb3-9ceaf2706cd1" providerId="ADAL" clId="{D01E5DD1-4EBF-42A9-B356-790C2968679C}" dt="2026-03-24T23:59:40.584" v="281" actId="404"/>
        <pc:sldMkLst>
          <pc:docMk/>
          <pc:sldMk cId="3092004478" sldId="257"/>
        </pc:sldMkLst>
        <pc:spChg chg="mod">
          <ac:chgData name="Peterson, Eric B" userId="66d2f1f3-5efa-41fb-adb3-9ceaf2706cd1" providerId="ADAL" clId="{D01E5DD1-4EBF-42A9-B356-790C2968679C}" dt="2026-03-24T23:59:40.584" v="281" actId="404"/>
          <ac:spMkLst>
            <pc:docMk/>
            <pc:sldMk cId="3092004478" sldId="257"/>
            <ac:spMk id="2" creationId="{55C654FB-1F96-C793-9A40-B4E0D29B91AC}"/>
          </ac:spMkLst>
        </pc:spChg>
      </pc:sldChg>
      <pc:sldChg chg="modSp mod">
        <pc:chgData name="Peterson, Eric B" userId="66d2f1f3-5efa-41fb-adb3-9ceaf2706cd1" providerId="ADAL" clId="{D01E5DD1-4EBF-42A9-B356-790C2968679C}" dt="2026-03-23T22:38:22.137" v="251" actId="20577"/>
        <pc:sldMkLst>
          <pc:docMk/>
          <pc:sldMk cId="3729666468" sldId="258"/>
        </pc:sldMkLst>
        <pc:spChg chg="mod">
          <ac:chgData name="Peterson, Eric B" userId="66d2f1f3-5efa-41fb-adb3-9ceaf2706cd1" providerId="ADAL" clId="{D01E5DD1-4EBF-42A9-B356-790C2968679C}" dt="2026-03-23T22:38:22.137" v="251" actId="20577"/>
          <ac:spMkLst>
            <pc:docMk/>
            <pc:sldMk cId="3729666468" sldId="258"/>
            <ac:spMk id="3" creationId="{B15B6EB0-5F26-F5EF-E5A4-482CB580017E}"/>
          </ac:spMkLst>
        </pc:spChg>
      </pc:sldChg>
      <pc:sldChg chg="delSp modSp mod">
        <pc:chgData name="Peterson, Eric B" userId="66d2f1f3-5efa-41fb-adb3-9ceaf2706cd1" providerId="ADAL" clId="{D01E5DD1-4EBF-42A9-B356-790C2968679C}" dt="2026-03-23T22:38:58.778" v="253" actId="14100"/>
        <pc:sldMkLst>
          <pc:docMk/>
          <pc:sldMk cId="4251953329" sldId="259"/>
        </pc:sldMkLst>
        <pc:spChg chg="mod">
          <ac:chgData name="Peterson, Eric B" userId="66d2f1f3-5efa-41fb-adb3-9ceaf2706cd1" providerId="ADAL" clId="{D01E5DD1-4EBF-42A9-B356-790C2968679C}" dt="2026-03-23T22:38:58.778" v="253" actId="14100"/>
          <ac:spMkLst>
            <pc:docMk/>
            <pc:sldMk cId="4251953329" sldId="259"/>
            <ac:spMk id="2" creationId="{2605B282-7071-E929-6716-3A2B736962A1}"/>
          </ac:spMkLst>
        </pc:spChg>
        <pc:spChg chg="del">
          <ac:chgData name="Peterson, Eric B" userId="66d2f1f3-5efa-41fb-adb3-9ceaf2706cd1" providerId="ADAL" clId="{D01E5DD1-4EBF-42A9-B356-790C2968679C}" dt="2026-03-23T22:38:39.557" v="252" actId="478"/>
          <ac:spMkLst>
            <pc:docMk/>
            <pc:sldMk cId="4251953329" sldId="259"/>
            <ac:spMk id="5" creationId="{C500F38D-87CA-95F4-158E-C0E9E16C6F76}"/>
          </ac:spMkLst>
        </pc:spChg>
      </pc:sldChg>
      <pc:sldChg chg="addSp delSp modSp mod delAnim">
        <pc:chgData name="Peterson, Eric B" userId="66d2f1f3-5efa-41fb-adb3-9ceaf2706cd1" providerId="ADAL" clId="{D01E5DD1-4EBF-42A9-B356-790C2968679C}" dt="2026-03-23T22:27:32.237" v="145" actId="6549"/>
        <pc:sldMkLst>
          <pc:docMk/>
          <pc:sldMk cId="677323503" sldId="260"/>
        </pc:sldMkLst>
        <pc:spChg chg="del">
          <ac:chgData name="Peterson, Eric B" userId="66d2f1f3-5efa-41fb-adb3-9ceaf2706cd1" providerId="ADAL" clId="{D01E5DD1-4EBF-42A9-B356-790C2968679C}" dt="2026-03-23T22:26:49.905" v="104" actId="478"/>
          <ac:spMkLst>
            <pc:docMk/>
            <pc:sldMk cId="677323503" sldId="260"/>
            <ac:spMk id="2" creationId="{B0AD413F-2A7C-22D8-D067-D81A9BC251B3}"/>
          </ac:spMkLst>
        </pc:spChg>
        <pc:spChg chg="mod">
          <ac:chgData name="Peterson, Eric B" userId="66d2f1f3-5efa-41fb-adb3-9ceaf2706cd1" providerId="ADAL" clId="{D01E5DD1-4EBF-42A9-B356-790C2968679C}" dt="2026-03-23T22:27:32.237" v="145" actId="6549"/>
          <ac:spMkLst>
            <pc:docMk/>
            <pc:sldMk cId="677323503" sldId="260"/>
            <ac:spMk id="3" creationId="{A47B36C9-2FEA-6129-5A05-302B57D01AF7}"/>
          </ac:spMkLst>
        </pc:spChg>
        <pc:spChg chg="del">
          <ac:chgData name="Peterson, Eric B" userId="66d2f1f3-5efa-41fb-adb3-9ceaf2706cd1" providerId="ADAL" clId="{D01E5DD1-4EBF-42A9-B356-790C2968679C}" dt="2026-03-23T22:26:38.111" v="101" actId="478"/>
          <ac:spMkLst>
            <pc:docMk/>
            <pc:sldMk cId="677323503" sldId="260"/>
            <ac:spMk id="4" creationId="{F39C450F-1CF3-A598-9215-9409D81ABC2C}"/>
          </ac:spMkLst>
        </pc:spChg>
        <pc:spChg chg="add mod">
          <ac:chgData name="Peterson, Eric B" userId="66d2f1f3-5efa-41fb-adb3-9ceaf2706cd1" providerId="ADAL" clId="{D01E5DD1-4EBF-42A9-B356-790C2968679C}" dt="2026-03-23T22:27:11.049" v="143" actId="20577"/>
          <ac:spMkLst>
            <pc:docMk/>
            <pc:sldMk cId="677323503" sldId="260"/>
            <ac:spMk id="6" creationId="{4EC01BE1-1631-FC24-16D4-EC164429ADE3}"/>
          </ac:spMkLst>
        </pc:spChg>
      </pc:sldChg>
      <pc:sldChg chg="del">
        <pc:chgData name="Peterson, Eric B" userId="66d2f1f3-5efa-41fb-adb3-9ceaf2706cd1" providerId="ADAL" clId="{D01E5DD1-4EBF-42A9-B356-790C2968679C}" dt="2026-03-23T22:24:55.789" v="100" actId="47"/>
        <pc:sldMkLst>
          <pc:docMk/>
          <pc:sldMk cId="3877301560" sldId="262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7C74AD-5382-E2B0-73C3-0BEF3FFF29D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F78832A-F5BA-6364-B17C-0FC7EB664C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DEC46D-5489-4834-E2D9-8EFAF07E6F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3C4A8-7B16-49CD-AA54-59BC36A1EFBF}" type="datetimeFigureOut">
              <a:rPr lang="en-US" smtClean="0"/>
              <a:t>3/24/2026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6D305E-C89D-3974-9FB4-47F5B0DB0A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5F5CF7-BE14-37DF-CF6E-3FBCB1928E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A37B3-999C-4970-BF0F-BD3048CA22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06556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D86DF0-E69F-54C3-BA92-158DF4DABD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C99A4E-6AF8-7756-ABD8-3FA58459C2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569B1A-127C-CED5-90B4-D83BEC4379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3C4A8-7B16-49CD-AA54-59BC36A1EFBF}" type="datetimeFigureOut">
              <a:rPr lang="en-US" smtClean="0"/>
              <a:t>3/24/2026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653E51-D0B0-3CDE-E2C4-109AC9E0C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D032B8-4CA0-443E-F9BD-2570F0325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A37B3-999C-4970-BF0F-BD3048CA22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42897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78EA7A-3D18-2080-8206-0623C2A92A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62C61B-4F6C-31DE-E52A-F831F31A8B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66C261-0234-DC3E-D53A-2277F9964C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3C4A8-7B16-49CD-AA54-59BC36A1EFBF}" type="datetimeFigureOut">
              <a:rPr lang="en-US" smtClean="0"/>
              <a:t>3/24/2026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87B9D-72B3-1CD9-6C9A-4563389529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78933E-9D97-0D8C-03B5-80607A9C2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A37B3-999C-4970-BF0F-BD3048CA22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13203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9B764D-AF80-6621-23CE-808A10AABB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EA6BD7-EFF2-9033-D3CA-CDF93A22F43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5C1AC3-ACBC-3B6E-0795-A821EF94FE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6733DA-A9A5-BD43-0634-BB739419DD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3C4A8-7B16-49CD-AA54-59BC36A1EFBF}" type="datetimeFigureOut">
              <a:rPr lang="en-US" smtClean="0"/>
              <a:t>3/24/2026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3862BB-720F-F8B3-2769-7058060D5C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6EC85A-08BC-8ED5-A829-B5CD90A32B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A37B3-999C-4970-BF0F-BD3048CA22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9724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EAE15-F91D-FFFD-C18C-23B33C8489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790555-0DC5-9E3B-D503-01D096AB05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11AC2B-E567-B4D2-DA4A-8410555084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2B94191-C8A1-C191-787A-CCDE7CCDEF6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C5182BA-EFC1-0CA3-DB50-440ED69BAFC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2D2B0A6-0C41-7587-E31A-D38E322EB9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3C4A8-7B16-49CD-AA54-59BC36A1EFBF}" type="datetimeFigureOut">
              <a:rPr lang="en-US" smtClean="0"/>
              <a:t>3/24/2026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007E45-E728-32BE-5934-A2305D7A89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50EF265-A761-5934-CD5A-5D26E9F297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A37B3-999C-4970-BF0F-BD3048CA22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83435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E247CE-8ED7-5628-116B-6732E189C7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D3F216E-C68D-2181-F0EC-544393DC67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3C4A8-7B16-49CD-AA54-59BC36A1EFBF}" type="datetimeFigureOut">
              <a:rPr lang="en-US" smtClean="0"/>
              <a:t>3/24/2026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759374A-A92C-1591-3939-BA1175B297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701A747-3F28-2A29-D427-C1CCAE627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A37B3-999C-4970-BF0F-BD3048CA22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57086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DF2CC96-0199-8A21-A3A1-E04BBCF183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3C4A8-7B16-49CD-AA54-59BC36A1EFBF}" type="datetimeFigureOut">
              <a:rPr lang="en-US" smtClean="0"/>
              <a:t>3/24/2026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9348927-5CE5-237E-1CE6-8EDBF6A3DA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D31ADB7-7375-4E55-0B89-8CAC053E6A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A37B3-999C-4970-BF0F-BD3048CA22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51117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3D8C78-BD13-483C-1D34-B89154ADFD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625AE5-2C77-C72E-982C-6F6A993B0D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3ED523F-5BE8-9781-6F37-A87F35B5F3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985624-5294-761C-E69C-E3E1022682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3C4A8-7B16-49CD-AA54-59BC36A1EFBF}" type="datetimeFigureOut">
              <a:rPr lang="en-US" smtClean="0"/>
              <a:t>3/24/2026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F98190-7F44-30C6-D05B-297546EF2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A1ED08-F4AA-B10E-9F6F-ABF6ED6159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A37B3-999C-4970-BF0F-BD3048CA22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9296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01CDC0-49C5-7F69-BFE2-5D12E9C4AF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68D03E7-A1CC-C095-8353-9667E666DA4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13982D-CFB8-A783-A375-9C40A4BE3D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F5DA4E-FAD9-5D0F-97B3-7D89B5EB45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3C4A8-7B16-49CD-AA54-59BC36A1EFBF}" type="datetimeFigureOut">
              <a:rPr lang="en-US" smtClean="0"/>
              <a:t>3/24/2026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FC9AF3-CA89-6821-C9DB-7D7F0C3101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587175-3265-9AE9-588E-ED53C8E823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A37B3-999C-4970-BF0F-BD3048CA22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46694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5830A-CE99-5158-A603-60570AE9F8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9AC7C1C-3BE7-B6FE-FC2F-10C18F6F0E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886D88-AA59-F892-95A4-85D83F78CC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3C4A8-7B16-49CD-AA54-59BC36A1EFBF}" type="datetimeFigureOut">
              <a:rPr lang="en-US" smtClean="0"/>
              <a:t>3/24/2026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CAC1D9-1421-F2A9-1979-B735BA3E57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EF8560-F866-A5E3-7800-5C735536A5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A37B3-999C-4970-BF0F-BD3048CA22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56789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905730C-8F0B-9A10-0862-2204AB123B4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E050C44-D794-7F4E-60FF-66E337527D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DFF729-14B7-AC93-FEBB-41733981FB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3C4A8-7B16-49CD-AA54-59BC36A1EFBF}" type="datetimeFigureOut">
              <a:rPr lang="en-US" smtClean="0"/>
              <a:t>3/24/2026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C53D33-EDCE-2F1B-8D5B-5630363148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8BBD0E-FEA4-D74F-62EC-8E0584AC60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A37B3-999C-4970-BF0F-BD3048CA22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48110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275A2E-B3EE-478C-9154-E165D5E8D9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3EDA0A-01E4-130E-91C2-00119B2239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635855-47D6-C358-E00E-2ADB308F233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23C4A8-7B16-49CD-AA54-59BC36A1EFBF}" type="datetimeFigureOut">
              <a:rPr lang="en-US" smtClean="0"/>
              <a:t>3/24/2026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8FB48A-A0D6-7431-2E96-75803E63EE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919925-78FA-C945-7879-D113F0548E2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7A37B3-999C-4970-BF0F-BD3048CA22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6152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researchgate.net/publication/281244188_Changes_across_a_Decade_in_Size_Growth_and_Body_Condition_of_Western_Pond_Turtle_Actinemys_marmorata_Populations_on_Free-flowing_and_Regulated_Forks_of_the_Trinity_River_in_Northwest_Californiahttps:/www.researchgate.net/publication/281244188_Changes_across_a_Decade_in_Size_Growth_and_Body_Condition_of_Western_Pond_Turtle_Actinemys_marmorata_Populations_on_Free-flowing_and_Regulated_Forks_of_the_Trinity_River_in_Northwest_California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C654FB-1F96-C793-9A40-B4E0D29B91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3199" y="896792"/>
            <a:ext cx="6533161" cy="2387600"/>
          </a:xfrm>
        </p:spPr>
        <p:txBody>
          <a:bodyPr>
            <a:normAutofit/>
          </a:bodyPr>
          <a:lstStyle/>
          <a:p>
            <a:pPr algn="l"/>
            <a:r>
              <a:rPr lang="en-US" dirty="0"/>
              <a:t>FY 2026 </a:t>
            </a:r>
            <a:br>
              <a:rPr lang="en-US" dirty="0"/>
            </a:br>
            <a:r>
              <a:rPr lang="en-US" dirty="0"/>
              <a:t>Science Proposals</a:t>
            </a:r>
            <a:br>
              <a:rPr lang="en-US" dirty="0"/>
            </a:br>
            <a:r>
              <a:rPr lang="en-US" sz="3600" dirty="0"/>
              <a:t>(Take 2 – TMC March 2027)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58C0536-0359-0447-E68A-E08D4AA01F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3806" y="94818"/>
            <a:ext cx="5253638" cy="666836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CB499F-FBC3-AF4F-035F-E7E362F13F16}"/>
              </a:ext>
            </a:extLst>
          </p:cNvPr>
          <p:cNvSpPr txBox="1"/>
          <p:nvPr/>
        </p:nvSpPr>
        <p:spPr>
          <a:xfrm>
            <a:off x="203199" y="4454554"/>
            <a:ext cx="49225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TRRP Interdisciplinary Team (IDT)</a:t>
            </a:r>
          </a:p>
          <a:p>
            <a:r>
              <a:rPr lang="en-US" dirty="0"/>
              <a:t>Represented by Eric Peterson, Science Coordinator</a:t>
            </a:r>
          </a:p>
        </p:txBody>
      </p:sp>
    </p:spTree>
    <p:extLst>
      <p:ext uri="{BB962C8B-B14F-4D97-AF65-F5344CB8AC3E}">
        <p14:creationId xmlns:p14="http://schemas.microsoft.com/office/powerpoint/2010/main" val="30920044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628A5C-900D-EF3E-18B5-69F37848E8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5B6EB0-5F26-F5EF-E5A4-482CB58001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Last June…</a:t>
            </a:r>
          </a:p>
          <a:p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FY26 Request approval of 2 project proposals</a:t>
            </a:r>
          </a:p>
          <a:p>
            <a:pPr lvl="1"/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Addition of variable food intake to S3</a:t>
            </a:r>
          </a:p>
          <a:p>
            <a:pPr lvl="2"/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Funding request: $336,266</a:t>
            </a:r>
          </a:p>
          <a:p>
            <a:pPr lvl="1"/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Biological response to thermal heterogeneity via turtles</a:t>
            </a:r>
          </a:p>
          <a:p>
            <a:pPr lvl="2"/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Funding request: $126,614</a:t>
            </a:r>
          </a:p>
          <a:p>
            <a:pPr lvl="2"/>
            <a:endParaRPr lang="en-US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Total: $462,880</a:t>
            </a:r>
          </a:p>
          <a:p>
            <a:r>
              <a:rPr lang="en-US" i="1" dirty="0">
                <a:latin typeface="Calibri Light" panose="020F0302020204030204" pitchFamily="34" charset="0"/>
                <a:cs typeface="Calibri Light" panose="020F0302020204030204" pitchFamily="34" charset="0"/>
              </a:rPr>
              <a:t>TMC deferred decision due to high uncertainty with TRRP budget at that time.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96664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05B282-7071-E929-6716-3A2B736962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567" y="235117"/>
            <a:ext cx="11081076" cy="1325563"/>
          </a:xfrm>
        </p:spPr>
        <p:txBody>
          <a:bodyPr/>
          <a:lstStyle/>
          <a:p>
            <a:pPr algn="ctr"/>
            <a:r>
              <a:rPr lang="en-US" dirty="0"/>
              <a:t>Science Plan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6BBB227-B81C-D078-FCC5-D53B061AC4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0963" y="2045118"/>
            <a:ext cx="8561037" cy="442205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3F3DE47-7734-C22C-9B58-53CCD9F3F51C}"/>
              </a:ext>
            </a:extLst>
          </p:cNvPr>
          <p:cNvSpPr txBox="1"/>
          <p:nvPr/>
        </p:nvSpPr>
        <p:spPr>
          <a:xfrm>
            <a:off x="328198" y="2709017"/>
            <a:ext cx="2520177" cy="32624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u="sng" dirty="0">
                <a:solidFill>
                  <a:srgbClr val="0070C0"/>
                </a:solidFill>
              </a:rPr>
              <a:t>Key Uncertainties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70C0"/>
                </a:solidFill>
              </a:rPr>
              <a:t>Wetted Width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US" sz="1600" dirty="0">
                <a:solidFill>
                  <a:srgbClr val="0070C0"/>
                </a:solidFill>
              </a:rPr>
              <a:t>Goal 1: Form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70C0"/>
                </a:solidFill>
              </a:rPr>
              <a:t>Nutrient Flux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US" sz="1600" dirty="0">
                <a:solidFill>
                  <a:srgbClr val="0070C0"/>
                </a:solidFill>
              </a:rPr>
              <a:t>Goal 1: Function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70C0"/>
                </a:solidFill>
              </a:rPr>
              <a:t>Temperature Regime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US" sz="1600" dirty="0">
                <a:solidFill>
                  <a:srgbClr val="0070C0"/>
                </a:solidFill>
              </a:rPr>
              <a:t>Goal 1: Function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70C0"/>
                </a:solidFill>
              </a:rPr>
              <a:t>Fish Production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US" sz="1600" dirty="0">
                <a:solidFill>
                  <a:srgbClr val="0070C0"/>
                </a:solidFill>
              </a:rPr>
              <a:t>Goals 2 &amp; 3: Fish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70C0"/>
                </a:solidFill>
              </a:rPr>
              <a:t>ROD Effectiveness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US" sz="1600" dirty="0">
                <a:solidFill>
                  <a:srgbClr val="0070C0"/>
                </a:solidFill>
              </a:rPr>
              <a:t>Goals: all</a:t>
            </a:r>
          </a:p>
          <a:p>
            <a:endParaRPr lang="en-US" dirty="0"/>
          </a:p>
        </p:txBody>
      </p:sp>
      <p:sp>
        <p:nvSpPr>
          <p:cNvPr id="6" name="Left Brace 5">
            <a:extLst>
              <a:ext uri="{FF2B5EF4-FFF2-40B4-BE49-F238E27FC236}">
                <a16:creationId xmlns:a16="http://schemas.microsoft.com/office/drawing/2014/main" id="{C61F09C1-EB39-1AC6-0954-7DC44C283504}"/>
              </a:ext>
            </a:extLst>
          </p:cNvPr>
          <p:cNvSpPr/>
          <p:nvPr/>
        </p:nvSpPr>
        <p:spPr>
          <a:xfrm flipH="1">
            <a:off x="2907492" y="2838540"/>
            <a:ext cx="1126121" cy="2784593"/>
          </a:xfrm>
          <a:prstGeom prst="leftBrace">
            <a:avLst>
              <a:gd name="adj1" fmla="val 8333"/>
              <a:gd name="adj2" fmla="val 17260"/>
            </a:avLst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9533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6ECD873-9D7A-AD9B-46B8-5B3CFE23E5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1048" y="0"/>
            <a:ext cx="9189904" cy="6858000"/>
          </a:xfrm>
          <a:prstGeom prst="rect">
            <a:avLst/>
          </a:prstGeom>
        </p:spPr>
      </p:pic>
      <p:sp>
        <p:nvSpPr>
          <p:cNvPr id="4" name="Freeform: Shape 3">
            <a:extLst>
              <a:ext uri="{FF2B5EF4-FFF2-40B4-BE49-F238E27FC236}">
                <a16:creationId xmlns:a16="http://schemas.microsoft.com/office/drawing/2014/main" id="{6CE7AC04-C911-F24D-4A0E-4EACA173B65F}"/>
              </a:ext>
            </a:extLst>
          </p:cNvPr>
          <p:cNvSpPr/>
          <p:nvPr/>
        </p:nvSpPr>
        <p:spPr>
          <a:xfrm>
            <a:off x="3389747" y="1016000"/>
            <a:ext cx="5791200" cy="5541818"/>
          </a:xfrm>
          <a:custGeom>
            <a:avLst/>
            <a:gdLst>
              <a:gd name="connsiteX0" fmla="*/ 138546 w 4738255"/>
              <a:gd name="connsiteY0" fmla="*/ 2198254 h 5218545"/>
              <a:gd name="connsiteX1" fmla="*/ 249382 w 4738255"/>
              <a:gd name="connsiteY1" fmla="*/ 1219200 h 5218545"/>
              <a:gd name="connsiteX2" fmla="*/ 729673 w 4738255"/>
              <a:gd name="connsiteY2" fmla="*/ 138545 h 5218545"/>
              <a:gd name="connsiteX3" fmla="*/ 2475346 w 4738255"/>
              <a:gd name="connsiteY3" fmla="*/ 0 h 5218545"/>
              <a:gd name="connsiteX4" fmla="*/ 2733964 w 4738255"/>
              <a:gd name="connsiteY4" fmla="*/ 812800 h 5218545"/>
              <a:gd name="connsiteX5" fmla="*/ 2087419 w 4738255"/>
              <a:gd name="connsiteY5" fmla="*/ 1016000 h 5218545"/>
              <a:gd name="connsiteX6" fmla="*/ 1228437 w 4738255"/>
              <a:gd name="connsiteY6" fmla="*/ 1754909 h 5218545"/>
              <a:gd name="connsiteX7" fmla="*/ 1450110 w 4738255"/>
              <a:gd name="connsiteY7" fmla="*/ 2429163 h 5218545"/>
              <a:gd name="connsiteX8" fmla="*/ 1459346 w 4738255"/>
              <a:gd name="connsiteY8" fmla="*/ 2586182 h 5218545"/>
              <a:gd name="connsiteX9" fmla="*/ 1782619 w 4738255"/>
              <a:gd name="connsiteY9" fmla="*/ 2595418 h 5218545"/>
              <a:gd name="connsiteX10" fmla="*/ 1828800 w 4738255"/>
              <a:gd name="connsiteY10" fmla="*/ 2881745 h 5218545"/>
              <a:gd name="connsiteX11" fmla="*/ 2262910 w 4738255"/>
              <a:gd name="connsiteY11" fmla="*/ 2964872 h 5218545"/>
              <a:gd name="connsiteX12" fmla="*/ 2521528 w 4738255"/>
              <a:gd name="connsiteY12" fmla="*/ 3537527 h 5218545"/>
              <a:gd name="connsiteX13" fmla="*/ 2927928 w 4738255"/>
              <a:gd name="connsiteY13" fmla="*/ 4350327 h 5218545"/>
              <a:gd name="connsiteX14" fmla="*/ 4738255 w 4738255"/>
              <a:gd name="connsiteY14" fmla="*/ 4590472 h 5218545"/>
              <a:gd name="connsiteX15" fmla="*/ 4516582 w 4738255"/>
              <a:gd name="connsiteY15" fmla="*/ 5218545 h 5218545"/>
              <a:gd name="connsiteX16" fmla="*/ 618837 w 4738255"/>
              <a:gd name="connsiteY16" fmla="*/ 5190836 h 5218545"/>
              <a:gd name="connsiteX17" fmla="*/ 461819 w 4738255"/>
              <a:gd name="connsiteY17" fmla="*/ 4248727 h 5218545"/>
              <a:gd name="connsiteX18" fmla="*/ 0 w 4738255"/>
              <a:gd name="connsiteY18" fmla="*/ 3934691 h 5218545"/>
              <a:gd name="connsiteX19" fmla="*/ 230910 w 4738255"/>
              <a:gd name="connsiteY19" fmla="*/ 2706254 h 5218545"/>
              <a:gd name="connsiteX20" fmla="*/ 138546 w 4738255"/>
              <a:gd name="connsiteY20" fmla="*/ 2198254 h 5218545"/>
              <a:gd name="connsiteX0" fmla="*/ 138546 w 4738255"/>
              <a:gd name="connsiteY0" fmla="*/ 2198254 h 5218545"/>
              <a:gd name="connsiteX1" fmla="*/ 249382 w 4738255"/>
              <a:gd name="connsiteY1" fmla="*/ 1219200 h 5218545"/>
              <a:gd name="connsiteX2" fmla="*/ 729673 w 4738255"/>
              <a:gd name="connsiteY2" fmla="*/ 138545 h 5218545"/>
              <a:gd name="connsiteX3" fmla="*/ 2475346 w 4738255"/>
              <a:gd name="connsiteY3" fmla="*/ 0 h 5218545"/>
              <a:gd name="connsiteX4" fmla="*/ 2567710 w 4738255"/>
              <a:gd name="connsiteY4" fmla="*/ 277091 h 5218545"/>
              <a:gd name="connsiteX5" fmla="*/ 2733964 w 4738255"/>
              <a:gd name="connsiteY5" fmla="*/ 812800 h 5218545"/>
              <a:gd name="connsiteX6" fmla="*/ 2087419 w 4738255"/>
              <a:gd name="connsiteY6" fmla="*/ 1016000 h 5218545"/>
              <a:gd name="connsiteX7" fmla="*/ 1228437 w 4738255"/>
              <a:gd name="connsiteY7" fmla="*/ 1754909 h 5218545"/>
              <a:gd name="connsiteX8" fmla="*/ 1450110 w 4738255"/>
              <a:gd name="connsiteY8" fmla="*/ 2429163 h 5218545"/>
              <a:gd name="connsiteX9" fmla="*/ 1459346 w 4738255"/>
              <a:gd name="connsiteY9" fmla="*/ 2586182 h 5218545"/>
              <a:gd name="connsiteX10" fmla="*/ 1782619 w 4738255"/>
              <a:gd name="connsiteY10" fmla="*/ 2595418 h 5218545"/>
              <a:gd name="connsiteX11" fmla="*/ 1828800 w 4738255"/>
              <a:gd name="connsiteY11" fmla="*/ 2881745 h 5218545"/>
              <a:gd name="connsiteX12" fmla="*/ 2262910 w 4738255"/>
              <a:gd name="connsiteY12" fmla="*/ 2964872 h 5218545"/>
              <a:gd name="connsiteX13" fmla="*/ 2521528 w 4738255"/>
              <a:gd name="connsiteY13" fmla="*/ 3537527 h 5218545"/>
              <a:gd name="connsiteX14" fmla="*/ 2927928 w 4738255"/>
              <a:gd name="connsiteY14" fmla="*/ 4350327 h 5218545"/>
              <a:gd name="connsiteX15" fmla="*/ 4738255 w 4738255"/>
              <a:gd name="connsiteY15" fmla="*/ 4590472 h 5218545"/>
              <a:gd name="connsiteX16" fmla="*/ 4516582 w 4738255"/>
              <a:gd name="connsiteY16" fmla="*/ 5218545 h 5218545"/>
              <a:gd name="connsiteX17" fmla="*/ 618837 w 4738255"/>
              <a:gd name="connsiteY17" fmla="*/ 5190836 h 5218545"/>
              <a:gd name="connsiteX18" fmla="*/ 461819 w 4738255"/>
              <a:gd name="connsiteY18" fmla="*/ 4248727 h 5218545"/>
              <a:gd name="connsiteX19" fmla="*/ 0 w 4738255"/>
              <a:gd name="connsiteY19" fmla="*/ 3934691 h 5218545"/>
              <a:gd name="connsiteX20" fmla="*/ 230910 w 4738255"/>
              <a:gd name="connsiteY20" fmla="*/ 2706254 h 5218545"/>
              <a:gd name="connsiteX21" fmla="*/ 138546 w 4738255"/>
              <a:gd name="connsiteY21" fmla="*/ 2198254 h 5218545"/>
              <a:gd name="connsiteX0" fmla="*/ 138546 w 4738255"/>
              <a:gd name="connsiteY0" fmla="*/ 2521527 h 5541818"/>
              <a:gd name="connsiteX1" fmla="*/ 249382 w 4738255"/>
              <a:gd name="connsiteY1" fmla="*/ 1542473 h 5541818"/>
              <a:gd name="connsiteX2" fmla="*/ 729673 w 4738255"/>
              <a:gd name="connsiteY2" fmla="*/ 461818 h 5541818"/>
              <a:gd name="connsiteX3" fmla="*/ 2475346 w 4738255"/>
              <a:gd name="connsiteY3" fmla="*/ 323273 h 5541818"/>
              <a:gd name="connsiteX4" fmla="*/ 3860801 w 4738255"/>
              <a:gd name="connsiteY4" fmla="*/ 0 h 5541818"/>
              <a:gd name="connsiteX5" fmla="*/ 2733964 w 4738255"/>
              <a:gd name="connsiteY5" fmla="*/ 1136073 h 5541818"/>
              <a:gd name="connsiteX6" fmla="*/ 2087419 w 4738255"/>
              <a:gd name="connsiteY6" fmla="*/ 1339273 h 5541818"/>
              <a:gd name="connsiteX7" fmla="*/ 1228437 w 4738255"/>
              <a:gd name="connsiteY7" fmla="*/ 2078182 h 5541818"/>
              <a:gd name="connsiteX8" fmla="*/ 1450110 w 4738255"/>
              <a:gd name="connsiteY8" fmla="*/ 2752436 h 5541818"/>
              <a:gd name="connsiteX9" fmla="*/ 1459346 w 4738255"/>
              <a:gd name="connsiteY9" fmla="*/ 2909455 h 5541818"/>
              <a:gd name="connsiteX10" fmla="*/ 1782619 w 4738255"/>
              <a:gd name="connsiteY10" fmla="*/ 2918691 h 5541818"/>
              <a:gd name="connsiteX11" fmla="*/ 1828800 w 4738255"/>
              <a:gd name="connsiteY11" fmla="*/ 3205018 h 5541818"/>
              <a:gd name="connsiteX12" fmla="*/ 2262910 w 4738255"/>
              <a:gd name="connsiteY12" fmla="*/ 3288145 h 5541818"/>
              <a:gd name="connsiteX13" fmla="*/ 2521528 w 4738255"/>
              <a:gd name="connsiteY13" fmla="*/ 3860800 h 5541818"/>
              <a:gd name="connsiteX14" fmla="*/ 2927928 w 4738255"/>
              <a:gd name="connsiteY14" fmla="*/ 4673600 h 5541818"/>
              <a:gd name="connsiteX15" fmla="*/ 4738255 w 4738255"/>
              <a:gd name="connsiteY15" fmla="*/ 4913745 h 5541818"/>
              <a:gd name="connsiteX16" fmla="*/ 4516582 w 4738255"/>
              <a:gd name="connsiteY16" fmla="*/ 5541818 h 5541818"/>
              <a:gd name="connsiteX17" fmla="*/ 618837 w 4738255"/>
              <a:gd name="connsiteY17" fmla="*/ 5514109 h 5541818"/>
              <a:gd name="connsiteX18" fmla="*/ 461819 w 4738255"/>
              <a:gd name="connsiteY18" fmla="*/ 4572000 h 5541818"/>
              <a:gd name="connsiteX19" fmla="*/ 0 w 4738255"/>
              <a:gd name="connsiteY19" fmla="*/ 4257964 h 5541818"/>
              <a:gd name="connsiteX20" fmla="*/ 230910 w 4738255"/>
              <a:gd name="connsiteY20" fmla="*/ 3029527 h 5541818"/>
              <a:gd name="connsiteX21" fmla="*/ 138546 w 4738255"/>
              <a:gd name="connsiteY21" fmla="*/ 2521527 h 5541818"/>
              <a:gd name="connsiteX0" fmla="*/ 138546 w 4738255"/>
              <a:gd name="connsiteY0" fmla="*/ 2521527 h 5541818"/>
              <a:gd name="connsiteX1" fmla="*/ 249382 w 4738255"/>
              <a:gd name="connsiteY1" fmla="*/ 1542473 h 5541818"/>
              <a:gd name="connsiteX2" fmla="*/ 729673 w 4738255"/>
              <a:gd name="connsiteY2" fmla="*/ 461818 h 5541818"/>
              <a:gd name="connsiteX3" fmla="*/ 2475346 w 4738255"/>
              <a:gd name="connsiteY3" fmla="*/ 323273 h 5541818"/>
              <a:gd name="connsiteX4" fmla="*/ 3860801 w 4738255"/>
              <a:gd name="connsiteY4" fmla="*/ 0 h 5541818"/>
              <a:gd name="connsiteX5" fmla="*/ 3325091 w 4738255"/>
              <a:gd name="connsiteY5" fmla="*/ 544945 h 5541818"/>
              <a:gd name="connsiteX6" fmla="*/ 2733964 w 4738255"/>
              <a:gd name="connsiteY6" fmla="*/ 1136073 h 5541818"/>
              <a:gd name="connsiteX7" fmla="*/ 2087419 w 4738255"/>
              <a:gd name="connsiteY7" fmla="*/ 1339273 h 5541818"/>
              <a:gd name="connsiteX8" fmla="*/ 1228437 w 4738255"/>
              <a:gd name="connsiteY8" fmla="*/ 2078182 h 5541818"/>
              <a:gd name="connsiteX9" fmla="*/ 1450110 w 4738255"/>
              <a:gd name="connsiteY9" fmla="*/ 2752436 h 5541818"/>
              <a:gd name="connsiteX10" fmla="*/ 1459346 w 4738255"/>
              <a:gd name="connsiteY10" fmla="*/ 2909455 h 5541818"/>
              <a:gd name="connsiteX11" fmla="*/ 1782619 w 4738255"/>
              <a:gd name="connsiteY11" fmla="*/ 2918691 h 5541818"/>
              <a:gd name="connsiteX12" fmla="*/ 1828800 w 4738255"/>
              <a:gd name="connsiteY12" fmla="*/ 3205018 h 5541818"/>
              <a:gd name="connsiteX13" fmla="*/ 2262910 w 4738255"/>
              <a:gd name="connsiteY13" fmla="*/ 3288145 h 5541818"/>
              <a:gd name="connsiteX14" fmla="*/ 2521528 w 4738255"/>
              <a:gd name="connsiteY14" fmla="*/ 3860800 h 5541818"/>
              <a:gd name="connsiteX15" fmla="*/ 2927928 w 4738255"/>
              <a:gd name="connsiteY15" fmla="*/ 4673600 h 5541818"/>
              <a:gd name="connsiteX16" fmla="*/ 4738255 w 4738255"/>
              <a:gd name="connsiteY16" fmla="*/ 4913745 h 5541818"/>
              <a:gd name="connsiteX17" fmla="*/ 4516582 w 4738255"/>
              <a:gd name="connsiteY17" fmla="*/ 5541818 h 5541818"/>
              <a:gd name="connsiteX18" fmla="*/ 618837 w 4738255"/>
              <a:gd name="connsiteY18" fmla="*/ 5514109 h 5541818"/>
              <a:gd name="connsiteX19" fmla="*/ 461819 w 4738255"/>
              <a:gd name="connsiteY19" fmla="*/ 4572000 h 5541818"/>
              <a:gd name="connsiteX20" fmla="*/ 0 w 4738255"/>
              <a:gd name="connsiteY20" fmla="*/ 4257964 h 5541818"/>
              <a:gd name="connsiteX21" fmla="*/ 230910 w 4738255"/>
              <a:gd name="connsiteY21" fmla="*/ 3029527 h 5541818"/>
              <a:gd name="connsiteX22" fmla="*/ 138546 w 4738255"/>
              <a:gd name="connsiteY22" fmla="*/ 2521527 h 5541818"/>
              <a:gd name="connsiteX0" fmla="*/ 138546 w 5430982"/>
              <a:gd name="connsiteY0" fmla="*/ 2521527 h 5541818"/>
              <a:gd name="connsiteX1" fmla="*/ 249382 w 5430982"/>
              <a:gd name="connsiteY1" fmla="*/ 1542473 h 5541818"/>
              <a:gd name="connsiteX2" fmla="*/ 729673 w 5430982"/>
              <a:gd name="connsiteY2" fmla="*/ 461818 h 5541818"/>
              <a:gd name="connsiteX3" fmla="*/ 2475346 w 5430982"/>
              <a:gd name="connsiteY3" fmla="*/ 323273 h 5541818"/>
              <a:gd name="connsiteX4" fmla="*/ 3860801 w 5430982"/>
              <a:gd name="connsiteY4" fmla="*/ 0 h 5541818"/>
              <a:gd name="connsiteX5" fmla="*/ 5430982 w 5430982"/>
              <a:gd name="connsiteY5" fmla="*/ 120072 h 5541818"/>
              <a:gd name="connsiteX6" fmla="*/ 2733964 w 5430982"/>
              <a:gd name="connsiteY6" fmla="*/ 1136073 h 5541818"/>
              <a:gd name="connsiteX7" fmla="*/ 2087419 w 5430982"/>
              <a:gd name="connsiteY7" fmla="*/ 1339273 h 5541818"/>
              <a:gd name="connsiteX8" fmla="*/ 1228437 w 5430982"/>
              <a:gd name="connsiteY8" fmla="*/ 2078182 h 5541818"/>
              <a:gd name="connsiteX9" fmla="*/ 1450110 w 5430982"/>
              <a:gd name="connsiteY9" fmla="*/ 2752436 h 5541818"/>
              <a:gd name="connsiteX10" fmla="*/ 1459346 w 5430982"/>
              <a:gd name="connsiteY10" fmla="*/ 2909455 h 5541818"/>
              <a:gd name="connsiteX11" fmla="*/ 1782619 w 5430982"/>
              <a:gd name="connsiteY11" fmla="*/ 2918691 h 5541818"/>
              <a:gd name="connsiteX12" fmla="*/ 1828800 w 5430982"/>
              <a:gd name="connsiteY12" fmla="*/ 3205018 h 5541818"/>
              <a:gd name="connsiteX13" fmla="*/ 2262910 w 5430982"/>
              <a:gd name="connsiteY13" fmla="*/ 3288145 h 5541818"/>
              <a:gd name="connsiteX14" fmla="*/ 2521528 w 5430982"/>
              <a:gd name="connsiteY14" fmla="*/ 3860800 h 5541818"/>
              <a:gd name="connsiteX15" fmla="*/ 2927928 w 5430982"/>
              <a:gd name="connsiteY15" fmla="*/ 4673600 h 5541818"/>
              <a:gd name="connsiteX16" fmla="*/ 4738255 w 5430982"/>
              <a:gd name="connsiteY16" fmla="*/ 4913745 h 5541818"/>
              <a:gd name="connsiteX17" fmla="*/ 4516582 w 5430982"/>
              <a:gd name="connsiteY17" fmla="*/ 5541818 h 5541818"/>
              <a:gd name="connsiteX18" fmla="*/ 618837 w 5430982"/>
              <a:gd name="connsiteY18" fmla="*/ 5514109 h 5541818"/>
              <a:gd name="connsiteX19" fmla="*/ 461819 w 5430982"/>
              <a:gd name="connsiteY19" fmla="*/ 4572000 h 5541818"/>
              <a:gd name="connsiteX20" fmla="*/ 0 w 5430982"/>
              <a:gd name="connsiteY20" fmla="*/ 4257964 h 5541818"/>
              <a:gd name="connsiteX21" fmla="*/ 230910 w 5430982"/>
              <a:gd name="connsiteY21" fmla="*/ 3029527 h 5541818"/>
              <a:gd name="connsiteX22" fmla="*/ 138546 w 5430982"/>
              <a:gd name="connsiteY22" fmla="*/ 2521527 h 5541818"/>
              <a:gd name="connsiteX0" fmla="*/ 138546 w 5430982"/>
              <a:gd name="connsiteY0" fmla="*/ 2521527 h 5541818"/>
              <a:gd name="connsiteX1" fmla="*/ 249382 w 5430982"/>
              <a:gd name="connsiteY1" fmla="*/ 1542473 h 5541818"/>
              <a:gd name="connsiteX2" fmla="*/ 729673 w 5430982"/>
              <a:gd name="connsiteY2" fmla="*/ 461818 h 5541818"/>
              <a:gd name="connsiteX3" fmla="*/ 2475346 w 5430982"/>
              <a:gd name="connsiteY3" fmla="*/ 323273 h 5541818"/>
              <a:gd name="connsiteX4" fmla="*/ 3860801 w 5430982"/>
              <a:gd name="connsiteY4" fmla="*/ 0 h 5541818"/>
              <a:gd name="connsiteX5" fmla="*/ 5430982 w 5430982"/>
              <a:gd name="connsiteY5" fmla="*/ 120072 h 5541818"/>
              <a:gd name="connsiteX6" fmla="*/ 4110181 w 5430982"/>
              <a:gd name="connsiteY6" fmla="*/ 600364 h 5541818"/>
              <a:gd name="connsiteX7" fmla="*/ 2733964 w 5430982"/>
              <a:gd name="connsiteY7" fmla="*/ 1136073 h 5541818"/>
              <a:gd name="connsiteX8" fmla="*/ 2087419 w 5430982"/>
              <a:gd name="connsiteY8" fmla="*/ 1339273 h 5541818"/>
              <a:gd name="connsiteX9" fmla="*/ 1228437 w 5430982"/>
              <a:gd name="connsiteY9" fmla="*/ 2078182 h 5541818"/>
              <a:gd name="connsiteX10" fmla="*/ 1450110 w 5430982"/>
              <a:gd name="connsiteY10" fmla="*/ 2752436 h 5541818"/>
              <a:gd name="connsiteX11" fmla="*/ 1459346 w 5430982"/>
              <a:gd name="connsiteY11" fmla="*/ 2909455 h 5541818"/>
              <a:gd name="connsiteX12" fmla="*/ 1782619 w 5430982"/>
              <a:gd name="connsiteY12" fmla="*/ 2918691 h 5541818"/>
              <a:gd name="connsiteX13" fmla="*/ 1828800 w 5430982"/>
              <a:gd name="connsiteY13" fmla="*/ 3205018 h 5541818"/>
              <a:gd name="connsiteX14" fmla="*/ 2262910 w 5430982"/>
              <a:gd name="connsiteY14" fmla="*/ 3288145 h 5541818"/>
              <a:gd name="connsiteX15" fmla="*/ 2521528 w 5430982"/>
              <a:gd name="connsiteY15" fmla="*/ 3860800 h 5541818"/>
              <a:gd name="connsiteX16" fmla="*/ 2927928 w 5430982"/>
              <a:gd name="connsiteY16" fmla="*/ 4673600 h 5541818"/>
              <a:gd name="connsiteX17" fmla="*/ 4738255 w 5430982"/>
              <a:gd name="connsiteY17" fmla="*/ 4913745 h 5541818"/>
              <a:gd name="connsiteX18" fmla="*/ 4516582 w 5430982"/>
              <a:gd name="connsiteY18" fmla="*/ 5541818 h 5541818"/>
              <a:gd name="connsiteX19" fmla="*/ 618837 w 5430982"/>
              <a:gd name="connsiteY19" fmla="*/ 5514109 h 5541818"/>
              <a:gd name="connsiteX20" fmla="*/ 461819 w 5430982"/>
              <a:gd name="connsiteY20" fmla="*/ 4572000 h 5541818"/>
              <a:gd name="connsiteX21" fmla="*/ 0 w 5430982"/>
              <a:gd name="connsiteY21" fmla="*/ 4257964 h 5541818"/>
              <a:gd name="connsiteX22" fmla="*/ 230910 w 5430982"/>
              <a:gd name="connsiteY22" fmla="*/ 3029527 h 5541818"/>
              <a:gd name="connsiteX23" fmla="*/ 138546 w 5430982"/>
              <a:gd name="connsiteY23" fmla="*/ 2521527 h 5541818"/>
              <a:gd name="connsiteX0" fmla="*/ 138546 w 5781963"/>
              <a:gd name="connsiteY0" fmla="*/ 2521527 h 5541818"/>
              <a:gd name="connsiteX1" fmla="*/ 249382 w 5781963"/>
              <a:gd name="connsiteY1" fmla="*/ 1542473 h 5541818"/>
              <a:gd name="connsiteX2" fmla="*/ 729673 w 5781963"/>
              <a:gd name="connsiteY2" fmla="*/ 461818 h 5541818"/>
              <a:gd name="connsiteX3" fmla="*/ 2475346 w 5781963"/>
              <a:gd name="connsiteY3" fmla="*/ 323273 h 5541818"/>
              <a:gd name="connsiteX4" fmla="*/ 3860801 w 5781963"/>
              <a:gd name="connsiteY4" fmla="*/ 0 h 5541818"/>
              <a:gd name="connsiteX5" fmla="*/ 5430982 w 5781963"/>
              <a:gd name="connsiteY5" fmla="*/ 120072 h 5541818"/>
              <a:gd name="connsiteX6" fmla="*/ 5781963 w 5781963"/>
              <a:gd name="connsiteY6" fmla="*/ 942110 h 5541818"/>
              <a:gd name="connsiteX7" fmla="*/ 2733964 w 5781963"/>
              <a:gd name="connsiteY7" fmla="*/ 1136073 h 5541818"/>
              <a:gd name="connsiteX8" fmla="*/ 2087419 w 5781963"/>
              <a:gd name="connsiteY8" fmla="*/ 1339273 h 5541818"/>
              <a:gd name="connsiteX9" fmla="*/ 1228437 w 5781963"/>
              <a:gd name="connsiteY9" fmla="*/ 2078182 h 5541818"/>
              <a:gd name="connsiteX10" fmla="*/ 1450110 w 5781963"/>
              <a:gd name="connsiteY10" fmla="*/ 2752436 h 5541818"/>
              <a:gd name="connsiteX11" fmla="*/ 1459346 w 5781963"/>
              <a:gd name="connsiteY11" fmla="*/ 2909455 h 5541818"/>
              <a:gd name="connsiteX12" fmla="*/ 1782619 w 5781963"/>
              <a:gd name="connsiteY12" fmla="*/ 2918691 h 5541818"/>
              <a:gd name="connsiteX13" fmla="*/ 1828800 w 5781963"/>
              <a:gd name="connsiteY13" fmla="*/ 3205018 h 5541818"/>
              <a:gd name="connsiteX14" fmla="*/ 2262910 w 5781963"/>
              <a:gd name="connsiteY14" fmla="*/ 3288145 h 5541818"/>
              <a:gd name="connsiteX15" fmla="*/ 2521528 w 5781963"/>
              <a:gd name="connsiteY15" fmla="*/ 3860800 h 5541818"/>
              <a:gd name="connsiteX16" fmla="*/ 2927928 w 5781963"/>
              <a:gd name="connsiteY16" fmla="*/ 4673600 h 5541818"/>
              <a:gd name="connsiteX17" fmla="*/ 4738255 w 5781963"/>
              <a:gd name="connsiteY17" fmla="*/ 4913745 h 5541818"/>
              <a:gd name="connsiteX18" fmla="*/ 4516582 w 5781963"/>
              <a:gd name="connsiteY18" fmla="*/ 5541818 h 5541818"/>
              <a:gd name="connsiteX19" fmla="*/ 618837 w 5781963"/>
              <a:gd name="connsiteY19" fmla="*/ 5514109 h 5541818"/>
              <a:gd name="connsiteX20" fmla="*/ 461819 w 5781963"/>
              <a:gd name="connsiteY20" fmla="*/ 4572000 h 5541818"/>
              <a:gd name="connsiteX21" fmla="*/ 0 w 5781963"/>
              <a:gd name="connsiteY21" fmla="*/ 4257964 h 5541818"/>
              <a:gd name="connsiteX22" fmla="*/ 230910 w 5781963"/>
              <a:gd name="connsiteY22" fmla="*/ 3029527 h 5541818"/>
              <a:gd name="connsiteX23" fmla="*/ 138546 w 5781963"/>
              <a:gd name="connsiteY23" fmla="*/ 2521527 h 5541818"/>
              <a:gd name="connsiteX0" fmla="*/ 138546 w 5781963"/>
              <a:gd name="connsiteY0" fmla="*/ 2521527 h 5541818"/>
              <a:gd name="connsiteX1" fmla="*/ 249382 w 5781963"/>
              <a:gd name="connsiteY1" fmla="*/ 1542473 h 5541818"/>
              <a:gd name="connsiteX2" fmla="*/ 729673 w 5781963"/>
              <a:gd name="connsiteY2" fmla="*/ 461818 h 5541818"/>
              <a:gd name="connsiteX3" fmla="*/ 2475346 w 5781963"/>
              <a:gd name="connsiteY3" fmla="*/ 323273 h 5541818"/>
              <a:gd name="connsiteX4" fmla="*/ 3860801 w 5781963"/>
              <a:gd name="connsiteY4" fmla="*/ 0 h 5541818"/>
              <a:gd name="connsiteX5" fmla="*/ 5430982 w 5781963"/>
              <a:gd name="connsiteY5" fmla="*/ 120072 h 5541818"/>
              <a:gd name="connsiteX6" fmla="*/ 5781963 w 5781963"/>
              <a:gd name="connsiteY6" fmla="*/ 942110 h 5541818"/>
              <a:gd name="connsiteX7" fmla="*/ 4562763 w 5781963"/>
              <a:gd name="connsiteY7" fmla="*/ 1016000 h 5541818"/>
              <a:gd name="connsiteX8" fmla="*/ 2733964 w 5781963"/>
              <a:gd name="connsiteY8" fmla="*/ 1136073 h 5541818"/>
              <a:gd name="connsiteX9" fmla="*/ 2087419 w 5781963"/>
              <a:gd name="connsiteY9" fmla="*/ 1339273 h 5541818"/>
              <a:gd name="connsiteX10" fmla="*/ 1228437 w 5781963"/>
              <a:gd name="connsiteY10" fmla="*/ 2078182 h 5541818"/>
              <a:gd name="connsiteX11" fmla="*/ 1450110 w 5781963"/>
              <a:gd name="connsiteY11" fmla="*/ 2752436 h 5541818"/>
              <a:gd name="connsiteX12" fmla="*/ 1459346 w 5781963"/>
              <a:gd name="connsiteY12" fmla="*/ 2909455 h 5541818"/>
              <a:gd name="connsiteX13" fmla="*/ 1782619 w 5781963"/>
              <a:gd name="connsiteY13" fmla="*/ 2918691 h 5541818"/>
              <a:gd name="connsiteX14" fmla="*/ 1828800 w 5781963"/>
              <a:gd name="connsiteY14" fmla="*/ 3205018 h 5541818"/>
              <a:gd name="connsiteX15" fmla="*/ 2262910 w 5781963"/>
              <a:gd name="connsiteY15" fmla="*/ 3288145 h 5541818"/>
              <a:gd name="connsiteX16" fmla="*/ 2521528 w 5781963"/>
              <a:gd name="connsiteY16" fmla="*/ 3860800 h 5541818"/>
              <a:gd name="connsiteX17" fmla="*/ 2927928 w 5781963"/>
              <a:gd name="connsiteY17" fmla="*/ 4673600 h 5541818"/>
              <a:gd name="connsiteX18" fmla="*/ 4738255 w 5781963"/>
              <a:gd name="connsiteY18" fmla="*/ 4913745 h 5541818"/>
              <a:gd name="connsiteX19" fmla="*/ 4516582 w 5781963"/>
              <a:gd name="connsiteY19" fmla="*/ 5541818 h 5541818"/>
              <a:gd name="connsiteX20" fmla="*/ 618837 w 5781963"/>
              <a:gd name="connsiteY20" fmla="*/ 5514109 h 5541818"/>
              <a:gd name="connsiteX21" fmla="*/ 461819 w 5781963"/>
              <a:gd name="connsiteY21" fmla="*/ 4572000 h 5541818"/>
              <a:gd name="connsiteX22" fmla="*/ 0 w 5781963"/>
              <a:gd name="connsiteY22" fmla="*/ 4257964 h 5541818"/>
              <a:gd name="connsiteX23" fmla="*/ 230910 w 5781963"/>
              <a:gd name="connsiteY23" fmla="*/ 3029527 h 5541818"/>
              <a:gd name="connsiteX24" fmla="*/ 138546 w 5781963"/>
              <a:gd name="connsiteY24" fmla="*/ 2521527 h 5541818"/>
              <a:gd name="connsiteX0" fmla="*/ 138546 w 5791200"/>
              <a:gd name="connsiteY0" fmla="*/ 2521527 h 5541818"/>
              <a:gd name="connsiteX1" fmla="*/ 249382 w 5791200"/>
              <a:gd name="connsiteY1" fmla="*/ 1542473 h 5541818"/>
              <a:gd name="connsiteX2" fmla="*/ 729673 w 5791200"/>
              <a:gd name="connsiteY2" fmla="*/ 461818 h 5541818"/>
              <a:gd name="connsiteX3" fmla="*/ 2475346 w 5791200"/>
              <a:gd name="connsiteY3" fmla="*/ 323273 h 5541818"/>
              <a:gd name="connsiteX4" fmla="*/ 3860801 w 5791200"/>
              <a:gd name="connsiteY4" fmla="*/ 0 h 5541818"/>
              <a:gd name="connsiteX5" fmla="*/ 5430982 w 5791200"/>
              <a:gd name="connsiteY5" fmla="*/ 120072 h 5541818"/>
              <a:gd name="connsiteX6" fmla="*/ 5781963 w 5791200"/>
              <a:gd name="connsiteY6" fmla="*/ 942110 h 5541818"/>
              <a:gd name="connsiteX7" fmla="*/ 5791200 w 5791200"/>
              <a:gd name="connsiteY7" fmla="*/ 1496291 h 5541818"/>
              <a:gd name="connsiteX8" fmla="*/ 2733964 w 5791200"/>
              <a:gd name="connsiteY8" fmla="*/ 1136073 h 5541818"/>
              <a:gd name="connsiteX9" fmla="*/ 2087419 w 5791200"/>
              <a:gd name="connsiteY9" fmla="*/ 1339273 h 5541818"/>
              <a:gd name="connsiteX10" fmla="*/ 1228437 w 5791200"/>
              <a:gd name="connsiteY10" fmla="*/ 2078182 h 5541818"/>
              <a:gd name="connsiteX11" fmla="*/ 1450110 w 5791200"/>
              <a:gd name="connsiteY11" fmla="*/ 2752436 h 5541818"/>
              <a:gd name="connsiteX12" fmla="*/ 1459346 w 5791200"/>
              <a:gd name="connsiteY12" fmla="*/ 2909455 h 5541818"/>
              <a:gd name="connsiteX13" fmla="*/ 1782619 w 5791200"/>
              <a:gd name="connsiteY13" fmla="*/ 2918691 h 5541818"/>
              <a:gd name="connsiteX14" fmla="*/ 1828800 w 5791200"/>
              <a:gd name="connsiteY14" fmla="*/ 3205018 h 5541818"/>
              <a:gd name="connsiteX15" fmla="*/ 2262910 w 5791200"/>
              <a:gd name="connsiteY15" fmla="*/ 3288145 h 5541818"/>
              <a:gd name="connsiteX16" fmla="*/ 2521528 w 5791200"/>
              <a:gd name="connsiteY16" fmla="*/ 3860800 h 5541818"/>
              <a:gd name="connsiteX17" fmla="*/ 2927928 w 5791200"/>
              <a:gd name="connsiteY17" fmla="*/ 4673600 h 5541818"/>
              <a:gd name="connsiteX18" fmla="*/ 4738255 w 5791200"/>
              <a:gd name="connsiteY18" fmla="*/ 4913745 h 5541818"/>
              <a:gd name="connsiteX19" fmla="*/ 4516582 w 5791200"/>
              <a:gd name="connsiteY19" fmla="*/ 5541818 h 5541818"/>
              <a:gd name="connsiteX20" fmla="*/ 618837 w 5791200"/>
              <a:gd name="connsiteY20" fmla="*/ 5514109 h 5541818"/>
              <a:gd name="connsiteX21" fmla="*/ 461819 w 5791200"/>
              <a:gd name="connsiteY21" fmla="*/ 4572000 h 5541818"/>
              <a:gd name="connsiteX22" fmla="*/ 0 w 5791200"/>
              <a:gd name="connsiteY22" fmla="*/ 4257964 h 5541818"/>
              <a:gd name="connsiteX23" fmla="*/ 230910 w 5791200"/>
              <a:gd name="connsiteY23" fmla="*/ 3029527 h 5541818"/>
              <a:gd name="connsiteX24" fmla="*/ 138546 w 5791200"/>
              <a:gd name="connsiteY24" fmla="*/ 2521527 h 5541818"/>
              <a:gd name="connsiteX0" fmla="*/ 138546 w 5791200"/>
              <a:gd name="connsiteY0" fmla="*/ 2521527 h 5541818"/>
              <a:gd name="connsiteX1" fmla="*/ 249382 w 5791200"/>
              <a:gd name="connsiteY1" fmla="*/ 1542473 h 5541818"/>
              <a:gd name="connsiteX2" fmla="*/ 729673 w 5791200"/>
              <a:gd name="connsiteY2" fmla="*/ 461818 h 5541818"/>
              <a:gd name="connsiteX3" fmla="*/ 2475346 w 5791200"/>
              <a:gd name="connsiteY3" fmla="*/ 323273 h 5541818"/>
              <a:gd name="connsiteX4" fmla="*/ 3860801 w 5791200"/>
              <a:gd name="connsiteY4" fmla="*/ 0 h 5541818"/>
              <a:gd name="connsiteX5" fmla="*/ 5430982 w 5791200"/>
              <a:gd name="connsiteY5" fmla="*/ 120072 h 5541818"/>
              <a:gd name="connsiteX6" fmla="*/ 5781963 w 5791200"/>
              <a:gd name="connsiteY6" fmla="*/ 942110 h 5541818"/>
              <a:gd name="connsiteX7" fmla="*/ 5791200 w 5791200"/>
              <a:gd name="connsiteY7" fmla="*/ 1496291 h 5541818"/>
              <a:gd name="connsiteX8" fmla="*/ 4498108 w 5791200"/>
              <a:gd name="connsiteY8" fmla="*/ 1330036 h 5541818"/>
              <a:gd name="connsiteX9" fmla="*/ 2733964 w 5791200"/>
              <a:gd name="connsiteY9" fmla="*/ 1136073 h 5541818"/>
              <a:gd name="connsiteX10" fmla="*/ 2087419 w 5791200"/>
              <a:gd name="connsiteY10" fmla="*/ 1339273 h 5541818"/>
              <a:gd name="connsiteX11" fmla="*/ 1228437 w 5791200"/>
              <a:gd name="connsiteY11" fmla="*/ 2078182 h 5541818"/>
              <a:gd name="connsiteX12" fmla="*/ 1450110 w 5791200"/>
              <a:gd name="connsiteY12" fmla="*/ 2752436 h 5541818"/>
              <a:gd name="connsiteX13" fmla="*/ 1459346 w 5791200"/>
              <a:gd name="connsiteY13" fmla="*/ 2909455 h 5541818"/>
              <a:gd name="connsiteX14" fmla="*/ 1782619 w 5791200"/>
              <a:gd name="connsiteY14" fmla="*/ 2918691 h 5541818"/>
              <a:gd name="connsiteX15" fmla="*/ 1828800 w 5791200"/>
              <a:gd name="connsiteY15" fmla="*/ 3205018 h 5541818"/>
              <a:gd name="connsiteX16" fmla="*/ 2262910 w 5791200"/>
              <a:gd name="connsiteY16" fmla="*/ 3288145 h 5541818"/>
              <a:gd name="connsiteX17" fmla="*/ 2521528 w 5791200"/>
              <a:gd name="connsiteY17" fmla="*/ 3860800 h 5541818"/>
              <a:gd name="connsiteX18" fmla="*/ 2927928 w 5791200"/>
              <a:gd name="connsiteY18" fmla="*/ 4673600 h 5541818"/>
              <a:gd name="connsiteX19" fmla="*/ 4738255 w 5791200"/>
              <a:gd name="connsiteY19" fmla="*/ 4913745 h 5541818"/>
              <a:gd name="connsiteX20" fmla="*/ 4516582 w 5791200"/>
              <a:gd name="connsiteY20" fmla="*/ 5541818 h 5541818"/>
              <a:gd name="connsiteX21" fmla="*/ 618837 w 5791200"/>
              <a:gd name="connsiteY21" fmla="*/ 5514109 h 5541818"/>
              <a:gd name="connsiteX22" fmla="*/ 461819 w 5791200"/>
              <a:gd name="connsiteY22" fmla="*/ 4572000 h 5541818"/>
              <a:gd name="connsiteX23" fmla="*/ 0 w 5791200"/>
              <a:gd name="connsiteY23" fmla="*/ 4257964 h 5541818"/>
              <a:gd name="connsiteX24" fmla="*/ 230910 w 5791200"/>
              <a:gd name="connsiteY24" fmla="*/ 3029527 h 5541818"/>
              <a:gd name="connsiteX25" fmla="*/ 138546 w 5791200"/>
              <a:gd name="connsiteY25" fmla="*/ 2521527 h 5541818"/>
              <a:gd name="connsiteX0" fmla="*/ 138546 w 5791200"/>
              <a:gd name="connsiteY0" fmla="*/ 2521527 h 5541818"/>
              <a:gd name="connsiteX1" fmla="*/ 249382 w 5791200"/>
              <a:gd name="connsiteY1" fmla="*/ 1542473 h 5541818"/>
              <a:gd name="connsiteX2" fmla="*/ 729673 w 5791200"/>
              <a:gd name="connsiteY2" fmla="*/ 461818 h 5541818"/>
              <a:gd name="connsiteX3" fmla="*/ 2475346 w 5791200"/>
              <a:gd name="connsiteY3" fmla="*/ 323273 h 5541818"/>
              <a:gd name="connsiteX4" fmla="*/ 3860801 w 5791200"/>
              <a:gd name="connsiteY4" fmla="*/ 0 h 5541818"/>
              <a:gd name="connsiteX5" fmla="*/ 5430982 w 5791200"/>
              <a:gd name="connsiteY5" fmla="*/ 120072 h 5541818"/>
              <a:gd name="connsiteX6" fmla="*/ 5781963 w 5791200"/>
              <a:gd name="connsiteY6" fmla="*/ 942110 h 5541818"/>
              <a:gd name="connsiteX7" fmla="*/ 5791200 w 5791200"/>
              <a:gd name="connsiteY7" fmla="*/ 1496291 h 5541818"/>
              <a:gd name="connsiteX8" fmla="*/ 4812144 w 5791200"/>
              <a:gd name="connsiteY8" fmla="*/ 2327564 h 5541818"/>
              <a:gd name="connsiteX9" fmla="*/ 2733964 w 5791200"/>
              <a:gd name="connsiteY9" fmla="*/ 1136073 h 5541818"/>
              <a:gd name="connsiteX10" fmla="*/ 2087419 w 5791200"/>
              <a:gd name="connsiteY10" fmla="*/ 1339273 h 5541818"/>
              <a:gd name="connsiteX11" fmla="*/ 1228437 w 5791200"/>
              <a:gd name="connsiteY11" fmla="*/ 2078182 h 5541818"/>
              <a:gd name="connsiteX12" fmla="*/ 1450110 w 5791200"/>
              <a:gd name="connsiteY12" fmla="*/ 2752436 h 5541818"/>
              <a:gd name="connsiteX13" fmla="*/ 1459346 w 5791200"/>
              <a:gd name="connsiteY13" fmla="*/ 2909455 h 5541818"/>
              <a:gd name="connsiteX14" fmla="*/ 1782619 w 5791200"/>
              <a:gd name="connsiteY14" fmla="*/ 2918691 h 5541818"/>
              <a:gd name="connsiteX15" fmla="*/ 1828800 w 5791200"/>
              <a:gd name="connsiteY15" fmla="*/ 3205018 h 5541818"/>
              <a:gd name="connsiteX16" fmla="*/ 2262910 w 5791200"/>
              <a:gd name="connsiteY16" fmla="*/ 3288145 h 5541818"/>
              <a:gd name="connsiteX17" fmla="*/ 2521528 w 5791200"/>
              <a:gd name="connsiteY17" fmla="*/ 3860800 h 5541818"/>
              <a:gd name="connsiteX18" fmla="*/ 2927928 w 5791200"/>
              <a:gd name="connsiteY18" fmla="*/ 4673600 h 5541818"/>
              <a:gd name="connsiteX19" fmla="*/ 4738255 w 5791200"/>
              <a:gd name="connsiteY19" fmla="*/ 4913745 h 5541818"/>
              <a:gd name="connsiteX20" fmla="*/ 4516582 w 5791200"/>
              <a:gd name="connsiteY20" fmla="*/ 5541818 h 5541818"/>
              <a:gd name="connsiteX21" fmla="*/ 618837 w 5791200"/>
              <a:gd name="connsiteY21" fmla="*/ 5514109 h 5541818"/>
              <a:gd name="connsiteX22" fmla="*/ 461819 w 5791200"/>
              <a:gd name="connsiteY22" fmla="*/ 4572000 h 5541818"/>
              <a:gd name="connsiteX23" fmla="*/ 0 w 5791200"/>
              <a:gd name="connsiteY23" fmla="*/ 4257964 h 5541818"/>
              <a:gd name="connsiteX24" fmla="*/ 230910 w 5791200"/>
              <a:gd name="connsiteY24" fmla="*/ 3029527 h 5541818"/>
              <a:gd name="connsiteX25" fmla="*/ 138546 w 5791200"/>
              <a:gd name="connsiteY25" fmla="*/ 2521527 h 5541818"/>
              <a:gd name="connsiteX0" fmla="*/ 138546 w 5791200"/>
              <a:gd name="connsiteY0" fmla="*/ 2521527 h 5541818"/>
              <a:gd name="connsiteX1" fmla="*/ 249382 w 5791200"/>
              <a:gd name="connsiteY1" fmla="*/ 1542473 h 5541818"/>
              <a:gd name="connsiteX2" fmla="*/ 729673 w 5791200"/>
              <a:gd name="connsiteY2" fmla="*/ 461818 h 5541818"/>
              <a:gd name="connsiteX3" fmla="*/ 2475346 w 5791200"/>
              <a:gd name="connsiteY3" fmla="*/ 323273 h 5541818"/>
              <a:gd name="connsiteX4" fmla="*/ 3860801 w 5791200"/>
              <a:gd name="connsiteY4" fmla="*/ 0 h 5541818"/>
              <a:gd name="connsiteX5" fmla="*/ 5430982 w 5791200"/>
              <a:gd name="connsiteY5" fmla="*/ 120072 h 5541818"/>
              <a:gd name="connsiteX6" fmla="*/ 5781963 w 5791200"/>
              <a:gd name="connsiteY6" fmla="*/ 942110 h 5541818"/>
              <a:gd name="connsiteX7" fmla="*/ 5791200 w 5791200"/>
              <a:gd name="connsiteY7" fmla="*/ 1496291 h 5541818"/>
              <a:gd name="connsiteX8" fmla="*/ 4812144 w 5791200"/>
              <a:gd name="connsiteY8" fmla="*/ 2327564 h 5541818"/>
              <a:gd name="connsiteX9" fmla="*/ 4294908 w 5791200"/>
              <a:gd name="connsiteY9" fmla="*/ 2013527 h 5541818"/>
              <a:gd name="connsiteX10" fmla="*/ 2733964 w 5791200"/>
              <a:gd name="connsiteY10" fmla="*/ 1136073 h 5541818"/>
              <a:gd name="connsiteX11" fmla="*/ 2087419 w 5791200"/>
              <a:gd name="connsiteY11" fmla="*/ 1339273 h 5541818"/>
              <a:gd name="connsiteX12" fmla="*/ 1228437 w 5791200"/>
              <a:gd name="connsiteY12" fmla="*/ 2078182 h 5541818"/>
              <a:gd name="connsiteX13" fmla="*/ 1450110 w 5791200"/>
              <a:gd name="connsiteY13" fmla="*/ 2752436 h 5541818"/>
              <a:gd name="connsiteX14" fmla="*/ 1459346 w 5791200"/>
              <a:gd name="connsiteY14" fmla="*/ 2909455 h 5541818"/>
              <a:gd name="connsiteX15" fmla="*/ 1782619 w 5791200"/>
              <a:gd name="connsiteY15" fmla="*/ 2918691 h 5541818"/>
              <a:gd name="connsiteX16" fmla="*/ 1828800 w 5791200"/>
              <a:gd name="connsiteY16" fmla="*/ 3205018 h 5541818"/>
              <a:gd name="connsiteX17" fmla="*/ 2262910 w 5791200"/>
              <a:gd name="connsiteY17" fmla="*/ 3288145 h 5541818"/>
              <a:gd name="connsiteX18" fmla="*/ 2521528 w 5791200"/>
              <a:gd name="connsiteY18" fmla="*/ 3860800 h 5541818"/>
              <a:gd name="connsiteX19" fmla="*/ 2927928 w 5791200"/>
              <a:gd name="connsiteY19" fmla="*/ 4673600 h 5541818"/>
              <a:gd name="connsiteX20" fmla="*/ 4738255 w 5791200"/>
              <a:gd name="connsiteY20" fmla="*/ 4913745 h 5541818"/>
              <a:gd name="connsiteX21" fmla="*/ 4516582 w 5791200"/>
              <a:gd name="connsiteY21" fmla="*/ 5541818 h 5541818"/>
              <a:gd name="connsiteX22" fmla="*/ 618837 w 5791200"/>
              <a:gd name="connsiteY22" fmla="*/ 5514109 h 5541818"/>
              <a:gd name="connsiteX23" fmla="*/ 461819 w 5791200"/>
              <a:gd name="connsiteY23" fmla="*/ 4572000 h 5541818"/>
              <a:gd name="connsiteX24" fmla="*/ 0 w 5791200"/>
              <a:gd name="connsiteY24" fmla="*/ 4257964 h 5541818"/>
              <a:gd name="connsiteX25" fmla="*/ 230910 w 5791200"/>
              <a:gd name="connsiteY25" fmla="*/ 3029527 h 5541818"/>
              <a:gd name="connsiteX26" fmla="*/ 138546 w 5791200"/>
              <a:gd name="connsiteY26" fmla="*/ 2521527 h 5541818"/>
              <a:gd name="connsiteX0" fmla="*/ 138546 w 5791200"/>
              <a:gd name="connsiteY0" fmla="*/ 2521527 h 5541818"/>
              <a:gd name="connsiteX1" fmla="*/ 249382 w 5791200"/>
              <a:gd name="connsiteY1" fmla="*/ 1542473 h 5541818"/>
              <a:gd name="connsiteX2" fmla="*/ 729673 w 5791200"/>
              <a:gd name="connsiteY2" fmla="*/ 461818 h 5541818"/>
              <a:gd name="connsiteX3" fmla="*/ 2475346 w 5791200"/>
              <a:gd name="connsiteY3" fmla="*/ 323273 h 5541818"/>
              <a:gd name="connsiteX4" fmla="*/ 3860801 w 5791200"/>
              <a:gd name="connsiteY4" fmla="*/ 0 h 5541818"/>
              <a:gd name="connsiteX5" fmla="*/ 5430982 w 5791200"/>
              <a:gd name="connsiteY5" fmla="*/ 120072 h 5541818"/>
              <a:gd name="connsiteX6" fmla="*/ 5781963 w 5791200"/>
              <a:gd name="connsiteY6" fmla="*/ 942110 h 5541818"/>
              <a:gd name="connsiteX7" fmla="*/ 5791200 w 5791200"/>
              <a:gd name="connsiteY7" fmla="*/ 1496291 h 5541818"/>
              <a:gd name="connsiteX8" fmla="*/ 4812144 w 5791200"/>
              <a:gd name="connsiteY8" fmla="*/ 2327564 h 5541818"/>
              <a:gd name="connsiteX9" fmla="*/ 4054763 w 5791200"/>
              <a:gd name="connsiteY9" fmla="*/ 2475345 h 5541818"/>
              <a:gd name="connsiteX10" fmla="*/ 2733964 w 5791200"/>
              <a:gd name="connsiteY10" fmla="*/ 1136073 h 5541818"/>
              <a:gd name="connsiteX11" fmla="*/ 2087419 w 5791200"/>
              <a:gd name="connsiteY11" fmla="*/ 1339273 h 5541818"/>
              <a:gd name="connsiteX12" fmla="*/ 1228437 w 5791200"/>
              <a:gd name="connsiteY12" fmla="*/ 2078182 h 5541818"/>
              <a:gd name="connsiteX13" fmla="*/ 1450110 w 5791200"/>
              <a:gd name="connsiteY13" fmla="*/ 2752436 h 5541818"/>
              <a:gd name="connsiteX14" fmla="*/ 1459346 w 5791200"/>
              <a:gd name="connsiteY14" fmla="*/ 2909455 h 5541818"/>
              <a:gd name="connsiteX15" fmla="*/ 1782619 w 5791200"/>
              <a:gd name="connsiteY15" fmla="*/ 2918691 h 5541818"/>
              <a:gd name="connsiteX16" fmla="*/ 1828800 w 5791200"/>
              <a:gd name="connsiteY16" fmla="*/ 3205018 h 5541818"/>
              <a:gd name="connsiteX17" fmla="*/ 2262910 w 5791200"/>
              <a:gd name="connsiteY17" fmla="*/ 3288145 h 5541818"/>
              <a:gd name="connsiteX18" fmla="*/ 2521528 w 5791200"/>
              <a:gd name="connsiteY18" fmla="*/ 3860800 h 5541818"/>
              <a:gd name="connsiteX19" fmla="*/ 2927928 w 5791200"/>
              <a:gd name="connsiteY19" fmla="*/ 4673600 h 5541818"/>
              <a:gd name="connsiteX20" fmla="*/ 4738255 w 5791200"/>
              <a:gd name="connsiteY20" fmla="*/ 4913745 h 5541818"/>
              <a:gd name="connsiteX21" fmla="*/ 4516582 w 5791200"/>
              <a:gd name="connsiteY21" fmla="*/ 5541818 h 5541818"/>
              <a:gd name="connsiteX22" fmla="*/ 618837 w 5791200"/>
              <a:gd name="connsiteY22" fmla="*/ 5514109 h 5541818"/>
              <a:gd name="connsiteX23" fmla="*/ 461819 w 5791200"/>
              <a:gd name="connsiteY23" fmla="*/ 4572000 h 5541818"/>
              <a:gd name="connsiteX24" fmla="*/ 0 w 5791200"/>
              <a:gd name="connsiteY24" fmla="*/ 4257964 h 5541818"/>
              <a:gd name="connsiteX25" fmla="*/ 230910 w 5791200"/>
              <a:gd name="connsiteY25" fmla="*/ 3029527 h 5541818"/>
              <a:gd name="connsiteX26" fmla="*/ 138546 w 5791200"/>
              <a:gd name="connsiteY26" fmla="*/ 2521527 h 5541818"/>
              <a:gd name="connsiteX0" fmla="*/ 138546 w 5791200"/>
              <a:gd name="connsiteY0" fmla="*/ 2521527 h 5541818"/>
              <a:gd name="connsiteX1" fmla="*/ 249382 w 5791200"/>
              <a:gd name="connsiteY1" fmla="*/ 1542473 h 5541818"/>
              <a:gd name="connsiteX2" fmla="*/ 729673 w 5791200"/>
              <a:gd name="connsiteY2" fmla="*/ 461818 h 5541818"/>
              <a:gd name="connsiteX3" fmla="*/ 2475346 w 5791200"/>
              <a:gd name="connsiteY3" fmla="*/ 323273 h 5541818"/>
              <a:gd name="connsiteX4" fmla="*/ 3860801 w 5791200"/>
              <a:gd name="connsiteY4" fmla="*/ 0 h 5541818"/>
              <a:gd name="connsiteX5" fmla="*/ 5430982 w 5791200"/>
              <a:gd name="connsiteY5" fmla="*/ 120072 h 5541818"/>
              <a:gd name="connsiteX6" fmla="*/ 5781963 w 5791200"/>
              <a:gd name="connsiteY6" fmla="*/ 942110 h 5541818"/>
              <a:gd name="connsiteX7" fmla="*/ 5791200 w 5791200"/>
              <a:gd name="connsiteY7" fmla="*/ 1496291 h 5541818"/>
              <a:gd name="connsiteX8" fmla="*/ 4812144 w 5791200"/>
              <a:gd name="connsiteY8" fmla="*/ 2327564 h 5541818"/>
              <a:gd name="connsiteX9" fmla="*/ 4054763 w 5791200"/>
              <a:gd name="connsiteY9" fmla="*/ 2475345 h 5541818"/>
              <a:gd name="connsiteX10" fmla="*/ 3417453 w 5791200"/>
              <a:gd name="connsiteY10" fmla="*/ 1819564 h 5541818"/>
              <a:gd name="connsiteX11" fmla="*/ 2733964 w 5791200"/>
              <a:gd name="connsiteY11" fmla="*/ 1136073 h 5541818"/>
              <a:gd name="connsiteX12" fmla="*/ 2087419 w 5791200"/>
              <a:gd name="connsiteY12" fmla="*/ 1339273 h 5541818"/>
              <a:gd name="connsiteX13" fmla="*/ 1228437 w 5791200"/>
              <a:gd name="connsiteY13" fmla="*/ 2078182 h 5541818"/>
              <a:gd name="connsiteX14" fmla="*/ 1450110 w 5791200"/>
              <a:gd name="connsiteY14" fmla="*/ 2752436 h 5541818"/>
              <a:gd name="connsiteX15" fmla="*/ 1459346 w 5791200"/>
              <a:gd name="connsiteY15" fmla="*/ 2909455 h 5541818"/>
              <a:gd name="connsiteX16" fmla="*/ 1782619 w 5791200"/>
              <a:gd name="connsiteY16" fmla="*/ 2918691 h 5541818"/>
              <a:gd name="connsiteX17" fmla="*/ 1828800 w 5791200"/>
              <a:gd name="connsiteY17" fmla="*/ 3205018 h 5541818"/>
              <a:gd name="connsiteX18" fmla="*/ 2262910 w 5791200"/>
              <a:gd name="connsiteY18" fmla="*/ 3288145 h 5541818"/>
              <a:gd name="connsiteX19" fmla="*/ 2521528 w 5791200"/>
              <a:gd name="connsiteY19" fmla="*/ 3860800 h 5541818"/>
              <a:gd name="connsiteX20" fmla="*/ 2927928 w 5791200"/>
              <a:gd name="connsiteY20" fmla="*/ 4673600 h 5541818"/>
              <a:gd name="connsiteX21" fmla="*/ 4738255 w 5791200"/>
              <a:gd name="connsiteY21" fmla="*/ 4913745 h 5541818"/>
              <a:gd name="connsiteX22" fmla="*/ 4516582 w 5791200"/>
              <a:gd name="connsiteY22" fmla="*/ 5541818 h 5541818"/>
              <a:gd name="connsiteX23" fmla="*/ 618837 w 5791200"/>
              <a:gd name="connsiteY23" fmla="*/ 5514109 h 5541818"/>
              <a:gd name="connsiteX24" fmla="*/ 461819 w 5791200"/>
              <a:gd name="connsiteY24" fmla="*/ 4572000 h 5541818"/>
              <a:gd name="connsiteX25" fmla="*/ 0 w 5791200"/>
              <a:gd name="connsiteY25" fmla="*/ 4257964 h 5541818"/>
              <a:gd name="connsiteX26" fmla="*/ 230910 w 5791200"/>
              <a:gd name="connsiteY26" fmla="*/ 3029527 h 5541818"/>
              <a:gd name="connsiteX27" fmla="*/ 138546 w 5791200"/>
              <a:gd name="connsiteY27" fmla="*/ 2521527 h 5541818"/>
              <a:gd name="connsiteX0" fmla="*/ 138546 w 5791200"/>
              <a:gd name="connsiteY0" fmla="*/ 2521527 h 5541818"/>
              <a:gd name="connsiteX1" fmla="*/ 249382 w 5791200"/>
              <a:gd name="connsiteY1" fmla="*/ 1542473 h 5541818"/>
              <a:gd name="connsiteX2" fmla="*/ 729673 w 5791200"/>
              <a:gd name="connsiteY2" fmla="*/ 461818 h 5541818"/>
              <a:gd name="connsiteX3" fmla="*/ 2475346 w 5791200"/>
              <a:gd name="connsiteY3" fmla="*/ 323273 h 5541818"/>
              <a:gd name="connsiteX4" fmla="*/ 3860801 w 5791200"/>
              <a:gd name="connsiteY4" fmla="*/ 0 h 5541818"/>
              <a:gd name="connsiteX5" fmla="*/ 5430982 w 5791200"/>
              <a:gd name="connsiteY5" fmla="*/ 120072 h 5541818"/>
              <a:gd name="connsiteX6" fmla="*/ 5781963 w 5791200"/>
              <a:gd name="connsiteY6" fmla="*/ 942110 h 5541818"/>
              <a:gd name="connsiteX7" fmla="*/ 5791200 w 5791200"/>
              <a:gd name="connsiteY7" fmla="*/ 1496291 h 5541818"/>
              <a:gd name="connsiteX8" fmla="*/ 4812144 w 5791200"/>
              <a:gd name="connsiteY8" fmla="*/ 2327564 h 5541818"/>
              <a:gd name="connsiteX9" fmla="*/ 4054763 w 5791200"/>
              <a:gd name="connsiteY9" fmla="*/ 2475345 h 5541818"/>
              <a:gd name="connsiteX10" fmla="*/ 3971635 w 5791200"/>
              <a:gd name="connsiteY10" fmla="*/ 1754909 h 5541818"/>
              <a:gd name="connsiteX11" fmla="*/ 2733964 w 5791200"/>
              <a:gd name="connsiteY11" fmla="*/ 1136073 h 5541818"/>
              <a:gd name="connsiteX12" fmla="*/ 2087419 w 5791200"/>
              <a:gd name="connsiteY12" fmla="*/ 1339273 h 5541818"/>
              <a:gd name="connsiteX13" fmla="*/ 1228437 w 5791200"/>
              <a:gd name="connsiteY13" fmla="*/ 2078182 h 5541818"/>
              <a:gd name="connsiteX14" fmla="*/ 1450110 w 5791200"/>
              <a:gd name="connsiteY14" fmla="*/ 2752436 h 5541818"/>
              <a:gd name="connsiteX15" fmla="*/ 1459346 w 5791200"/>
              <a:gd name="connsiteY15" fmla="*/ 2909455 h 5541818"/>
              <a:gd name="connsiteX16" fmla="*/ 1782619 w 5791200"/>
              <a:gd name="connsiteY16" fmla="*/ 2918691 h 5541818"/>
              <a:gd name="connsiteX17" fmla="*/ 1828800 w 5791200"/>
              <a:gd name="connsiteY17" fmla="*/ 3205018 h 5541818"/>
              <a:gd name="connsiteX18" fmla="*/ 2262910 w 5791200"/>
              <a:gd name="connsiteY18" fmla="*/ 3288145 h 5541818"/>
              <a:gd name="connsiteX19" fmla="*/ 2521528 w 5791200"/>
              <a:gd name="connsiteY19" fmla="*/ 3860800 h 5541818"/>
              <a:gd name="connsiteX20" fmla="*/ 2927928 w 5791200"/>
              <a:gd name="connsiteY20" fmla="*/ 4673600 h 5541818"/>
              <a:gd name="connsiteX21" fmla="*/ 4738255 w 5791200"/>
              <a:gd name="connsiteY21" fmla="*/ 4913745 h 5541818"/>
              <a:gd name="connsiteX22" fmla="*/ 4516582 w 5791200"/>
              <a:gd name="connsiteY22" fmla="*/ 5541818 h 5541818"/>
              <a:gd name="connsiteX23" fmla="*/ 618837 w 5791200"/>
              <a:gd name="connsiteY23" fmla="*/ 5514109 h 5541818"/>
              <a:gd name="connsiteX24" fmla="*/ 461819 w 5791200"/>
              <a:gd name="connsiteY24" fmla="*/ 4572000 h 5541818"/>
              <a:gd name="connsiteX25" fmla="*/ 0 w 5791200"/>
              <a:gd name="connsiteY25" fmla="*/ 4257964 h 5541818"/>
              <a:gd name="connsiteX26" fmla="*/ 230910 w 5791200"/>
              <a:gd name="connsiteY26" fmla="*/ 3029527 h 5541818"/>
              <a:gd name="connsiteX27" fmla="*/ 138546 w 5791200"/>
              <a:gd name="connsiteY27" fmla="*/ 2521527 h 5541818"/>
              <a:gd name="connsiteX0" fmla="*/ 138546 w 5791200"/>
              <a:gd name="connsiteY0" fmla="*/ 2521527 h 5541818"/>
              <a:gd name="connsiteX1" fmla="*/ 249382 w 5791200"/>
              <a:gd name="connsiteY1" fmla="*/ 1542473 h 5541818"/>
              <a:gd name="connsiteX2" fmla="*/ 729673 w 5791200"/>
              <a:gd name="connsiteY2" fmla="*/ 461818 h 5541818"/>
              <a:gd name="connsiteX3" fmla="*/ 2475346 w 5791200"/>
              <a:gd name="connsiteY3" fmla="*/ 323273 h 5541818"/>
              <a:gd name="connsiteX4" fmla="*/ 3860801 w 5791200"/>
              <a:gd name="connsiteY4" fmla="*/ 0 h 5541818"/>
              <a:gd name="connsiteX5" fmla="*/ 5430982 w 5791200"/>
              <a:gd name="connsiteY5" fmla="*/ 120072 h 5541818"/>
              <a:gd name="connsiteX6" fmla="*/ 5781963 w 5791200"/>
              <a:gd name="connsiteY6" fmla="*/ 942110 h 5541818"/>
              <a:gd name="connsiteX7" fmla="*/ 5791200 w 5791200"/>
              <a:gd name="connsiteY7" fmla="*/ 1496291 h 5541818"/>
              <a:gd name="connsiteX8" fmla="*/ 4812144 w 5791200"/>
              <a:gd name="connsiteY8" fmla="*/ 2327564 h 5541818"/>
              <a:gd name="connsiteX9" fmla="*/ 4054763 w 5791200"/>
              <a:gd name="connsiteY9" fmla="*/ 2475345 h 5541818"/>
              <a:gd name="connsiteX10" fmla="*/ 3971635 w 5791200"/>
              <a:gd name="connsiteY10" fmla="*/ 1754909 h 5541818"/>
              <a:gd name="connsiteX11" fmla="*/ 3408217 w 5791200"/>
              <a:gd name="connsiteY11" fmla="*/ 1468582 h 5541818"/>
              <a:gd name="connsiteX12" fmla="*/ 2733964 w 5791200"/>
              <a:gd name="connsiteY12" fmla="*/ 1136073 h 5541818"/>
              <a:gd name="connsiteX13" fmla="*/ 2087419 w 5791200"/>
              <a:gd name="connsiteY13" fmla="*/ 1339273 h 5541818"/>
              <a:gd name="connsiteX14" fmla="*/ 1228437 w 5791200"/>
              <a:gd name="connsiteY14" fmla="*/ 2078182 h 5541818"/>
              <a:gd name="connsiteX15" fmla="*/ 1450110 w 5791200"/>
              <a:gd name="connsiteY15" fmla="*/ 2752436 h 5541818"/>
              <a:gd name="connsiteX16" fmla="*/ 1459346 w 5791200"/>
              <a:gd name="connsiteY16" fmla="*/ 2909455 h 5541818"/>
              <a:gd name="connsiteX17" fmla="*/ 1782619 w 5791200"/>
              <a:gd name="connsiteY17" fmla="*/ 2918691 h 5541818"/>
              <a:gd name="connsiteX18" fmla="*/ 1828800 w 5791200"/>
              <a:gd name="connsiteY18" fmla="*/ 3205018 h 5541818"/>
              <a:gd name="connsiteX19" fmla="*/ 2262910 w 5791200"/>
              <a:gd name="connsiteY19" fmla="*/ 3288145 h 5541818"/>
              <a:gd name="connsiteX20" fmla="*/ 2521528 w 5791200"/>
              <a:gd name="connsiteY20" fmla="*/ 3860800 h 5541818"/>
              <a:gd name="connsiteX21" fmla="*/ 2927928 w 5791200"/>
              <a:gd name="connsiteY21" fmla="*/ 4673600 h 5541818"/>
              <a:gd name="connsiteX22" fmla="*/ 4738255 w 5791200"/>
              <a:gd name="connsiteY22" fmla="*/ 4913745 h 5541818"/>
              <a:gd name="connsiteX23" fmla="*/ 4516582 w 5791200"/>
              <a:gd name="connsiteY23" fmla="*/ 5541818 h 5541818"/>
              <a:gd name="connsiteX24" fmla="*/ 618837 w 5791200"/>
              <a:gd name="connsiteY24" fmla="*/ 5514109 h 5541818"/>
              <a:gd name="connsiteX25" fmla="*/ 461819 w 5791200"/>
              <a:gd name="connsiteY25" fmla="*/ 4572000 h 5541818"/>
              <a:gd name="connsiteX26" fmla="*/ 0 w 5791200"/>
              <a:gd name="connsiteY26" fmla="*/ 4257964 h 5541818"/>
              <a:gd name="connsiteX27" fmla="*/ 230910 w 5791200"/>
              <a:gd name="connsiteY27" fmla="*/ 3029527 h 5541818"/>
              <a:gd name="connsiteX28" fmla="*/ 138546 w 5791200"/>
              <a:gd name="connsiteY28" fmla="*/ 2521527 h 5541818"/>
              <a:gd name="connsiteX0" fmla="*/ 138546 w 5791200"/>
              <a:gd name="connsiteY0" fmla="*/ 2521527 h 5541818"/>
              <a:gd name="connsiteX1" fmla="*/ 249382 w 5791200"/>
              <a:gd name="connsiteY1" fmla="*/ 1542473 h 5541818"/>
              <a:gd name="connsiteX2" fmla="*/ 729673 w 5791200"/>
              <a:gd name="connsiteY2" fmla="*/ 461818 h 5541818"/>
              <a:gd name="connsiteX3" fmla="*/ 2475346 w 5791200"/>
              <a:gd name="connsiteY3" fmla="*/ 323273 h 5541818"/>
              <a:gd name="connsiteX4" fmla="*/ 3860801 w 5791200"/>
              <a:gd name="connsiteY4" fmla="*/ 0 h 5541818"/>
              <a:gd name="connsiteX5" fmla="*/ 5430982 w 5791200"/>
              <a:gd name="connsiteY5" fmla="*/ 120072 h 5541818"/>
              <a:gd name="connsiteX6" fmla="*/ 5781963 w 5791200"/>
              <a:gd name="connsiteY6" fmla="*/ 942110 h 5541818"/>
              <a:gd name="connsiteX7" fmla="*/ 5791200 w 5791200"/>
              <a:gd name="connsiteY7" fmla="*/ 1496291 h 5541818"/>
              <a:gd name="connsiteX8" fmla="*/ 4812144 w 5791200"/>
              <a:gd name="connsiteY8" fmla="*/ 2327564 h 5541818"/>
              <a:gd name="connsiteX9" fmla="*/ 4054763 w 5791200"/>
              <a:gd name="connsiteY9" fmla="*/ 2475345 h 5541818"/>
              <a:gd name="connsiteX10" fmla="*/ 3971635 w 5791200"/>
              <a:gd name="connsiteY10" fmla="*/ 1754909 h 5541818"/>
              <a:gd name="connsiteX11" fmla="*/ 3149599 w 5791200"/>
              <a:gd name="connsiteY11" fmla="*/ 1542473 h 5541818"/>
              <a:gd name="connsiteX12" fmla="*/ 2733964 w 5791200"/>
              <a:gd name="connsiteY12" fmla="*/ 1136073 h 5541818"/>
              <a:gd name="connsiteX13" fmla="*/ 2087419 w 5791200"/>
              <a:gd name="connsiteY13" fmla="*/ 1339273 h 5541818"/>
              <a:gd name="connsiteX14" fmla="*/ 1228437 w 5791200"/>
              <a:gd name="connsiteY14" fmla="*/ 2078182 h 5541818"/>
              <a:gd name="connsiteX15" fmla="*/ 1450110 w 5791200"/>
              <a:gd name="connsiteY15" fmla="*/ 2752436 h 5541818"/>
              <a:gd name="connsiteX16" fmla="*/ 1459346 w 5791200"/>
              <a:gd name="connsiteY16" fmla="*/ 2909455 h 5541818"/>
              <a:gd name="connsiteX17" fmla="*/ 1782619 w 5791200"/>
              <a:gd name="connsiteY17" fmla="*/ 2918691 h 5541818"/>
              <a:gd name="connsiteX18" fmla="*/ 1828800 w 5791200"/>
              <a:gd name="connsiteY18" fmla="*/ 3205018 h 5541818"/>
              <a:gd name="connsiteX19" fmla="*/ 2262910 w 5791200"/>
              <a:gd name="connsiteY19" fmla="*/ 3288145 h 5541818"/>
              <a:gd name="connsiteX20" fmla="*/ 2521528 w 5791200"/>
              <a:gd name="connsiteY20" fmla="*/ 3860800 h 5541818"/>
              <a:gd name="connsiteX21" fmla="*/ 2927928 w 5791200"/>
              <a:gd name="connsiteY21" fmla="*/ 4673600 h 5541818"/>
              <a:gd name="connsiteX22" fmla="*/ 4738255 w 5791200"/>
              <a:gd name="connsiteY22" fmla="*/ 4913745 h 5541818"/>
              <a:gd name="connsiteX23" fmla="*/ 4516582 w 5791200"/>
              <a:gd name="connsiteY23" fmla="*/ 5541818 h 5541818"/>
              <a:gd name="connsiteX24" fmla="*/ 618837 w 5791200"/>
              <a:gd name="connsiteY24" fmla="*/ 5514109 h 5541818"/>
              <a:gd name="connsiteX25" fmla="*/ 461819 w 5791200"/>
              <a:gd name="connsiteY25" fmla="*/ 4572000 h 5541818"/>
              <a:gd name="connsiteX26" fmla="*/ 0 w 5791200"/>
              <a:gd name="connsiteY26" fmla="*/ 4257964 h 5541818"/>
              <a:gd name="connsiteX27" fmla="*/ 230910 w 5791200"/>
              <a:gd name="connsiteY27" fmla="*/ 3029527 h 5541818"/>
              <a:gd name="connsiteX28" fmla="*/ 138546 w 5791200"/>
              <a:gd name="connsiteY28" fmla="*/ 2521527 h 5541818"/>
              <a:gd name="connsiteX0" fmla="*/ 138546 w 5791200"/>
              <a:gd name="connsiteY0" fmla="*/ 2521527 h 5541818"/>
              <a:gd name="connsiteX1" fmla="*/ 249382 w 5791200"/>
              <a:gd name="connsiteY1" fmla="*/ 1542473 h 5541818"/>
              <a:gd name="connsiteX2" fmla="*/ 729673 w 5791200"/>
              <a:gd name="connsiteY2" fmla="*/ 461818 h 5541818"/>
              <a:gd name="connsiteX3" fmla="*/ 2475346 w 5791200"/>
              <a:gd name="connsiteY3" fmla="*/ 323273 h 5541818"/>
              <a:gd name="connsiteX4" fmla="*/ 3860801 w 5791200"/>
              <a:gd name="connsiteY4" fmla="*/ 0 h 5541818"/>
              <a:gd name="connsiteX5" fmla="*/ 5430982 w 5791200"/>
              <a:gd name="connsiteY5" fmla="*/ 120072 h 5541818"/>
              <a:gd name="connsiteX6" fmla="*/ 5781963 w 5791200"/>
              <a:gd name="connsiteY6" fmla="*/ 942110 h 5541818"/>
              <a:gd name="connsiteX7" fmla="*/ 5791200 w 5791200"/>
              <a:gd name="connsiteY7" fmla="*/ 1496291 h 5541818"/>
              <a:gd name="connsiteX8" fmla="*/ 4812144 w 5791200"/>
              <a:gd name="connsiteY8" fmla="*/ 2327564 h 5541818"/>
              <a:gd name="connsiteX9" fmla="*/ 4054763 w 5791200"/>
              <a:gd name="connsiteY9" fmla="*/ 2475345 h 5541818"/>
              <a:gd name="connsiteX10" fmla="*/ 3149599 w 5791200"/>
              <a:gd name="connsiteY10" fmla="*/ 1542473 h 5541818"/>
              <a:gd name="connsiteX11" fmla="*/ 2733964 w 5791200"/>
              <a:gd name="connsiteY11" fmla="*/ 1136073 h 5541818"/>
              <a:gd name="connsiteX12" fmla="*/ 2087419 w 5791200"/>
              <a:gd name="connsiteY12" fmla="*/ 1339273 h 5541818"/>
              <a:gd name="connsiteX13" fmla="*/ 1228437 w 5791200"/>
              <a:gd name="connsiteY13" fmla="*/ 2078182 h 5541818"/>
              <a:gd name="connsiteX14" fmla="*/ 1450110 w 5791200"/>
              <a:gd name="connsiteY14" fmla="*/ 2752436 h 5541818"/>
              <a:gd name="connsiteX15" fmla="*/ 1459346 w 5791200"/>
              <a:gd name="connsiteY15" fmla="*/ 2909455 h 5541818"/>
              <a:gd name="connsiteX16" fmla="*/ 1782619 w 5791200"/>
              <a:gd name="connsiteY16" fmla="*/ 2918691 h 5541818"/>
              <a:gd name="connsiteX17" fmla="*/ 1828800 w 5791200"/>
              <a:gd name="connsiteY17" fmla="*/ 3205018 h 5541818"/>
              <a:gd name="connsiteX18" fmla="*/ 2262910 w 5791200"/>
              <a:gd name="connsiteY18" fmla="*/ 3288145 h 5541818"/>
              <a:gd name="connsiteX19" fmla="*/ 2521528 w 5791200"/>
              <a:gd name="connsiteY19" fmla="*/ 3860800 h 5541818"/>
              <a:gd name="connsiteX20" fmla="*/ 2927928 w 5791200"/>
              <a:gd name="connsiteY20" fmla="*/ 4673600 h 5541818"/>
              <a:gd name="connsiteX21" fmla="*/ 4738255 w 5791200"/>
              <a:gd name="connsiteY21" fmla="*/ 4913745 h 5541818"/>
              <a:gd name="connsiteX22" fmla="*/ 4516582 w 5791200"/>
              <a:gd name="connsiteY22" fmla="*/ 5541818 h 5541818"/>
              <a:gd name="connsiteX23" fmla="*/ 618837 w 5791200"/>
              <a:gd name="connsiteY23" fmla="*/ 5514109 h 5541818"/>
              <a:gd name="connsiteX24" fmla="*/ 461819 w 5791200"/>
              <a:gd name="connsiteY24" fmla="*/ 4572000 h 5541818"/>
              <a:gd name="connsiteX25" fmla="*/ 0 w 5791200"/>
              <a:gd name="connsiteY25" fmla="*/ 4257964 h 5541818"/>
              <a:gd name="connsiteX26" fmla="*/ 230910 w 5791200"/>
              <a:gd name="connsiteY26" fmla="*/ 3029527 h 5541818"/>
              <a:gd name="connsiteX27" fmla="*/ 138546 w 5791200"/>
              <a:gd name="connsiteY27" fmla="*/ 2521527 h 5541818"/>
              <a:gd name="connsiteX0" fmla="*/ 138546 w 5791200"/>
              <a:gd name="connsiteY0" fmla="*/ 2521527 h 5541818"/>
              <a:gd name="connsiteX1" fmla="*/ 249382 w 5791200"/>
              <a:gd name="connsiteY1" fmla="*/ 1542473 h 5541818"/>
              <a:gd name="connsiteX2" fmla="*/ 729673 w 5791200"/>
              <a:gd name="connsiteY2" fmla="*/ 461818 h 5541818"/>
              <a:gd name="connsiteX3" fmla="*/ 2475346 w 5791200"/>
              <a:gd name="connsiteY3" fmla="*/ 323273 h 5541818"/>
              <a:gd name="connsiteX4" fmla="*/ 3860801 w 5791200"/>
              <a:gd name="connsiteY4" fmla="*/ 0 h 5541818"/>
              <a:gd name="connsiteX5" fmla="*/ 5430982 w 5791200"/>
              <a:gd name="connsiteY5" fmla="*/ 120072 h 5541818"/>
              <a:gd name="connsiteX6" fmla="*/ 5781963 w 5791200"/>
              <a:gd name="connsiteY6" fmla="*/ 942110 h 5541818"/>
              <a:gd name="connsiteX7" fmla="*/ 5791200 w 5791200"/>
              <a:gd name="connsiteY7" fmla="*/ 1496291 h 5541818"/>
              <a:gd name="connsiteX8" fmla="*/ 4812144 w 5791200"/>
              <a:gd name="connsiteY8" fmla="*/ 2327564 h 5541818"/>
              <a:gd name="connsiteX9" fmla="*/ 4054763 w 5791200"/>
              <a:gd name="connsiteY9" fmla="*/ 2475345 h 5541818"/>
              <a:gd name="connsiteX10" fmla="*/ 2733964 w 5791200"/>
              <a:gd name="connsiteY10" fmla="*/ 1136073 h 5541818"/>
              <a:gd name="connsiteX11" fmla="*/ 2087419 w 5791200"/>
              <a:gd name="connsiteY11" fmla="*/ 1339273 h 5541818"/>
              <a:gd name="connsiteX12" fmla="*/ 1228437 w 5791200"/>
              <a:gd name="connsiteY12" fmla="*/ 2078182 h 5541818"/>
              <a:gd name="connsiteX13" fmla="*/ 1450110 w 5791200"/>
              <a:gd name="connsiteY13" fmla="*/ 2752436 h 5541818"/>
              <a:gd name="connsiteX14" fmla="*/ 1459346 w 5791200"/>
              <a:gd name="connsiteY14" fmla="*/ 2909455 h 5541818"/>
              <a:gd name="connsiteX15" fmla="*/ 1782619 w 5791200"/>
              <a:gd name="connsiteY15" fmla="*/ 2918691 h 5541818"/>
              <a:gd name="connsiteX16" fmla="*/ 1828800 w 5791200"/>
              <a:gd name="connsiteY16" fmla="*/ 3205018 h 5541818"/>
              <a:gd name="connsiteX17" fmla="*/ 2262910 w 5791200"/>
              <a:gd name="connsiteY17" fmla="*/ 3288145 h 5541818"/>
              <a:gd name="connsiteX18" fmla="*/ 2521528 w 5791200"/>
              <a:gd name="connsiteY18" fmla="*/ 3860800 h 5541818"/>
              <a:gd name="connsiteX19" fmla="*/ 2927928 w 5791200"/>
              <a:gd name="connsiteY19" fmla="*/ 4673600 h 5541818"/>
              <a:gd name="connsiteX20" fmla="*/ 4738255 w 5791200"/>
              <a:gd name="connsiteY20" fmla="*/ 4913745 h 5541818"/>
              <a:gd name="connsiteX21" fmla="*/ 4516582 w 5791200"/>
              <a:gd name="connsiteY21" fmla="*/ 5541818 h 5541818"/>
              <a:gd name="connsiteX22" fmla="*/ 618837 w 5791200"/>
              <a:gd name="connsiteY22" fmla="*/ 5514109 h 5541818"/>
              <a:gd name="connsiteX23" fmla="*/ 461819 w 5791200"/>
              <a:gd name="connsiteY23" fmla="*/ 4572000 h 5541818"/>
              <a:gd name="connsiteX24" fmla="*/ 0 w 5791200"/>
              <a:gd name="connsiteY24" fmla="*/ 4257964 h 5541818"/>
              <a:gd name="connsiteX25" fmla="*/ 230910 w 5791200"/>
              <a:gd name="connsiteY25" fmla="*/ 3029527 h 5541818"/>
              <a:gd name="connsiteX26" fmla="*/ 138546 w 5791200"/>
              <a:gd name="connsiteY26" fmla="*/ 2521527 h 5541818"/>
              <a:gd name="connsiteX0" fmla="*/ 138546 w 5791200"/>
              <a:gd name="connsiteY0" fmla="*/ 2521527 h 5541818"/>
              <a:gd name="connsiteX1" fmla="*/ 249382 w 5791200"/>
              <a:gd name="connsiteY1" fmla="*/ 1542473 h 5541818"/>
              <a:gd name="connsiteX2" fmla="*/ 729673 w 5791200"/>
              <a:gd name="connsiteY2" fmla="*/ 461818 h 5541818"/>
              <a:gd name="connsiteX3" fmla="*/ 2475346 w 5791200"/>
              <a:gd name="connsiteY3" fmla="*/ 323273 h 5541818"/>
              <a:gd name="connsiteX4" fmla="*/ 3860801 w 5791200"/>
              <a:gd name="connsiteY4" fmla="*/ 0 h 5541818"/>
              <a:gd name="connsiteX5" fmla="*/ 5430982 w 5791200"/>
              <a:gd name="connsiteY5" fmla="*/ 120072 h 5541818"/>
              <a:gd name="connsiteX6" fmla="*/ 5781963 w 5791200"/>
              <a:gd name="connsiteY6" fmla="*/ 942110 h 5541818"/>
              <a:gd name="connsiteX7" fmla="*/ 5791200 w 5791200"/>
              <a:gd name="connsiteY7" fmla="*/ 1496291 h 5541818"/>
              <a:gd name="connsiteX8" fmla="*/ 4812144 w 5791200"/>
              <a:gd name="connsiteY8" fmla="*/ 2327564 h 5541818"/>
              <a:gd name="connsiteX9" fmla="*/ 4054763 w 5791200"/>
              <a:gd name="connsiteY9" fmla="*/ 2475345 h 5541818"/>
              <a:gd name="connsiteX10" fmla="*/ 2087419 w 5791200"/>
              <a:gd name="connsiteY10" fmla="*/ 1339273 h 5541818"/>
              <a:gd name="connsiteX11" fmla="*/ 1228437 w 5791200"/>
              <a:gd name="connsiteY11" fmla="*/ 2078182 h 5541818"/>
              <a:gd name="connsiteX12" fmla="*/ 1450110 w 5791200"/>
              <a:gd name="connsiteY12" fmla="*/ 2752436 h 5541818"/>
              <a:gd name="connsiteX13" fmla="*/ 1459346 w 5791200"/>
              <a:gd name="connsiteY13" fmla="*/ 2909455 h 5541818"/>
              <a:gd name="connsiteX14" fmla="*/ 1782619 w 5791200"/>
              <a:gd name="connsiteY14" fmla="*/ 2918691 h 5541818"/>
              <a:gd name="connsiteX15" fmla="*/ 1828800 w 5791200"/>
              <a:gd name="connsiteY15" fmla="*/ 3205018 h 5541818"/>
              <a:gd name="connsiteX16" fmla="*/ 2262910 w 5791200"/>
              <a:gd name="connsiteY16" fmla="*/ 3288145 h 5541818"/>
              <a:gd name="connsiteX17" fmla="*/ 2521528 w 5791200"/>
              <a:gd name="connsiteY17" fmla="*/ 3860800 h 5541818"/>
              <a:gd name="connsiteX18" fmla="*/ 2927928 w 5791200"/>
              <a:gd name="connsiteY18" fmla="*/ 4673600 h 5541818"/>
              <a:gd name="connsiteX19" fmla="*/ 4738255 w 5791200"/>
              <a:gd name="connsiteY19" fmla="*/ 4913745 h 5541818"/>
              <a:gd name="connsiteX20" fmla="*/ 4516582 w 5791200"/>
              <a:gd name="connsiteY20" fmla="*/ 5541818 h 5541818"/>
              <a:gd name="connsiteX21" fmla="*/ 618837 w 5791200"/>
              <a:gd name="connsiteY21" fmla="*/ 5514109 h 5541818"/>
              <a:gd name="connsiteX22" fmla="*/ 461819 w 5791200"/>
              <a:gd name="connsiteY22" fmla="*/ 4572000 h 5541818"/>
              <a:gd name="connsiteX23" fmla="*/ 0 w 5791200"/>
              <a:gd name="connsiteY23" fmla="*/ 4257964 h 5541818"/>
              <a:gd name="connsiteX24" fmla="*/ 230910 w 5791200"/>
              <a:gd name="connsiteY24" fmla="*/ 3029527 h 5541818"/>
              <a:gd name="connsiteX25" fmla="*/ 138546 w 5791200"/>
              <a:gd name="connsiteY25" fmla="*/ 2521527 h 5541818"/>
              <a:gd name="connsiteX0" fmla="*/ 138546 w 5791200"/>
              <a:gd name="connsiteY0" fmla="*/ 2521527 h 5541818"/>
              <a:gd name="connsiteX1" fmla="*/ 249382 w 5791200"/>
              <a:gd name="connsiteY1" fmla="*/ 1542473 h 5541818"/>
              <a:gd name="connsiteX2" fmla="*/ 729673 w 5791200"/>
              <a:gd name="connsiteY2" fmla="*/ 461818 h 5541818"/>
              <a:gd name="connsiteX3" fmla="*/ 2475346 w 5791200"/>
              <a:gd name="connsiteY3" fmla="*/ 323273 h 5541818"/>
              <a:gd name="connsiteX4" fmla="*/ 3860801 w 5791200"/>
              <a:gd name="connsiteY4" fmla="*/ 0 h 5541818"/>
              <a:gd name="connsiteX5" fmla="*/ 5430982 w 5791200"/>
              <a:gd name="connsiteY5" fmla="*/ 120072 h 5541818"/>
              <a:gd name="connsiteX6" fmla="*/ 5781963 w 5791200"/>
              <a:gd name="connsiteY6" fmla="*/ 942110 h 5541818"/>
              <a:gd name="connsiteX7" fmla="*/ 5791200 w 5791200"/>
              <a:gd name="connsiteY7" fmla="*/ 1496291 h 5541818"/>
              <a:gd name="connsiteX8" fmla="*/ 4812144 w 5791200"/>
              <a:gd name="connsiteY8" fmla="*/ 2327564 h 5541818"/>
              <a:gd name="connsiteX9" fmla="*/ 4054763 w 5791200"/>
              <a:gd name="connsiteY9" fmla="*/ 2475345 h 5541818"/>
              <a:gd name="connsiteX10" fmla="*/ 1228437 w 5791200"/>
              <a:gd name="connsiteY10" fmla="*/ 2078182 h 5541818"/>
              <a:gd name="connsiteX11" fmla="*/ 1450110 w 5791200"/>
              <a:gd name="connsiteY11" fmla="*/ 2752436 h 5541818"/>
              <a:gd name="connsiteX12" fmla="*/ 1459346 w 5791200"/>
              <a:gd name="connsiteY12" fmla="*/ 2909455 h 5541818"/>
              <a:gd name="connsiteX13" fmla="*/ 1782619 w 5791200"/>
              <a:gd name="connsiteY13" fmla="*/ 2918691 h 5541818"/>
              <a:gd name="connsiteX14" fmla="*/ 1828800 w 5791200"/>
              <a:gd name="connsiteY14" fmla="*/ 3205018 h 5541818"/>
              <a:gd name="connsiteX15" fmla="*/ 2262910 w 5791200"/>
              <a:gd name="connsiteY15" fmla="*/ 3288145 h 5541818"/>
              <a:gd name="connsiteX16" fmla="*/ 2521528 w 5791200"/>
              <a:gd name="connsiteY16" fmla="*/ 3860800 h 5541818"/>
              <a:gd name="connsiteX17" fmla="*/ 2927928 w 5791200"/>
              <a:gd name="connsiteY17" fmla="*/ 4673600 h 5541818"/>
              <a:gd name="connsiteX18" fmla="*/ 4738255 w 5791200"/>
              <a:gd name="connsiteY18" fmla="*/ 4913745 h 5541818"/>
              <a:gd name="connsiteX19" fmla="*/ 4516582 w 5791200"/>
              <a:gd name="connsiteY19" fmla="*/ 5541818 h 5541818"/>
              <a:gd name="connsiteX20" fmla="*/ 618837 w 5791200"/>
              <a:gd name="connsiteY20" fmla="*/ 5514109 h 5541818"/>
              <a:gd name="connsiteX21" fmla="*/ 461819 w 5791200"/>
              <a:gd name="connsiteY21" fmla="*/ 4572000 h 5541818"/>
              <a:gd name="connsiteX22" fmla="*/ 0 w 5791200"/>
              <a:gd name="connsiteY22" fmla="*/ 4257964 h 5541818"/>
              <a:gd name="connsiteX23" fmla="*/ 230910 w 5791200"/>
              <a:gd name="connsiteY23" fmla="*/ 3029527 h 5541818"/>
              <a:gd name="connsiteX24" fmla="*/ 138546 w 5791200"/>
              <a:gd name="connsiteY24" fmla="*/ 2521527 h 5541818"/>
              <a:gd name="connsiteX0" fmla="*/ 138546 w 5791200"/>
              <a:gd name="connsiteY0" fmla="*/ 2521527 h 5541818"/>
              <a:gd name="connsiteX1" fmla="*/ 249382 w 5791200"/>
              <a:gd name="connsiteY1" fmla="*/ 1542473 h 5541818"/>
              <a:gd name="connsiteX2" fmla="*/ 729673 w 5791200"/>
              <a:gd name="connsiteY2" fmla="*/ 461818 h 5541818"/>
              <a:gd name="connsiteX3" fmla="*/ 2475346 w 5791200"/>
              <a:gd name="connsiteY3" fmla="*/ 323273 h 5541818"/>
              <a:gd name="connsiteX4" fmla="*/ 3860801 w 5791200"/>
              <a:gd name="connsiteY4" fmla="*/ 0 h 5541818"/>
              <a:gd name="connsiteX5" fmla="*/ 5430982 w 5791200"/>
              <a:gd name="connsiteY5" fmla="*/ 120072 h 5541818"/>
              <a:gd name="connsiteX6" fmla="*/ 5781963 w 5791200"/>
              <a:gd name="connsiteY6" fmla="*/ 942110 h 5541818"/>
              <a:gd name="connsiteX7" fmla="*/ 5791200 w 5791200"/>
              <a:gd name="connsiteY7" fmla="*/ 1496291 h 5541818"/>
              <a:gd name="connsiteX8" fmla="*/ 4812144 w 5791200"/>
              <a:gd name="connsiteY8" fmla="*/ 2327564 h 5541818"/>
              <a:gd name="connsiteX9" fmla="*/ 4054763 w 5791200"/>
              <a:gd name="connsiteY9" fmla="*/ 2475345 h 5541818"/>
              <a:gd name="connsiteX10" fmla="*/ 1450110 w 5791200"/>
              <a:gd name="connsiteY10" fmla="*/ 2752436 h 5541818"/>
              <a:gd name="connsiteX11" fmla="*/ 1459346 w 5791200"/>
              <a:gd name="connsiteY11" fmla="*/ 2909455 h 5541818"/>
              <a:gd name="connsiteX12" fmla="*/ 1782619 w 5791200"/>
              <a:gd name="connsiteY12" fmla="*/ 2918691 h 5541818"/>
              <a:gd name="connsiteX13" fmla="*/ 1828800 w 5791200"/>
              <a:gd name="connsiteY13" fmla="*/ 3205018 h 5541818"/>
              <a:gd name="connsiteX14" fmla="*/ 2262910 w 5791200"/>
              <a:gd name="connsiteY14" fmla="*/ 3288145 h 5541818"/>
              <a:gd name="connsiteX15" fmla="*/ 2521528 w 5791200"/>
              <a:gd name="connsiteY15" fmla="*/ 3860800 h 5541818"/>
              <a:gd name="connsiteX16" fmla="*/ 2927928 w 5791200"/>
              <a:gd name="connsiteY16" fmla="*/ 4673600 h 5541818"/>
              <a:gd name="connsiteX17" fmla="*/ 4738255 w 5791200"/>
              <a:gd name="connsiteY17" fmla="*/ 4913745 h 5541818"/>
              <a:gd name="connsiteX18" fmla="*/ 4516582 w 5791200"/>
              <a:gd name="connsiteY18" fmla="*/ 5541818 h 5541818"/>
              <a:gd name="connsiteX19" fmla="*/ 618837 w 5791200"/>
              <a:gd name="connsiteY19" fmla="*/ 5514109 h 5541818"/>
              <a:gd name="connsiteX20" fmla="*/ 461819 w 5791200"/>
              <a:gd name="connsiteY20" fmla="*/ 4572000 h 5541818"/>
              <a:gd name="connsiteX21" fmla="*/ 0 w 5791200"/>
              <a:gd name="connsiteY21" fmla="*/ 4257964 h 5541818"/>
              <a:gd name="connsiteX22" fmla="*/ 230910 w 5791200"/>
              <a:gd name="connsiteY22" fmla="*/ 3029527 h 5541818"/>
              <a:gd name="connsiteX23" fmla="*/ 138546 w 5791200"/>
              <a:gd name="connsiteY23" fmla="*/ 2521527 h 5541818"/>
              <a:gd name="connsiteX0" fmla="*/ 138546 w 5791200"/>
              <a:gd name="connsiteY0" fmla="*/ 2521527 h 5541818"/>
              <a:gd name="connsiteX1" fmla="*/ 249382 w 5791200"/>
              <a:gd name="connsiteY1" fmla="*/ 1542473 h 5541818"/>
              <a:gd name="connsiteX2" fmla="*/ 729673 w 5791200"/>
              <a:gd name="connsiteY2" fmla="*/ 461818 h 5541818"/>
              <a:gd name="connsiteX3" fmla="*/ 2475346 w 5791200"/>
              <a:gd name="connsiteY3" fmla="*/ 323273 h 5541818"/>
              <a:gd name="connsiteX4" fmla="*/ 3860801 w 5791200"/>
              <a:gd name="connsiteY4" fmla="*/ 0 h 5541818"/>
              <a:gd name="connsiteX5" fmla="*/ 5430982 w 5791200"/>
              <a:gd name="connsiteY5" fmla="*/ 120072 h 5541818"/>
              <a:gd name="connsiteX6" fmla="*/ 5781963 w 5791200"/>
              <a:gd name="connsiteY6" fmla="*/ 942110 h 5541818"/>
              <a:gd name="connsiteX7" fmla="*/ 5791200 w 5791200"/>
              <a:gd name="connsiteY7" fmla="*/ 1496291 h 5541818"/>
              <a:gd name="connsiteX8" fmla="*/ 4812144 w 5791200"/>
              <a:gd name="connsiteY8" fmla="*/ 2327564 h 5541818"/>
              <a:gd name="connsiteX9" fmla="*/ 4054763 w 5791200"/>
              <a:gd name="connsiteY9" fmla="*/ 2475345 h 5541818"/>
              <a:gd name="connsiteX10" fmla="*/ 1450110 w 5791200"/>
              <a:gd name="connsiteY10" fmla="*/ 2752436 h 5541818"/>
              <a:gd name="connsiteX11" fmla="*/ 1459346 w 5791200"/>
              <a:gd name="connsiteY11" fmla="*/ 2909455 h 5541818"/>
              <a:gd name="connsiteX12" fmla="*/ 1782619 w 5791200"/>
              <a:gd name="connsiteY12" fmla="*/ 2918691 h 5541818"/>
              <a:gd name="connsiteX13" fmla="*/ 1828800 w 5791200"/>
              <a:gd name="connsiteY13" fmla="*/ 3205018 h 5541818"/>
              <a:gd name="connsiteX14" fmla="*/ 2484583 w 5791200"/>
              <a:gd name="connsiteY14" fmla="*/ 3066472 h 5541818"/>
              <a:gd name="connsiteX15" fmla="*/ 2521528 w 5791200"/>
              <a:gd name="connsiteY15" fmla="*/ 3860800 h 5541818"/>
              <a:gd name="connsiteX16" fmla="*/ 2927928 w 5791200"/>
              <a:gd name="connsiteY16" fmla="*/ 4673600 h 5541818"/>
              <a:gd name="connsiteX17" fmla="*/ 4738255 w 5791200"/>
              <a:gd name="connsiteY17" fmla="*/ 4913745 h 5541818"/>
              <a:gd name="connsiteX18" fmla="*/ 4516582 w 5791200"/>
              <a:gd name="connsiteY18" fmla="*/ 5541818 h 5541818"/>
              <a:gd name="connsiteX19" fmla="*/ 618837 w 5791200"/>
              <a:gd name="connsiteY19" fmla="*/ 5514109 h 5541818"/>
              <a:gd name="connsiteX20" fmla="*/ 461819 w 5791200"/>
              <a:gd name="connsiteY20" fmla="*/ 4572000 h 5541818"/>
              <a:gd name="connsiteX21" fmla="*/ 0 w 5791200"/>
              <a:gd name="connsiteY21" fmla="*/ 4257964 h 5541818"/>
              <a:gd name="connsiteX22" fmla="*/ 230910 w 5791200"/>
              <a:gd name="connsiteY22" fmla="*/ 3029527 h 5541818"/>
              <a:gd name="connsiteX23" fmla="*/ 138546 w 5791200"/>
              <a:gd name="connsiteY23" fmla="*/ 2521527 h 5541818"/>
              <a:gd name="connsiteX0" fmla="*/ 138546 w 5791200"/>
              <a:gd name="connsiteY0" fmla="*/ 2521527 h 5541818"/>
              <a:gd name="connsiteX1" fmla="*/ 249382 w 5791200"/>
              <a:gd name="connsiteY1" fmla="*/ 1542473 h 5541818"/>
              <a:gd name="connsiteX2" fmla="*/ 729673 w 5791200"/>
              <a:gd name="connsiteY2" fmla="*/ 461818 h 5541818"/>
              <a:gd name="connsiteX3" fmla="*/ 2475346 w 5791200"/>
              <a:gd name="connsiteY3" fmla="*/ 323273 h 5541818"/>
              <a:gd name="connsiteX4" fmla="*/ 3860801 w 5791200"/>
              <a:gd name="connsiteY4" fmla="*/ 0 h 5541818"/>
              <a:gd name="connsiteX5" fmla="*/ 5430982 w 5791200"/>
              <a:gd name="connsiteY5" fmla="*/ 120072 h 5541818"/>
              <a:gd name="connsiteX6" fmla="*/ 5781963 w 5791200"/>
              <a:gd name="connsiteY6" fmla="*/ 942110 h 5541818"/>
              <a:gd name="connsiteX7" fmla="*/ 5791200 w 5791200"/>
              <a:gd name="connsiteY7" fmla="*/ 1496291 h 5541818"/>
              <a:gd name="connsiteX8" fmla="*/ 4812144 w 5791200"/>
              <a:gd name="connsiteY8" fmla="*/ 2327564 h 5541818"/>
              <a:gd name="connsiteX9" fmla="*/ 4054763 w 5791200"/>
              <a:gd name="connsiteY9" fmla="*/ 2475345 h 5541818"/>
              <a:gd name="connsiteX10" fmla="*/ 1450110 w 5791200"/>
              <a:gd name="connsiteY10" fmla="*/ 2752436 h 5541818"/>
              <a:gd name="connsiteX11" fmla="*/ 1459346 w 5791200"/>
              <a:gd name="connsiteY11" fmla="*/ 2909455 h 5541818"/>
              <a:gd name="connsiteX12" fmla="*/ 1782619 w 5791200"/>
              <a:gd name="connsiteY12" fmla="*/ 2918691 h 5541818"/>
              <a:gd name="connsiteX13" fmla="*/ 2484583 w 5791200"/>
              <a:gd name="connsiteY13" fmla="*/ 3066472 h 5541818"/>
              <a:gd name="connsiteX14" fmla="*/ 2521528 w 5791200"/>
              <a:gd name="connsiteY14" fmla="*/ 3860800 h 5541818"/>
              <a:gd name="connsiteX15" fmla="*/ 2927928 w 5791200"/>
              <a:gd name="connsiteY15" fmla="*/ 4673600 h 5541818"/>
              <a:gd name="connsiteX16" fmla="*/ 4738255 w 5791200"/>
              <a:gd name="connsiteY16" fmla="*/ 4913745 h 5541818"/>
              <a:gd name="connsiteX17" fmla="*/ 4516582 w 5791200"/>
              <a:gd name="connsiteY17" fmla="*/ 5541818 h 5541818"/>
              <a:gd name="connsiteX18" fmla="*/ 618837 w 5791200"/>
              <a:gd name="connsiteY18" fmla="*/ 5514109 h 5541818"/>
              <a:gd name="connsiteX19" fmla="*/ 461819 w 5791200"/>
              <a:gd name="connsiteY19" fmla="*/ 4572000 h 5541818"/>
              <a:gd name="connsiteX20" fmla="*/ 0 w 5791200"/>
              <a:gd name="connsiteY20" fmla="*/ 4257964 h 5541818"/>
              <a:gd name="connsiteX21" fmla="*/ 230910 w 5791200"/>
              <a:gd name="connsiteY21" fmla="*/ 3029527 h 5541818"/>
              <a:gd name="connsiteX22" fmla="*/ 138546 w 5791200"/>
              <a:gd name="connsiteY22" fmla="*/ 2521527 h 5541818"/>
              <a:gd name="connsiteX0" fmla="*/ 138546 w 5791200"/>
              <a:gd name="connsiteY0" fmla="*/ 2521527 h 5541818"/>
              <a:gd name="connsiteX1" fmla="*/ 249382 w 5791200"/>
              <a:gd name="connsiteY1" fmla="*/ 1542473 h 5541818"/>
              <a:gd name="connsiteX2" fmla="*/ 729673 w 5791200"/>
              <a:gd name="connsiteY2" fmla="*/ 461818 h 5541818"/>
              <a:gd name="connsiteX3" fmla="*/ 2475346 w 5791200"/>
              <a:gd name="connsiteY3" fmla="*/ 323273 h 5541818"/>
              <a:gd name="connsiteX4" fmla="*/ 3860801 w 5791200"/>
              <a:gd name="connsiteY4" fmla="*/ 0 h 5541818"/>
              <a:gd name="connsiteX5" fmla="*/ 5430982 w 5791200"/>
              <a:gd name="connsiteY5" fmla="*/ 120072 h 5541818"/>
              <a:gd name="connsiteX6" fmla="*/ 5781963 w 5791200"/>
              <a:gd name="connsiteY6" fmla="*/ 942110 h 5541818"/>
              <a:gd name="connsiteX7" fmla="*/ 5791200 w 5791200"/>
              <a:gd name="connsiteY7" fmla="*/ 1496291 h 5541818"/>
              <a:gd name="connsiteX8" fmla="*/ 4812144 w 5791200"/>
              <a:gd name="connsiteY8" fmla="*/ 2327564 h 5541818"/>
              <a:gd name="connsiteX9" fmla="*/ 4054763 w 5791200"/>
              <a:gd name="connsiteY9" fmla="*/ 2475345 h 5541818"/>
              <a:gd name="connsiteX10" fmla="*/ 1450110 w 5791200"/>
              <a:gd name="connsiteY10" fmla="*/ 2752436 h 5541818"/>
              <a:gd name="connsiteX11" fmla="*/ 1459346 w 5791200"/>
              <a:gd name="connsiteY11" fmla="*/ 2909455 h 5541818"/>
              <a:gd name="connsiteX12" fmla="*/ 2484583 w 5791200"/>
              <a:gd name="connsiteY12" fmla="*/ 3066472 h 5541818"/>
              <a:gd name="connsiteX13" fmla="*/ 2521528 w 5791200"/>
              <a:gd name="connsiteY13" fmla="*/ 3860800 h 5541818"/>
              <a:gd name="connsiteX14" fmla="*/ 2927928 w 5791200"/>
              <a:gd name="connsiteY14" fmla="*/ 4673600 h 5541818"/>
              <a:gd name="connsiteX15" fmla="*/ 4738255 w 5791200"/>
              <a:gd name="connsiteY15" fmla="*/ 4913745 h 5541818"/>
              <a:gd name="connsiteX16" fmla="*/ 4516582 w 5791200"/>
              <a:gd name="connsiteY16" fmla="*/ 5541818 h 5541818"/>
              <a:gd name="connsiteX17" fmla="*/ 618837 w 5791200"/>
              <a:gd name="connsiteY17" fmla="*/ 5514109 h 5541818"/>
              <a:gd name="connsiteX18" fmla="*/ 461819 w 5791200"/>
              <a:gd name="connsiteY18" fmla="*/ 4572000 h 5541818"/>
              <a:gd name="connsiteX19" fmla="*/ 0 w 5791200"/>
              <a:gd name="connsiteY19" fmla="*/ 4257964 h 5541818"/>
              <a:gd name="connsiteX20" fmla="*/ 230910 w 5791200"/>
              <a:gd name="connsiteY20" fmla="*/ 3029527 h 5541818"/>
              <a:gd name="connsiteX21" fmla="*/ 138546 w 5791200"/>
              <a:gd name="connsiteY21" fmla="*/ 2521527 h 5541818"/>
              <a:gd name="connsiteX0" fmla="*/ 138546 w 5791200"/>
              <a:gd name="connsiteY0" fmla="*/ 2521527 h 5541818"/>
              <a:gd name="connsiteX1" fmla="*/ 249382 w 5791200"/>
              <a:gd name="connsiteY1" fmla="*/ 1542473 h 5541818"/>
              <a:gd name="connsiteX2" fmla="*/ 729673 w 5791200"/>
              <a:gd name="connsiteY2" fmla="*/ 461818 h 5541818"/>
              <a:gd name="connsiteX3" fmla="*/ 2475346 w 5791200"/>
              <a:gd name="connsiteY3" fmla="*/ 323273 h 5541818"/>
              <a:gd name="connsiteX4" fmla="*/ 3860801 w 5791200"/>
              <a:gd name="connsiteY4" fmla="*/ 0 h 5541818"/>
              <a:gd name="connsiteX5" fmla="*/ 5430982 w 5791200"/>
              <a:gd name="connsiteY5" fmla="*/ 120072 h 5541818"/>
              <a:gd name="connsiteX6" fmla="*/ 5781963 w 5791200"/>
              <a:gd name="connsiteY6" fmla="*/ 942110 h 5541818"/>
              <a:gd name="connsiteX7" fmla="*/ 5791200 w 5791200"/>
              <a:gd name="connsiteY7" fmla="*/ 1496291 h 5541818"/>
              <a:gd name="connsiteX8" fmla="*/ 4812144 w 5791200"/>
              <a:gd name="connsiteY8" fmla="*/ 2327564 h 5541818"/>
              <a:gd name="connsiteX9" fmla="*/ 4054763 w 5791200"/>
              <a:gd name="connsiteY9" fmla="*/ 2475345 h 5541818"/>
              <a:gd name="connsiteX10" fmla="*/ 1450110 w 5791200"/>
              <a:gd name="connsiteY10" fmla="*/ 2752436 h 5541818"/>
              <a:gd name="connsiteX11" fmla="*/ 2484583 w 5791200"/>
              <a:gd name="connsiteY11" fmla="*/ 3066472 h 5541818"/>
              <a:gd name="connsiteX12" fmla="*/ 2521528 w 5791200"/>
              <a:gd name="connsiteY12" fmla="*/ 3860800 h 5541818"/>
              <a:gd name="connsiteX13" fmla="*/ 2927928 w 5791200"/>
              <a:gd name="connsiteY13" fmla="*/ 4673600 h 5541818"/>
              <a:gd name="connsiteX14" fmla="*/ 4738255 w 5791200"/>
              <a:gd name="connsiteY14" fmla="*/ 4913745 h 5541818"/>
              <a:gd name="connsiteX15" fmla="*/ 4516582 w 5791200"/>
              <a:gd name="connsiteY15" fmla="*/ 5541818 h 5541818"/>
              <a:gd name="connsiteX16" fmla="*/ 618837 w 5791200"/>
              <a:gd name="connsiteY16" fmla="*/ 5514109 h 5541818"/>
              <a:gd name="connsiteX17" fmla="*/ 461819 w 5791200"/>
              <a:gd name="connsiteY17" fmla="*/ 4572000 h 5541818"/>
              <a:gd name="connsiteX18" fmla="*/ 0 w 5791200"/>
              <a:gd name="connsiteY18" fmla="*/ 4257964 h 5541818"/>
              <a:gd name="connsiteX19" fmla="*/ 230910 w 5791200"/>
              <a:gd name="connsiteY19" fmla="*/ 3029527 h 5541818"/>
              <a:gd name="connsiteX20" fmla="*/ 138546 w 5791200"/>
              <a:gd name="connsiteY20" fmla="*/ 2521527 h 5541818"/>
              <a:gd name="connsiteX0" fmla="*/ 138546 w 5791200"/>
              <a:gd name="connsiteY0" fmla="*/ 2521527 h 5541818"/>
              <a:gd name="connsiteX1" fmla="*/ 249382 w 5791200"/>
              <a:gd name="connsiteY1" fmla="*/ 1542473 h 5541818"/>
              <a:gd name="connsiteX2" fmla="*/ 729673 w 5791200"/>
              <a:gd name="connsiteY2" fmla="*/ 461818 h 5541818"/>
              <a:gd name="connsiteX3" fmla="*/ 2475346 w 5791200"/>
              <a:gd name="connsiteY3" fmla="*/ 323273 h 5541818"/>
              <a:gd name="connsiteX4" fmla="*/ 3860801 w 5791200"/>
              <a:gd name="connsiteY4" fmla="*/ 0 h 5541818"/>
              <a:gd name="connsiteX5" fmla="*/ 5430982 w 5791200"/>
              <a:gd name="connsiteY5" fmla="*/ 120072 h 5541818"/>
              <a:gd name="connsiteX6" fmla="*/ 5781963 w 5791200"/>
              <a:gd name="connsiteY6" fmla="*/ 942110 h 5541818"/>
              <a:gd name="connsiteX7" fmla="*/ 5791200 w 5791200"/>
              <a:gd name="connsiteY7" fmla="*/ 1496291 h 5541818"/>
              <a:gd name="connsiteX8" fmla="*/ 4812144 w 5791200"/>
              <a:gd name="connsiteY8" fmla="*/ 2327564 h 5541818"/>
              <a:gd name="connsiteX9" fmla="*/ 4054763 w 5791200"/>
              <a:gd name="connsiteY9" fmla="*/ 2475345 h 5541818"/>
              <a:gd name="connsiteX10" fmla="*/ 2438401 w 5791200"/>
              <a:gd name="connsiteY10" fmla="*/ 2715490 h 5541818"/>
              <a:gd name="connsiteX11" fmla="*/ 2484583 w 5791200"/>
              <a:gd name="connsiteY11" fmla="*/ 3066472 h 5541818"/>
              <a:gd name="connsiteX12" fmla="*/ 2521528 w 5791200"/>
              <a:gd name="connsiteY12" fmla="*/ 3860800 h 5541818"/>
              <a:gd name="connsiteX13" fmla="*/ 2927928 w 5791200"/>
              <a:gd name="connsiteY13" fmla="*/ 4673600 h 5541818"/>
              <a:gd name="connsiteX14" fmla="*/ 4738255 w 5791200"/>
              <a:gd name="connsiteY14" fmla="*/ 4913745 h 5541818"/>
              <a:gd name="connsiteX15" fmla="*/ 4516582 w 5791200"/>
              <a:gd name="connsiteY15" fmla="*/ 5541818 h 5541818"/>
              <a:gd name="connsiteX16" fmla="*/ 618837 w 5791200"/>
              <a:gd name="connsiteY16" fmla="*/ 5514109 h 5541818"/>
              <a:gd name="connsiteX17" fmla="*/ 461819 w 5791200"/>
              <a:gd name="connsiteY17" fmla="*/ 4572000 h 5541818"/>
              <a:gd name="connsiteX18" fmla="*/ 0 w 5791200"/>
              <a:gd name="connsiteY18" fmla="*/ 4257964 h 5541818"/>
              <a:gd name="connsiteX19" fmla="*/ 230910 w 5791200"/>
              <a:gd name="connsiteY19" fmla="*/ 3029527 h 5541818"/>
              <a:gd name="connsiteX20" fmla="*/ 138546 w 5791200"/>
              <a:gd name="connsiteY20" fmla="*/ 2521527 h 55418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5791200" h="5541818">
                <a:moveTo>
                  <a:pt x="138546" y="2521527"/>
                </a:moveTo>
                <a:lnTo>
                  <a:pt x="249382" y="1542473"/>
                </a:lnTo>
                <a:lnTo>
                  <a:pt x="729673" y="461818"/>
                </a:lnTo>
                <a:lnTo>
                  <a:pt x="2475346" y="323273"/>
                </a:lnTo>
                <a:lnTo>
                  <a:pt x="3860801" y="0"/>
                </a:lnTo>
                <a:lnTo>
                  <a:pt x="5430982" y="120072"/>
                </a:lnTo>
                <a:lnTo>
                  <a:pt x="5781963" y="942110"/>
                </a:lnTo>
                <a:lnTo>
                  <a:pt x="5791200" y="1496291"/>
                </a:lnTo>
                <a:lnTo>
                  <a:pt x="4812144" y="2327564"/>
                </a:lnTo>
                <a:lnTo>
                  <a:pt x="4054763" y="2475345"/>
                </a:lnTo>
                <a:lnTo>
                  <a:pt x="2438401" y="2715490"/>
                </a:lnTo>
                <a:lnTo>
                  <a:pt x="2484583" y="3066472"/>
                </a:lnTo>
                <a:lnTo>
                  <a:pt x="2521528" y="3860800"/>
                </a:lnTo>
                <a:lnTo>
                  <a:pt x="2927928" y="4673600"/>
                </a:lnTo>
                <a:lnTo>
                  <a:pt x="4738255" y="4913745"/>
                </a:lnTo>
                <a:lnTo>
                  <a:pt x="4516582" y="5541818"/>
                </a:lnTo>
                <a:lnTo>
                  <a:pt x="618837" y="5514109"/>
                </a:lnTo>
                <a:lnTo>
                  <a:pt x="461819" y="4572000"/>
                </a:lnTo>
                <a:lnTo>
                  <a:pt x="0" y="4257964"/>
                </a:lnTo>
                <a:lnTo>
                  <a:pt x="230910" y="3029527"/>
                </a:lnTo>
                <a:lnTo>
                  <a:pt x="138546" y="2521527"/>
                </a:lnTo>
                <a:close/>
              </a:path>
            </a:pathLst>
          </a:custGeom>
          <a:solidFill>
            <a:schemeClr val="bg1">
              <a:lumMod val="85000"/>
              <a:alpha val="82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3768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7B36C9-2FEA-6129-5A05-302B57D01A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769139"/>
          </a:xfrm>
        </p:spPr>
        <p:txBody>
          <a:bodyPr>
            <a:normAutofit/>
          </a:bodyPr>
          <a:lstStyle/>
          <a:p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Q: Development of a foodscape model for incorporation into the Stream Salmonid Simulator </a:t>
            </a:r>
            <a:b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</a:br>
            <a:endParaRPr lang="en-US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lvl="1"/>
            <a:endParaRPr lang="en-US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Q: Can rehabilitation site design provide adequate thermal diversity for Northwestern pond turtle (</a:t>
            </a:r>
            <a:r>
              <a:rPr lang="en-US" i="1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Actinemys</a:t>
            </a:r>
            <a:r>
              <a:rPr lang="en-US" i="1" dirty="0">
                <a:latin typeface="Calibri Light" panose="020F0302020204030204" pitchFamily="34" charset="0"/>
                <a:cs typeface="Calibri Light" panose="020F0302020204030204" pitchFamily="34" charset="0"/>
              </a:rPr>
              <a:t> marmorata</a:t>
            </a:r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) growth? </a:t>
            </a:r>
            <a:b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</a:br>
            <a:endParaRPr lang="en-US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lvl="1"/>
            <a:endParaRPr lang="en-US" sz="18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4EC01BE1-1631-FC24-16D4-EC164429AD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FY 26 Science Plan Request from IDT</a:t>
            </a:r>
          </a:p>
        </p:txBody>
      </p:sp>
    </p:spTree>
    <p:extLst>
      <p:ext uri="{BB962C8B-B14F-4D97-AF65-F5344CB8AC3E}">
        <p14:creationId xmlns:p14="http://schemas.microsoft.com/office/powerpoint/2010/main" val="6773235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2248314-282F-7877-713C-3C0888D4E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Q: Development of a foodscape model for incorporation into the Stream Salmonid Simulator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9CE346E-025C-AF0B-5DFA-F77C69B5C4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 fontScale="70000" lnSpcReduction="20000"/>
          </a:bodyPr>
          <a:lstStyle/>
          <a:p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Title: </a:t>
            </a:r>
            <a:r>
              <a:rPr lang="en-US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Linking fish foraging with population dynamics: Incorporating variable consumption into the Stream Salmonid Simulator [S3]</a:t>
            </a:r>
          </a:p>
          <a:p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Partnership: M. </a:t>
            </a:r>
            <a:r>
              <a:rPr lang="en-US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Dodrill</a:t>
            </a:r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 (USGS), R. Perry (USGS), K. </a:t>
            </a:r>
            <a:r>
              <a:rPr lang="en-US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Lindke</a:t>
            </a:r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 (CDFW), C. </a:t>
            </a:r>
            <a:r>
              <a:rPr lang="en-US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Laskodi</a:t>
            </a:r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 (YTFP), S. Naman (NMFS), and N. Som (USGS).</a:t>
            </a:r>
          </a:p>
          <a:p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Funding Request: $336,266 (to USGS)</a:t>
            </a:r>
          </a:p>
          <a:p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Background: </a:t>
            </a:r>
          </a:p>
          <a:p>
            <a:pPr lvl="1"/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S3 currently accounts for consumption at a uniform rate across river length and time.</a:t>
            </a:r>
          </a:p>
          <a:p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Project (2-fold):</a:t>
            </a:r>
          </a:p>
          <a:p>
            <a:pPr lvl="1"/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Enable variation</a:t>
            </a:r>
          </a:p>
          <a:p>
            <a:pPr lvl="2"/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consumption rate</a:t>
            </a:r>
          </a:p>
          <a:p>
            <a:pPr lvl="2"/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Drift foraging model*</a:t>
            </a:r>
          </a:p>
          <a:p>
            <a:pPr lvl="1"/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Calibration</a:t>
            </a:r>
          </a:p>
          <a:p>
            <a:pPr lvl="2"/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Available drift data</a:t>
            </a:r>
          </a:p>
          <a:p>
            <a:pPr lvl="2"/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Otolith collection (250 juvenile Chinook)</a:t>
            </a:r>
          </a:p>
          <a:p>
            <a:pPr lvl="1"/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Report by end of September 2027 </a:t>
            </a:r>
            <a:r>
              <a:rPr lang="en-US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(now 2028?)</a:t>
            </a:r>
            <a:br>
              <a:rPr lang="en-US" b="1" dirty="0">
                <a:latin typeface="Calibri Light" panose="020F0302020204030204" pitchFamily="34" charset="0"/>
                <a:cs typeface="Calibri Light" panose="020F0302020204030204" pitchFamily="34" charset="0"/>
              </a:rPr>
            </a:br>
            <a:endParaRPr lang="en-US" b="1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lvl="1"/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* more complex than it sounds </a:t>
            </a:r>
          </a:p>
          <a:p>
            <a:pPr lvl="2"/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numerous variables per SRH2D mesh cell, per flow, </a:t>
            </a:r>
            <a:b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to compute lookup tables for efficient running of S3</a:t>
            </a:r>
          </a:p>
          <a:p>
            <a:pPr lvl="2"/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may require USGS High Performance Computing Center</a:t>
            </a:r>
          </a:p>
          <a:p>
            <a:pPr lvl="1"/>
            <a:endParaRPr lang="en-US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721FD16-D772-D8FF-9F29-1015B852DF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010400" y="3907068"/>
            <a:ext cx="5181600" cy="295093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A0AF754-9F9C-FA7A-021E-4A3F358B14AF}"/>
              </a:ext>
            </a:extLst>
          </p:cNvPr>
          <p:cNvSpPr txBox="1"/>
          <p:nvPr/>
        </p:nvSpPr>
        <p:spPr>
          <a:xfrm>
            <a:off x="10009992" y="6492875"/>
            <a:ext cx="21820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Image: Aaron Martin</a:t>
            </a:r>
          </a:p>
        </p:txBody>
      </p:sp>
    </p:spTree>
    <p:extLst>
      <p:ext uri="{BB962C8B-B14F-4D97-AF65-F5344CB8AC3E}">
        <p14:creationId xmlns:p14="http://schemas.microsoft.com/office/powerpoint/2010/main" val="22771350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38A2A1-4BB0-C833-B4C4-1BA770D1FA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Q: Can rehabilitation site design provide adequate thermal diversity for Northwestern Pond Turtle (</a:t>
            </a:r>
            <a:r>
              <a:rPr lang="en-US" i="1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Actinemys</a:t>
            </a:r>
            <a:r>
              <a:rPr lang="en-US" i="1" dirty="0">
                <a:latin typeface="Calibri Light" panose="020F0302020204030204" pitchFamily="34" charset="0"/>
                <a:cs typeface="Calibri Light" panose="020F0302020204030204" pitchFamily="34" charset="0"/>
              </a:rPr>
              <a:t> marmorata</a:t>
            </a:r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) growth?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39BA29-207B-0D40-0D0E-973812FF5C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985818"/>
            <a:ext cx="10515600" cy="4872182"/>
          </a:xfrm>
        </p:spPr>
        <p:txBody>
          <a:bodyPr>
            <a:normAutofit fontScale="92500" lnSpcReduction="20000"/>
          </a:bodyPr>
          <a:lstStyle/>
          <a:p>
            <a:r>
              <a:rPr lang="en-US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Title: </a:t>
            </a:r>
            <a:r>
              <a:rPr lang="en-US" sz="24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Thermal Assessment of Turtle Growth and Habitats at </a:t>
            </a:r>
            <a:br>
              <a:rPr lang="en-US" sz="2400" b="1" dirty="0"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en-US" sz="24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Rehabilitation Sites</a:t>
            </a:r>
          </a:p>
          <a:p>
            <a:r>
              <a:rPr lang="en-US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Partnership: J. Alvarez (HVT), D. Ashton (ARS), B. Nissen (USFWS)</a:t>
            </a:r>
            <a:endParaRPr lang="en-US" sz="18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r>
              <a:rPr lang="en-US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Funding request: $126,614 (to HVT and ARS)</a:t>
            </a:r>
          </a:p>
          <a:p>
            <a:r>
              <a:rPr lang="en-US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Background:</a:t>
            </a:r>
          </a:p>
          <a:p>
            <a:pPr lvl="1"/>
            <a:r>
              <a:rPr lang="en-US" sz="2000" dirty="0">
                <a:latin typeface="Calibri Light" panose="020F0302020204030204" pitchFamily="34" charset="0"/>
                <a:cs typeface="Calibri Light" panose="020F0302020204030204" pitchFamily="34" charset="0"/>
              </a:rPr>
              <a:t>A prior study shows reduced growth in focal-reach turtles versus </a:t>
            </a:r>
            <a:br>
              <a:rPr lang="en-US" sz="2000" dirty="0"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en-US" sz="2000" dirty="0">
                <a:latin typeface="Calibri Light" panose="020F0302020204030204" pitchFamily="34" charset="0"/>
                <a:cs typeface="Calibri Light" panose="020F0302020204030204" pitchFamily="34" charset="0"/>
              </a:rPr>
              <a:t>South Fork TR (</a:t>
            </a:r>
            <a:r>
              <a:rPr lang="en-US" sz="2000" dirty="0">
                <a:latin typeface="Calibri Light" panose="020F0302020204030204" pitchFamily="34" charset="0"/>
                <a:cs typeface="Calibri Light" panose="020F0302020204030204" pitchFamily="34" charset="0"/>
                <a:hlinkClick r:id="rId2"/>
              </a:rPr>
              <a:t>Ashton et al. 2015</a:t>
            </a:r>
            <a:r>
              <a:rPr lang="en-US" sz="2000" dirty="0">
                <a:latin typeface="Calibri Light" panose="020F0302020204030204" pitchFamily="34" charset="0"/>
                <a:cs typeface="Calibri Light" panose="020F0302020204030204" pitchFamily="34" charset="0"/>
              </a:rPr>
              <a:t>)</a:t>
            </a:r>
          </a:p>
          <a:p>
            <a:r>
              <a:rPr lang="en-US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Project:</a:t>
            </a:r>
          </a:p>
          <a:p>
            <a:pPr lvl="1"/>
            <a:r>
              <a:rPr lang="en-US" sz="2000" dirty="0">
                <a:latin typeface="Calibri Light" panose="020F0302020204030204" pitchFamily="34" charset="0"/>
                <a:cs typeface="Calibri Light" panose="020F0302020204030204" pitchFamily="34" charset="0"/>
              </a:rPr>
              <a:t>1 summer fieldwork</a:t>
            </a:r>
          </a:p>
          <a:p>
            <a:pPr lvl="1"/>
            <a:r>
              <a:rPr lang="en-US" sz="2000" dirty="0">
                <a:latin typeface="Calibri Light" panose="020F0302020204030204" pitchFamily="34" charset="0"/>
                <a:cs typeface="Calibri Light" panose="020F0302020204030204" pitchFamily="34" charset="0"/>
              </a:rPr>
              <a:t>3 sites selected by occupancy - younger turtles (better to measure growth)</a:t>
            </a:r>
          </a:p>
          <a:p>
            <a:pPr lvl="1"/>
            <a:r>
              <a:rPr lang="en-US" sz="2000" dirty="0">
                <a:latin typeface="Calibri Light" panose="020F0302020204030204" pitchFamily="34" charset="0"/>
                <a:cs typeface="Calibri Light" panose="020F0302020204030204" pitchFamily="34" charset="0"/>
              </a:rPr>
              <a:t>2 weeks of site visits to capture and measure growth annuli</a:t>
            </a:r>
          </a:p>
          <a:p>
            <a:pPr lvl="1"/>
            <a:r>
              <a:rPr lang="en-US" sz="2000" dirty="0">
                <a:latin typeface="Calibri Light" panose="020F0302020204030204" pitchFamily="34" charset="0"/>
                <a:cs typeface="Calibri Light" panose="020F0302020204030204" pitchFamily="34" charset="0"/>
              </a:rPr>
              <a:t>Temperature sampling at used features, mainstem, and site in general</a:t>
            </a:r>
          </a:p>
          <a:p>
            <a:pPr lvl="1"/>
            <a:r>
              <a:rPr lang="en-US" sz="2000" dirty="0">
                <a:latin typeface="Calibri Light" panose="020F0302020204030204" pitchFamily="34" charset="0"/>
                <a:cs typeface="Calibri Light" panose="020F0302020204030204" pitchFamily="34" charset="0"/>
              </a:rPr>
              <a:t>Analysis: Growth (annuli) versus temperature; can also compare existing data from other thermal regimes</a:t>
            </a:r>
          </a:p>
          <a:p>
            <a:pPr lvl="1"/>
            <a:r>
              <a:rPr lang="en-US" sz="2000" dirty="0">
                <a:latin typeface="Calibri Light" panose="020F0302020204030204" pitchFamily="34" charset="0"/>
                <a:cs typeface="Calibri Light" panose="020F0302020204030204" pitchFamily="34" charset="0"/>
              </a:rPr>
              <a:t>Potential comparison to SRH2D temperature model (Yurok collaboration)</a:t>
            </a:r>
          </a:p>
          <a:p>
            <a:pPr lvl="1"/>
            <a:r>
              <a:rPr lang="en-US" sz="2000" dirty="0">
                <a:latin typeface="Calibri Light" panose="020F0302020204030204" pitchFamily="34" charset="0"/>
                <a:cs typeface="Calibri Light" panose="020F0302020204030204" pitchFamily="34" charset="0"/>
              </a:rPr>
              <a:t>Report drafted by December 2026</a:t>
            </a:r>
          </a:p>
          <a:p>
            <a:pPr lvl="1"/>
            <a:endParaRPr lang="en-US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4160520-B14D-B023-DFCC-64E0C75A56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77382" y="1245148"/>
            <a:ext cx="3814618" cy="2832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0706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ED82D1-E675-530D-2BCF-BD39A31B57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SAB Evaluation and Ranking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72E1FA-B474-922E-2B1A-CF22415957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Did not evaluate cost</a:t>
            </a:r>
            <a:br>
              <a:rPr lang="en-US" sz="2400" dirty="0">
                <a:latin typeface="Calibri Light" panose="020F0302020204030204" pitchFamily="34" charset="0"/>
                <a:cs typeface="Calibri Light" panose="020F0302020204030204" pitchFamily="34" charset="0"/>
              </a:rPr>
            </a:br>
            <a:endParaRPr lang="en-US" sz="24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r>
              <a:rPr lang="en-US" sz="2200" dirty="0">
                <a:effectLst/>
                <a:latin typeface="Calibri Light" panose="020F0302020204030204" pitchFamily="34" charset="0"/>
                <a:ea typeface="Aptos" panose="020B0004020202020204" pitchFamily="34" charset="0"/>
                <a:cs typeface="Calibri Light" panose="020F0302020204030204" pitchFamily="34" charset="0"/>
              </a:rPr>
              <a:t>Overall, the SAB agrees each project can provide important learnings to the Trinity River and are worthy of funding, but with consideration to noted concerns</a:t>
            </a:r>
          </a:p>
          <a:p>
            <a:pPr lvl="1"/>
            <a:r>
              <a:rPr lang="en-US" sz="2200" dirty="0">
                <a:effectLst/>
                <a:latin typeface="Calibri Light" panose="020F0302020204030204" pitchFamily="34" charset="0"/>
                <a:ea typeface="Aptos" panose="020B0004020202020204" pitchFamily="34" charset="0"/>
                <a:cs typeface="Calibri Light" panose="020F0302020204030204" pitchFamily="34" charset="0"/>
              </a:rPr>
              <a:t>assumptions needed to develop a drift foraging module in the S3 model may overshadow its predictive capacity</a:t>
            </a:r>
          </a:p>
          <a:p>
            <a:pPr lvl="1"/>
            <a:r>
              <a:rPr lang="en-US" sz="2200" dirty="0">
                <a:effectLst/>
                <a:latin typeface="Calibri Light" panose="020F0302020204030204" pitchFamily="34" charset="0"/>
                <a:ea typeface="Aptos" panose="020B0004020202020204" pitchFamily="34" charset="0"/>
                <a:cs typeface="Calibri Light" panose="020F0302020204030204" pitchFamily="34" charset="0"/>
              </a:rPr>
              <a:t>study design </a:t>
            </a:r>
            <a:r>
              <a:rPr lang="en-US" sz="2200" dirty="0">
                <a:latin typeface="Calibri Light" panose="020F0302020204030204" pitchFamily="34" charset="0"/>
                <a:ea typeface="Aptos" panose="020B0004020202020204" pitchFamily="34" charset="0"/>
                <a:cs typeface="Calibri Light" panose="020F0302020204030204" pitchFamily="34" charset="0"/>
              </a:rPr>
              <a:t>for Turtles </a:t>
            </a:r>
            <a:r>
              <a:rPr lang="en-US" sz="2200" dirty="0">
                <a:effectLst/>
                <a:latin typeface="Calibri Light" panose="020F0302020204030204" pitchFamily="34" charset="0"/>
                <a:ea typeface="Aptos" panose="020B0004020202020204" pitchFamily="34" charset="0"/>
                <a:cs typeface="Calibri Light" panose="020F0302020204030204" pitchFamily="34" charset="0"/>
              </a:rPr>
              <a:t>using multiple methods to collect temperature data in rehabilitation and mainstem sites may not produce defensible results [particularly the general site sampling]</a:t>
            </a:r>
          </a:p>
          <a:p>
            <a:pPr marL="457200" lvl="1" indent="0">
              <a:buNone/>
            </a:pPr>
            <a:endParaRPr lang="en-US" sz="1800" dirty="0">
              <a:effectLst/>
              <a:latin typeface="Calibri Light" panose="020F0302020204030204" pitchFamily="34" charset="0"/>
              <a:ea typeface="Aptos" panose="020B0004020202020204" pitchFamily="34" charset="0"/>
              <a:cs typeface="Calibri Light" panose="020F0302020204030204" pitchFamily="34" charset="0"/>
            </a:endParaRPr>
          </a:p>
          <a:p>
            <a:r>
              <a:rPr lang="en-US" sz="2200" dirty="0">
                <a:latin typeface="Calibri Light" panose="020F0302020204030204" pitchFamily="34" charset="0"/>
                <a:ea typeface="Aptos" panose="020B0004020202020204" pitchFamily="34" charset="0"/>
                <a:cs typeface="Calibri Light" panose="020F0302020204030204" pitchFamily="34" charset="0"/>
              </a:rPr>
              <a:t>R</a:t>
            </a:r>
            <a:r>
              <a:rPr lang="en-US" sz="2200" dirty="0">
                <a:effectLst/>
                <a:latin typeface="Calibri Light" panose="020F0302020204030204" pitchFamily="34" charset="0"/>
                <a:ea typeface="Aptos" panose="020B0004020202020204" pitchFamily="34" charset="0"/>
                <a:cs typeface="Calibri Light" panose="020F0302020204030204" pitchFamily="34" charset="0"/>
              </a:rPr>
              <a:t>anked the </a:t>
            </a:r>
            <a:r>
              <a:rPr lang="en-US" sz="2200" dirty="0" err="1">
                <a:effectLst/>
                <a:latin typeface="Calibri Light" panose="020F0302020204030204" pitchFamily="34" charset="0"/>
                <a:ea typeface="Aptos" panose="020B0004020202020204" pitchFamily="34" charset="0"/>
                <a:cs typeface="Calibri Light" panose="020F0302020204030204" pitchFamily="34" charset="0"/>
              </a:rPr>
              <a:t>Dodrill</a:t>
            </a:r>
            <a:r>
              <a:rPr lang="en-US" sz="2200" dirty="0">
                <a:effectLst/>
                <a:latin typeface="Calibri Light" panose="020F0302020204030204" pitchFamily="34" charset="0"/>
                <a:ea typeface="Aptos" panose="020B0004020202020204" pitchFamily="34" charset="0"/>
                <a:cs typeface="Calibri Light" panose="020F0302020204030204" pitchFamily="34" charset="0"/>
              </a:rPr>
              <a:t> et al. (drift foraging) proposal somewhat higher as it addresses the primary purpose of the TRRP–fish production</a:t>
            </a:r>
            <a:endParaRPr lang="en-US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0" indent="0">
              <a:buNone/>
            </a:pPr>
            <a:endParaRPr lang="en-US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92722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D791E4-0E69-9EFA-C23F-35F27EB877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IDT request to TMC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AC3893-8192-DB12-6463-0C1FC4DCE1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Fund both completed proposals:</a:t>
            </a:r>
          </a:p>
          <a:p>
            <a:pPr lvl="1"/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Linking fish foraging with population dynamics: incorporating variable consumption into the Stream Salmonid Simulator</a:t>
            </a:r>
          </a:p>
          <a:p>
            <a:pPr lvl="2"/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Authors: M. </a:t>
            </a:r>
            <a:r>
              <a:rPr lang="en-US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Dodrill</a:t>
            </a:r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 (USGS), R. Perry (USGS), K. </a:t>
            </a:r>
            <a:r>
              <a:rPr lang="en-US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Lindke</a:t>
            </a:r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 (CDFW), C. </a:t>
            </a:r>
            <a:r>
              <a:rPr lang="en-US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Laskodi</a:t>
            </a:r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 (YTFP), S. Naman (NMFS), and N. Som (USGS).</a:t>
            </a:r>
          </a:p>
          <a:p>
            <a:pPr lvl="2"/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Funding request: $336,266 (to USGS)</a:t>
            </a:r>
          </a:p>
          <a:p>
            <a:pPr lvl="1"/>
            <a:endParaRPr lang="en-US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lvl="1"/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Thermal assessment of turtle growth and habitats at rehabilitation sites</a:t>
            </a:r>
          </a:p>
          <a:p>
            <a:pPr lvl="2"/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Authors: J. Alvarez (HVT), D. Ashton (ARS), B. Nissen (USFWS)</a:t>
            </a:r>
          </a:p>
          <a:p>
            <a:pPr lvl="2"/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Funding request: $126,614 (to HVT and ARS)</a:t>
            </a:r>
          </a:p>
          <a:p>
            <a:pPr lvl="2"/>
            <a:endParaRPr lang="en-US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r>
              <a:rPr lang="en-US" dirty="0">
                <a:latin typeface="Calibri Light" panose="020F0302020204030204" pitchFamily="34" charset="0"/>
                <a:cs typeface="Calibri Light" panose="020F0302020204030204" pitchFamily="34" charset="0"/>
              </a:rPr>
              <a:t>Total: $462,880</a:t>
            </a:r>
          </a:p>
          <a:p>
            <a:endParaRPr lang="en-US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lvl="1"/>
            <a:endParaRPr lang="en-US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11765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Metadata/LabelInfo.xml><?xml version="1.0" encoding="utf-8"?>
<clbl:labelList xmlns:clbl="http://schemas.microsoft.com/office/2020/mipLabelMetadata">
  <clbl:label id="{0693b5ba-4b18-4d7b-9341-f32f400a5494}" enabled="0" method="" siteId="{0693b5ba-4b18-4d7b-9341-f32f400a5494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2848</TotalTime>
  <Words>713</Words>
  <Application>Microsoft Office PowerPoint</Application>
  <PresentationFormat>Widescreen</PresentationFormat>
  <Paragraphs>80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Aptos</vt:lpstr>
      <vt:lpstr>Aptos Display</vt:lpstr>
      <vt:lpstr>Arial</vt:lpstr>
      <vt:lpstr>Calibri Light</vt:lpstr>
      <vt:lpstr>Courier New</vt:lpstr>
      <vt:lpstr>Office Theme</vt:lpstr>
      <vt:lpstr>FY 2026  Science Proposals (Take 2 – TMC March 2027)</vt:lpstr>
      <vt:lpstr>Overview</vt:lpstr>
      <vt:lpstr>Science Plan</vt:lpstr>
      <vt:lpstr>PowerPoint Presentation</vt:lpstr>
      <vt:lpstr>FY 26 Science Plan Request from IDT</vt:lpstr>
      <vt:lpstr>Q: Development of a foodscape model for incorporation into the Stream Salmonid Simulator</vt:lpstr>
      <vt:lpstr>Q: Can rehabilitation site design provide adequate thermal diversity for Northwestern Pond Turtle (Actinemys marmorata) growth?</vt:lpstr>
      <vt:lpstr>SAB Evaluation and Ranking</vt:lpstr>
      <vt:lpstr>IDT request to TMC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Peterson, Eric B</dc:creator>
  <cp:lastModifiedBy>Peterson, Eric B</cp:lastModifiedBy>
  <cp:revision>4</cp:revision>
  <dcterms:created xsi:type="dcterms:W3CDTF">2025-06-11T19:58:00Z</dcterms:created>
  <dcterms:modified xsi:type="dcterms:W3CDTF">2026-03-24T23:59:42Z</dcterms:modified>
</cp:coreProperties>
</file>