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notesMasterIdLst>
    <p:notesMasterId r:id="rId12"/>
  </p:notesMasterIdLst>
  <p:handoutMasterIdLst>
    <p:handoutMasterId r:id="rId13"/>
  </p:handoutMasterIdLst>
  <p:sldIdLst>
    <p:sldId id="256" r:id="rId2"/>
    <p:sldId id="273" r:id="rId3"/>
    <p:sldId id="265" r:id="rId4"/>
    <p:sldId id="292" r:id="rId5"/>
    <p:sldId id="274" r:id="rId6"/>
    <p:sldId id="293" r:id="rId7"/>
    <p:sldId id="294" r:id="rId8"/>
    <p:sldId id="295" r:id="rId9"/>
    <p:sldId id="260"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trick Flynn" initials="PF" lastIdx="1" clrIdx="0">
    <p:extLst>
      <p:ext uri="{19B8F6BF-5375-455C-9EA6-DF929625EA0E}">
        <p15:presenceInfo xmlns:p15="http://schemas.microsoft.com/office/powerpoint/2012/main" userId="Patrick Flyn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58" autoAdjust="0"/>
    <p:restoredTop sz="80776" autoAdjust="0"/>
  </p:normalViewPr>
  <p:slideViewPr>
    <p:cSldViewPr snapToGrid="0">
      <p:cViewPr varScale="1">
        <p:scale>
          <a:sx n="93" d="100"/>
          <a:sy n="93" d="100"/>
        </p:scale>
        <p:origin x="14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pflynn\Downloads\SOD%202026%20chart.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193144132939889"/>
          <c:y val="5.9896253227644906E-2"/>
          <c:w val="0.78792604371962915"/>
          <c:h val="0.75760316304138353"/>
        </c:manualLayout>
      </c:layout>
      <c:areaChart>
        <c:grouping val="standard"/>
        <c:varyColors val="0"/>
        <c:ser>
          <c:idx val="5"/>
          <c:order val="4"/>
          <c:tx>
            <c:v>Safety of Dams flow</c:v>
          </c:tx>
          <c:spPr>
            <a:solidFill>
              <a:schemeClr val="accent6"/>
            </a:solidFill>
            <a:ln>
              <a:noFill/>
            </a:ln>
            <a:effectLst/>
          </c:spPr>
          <c:cat>
            <c:numRef>
              <c:f>'Sheet2 (2026)'!$A$2:$A$366</c:f>
              <c:numCache>
                <c:formatCode>m/d/yyyy</c:formatCode>
                <c:ptCount val="365"/>
                <c:pt idx="0">
                  <c:v>45931</c:v>
                </c:pt>
                <c:pt idx="1">
                  <c:v>45932</c:v>
                </c:pt>
                <c:pt idx="2">
                  <c:v>45933</c:v>
                </c:pt>
                <c:pt idx="3">
                  <c:v>45934</c:v>
                </c:pt>
                <c:pt idx="4">
                  <c:v>45935</c:v>
                </c:pt>
                <c:pt idx="5">
                  <c:v>45936</c:v>
                </c:pt>
                <c:pt idx="6">
                  <c:v>45937</c:v>
                </c:pt>
                <c:pt idx="7">
                  <c:v>45938</c:v>
                </c:pt>
                <c:pt idx="8">
                  <c:v>45939</c:v>
                </c:pt>
                <c:pt idx="9">
                  <c:v>45940</c:v>
                </c:pt>
                <c:pt idx="10">
                  <c:v>45941</c:v>
                </c:pt>
                <c:pt idx="11">
                  <c:v>45942</c:v>
                </c:pt>
                <c:pt idx="12">
                  <c:v>45943</c:v>
                </c:pt>
                <c:pt idx="13">
                  <c:v>45944</c:v>
                </c:pt>
                <c:pt idx="14">
                  <c:v>45945</c:v>
                </c:pt>
                <c:pt idx="15">
                  <c:v>45946</c:v>
                </c:pt>
                <c:pt idx="16">
                  <c:v>45947</c:v>
                </c:pt>
                <c:pt idx="17">
                  <c:v>45948</c:v>
                </c:pt>
                <c:pt idx="18">
                  <c:v>45949</c:v>
                </c:pt>
                <c:pt idx="19">
                  <c:v>45950</c:v>
                </c:pt>
                <c:pt idx="20">
                  <c:v>45951</c:v>
                </c:pt>
                <c:pt idx="21">
                  <c:v>45952</c:v>
                </c:pt>
                <c:pt idx="22">
                  <c:v>45953</c:v>
                </c:pt>
                <c:pt idx="23">
                  <c:v>45954</c:v>
                </c:pt>
                <c:pt idx="24">
                  <c:v>45955</c:v>
                </c:pt>
                <c:pt idx="25">
                  <c:v>45956</c:v>
                </c:pt>
                <c:pt idx="26">
                  <c:v>45957</c:v>
                </c:pt>
                <c:pt idx="27">
                  <c:v>45958</c:v>
                </c:pt>
                <c:pt idx="28">
                  <c:v>45959</c:v>
                </c:pt>
                <c:pt idx="29">
                  <c:v>45960</c:v>
                </c:pt>
                <c:pt idx="30">
                  <c:v>45961</c:v>
                </c:pt>
                <c:pt idx="31">
                  <c:v>45962</c:v>
                </c:pt>
                <c:pt idx="32">
                  <c:v>45963</c:v>
                </c:pt>
                <c:pt idx="33">
                  <c:v>45964</c:v>
                </c:pt>
                <c:pt idx="34">
                  <c:v>45965</c:v>
                </c:pt>
                <c:pt idx="35">
                  <c:v>45966</c:v>
                </c:pt>
                <c:pt idx="36">
                  <c:v>45967</c:v>
                </c:pt>
                <c:pt idx="37">
                  <c:v>45968</c:v>
                </c:pt>
                <c:pt idx="38">
                  <c:v>45969</c:v>
                </c:pt>
                <c:pt idx="39">
                  <c:v>45970</c:v>
                </c:pt>
                <c:pt idx="40">
                  <c:v>45971</c:v>
                </c:pt>
                <c:pt idx="41">
                  <c:v>45972</c:v>
                </c:pt>
                <c:pt idx="42">
                  <c:v>45973</c:v>
                </c:pt>
                <c:pt idx="43">
                  <c:v>45974</c:v>
                </c:pt>
                <c:pt idx="44">
                  <c:v>45975</c:v>
                </c:pt>
                <c:pt idx="45">
                  <c:v>45976</c:v>
                </c:pt>
                <c:pt idx="46">
                  <c:v>45977</c:v>
                </c:pt>
                <c:pt idx="47">
                  <c:v>45978</c:v>
                </c:pt>
                <c:pt idx="48">
                  <c:v>45979</c:v>
                </c:pt>
                <c:pt idx="49">
                  <c:v>45980</c:v>
                </c:pt>
                <c:pt idx="50">
                  <c:v>45981</c:v>
                </c:pt>
                <c:pt idx="51">
                  <c:v>45982</c:v>
                </c:pt>
                <c:pt idx="52">
                  <c:v>45983</c:v>
                </c:pt>
                <c:pt idx="53">
                  <c:v>45984</c:v>
                </c:pt>
                <c:pt idx="54">
                  <c:v>45985</c:v>
                </c:pt>
                <c:pt idx="55">
                  <c:v>45986</c:v>
                </c:pt>
                <c:pt idx="56">
                  <c:v>45987</c:v>
                </c:pt>
                <c:pt idx="57">
                  <c:v>45988</c:v>
                </c:pt>
                <c:pt idx="58">
                  <c:v>45989</c:v>
                </c:pt>
                <c:pt idx="59">
                  <c:v>45990</c:v>
                </c:pt>
                <c:pt idx="60">
                  <c:v>45991</c:v>
                </c:pt>
                <c:pt idx="61">
                  <c:v>45992</c:v>
                </c:pt>
                <c:pt idx="62">
                  <c:v>45993</c:v>
                </c:pt>
                <c:pt idx="63">
                  <c:v>45994</c:v>
                </c:pt>
                <c:pt idx="64">
                  <c:v>45995</c:v>
                </c:pt>
                <c:pt idx="65">
                  <c:v>45996</c:v>
                </c:pt>
                <c:pt idx="66">
                  <c:v>45997</c:v>
                </c:pt>
                <c:pt idx="67">
                  <c:v>45998</c:v>
                </c:pt>
                <c:pt idx="68">
                  <c:v>45999</c:v>
                </c:pt>
                <c:pt idx="69">
                  <c:v>46000</c:v>
                </c:pt>
                <c:pt idx="70">
                  <c:v>46001</c:v>
                </c:pt>
                <c:pt idx="71">
                  <c:v>46002</c:v>
                </c:pt>
                <c:pt idx="72">
                  <c:v>46003</c:v>
                </c:pt>
                <c:pt idx="73">
                  <c:v>46004</c:v>
                </c:pt>
                <c:pt idx="74">
                  <c:v>46005</c:v>
                </c:pt>
                <c:pt idx="75">
                  <c:v>46006</c:v>
                </c:pt>
                <c:pt idx="76">
                  <c:v>46007</c:v>
                </c:pt>
                <c:pt idx="77">
                  <c:v>46008</c:v>
                </c:pt>
                <c:pt idx="78">
                  <c:v>46009</c:v>
                </c:pt>
                <c:pt idx="79">
                  <c:v>46010</c:v>
                </c:pt>
                <c:pt idx="80">
                  <c:v>46011</c:v>
                </c:pt>
                <c:pt idx="81">
                  <c:v>46012</c:v>
                </c:pt>
                <c:pt idx="82">
                  <c:v>46013</c:v>
                </c:pt>
                <c:pt idx="83">
                  <c:v>46014</c:v>
                </c:pt>
                <c:pt idx="84">
                  <c:v>46015</c:v>
                </c:pt>
                <c:pt idx="85">
                  <c:v>46016</c:v>
                </c:pt>
                <c:pt idx="86">
                  <c:v>46017</c:v>
                </c:pt>
                <c:pt idx="87">
                  <c:v>46018</c:v>
                </c:pt>
                <c:pt idx="88">
                  <c:v>46019</c:v>
                </c:pt>
                <c:pt idx="89">
                  <c:v>46020</c:v>
                </c:pt>
                <c:pt idx="90">
                  <c:v>46021</c:v>
                </c:pt>
                <c:pt idx="91">
                  <c:v>46022</c:v>
                </c:pt>
                <c:pt idx="92">
                  <c:v>46023</c:v>
                </c:pt>
                <c:pt idx="93">
                  <c:v>46024</c:v>
                </c:pt>
                <c:pt idx="94">
                  <c:v>46025</c:v>
                </c:pt>
                <c:pt idx="95">
                  <c:v>46026</c:v>
                </c:pt>
                <c:pt idx="96">
                  <c:v>46027</c:v>
                </c:pt>
                <c:pt idx="97">
                  <c:v>46028</c:v>
                </c:pt>
                <c:pt idx="98">
                  <c:v>46029</c:v>
                </c:pt>
                <c:pt idx="99">
                  <c:v>46030</c:v>
                </c:pt>
                <c:pt idx="100">
                  <c:v>46031</c:v>
                </c:pt>
                <c:pt idx="101">
                  <c:v>46032</c:v>
                </c:pt>
                <c:pt idx="102">
                  <c:v>46033</c:v>
                </c:pt>
                <c:pt idx="103">
                  <c:v>46034</c:v>
                </c:pt>
                <c:pt idx="104">
                  <c:v>46035</c:v>
                </c:pt>
                <c:pt idx="105">
                  <c:v>46036</c:v>
                </c:pt>
                <c:pt idx="106">
                  <c:v>46037</c:v>
                </c:pt>
                <c:pt idx="107">
                  <c:v>46038</c:v>
                </c:pt>
                <c:pt idx="108">
                  <c:v>46039</c:v>
                </c:pt>
                <c:pt idx="109">
                  <c:v>46040</c:v>
                </c:pt>
                <c:pt idx="110">
                  <c:v>46041</c:v>
                </c:pt>
                <c:pt idx="111">
                  <c:v>46042</c:v>
                </c:pt>
                <c:pt idx="112">
                  <c:v>46043</c:v>
                </c:pt>
                <c:pt idx="113">
                  <c:v>46044</c:v>
                </c:pt>
                <c:pt idx="114">
                  <c:v>46045</c:v>
                </c:pt>
                <c:pt idx="115">
                  <c:v>46046</c:v>
                </c:pt>
                <c:pt idx="116">
                  <c:v>46047</c:v>
                </c:pt>
                <c:pt idx="117">
                  <c:v>46048</c:v>
                </c:pt>
                <c:pt idx="118">
                  <c:v>46049</c:v>
                </c:pt>
                <c:pt idx="119">
                  <c:v>46050</c:v>
                </c:pt>
                <c:pt idx="120">
                  <c:v>46051</c:v>
                </c:pt>
                <c:pt idx="121">
                  <c:v>46052</c:v>
                </c:pt>
                <c:pt idx="122">
                  <c:v>46053</c:v>
                </c:pt>
                <c:pt idx="123">
                  <c:v>46054</c:v>
                </c:pt>
                <c:pt idx="124">
                  <c:v>46055</c:v>
                </c:pt>
                <c:pt idx="125">
                  <c:v>46056</c:v>
                </c:pt>
                <c:pt idx="126">
                  <c:v>46057</c:v>
                </c:pt>
                <c:pt idx="127">
                  <c:v>46058</c:v>
                </c:pt>
                <c:pt idx="128">
                  <c:v>46059</c:v>
                </c:pt>
                <c:pt idx="129">
                  <c:v>46060</c:v>
                </c:pt>
                <c:pt idx="130">
                  <c:v>46061</c:v>
                </c:pt>
                <c:pt idx="131">
                  <c:v>46062</c:v>
                </c:pt>
                <c:pt idx="132">
                  <c:v>46063</c:v>
                </c:pt>
                <c:pt idx="133">
                  <c:v>46064</c:v>
                </c:pt>
                <c:pt idx="134">
                  <c:v>46065</c:v>
                </c:pt>
                <c:pt idx="135">
                  <c:v>46066</c:v>
                </c:pt>
                <c:pt idx="136">
                  <c:v>46067</c:v>
                </c:pt>
                <c:pt idx="137">
                  <c:v>46068</c:v>
                </c:pt>
                <c:pt idx="138">
                  <c:v>46069</c:v>
                </c:pt>
                <c:pt idx="139">
                  <c:v>46070</c:v>
                </c:pt>
                <c:pt idx="140">
                  <c:v>46071</c:v>
                </c:pt>
                <c:pt idx="141">
                  <c:v>46072</c:v>
                </c:pt>
                <c:pt idx="142">
                  <c:v>46073</c:v>
                </c:pt>
                <c:pt idx="143">
                  <c:v>46074</c:v>
                </c:pt>
                <c:pt idx="144">
                  <c:v>46075</c:v>
                </c:pt>
                <c:pt idx="145">
                  <c:v>46076</c:v>
                </c:pt>
                <c:pt idx="146">
                  <c:v>46077</c:v>
                </c:pt>
                <c:pt idx="147">
                  <c:v>46078</c:v>
                </c:pt>
                <c:pt idx="148">
                  <c:v>46079</c:v>
                </c:pt>
                <c:pt idx="149">
                  <c:v>46080</c:v>
                </c:pt>
                <c:pt idx="150">
                  <c:v>46081</c:v>
                </c:pt>
                <c:pt idx="151">
                  <c:v>46082</c:v>
                </c:pt>
                <c:pt idx="152">
                  <c:v>46083</c:v>
                </c:pt>
                <c:pt idx="153">
                  <c:v>46084</c:v>
                </c:pt>
                <c:pt idx="154">
                  <c:v>46085</c:v>
                </c:pt>
                <c:pt idx="155">
                  <c:v>46086</c:v>
                </c:pt>
                <c:pt idx="156">
                  <c:v>46087</c:v>
                </c:pt>
                <c:pt idx="157">
                  <c:v>46088</c:v>
                </c:pt>
                <c:pt idx="158">
                  <c:v>46089</c:v>
                </c:pt>
                <c:pt idx="159">
                  <c:v>46090</c:v>
                </c:pt>
                <c:pt idx="160">
                  <c:v>46091</c:v>
                </c:pt>
                <c:pt idx="161">
                  <c:v>46092</c:v>
                </c:pt>
                <c:pt idx="162">
                  <c:v>46093</c:v>
                </c:pt>
                <c:pt idx="163">
                  <c:v>46094</c:v>
                </c:pt>
                <c:pt idx="164">
                  <c:v>46095</c:v>
                </c:pt>
                <c:pt idx="165">
                  <c:v>46096</c:v>
                </c:pt>
                <c:pt idx="166">
                  <c:v>46097</c:v>
                </c:pt>
                <c:pt idx="167">
                  <c:v>46098</c:v>
                </c:pt>
                <c:pt idx="168">
                  <c:v>46099</c:v>
                </c:pt>
                <c:pt idx="169">
                  <c:v>46100</c:v>
                </c:pt>
                <c:pt idx="170">
                  <c:v>46101</c:v>
                </c:pt>
                <c:pt idx="171">
                  <c:v>46102</c:v>
                </c:pt>
                <c:pt idx="172">
                  <c:v>46103</c:v>
                </c:pt>
                <c:pt idx="173">
                  <c:v>46104</c:v>
                </c:pt>
                <c:pt idx="174">
                  <c:v>46105</c:v>
                </c:pt>
                <c:pt idx="175">
                  <c:v>46106</c:v>
                </c:pt>
                <c:pt idx="176">
                  <c:v>46107</c:v>
                </c:pt>
                <c:pt idx="177">
                  <c:v>46108</c:v>
                </c:pt>
                <c:pt idx="178">
                  <c:v>46109</c:v>
                </c:pt>
                <c:pt idx="179">
                  <c:v>46110</c:v>
                </c:pt>
                <c:pt idx="180">
                  <c:v>46111</c:v>
                </c:pt>
                <c:pt idx="181">
                  <c:v>46112</c:v>
                </c:pt>
                <c:pt idx="182">
                  <c:v>46113</c:v>
                </c:pt>
                <c:pt idx="183">
                  <c:v>46114</c:v>
                </c:pt>
                <c:pt idx="184">
                  <c:v>46115</c:v>
                </c:pt>
                <c:pt idx="185">
                  <c:v>46116</c:v>
                </c:pt>
                <c:pt idx="186">
                  <c:v>46117</c:v>
                </c:pt>
                <c:pt idx="187">
                  <c:v>46118</c:v>
                </c:pt>
                <c:pt idx="188">
                  <c:v>46119</c:v>
                </c:pt>
                <c:pt idx="189">
                  <c:v>46120</c:v>
                </c:pt>
                <c:pt idx="190">
                  <c:v>46121</c:v>
                </c:pt>
                <c:pt idx="191">
                  <c:v>46122</c:v>
                </c:pt>
                <c:pt idx="192">
                  <c:v>46123</c:v>
                </c:pt>
                <c:pt idx="193">
                  <c:v>46124</c:v>
                </c:pt>
                <c:pt idx="194">
                  <c:v>46125</c:v>
                </c:pt>
                <c:pt idx="195">
                  <c:v>46126</c:v>
                </c:pt>
                <c:pt idx="196">
                  <c:v>46127</c:v>
                </c:pt>
                <c:pt idx="197">
                  <c:v>46128</c:v>
                </c:pt>
                <c:pt idx="198">
                  <c:v>46129</c:v>
                </c:pt>
                <c:pt idx="199">
                  <c:v>46130</c:v>
                </c:pt>
                <c:pt idx="200">
                  <c:v>46131</c:v>
                </c:pt>
                <c:pt idx="201">
                  <c:v>46132</c:v>
                </c:pt>
                <c:pt idx="202">
                  <c:v>46133</c:v>
                </c:pt>
                <c:pt idx="203">
                  <c:v>46134</c:v>
                </c:pt>
                <c:pt idx="204">
                  <c:v>46135</c:v>
                </c:pt>
                <c:pt idx="205">
                  <c:v>46136</c:v>
                </c:pt>
                <c:pt idx="206">
                  <c:v>46137</c:v>
                </c:pt>
                <c:pt idx="207">
                  <c:v>46138</c:v>
                </c:pt>
                <c:pt idx="208">
                  <c:v>46139</c:v>
                </c:pt>
                <c:pt idx="209">
                  <c:v>46140</c:v>
                </c:pt>
                <c:pt idx="210">
                  <c:v>46141</c:v>
                </c:pt>
                <c:pt idx="211">
                  <c:v>46142</c:v>
                </c:pt>
                <c:pt idx="212">
                  <c:v>46143</c:v>
                </c:pt>
                <c:pt idx="213">
                  <c:v>46144</c:v>
                </c:pt>
                <c:pt idx="214">
                  <c:v>46145</c:v>
                </c:pt>
                <c:pt idx="215">
                  <c:v>46146</c:v>
                </c:pt>
                <c:pt idx="216">
                  <c:v>46147</c:v>
                </c:pt>
                <c:pt idx="217">
                  <c:v>46148</c:v>
                </c:pt>
                <c:pt idx="218">
                  <c:v>46149</c:v>
                </c:pt>
                <c:pt idx="219">
                  <c:v>46150</c:v>
                </c:pt>
                <c:pt idx="220">
                  <c:v>46151</c:v>
                </c:pt>
                <c:pt idx="221">
                  <c:v>46152</c:v>
                </c:pt>
                <c:pt idx="222">
                  <c:v>46153</c:v>
                </c:pt>
                <c:pt idx="223">
                  <c:v>46154</c:v>
                </c:pt>
                <c:pt idx="224">
                  <c:v>46155</c:v>
                </c:pt>
                <c:pt idx="225">
                  <c:v>46156</c:v>
                </c:pt>
                <c:pt idx="226">
                  <c:v>46157</c:v>
                </c:pt>
                <c:pt idx="227">
                  <c:v>46158</c:v>
                </c:pt>
                <c:pt idx="228">
                  <c:v>46159</c:v>
                </c:pt>
                <c:pt idx="229">
                  <c:v>46160</c:v>
                </c:pt>
                <c:pt idx="230">
                  <c:v>46161</c:v>
                </c:pt>
                <c:pt idx="231">
                  <c:v>46162</c:v>
                </c:pt>
                <c:pt idx="232">
                  <c:v>46163</c:v>
                </c:pt>
                <c:pt idx="233">
                  <c:v>46164</c:v>
                </c:pt>
                <c:pt idx="234">
                  <c:v>46165</c:v>
                </c:pt>
                <c:pt idx="235">
                  <c:v>46166</c:v>
                </c:pt>
                <c:pt idx="236">
                  <c:v>46167</c:v>
                </c:pt>
                <c:pt idx="237">
                  <c:v>46168</c:v>
                </c:pt>
                <c:pt idx="238">
                  <c:v>46169</c:v>
                </c:pt>
                <c:pt idx="239">
                  <c:v>46170</c:v>
                </c:pt>
                <c:pt idx="240">
                  <c:v>46171</c:v>
                </c:pt>
                <c:pt idx="241">
                  <c:v>46172</c:v>
                </c:pt>
                <c:pt idx="242">
                  <c:v>46173</c:v>
                </c:pt>
                <c:pt idx="243">
                  <c:v>46174</c:v>
                </c:pt>
                <c:pt idx="244">
                  <c:v>46175</c:v>
                </c:pt>
                <c:pt idx="245">
                  <c:v>46176</c:v>
                </c:pt>
                <c:pt idx="246">
                  <c:v>46177</c:v>
                </c:pt>
                <c:pt idx="247">
                  <c:v>46178</c:v>
                </c:pt>
                <c:pt idx="248">
                  <c:v>46179</c:v>
                </c:pt>
                <c:pt idx="249">
                  <c:v>46180</c:v>
                </c:pt>
                <c:pt idx="250">
                  <c:v>46181</c:v>
                </c:pt>
                <c:pt idx="251">
                  <c:v>46182</c:v>
                </c:pt>
                <c:pt idx="252">
                  <c:v>46183</c:v>
                </c:pt>
                <c:pt idx="253">
                  <c:v>46184</c:v>
                </c:pt>
                <c:pt idx="254">
                  <c:v>46185</c:v>
                </c:pt>
                <c:pt idx="255">
                  <c:v>46186</c:v>
                </c:pt>
                <c:pt idx="256">
                  <c:v>46187</c:v>
                </c:pt>
                <c:pt idx="257">
                  <c:v>46188</c:v>
                </c:pt>
                <c:pt idx="258">
                  <c:v>46189</c:v>
                </c:pt>
                <c:pt idx="259">
                  <c:v>46190</c:v>
                </c:pt>
                <c:pt idx="260">
                  <c:v>46191</c:v>
                </c:pt>
                <c:pt idx="261">
                  <c:v>46192</c:v>
                </c:pt>
                <c:pt idx="262">
                  <c:v>46193</c:v>
                </c:pt>
                <c:pt idx="263">
                  <c:v>46194</c:v>
                </c:pt>
                <c:pt idx="264">
                  <c:v>46195</c:v>
                </c:pt>
                <c:pt idx="265">
                  <c:v>46196</c:v>
                </c:pt>
                <c:pt idx="266">
                  <c:v>46197</c:v>
                </c:pt>
                <c:pt idx="267">
                  <c:v>46198</c:v>
                </c:pt>
                <c:pt idx="268">
                  <c:v>46199</c:v>
                </c:pt>
                <c:pt idx="269">
                  <c:v>46200</c:v>
                </c:pt>
                <c:pt idx="270">
                  <c:v>46201</c:v>
                </c:pt>
                <c:pt idx="271">
                  <c:v>46202</c:v>
                </c:pt>
                <c:pt idx="272">
                  <c:v>46203</c:v>
                </c:pt>
                <c:pt idx="273">
                  <c:v>46204</c:v>
                </c:pt>
                <c:pt idx="274">
                  <c:v>46205</c:v>
                </c:pt>
                <c:pt idx="275">
                  <c:v>46206</c:v>
                </c:pt>
                <c:pt idx="276">
                  <c:v>46207</c:v>
                </c:pt>
                <c:pt idx="277">
                  <c:v>46208</c:v>
                </c:pt>
                <c:pt idx="278">
                  <c:v>46209</c:v>
                </c:pt>
                <c:pt idx="279">
                  <c:v>46210</c:v>
                </c:pt>
                <c:pt idx="280">
                  <c:v>46211</c:v>
                </c:pt>
                <c:pt idx="281">
                  <c:v>46212</c:v>
                </c:pt>
                <c:pt idx="282">
                  <c:v>46213</c:v>
                </c:pt>
                <c:pt idx="283">
                  <c:v>46214</c:v>
                </c:pt>
                <c:pt idx="284">
                  <c:v>46215</c:v>
                </c:pt>
                <c:pt idx="285">
                  <c:v>46216</c:v>
                </c:pt>
                <c:pt idx="286">
                  <c:v>46217</c:v>
                </c:pt>
                <c:pt idx="287">
                  <c:v>46218</c:v>
                </c:pt>
                <c:pt idx="288">
                  <c:v>46219</c:v>
                </c:pt>
                <c:pt idx="289">
                  <c:v>46220</c:v>
                </c:pt>
                <c:pt idx="290">
                  <c:v>46221</c:v>
                </c:pt>
                <c:pt idx="291">
                  <c:v>46222</c:v>
                </c:pt>
                <c:pt idx="292">
                  <c:v>46223</c:v>
                </c:pt>
                <c:pt idx="293">
                  <c:v>46224</c:v>
                </c:pt>
                <c:pt idx="294">
                  <c:v>46225</c:v>
                </c:pt>
                <c:pt idx="295">
                  <c:v>46226</c:v>
                </c:pt>
                <c:pt idx="296">
                  <c:v>46227</c:v>
                </c:pt>
                <c:pt idx="297">
                  <c:v>46228</c:v>
                </c:pt>
                <c:pt idx="298">
                  <c:v>46229</c:v>
                </c:pt>
                <c:pt idx="299">
                  <c:v>46230</c:v>
                </c:pt>
                <c:pt idx="300">
                  <c:v>46231</c:v>
                </c:pt>
                <c:pt idx="301">
                  <c:v>46232</c:v>
                </c:pt>
                <c:pt idx="302">
                  <c:v>46233</c:v>
                </c:pt>
                <c:pt idx="303">
                  <c:v>46234</c:v>
                </c:pt>
                <c:pt idx="304">
                  <c:v>46235</c:v>
                </c:pt>
                <c:pt idx="305">
                  <c:v>46236</c:v>
                </c:pt>
                <c:pt idx="306">
                  <c:v>46237</c:v>
                </c:pt>
                <c:pt idx="307">
                  <c:v>46238</c:v>
                </c:pt>
                <c:pt idx="308">
                  <c:v>46239</c:v>
                </c:pt>
                <c:pt idx="309">
                  <c:v>46240</c:v>
                </c:pt>
                <c:pt idx="310">
                  <c:v>46241</c:v>
                </c:pt>
                <c:pt idx="311">
                  <c:v>46242</c:v>
                </c:pt>
                <c:pt idx="312">
                  <c:v>46243</c:v>
                </c:pt>
                <c:pt idx="313">
                  <c:v>46244</c:v>
                </c:pt>
                <c:pt idx="314">
                  <c:v>46245</c:v>
                </c:pt>
                <c:pt idx="315">
                  <c:v>46246</c:v>
                </c:pt>
                <c:pt idx="316">
                  <c:v>46247</c:v>
                </c:pt>
                <c:pt idx="317">
                  <c:v>46248</c:v>
                </c:pt>
                <c:pt idx="318">
                  <c:v>46249</c:v>
                </c:pt>
                <c:pt idx="319">
                  <c:v>46250</c:v>
                </c:pt>
                <c:pt idx="320">
                  <c:v>46251</c:v>
                </c:pt>
                <c:pt idx="321">
                  <c:v>46252</c:v>
                </c:pt>
                <c:pt idx="322">
                  <c:v>46253</c:v>
                </c:pt>
                <c:pt idx="323">
                  <c:v>46254</c:v>
                </c:pt>
                <c:pt idx="324">
                  <c:v>46255</c:v>
                </c:pt>
                <c:pt idx="325">
                  <c:v>46256</c:v>
                </c:pt>
                <c:pt idx="326">
                  <c:v>46257</c:v>
                </c:pt>
                <c:pt idx="327">
                  <c:v>46258</c:v>
                </c:pt>
                <c:pt idx="328">
                  <c:v>46259</c:v>
                </c:pt>
                <c:pt idx="329">
                  <c:v>46260</c:v>
                </c:pt>
                <c:pt idx="330">
                  <c:v>46261</c:v>
                </c:pt>
                <c:pt idx="331">
                  <c:v>46262</c:v>
                </c:pt>
                <c:pt idx="332">
                  <c:v>46263</c:v>
                </c:pt>
                <c:pt idx="333">
                  <c:v>46264</c:v>
                </c:pt>
                <c:pt idx="334">
                  <c:v>46265</c:v>
                </c:pt>
                <c:pt idx="335">
                  <c:v>46266</c:v>
                </c:pt>
                <c:pt idx="336">
                  <c:v>46267</c:v>
                </c:pt>
                <c:pt idx="337">
                  <c:v>46268</c:v>
                </c:pt>
                <c:pt idx="338">
                  <c:v>46269</c:v>
                </c:pt>
                <c:pt idx="339">
                  <c:v>46270</c:v>
                </c:pt>
                <c:pt idx="340">
                  <c:v>46271</c:v>
                </c:pt>
                <c:pt idx="341">
                  <c:v>46272</c:v>
                </c:pt>
                <c:pt idx="342">
                  <c:v>46273</c:v>
                </c:pt>
                <c:pt idx="343">
                  <c:v>46274</c:v>
                </c:pt>
                <c:pt idx="344">
                  <c:v>46275</c:v>
                </c:pt>
                <c:pt idx="345">
                  <c:v>46276</c:v>
                </c:pt>
                <c:pt idx="346">
                  <c:v>46277</c:v>
                </c:pt>
                <c:pt idx="347">
                  <c:v>46278</c:v>
                </c:pt>
                <c:pt idx="348">
                  <c:v>46279</c:v>
                </c:pt>
                <c:pt idx="349">
                  <c:v>46280</c:v>
                </c:pt>
                <c:pt idx="350">
                  <c:v>46281</c:v>
                </c:pt>
                <c:pt idx="351">
                  <c:v>46282</c:v>
                </c:pt>
                <c:pt idx="352">
                  <c:v>46283</c:v>
                </c:pt>
                <c:pt idx="353">
                  <c:v>46284</c:v>
                </c:pt>
                <c:pt idx="354">
                  <c:v>46285</c:v>
                </c:pt>
                <c:pt idx="355">
                  <c:v>46286</c:v>
                </c:pt>
                <c:pt idx="356">
                  <c:v>46287</c:v>
                </c:pt>
                <c:pt idx="357">
                  <c:v>46288</c:v>
                </c:pt>
                <c:pt idx="358">
                  <c:v>46289</c:v>
                </c:pt>
                <c:pt idx="359">
                  <c:v>46290</c:v>
                </c:pt>
                <c:pt idx="360">
                  <c:v>46291</c:v>
                </c:pt>
                <c:pt idx="361">
                  <c:v>46292</c:v>
                </c:pt>
                <c:pt idx="362">
                  <c:v>46293</c:v>
                </c:pt>
                <c:pt idx="363">
                  <c:v>46294</c:v>
                </c:pt>
                <c:pt idx="364">
                  <c:v>46295</c:v>
                </c:pt>
              </c:numCache>
            </c:numRef>
          </c:cat>
          <c:val>
            <c:numRef>
              <c:f>'Sheet2 (2026)'!$C$2:$C$366</c:f>
              <c:numCache>
                <c:formatCode>General</c:formatCode>
                <c:ptCount val="365"/>
                <c:pt idx="0">
                  <c:v>418</c:v>
                </c:pt>
                <c:pt idx="1">
                  <c:v>418</c:v>
                </c:pt>
                <c:pt idx="2">
                  <c:v>418</c:v>
                </c:pt>
                <c:pt idx="3">
                  <c:v>420</c:v>
                </c:pt>
                <c:pt idx="4">
                  <c:v>416</c:v>
                </c:pt>
                <c:pt idx="5">
                  <c:v>417</c:v>
                </c:pt>
                <c:pt idx="6">
                  <c:v>418</c:v>
                </c:pt>
                <c:pt idx="7">
                  <c:v>428</c:v>
                </c:pt>
                <c:pt idx="8">
                  <c:v>432</c:v>
                </c:pt>
                <c:pt idx="9">
                  <c:v>429</c:v>
                </c:pt>
                <c:pt idx="10">
                  <c:v>429</c:v>
                </c:pt>
                <c:pt idx="11">
                  <c:v>430</c:v>
                </c:pt>
                <c:pt idx="12">
                  <c:v>431</c:v>
                </c:pt>
                <c:pt idx="13">
                  <c:v>439</c:v>
                </c:pt>
                <c:pt idx="14">
                  <c:v>430</c:v>
                </c:pt>
                <c:pt idx="15">
                  <c:v>352</c:v>
                </c:pt>
                <c:pt idx="16">
                  <c:v>273</c:v>
                </c:pt>
                <c:pt idx="17">
                  <c:v>276</c:v>
                </c:pt>
                <c:pt idx="18">
                  <c:v>277</c:v>
                </c:pt>
                <c:pt idx="19">
                  <c:v>272</c:v>
                </c:pt>
                <c:pt idx="20">
                  <c:v>272</c:v>
                </c:pt>
                <c:pt idx="21">
                  <c:v>272</c:v>
                </c:pt>
                <c:pt idx="22">
                  <c:v>272</c:v>
                </c:pt>
                <c:pt idx="23">
                  <c:v>270</c:v>
                </c:pt>
                <c:pt idx="24">
                  <c:v>270</c:v>
                </c:pt>
                <c:pt idx="25">
                  <c:v>269</c:v>
                </c:pt>
                <c:pt idx="26">
                  <c:v>267</c:v>
                </c:pt>
                <c:pt idx="27">
                  <c:v>266</c:v>
                </c:pt>
                <c:pt idx="28">
                  <c:v>267</c:v>
                </c:pt>
                <c:pt idx="29">
                  <c:v>267</c:v>
                </c:pt>
                <c:pt idx="30">
                  <c:v>264</c:v>
                </c:pt>
                <c:pt idx="31">
                  <c:v>267</c:v>
                </c:pt>
                <c:pt idx="32">
                  <c:v>264</c:v>
                </c:pt>
                <c:pt idx="33">
                  <c:v>267</c:v>
                </c:pt>
                <c:pt idx="34">
                  <c:v>262</c:v>
                </c:pt>
                <c:pt idx="35">
                  <c:v>300</c:v>
                </c:pt>
                <c:pt idx="36">
                  <c:v>295</c:v>
                </c:pt>
                <c:pt idx="37">
                  <c:v>274</c:v>
                </c:pt>
                <c:pt idx="38">
                  <c:v>278</c:v>
                </c:pt>
                <c:pt idx="39">
                  <c:v>281</c:v>
                </c:pt>
                <c:pt idx="40">
                  <c:v>280</c:v>
                </c:pt>
                <c:pt idx="41">
                  <c:v>277</c:v>
                </c:pt>
                <c:pt idx="42">
                  <c:v>279</c:v>
                </c:pt>
                <c:pt idx="43">
                  <c:v>279</c:v>
                </c:pt>
                <c:pt idx="44">
                  <c:v>277</c:v>
                </c:pt>
                <c:pt idx="45">
                  <c:v>278</c:v>
                </c:pt>
                <c:pt idx="46">
                  <c:v>279</c:v>
                </c:pt>
                <c:pt idx="47">
                  <c:v>279</c:v>
                </c:pt>
                <c:pt idx="48">
                  <c:v>279</c:v>
                </c:pt>
                <c:pt idx="49">
                  <c:v>278</c:v>
                </c:pt>
                <c:pt idx="50">
                  <c:v>281</c:v>
                </c:pt>
                <c:pt idx="51">
                  <c:v>302</c:v>
                </c:pt>
                <c:pt idx="52">
                  <c:v>316</c:v>
                </c:pt>
                <c:pt idx="53">
                  <c:v>313</c:v>
                </c:pt>
                <c:pt idx="54">
                  <c:v>312</c:v>
                </c:pt>
                <c:pt idx="55">
                  <c:v>313</c:v>
                </c:pt>
                <c:pt idx="56">
                  <c:v>312</c:v>
                </c:pt>
                <c:pt idx="57">
                  <c:v>313</c:v>
                </c:pt>
                <c:pt idx="58">
                  <c:v>313</c:v>
                </c:pt>
                <c:pt idx="59">
                  <c:v>313</c:v>
                </c:pt>
                <c:pt idx="60">
                  <c:v>312</c:v>
                </c:pt>
                <c:pt idx="61">
                  <c:v>312</c:v>
                </c:pt>
                <c:pt idx="62">
                  <c:v>312</c:v>
                </c:pt>
                <c:pt idx="63">
                  <c:v>312</c:v>
                </c:pt>
                <c:pt idx="64">
                  <c:v>313</c:v>
                </c:pt>
                <c:pt idx="65">
                  <c:v>313</c:v>
                </c:pt>
                <c:pt idx="66">
                  <c:v>312</c:v>
                </c:pt>
                <c:pt idx="67">
                  <c:v>312</c:v>
                </c:pt>
                <c:pt idx="68">
                  <c:v>312</c:v>
                </c:pt>
                <c:pt idx="69">
                  <c:v>312</c:v>
                </c:pt>
                <c:pt idx="70">
                  <c:v>313</c:v>
                </c:pt>
                <c:pt idx="71">
                  <c:v>313</c:v>
                </c:pt>
                <c:pt idx="72">
                  <c:v>312</c:v>
                </c:pt>
                <c:pt idx="73">
                  <c:v>312</c:v>
                </c:pt>
                <c:pt idx="74">
                  <c:v>313</c:v>
                </c:pt>
                <c:pt idx="75">
                  <c:v>311</c:v>
                </c:pt>
                <c:pt idx="76">
                  <c:v>313</c:v>
                </c:pt>
                <c:pt idx="77">
                  <c:v>313</c:v>
                </c:pt>
                <c:pt idx="78">
                  <c:v>312</c:v>
                </c:pt>
                <c:pt idx="79">
                  <c:v>313</c:v>
                </c:pt>
                <c:pt idx="80">
                  <c:v>314</c:v>
                </c:pt>
                <c:pt idx="81">
                  <c:v>318</c:v>
                </c:pt>
                <c:pt idx="82">
                  <c:v>313</c:v>
                </c:pt>
                <c:pt idx="83">
                  <c:v>313</c:v>
                </c:pt>
                <c:pt idx="84">
                  <c:v>770</c:v>
                </c:pt>
                <c:pt idx="85">
                  <c:v>4210</c:v>
                </c:pt>
                <c:pt idx="86">
                  <c:v>5840</c:v>
                </c:pt>
                <c:pt idx="87">
                  <c:v>4740</c:v>
                </c:pt>
                <c:pt idx="88">
                  <c:v>3770</c:v>
                </c:pt>
                <c:pt idx="89">
                  <c:v>3010</c:v>
                </c:pt>
                <c:pt idx="90">
                  <c:v>2470</c:v>
                </c:pt>
                <c:pt idx="91">
                  <c:v>1990</c:v>
                </c:pt>
                <c:pt idx="92">
                  <c:v>1640</c:v>
                </c:pt>
                <c:pt idx="93">
                  <c:v>1390</c:v>
                </c:pt>
                <c:pt idx="94">
                  <c:v>1160</c:v>
                </c:pt>
                <c:pt idx="95">
                  <c:v>958</c:v>
                </c:pt>
                <c:pt idx="96">
                  <c:v>807</c:v>
                </c:pt>
                <c:pt idx="97">
                  <c:v>781</c:v>
                </c:pt>
                <c:pt idx="98">
                  <c:v>1470</c:v>
                </c:pt>
                <c:pt idx="99">
                  <c:v>1530</c:v>
                </c:pt>
                <c:pt idx="100">
                  <c:v>1520</c:v>
                </c:pt>
                <c:pt idx="101">
                  <c:v>1530</c:v>
                </c:pt>
                <c:pt idx="102">
                  <c:v>1520</c:v>
                </c:pt>
                <c:pt idx="103">
                  <c:v>2300</c:v>
                </c:pt>
                <c:pt idx="104">
                  <c:v>2990</c:v>
                </c:pt>
                <c:pt idx="105">
                  <c:v>2970</c:v>
                </c:pt>
                <c:pt idx="106">
                  <c:v>2960</c:v>
                </c:pt>
                <c:pt idx="107">
                  <c:v>2980</c:v>
                </c:pt>
                <c:pt idx="108">
                  <c:v>2990</c:v>
                </c:pt>
                <c:pt idx="109">
                  <c:v>2990</c:v>
                </c:pt>
                <c:pt idx="110">
                  <c:v>2990</c:v>
                </c:pt>
                <c:pt idx="111">
                  <c:v>2980</c:v>
                </c:pt>
                <c:pt idx="112">
                  <c:v>2980</c:v>
                </c:pt>
                <c:pt idx="113">
                  <c:v>2980</c:v>
                </c:pt>
                <c:pt idx="114">
                  <c:v>2320</c:v>
                </c:pt>
                <c:pt idx="115">
                  <c:v>1620</c:v>
                </c:pt>
                <c:pt idx="116">
                  <c:v>1040</c:v>
                </c:pt>
                <c:pt idx="117">
                  <c:v>790</c:v>
                </c:pt>
                <c:pt idx="118">
                  <c:v>794</c:v>
                </c:pt>
                <c:pt idx="119">
                  <c:v>795</c:v>
                </c:pt>
                <c:pt idx="120">
                  <c:v>507</c:v>
                </c:pt>
                <c:pt idx="121">
                  <c:v>320</c:v>
                </c:pt>
                <c:pt idx="122">
                  <c:v>282</c:v>
                </c:pt>
                <c:pt idx="123">
                  <c:v>282</c:v>
                </c:pt>
                <c:pt idx="124">
                  <c:v>283</c:v>
                </c:pt>
                <c:pt idx="125">
                  <c:v>282</c:v>
                </c:pt>
                <c:pt idx="126">
                  <c:v>286</c:v>
                </c:pt>
                <c:pt idx="127">
                  <c:v>288</c:v>
                </c:pt>
                <c:pt idx="128">
                  <c:v>289</c:v>
                </c:pt>
                <c:pt idx="129">
                  <c:v>291</c:v>
                </c:pt>
                <c:pt idx="130">
                  <c:v>293</c:v>
                </c:pt>
                <c:pt idx="131">
                  <c:v>293</c:v>
                </c:pt>
                <c:pt idx="132">
                  <c:v>294</c:v>
                </c:pt>
                <c:pt idx="133">
                  <c:v>295</c:v>
                </c:pt>
                <c:pt idx="134">
                  <c:v>294</c:v>
                </c:pt>
                <c:pt idx="135">
                  <c:v>296</c:v>
                </c:pt>
                <c:pt idx="136">
                  <c:v>296</c:v>
                </c:pt>
                <c:pt idx="137">
                  <c:v>297</c:v>
                </c:pt>
                <c:pt idx="138">
                  <c:v>296</c:v>
                </c:pt>
                <c:pt idx="139">
                  <c:v>297</c:v>
                </c:pt>
                <c:pt idx="140">
                  <c:v>297</c:v>
                </c:pt>
                <c:pt idx="141">
                  <c:v>296</c:v>
                </c:pt>
                <c:pt idx="142">
                  <c:v>297</c:v>
                </c:pt>
                <c:pt idx="143">
                  <c:v>298</c:v>
                </c:pt>
                <c:pt idx="144">
                  <c:v>298</c:v>
                </c:pt>
                <c:pt idx="145">
                  <c:v>298</c:v>
                </c:pt>
                <c:pt idx="146">
                  <c:v>306</c:v>
                </c:pt>
                <c:pt idx="147">
                  <c:v>301</c:v>
                </c:pt>
                <c:pt idx="148">
                  <c:v>299</c:v>
                </c:pt>
                <c:pt idx="149">
                  <c:v>301</c:v>
                </c:pt>
                <c:pt idx="150">
                  <c:v>298</c:v>
                </c:pt>
                <c:pt idx="151">
                  <c:v>297</c:v>
                </c:pt>
                <c:pt idx="152">
                  <c:v>296</c:v>
                </c:pt>
                <c:pt idx="153">
                  <c:v>301</c:v>
                </c:pt>
                <c:pt idx="154">
                  <c:v>301</c:v>
                </c:pt>
                <c:pt idx="155">
                  <c:v>309</c:v>
                </c:pt>
                <c:pt idx="156">
                  <c:v>323</c:v>
                </c:pt>
                <c:pt idx="157">
                  <c:v>321</c:v>
                </c:pt>
                <c:pt idx="158">
                  <c:v>320</c:v>
                </c:pt>
                <c:pt idx="159">
                  <c:v>324</c:v>
                </c:pt>
                <c:pt idx="160">
                  <c:v>328</c:v>
                </c:pt>
                <c:pt idx="161">
                  <c:v>325</c:v>
                </c:pt>
                <c:pt idx="162">
                  <c:v>327</c:v>
                </c:pt>
                <c:pt idx="163">
                  <c:v>326</c:v>
                </c:pt>
                <c:pt idx="164">
                  <c:v>325</c:v>
                </c:pt>
                <c:pt idx="165">
                  <c:v>324</c:v>
                </c:pt>
                <c:pt idx="166">
                  <c:v>323</c:v>
                </c:pt>
                <c:pt idx="167">
                  <c:v>324</c:v>
                </c:pt>
                <c:pt idx="168">
                  <c:v>322</c:v>
                </c:pt>
                <c:pt idx="169">
                  <c:v>341</c:v>
                </c:pt>
                <c:pt idx="170">
                  <c:v>933</c:v>
                </c:pt>
                <c:pt idx="171">
                  <c:v>679</c:v>
                </c:pt>
                <c:pt idx="172">
                  <c:v>538</c:v>
                </c:pt>
                <c:pt idx="173">
                  <c:v>434</c:v>
                </c:pt>
                <c:pt idx="174">
                  <c:v>358</c:v>
                </c:pt>
                <c:pt idx="175">
                  <c:v>310</c:v>
                </c:pt>
                <c:pt idx="176">
                  <c:v>299</c:v>
                </c:pt>
                <c:pt idx="177">
                  <c:v>303</c:v>
                </c:pt>
                <c:pt idx="178">
                  <c:v>361</c:v>
                </c:pt>
                <c:pt idx="179">
                  <c:v>1450</c:v>
                </c:pt>
                <c:pt idx="180">
                  <c:v>1140</c:v>
                </c:pt>
                <c:pt idx="181">
                  <c:v>844</c:v>
                </c:pt>
                <c:pt idx="182">
                  <c:v>715</c:v>
                </c:pt>
                <c:pt idx="183">
                  <c:v>590</c:v>
                </c:pt>
                <c:pt idx="184">
                  <c:v>497</c:v>
                </c:pt>
                <c:pt idx="185">
                  <c:v>428</c:v>
                </c:pt>
                <c:pt idx="186">
                  <c:v>383</c:v>
                </c:pt>
                <c:pt idx="187">
                  <c:v>387</c:v>
                </c:pt>
                <c:pt idx="188">
                  <c:v>1200</c:v>
                </c:pt>
                <c:pt idx="189">
                  <c:v>1030</c:v>
                </c:pt>
                <c:pt idx="190">
                  <c:v>919</c:v>
                </c:pt>
                <c:pt idx="191">
                  <c:v>913</c:v>
                </c:pt>
                <c:pt idx="192">
                  <c:v>855</c:v>
                </c:pt>
                <c:pt idx="193">
                  <c:v>839</c:v>
                </c:pt>
                <c:pt idx="194">
                  <c:v>840</c:v>
                </c:pt>
                <c:pt idx="195">
                  <c:v>1120</c:v>
                </c:pt>
                <c:pt idx="196">
                  <c:v>1690</c:v>
                </c:pt>
                <c:pt idx="197">
                  <c:v>1150</c:v>
                </c:pt>
                <c:pt idx="198">
                  <c:v>1180</c:v>
                </c:pt>
                <c:pt idx="199">
                  <c:v>831</c:v>
                </c:pt>
                <c:pt idx="200">
                  <c:v>1000</c:v>
                </c:pt>
                <c:pt idx="201">
                  <c:v>954</c:v>
                </c:pt>
                <c:pt idx="202">
                  <c:v>751</c:v>
                </c:pt>
                <c:pt idx="203">
                  <c:v>1620</c:v>
                </c:pt>
                <c:pt idx="204">
                  <c:v>3030</c:v>
                </c:pt>
                <c:pt idx="205">
                  <c:v>3760</c:v>
                </c:pt>
                <c:pt idx="206">
                  <c:v>2710</c:v>
                </c:pt>
                <c:pt idx="207">
                  <c:v>1940</c:v>
                </c:pt>
                <c:pt idx="208">
                  <c:v>1540</c:v>
                </c:pt>
                <c:pt idx="209">
                  <c:v>1610</c:v>
                </c:pt>
                <c:pt idx="210">
                  <c:v>1710</c:v>
                </c:pt>
                <c:pt idx="211">
                  <c:v>1730</c:v>
                </c:pt>
                <c:pt idx="212">
                  <c:v>1630</c:v>
                </c:pt>
                <c:pt idx="213">
                  <c:v>1560</c:v>
                </c:pt>
                <c:pt idx="214">
                  <c:v>1500</c:v>
                </c:pt>
                <c:pt idx="215">
                  <c:v>1450</c:v>
                </c:pt>
                <c:pt idx="216">
                  <c:v>1400</c:v>
                </c:pt>
                <c:pt idx="217">
                  <c:v>1350</c:v>
                </c:pt>
                <c:pt idx="218">
                  <c:v>1310</c:v>
                </c:pt>
                <c:pt idx="219">
                  <c:v>1250</c:v>
                </c:pt>
                <c:pt idx="220">
                  <c:v>1250</c:v>
                </c:pt>
                <c:pt idx="221">
                  <c:v>1200</c:v>
                </c:pt>
                <c:pt idx="222">
                  <c:v>1200</c:v>
                </c:pt>
                <c:pt idx="223">
                  <c:v>1150</c:v>
                </c:pt>
                <c:pt idx="224">
                  <c:v>1140</c:v>
                </c:pt>
                <c:pt idx="225">
                  <c:v>1090</c:v>
                </c:pt>
                <c:pt idx="226">
                  <c:v>1060</c:v>
                </c:pt>
                <c:pt idx="227">
                  <c:v>1010</c:v>
                </c:pt>
                <c:pt idx="228">
                  <c:v>1010</c:v>
                </c:pt>
                <c:pt idx="229">
                  <c:v>1010</c:v>
                </c:pt>
                <c:pt idx="230">
                  <c:v>1010</c:v>
                </c:pt>
                <c:pt idx="231">
                  <c:v>923</c:v>
                </c:pt>
                <c:pt idx="232">
                  <c:v>955</c:v>
                </c:pt>
                <c:pt idx="233">
                  <c:v>946</c:v>
                </c:pt>
                <c:pt idx="234">
                  <c:v>941</c:v>
                </c:pt>
                <c:pt idx="235">
                  <c:v>900</c:v>
                </c:pt>
                <c:pt idx="236">
                  <c:v>895</c:v>
                </c:pt>
                <c:pt idx="237">
                  <c:v>901</c:v>
                </c:pt>
                <c:pt idx="238">
                  <c:v>891</c:v>
                </c:pt>
                <c:pt idx="239">
                  <c:v>899</c:v>
                </c:pt>
                <c:pt idx="240">
                  <c:v>895</c:v>
                </c:pt>
                <c:pt idx="241">
                  <c:v>834</c:v>
                </c:pt>
                <c:pt idx="242">
                  <c:v>830</c:v>
                </c:pt>
                <c:pt idx="243">
                  <c:v>837</c:v>
                </c:pt>
                <c:pt idx="244">
                  <c:v>833</c:v>
                </c:pt>
                <c:pt idx="245">
                  <c:v>830</c:v>
                </c:pt>
                <c:pt idx="246">
                  <c:v>789</c:v>
                </c:pt>
                <c:pt idx="247">
                  <c:v>790</c:v>
                </c:pt>
                <c:pt idx="248">
                  <c:v>791</c:v>
                </c:pt>
                <c:pt idx="249">
                  <c:v>786</c:v>
                </c:pt>
                <c:pt idx="250">
                  <c:v>782</c:v>
                </c:pt>
                <c:pt idx="251">
                  <c:v>732</c:v>
                </c:pt>
                <c:pt idx="252">
                  <c:v>733</c:v>
                </c:pt>
                <c:pt idx="253">
                  <c:v>742</c:v>
                </c:pt>
                <c:pt idx="254">
                  <c:v>747</c:v>
                </c:pt>
                <c:pt idx="255">
                  <c:v>883</c:v>
                </c:pt>
                <c:pt idx="256">
                  <c:v>1180</c:v>
                </c:pt>
              </c:numCache>
            </c:numRef>
          </c:val>
          <c:extLst>
            <c:ext xmlns:c16="http://schemas.microsoft.com/office/drawing/2014/chart" uri="{C3380CC4-5D6E-409C-BE32-E72D297353CC}">
              <c16:uniqueId val="{00000000-EE84-45A3-9D44-4D46C3B6760A}"/>
            </c:ext>
          </c:extLst>
        </c:ser>
        <c:ser>
          <c:idx val="6"/>
          <c:order val="5"/>
          <c:tx>
            <c:v>Ceremonial flow</c:v>
          </c:tx>
          <c:spPr>
            <a:solidFill>
              <a:schemeClr val="accent1">
                <a:lumMod val="60000"/>
              </a:schemeClr>
            </a:solidFill>
            <a:ln w="25400">
              <a:noFill/>
            </a:ln>
            <a:effectLst/>
          </c:spPr>
          <c:cat>
            <c:numRef>
              <c:f>'Sheet2 (2026)'!$A$2:$A$366</c:f>
              <c:numCache>
                <c:formatCode>m/d/yyyy</c:formatCode>
                <c:ptCount val="365"/>
                <c:pt idx="0">
                  <c:v>45931</c:v>
                </c:pt>
                <c:pt idx="1">
                  <c:v>45932</c:v>
                </c:pt>
                <c:pt idx="2">
                  <c:v>45933</c:v>
                </c:pt>
                <c:pt idx="3">
                  <c:v>45934</c:v>
                </c:pt>
                <c:pt idx="4">
                  <c:v>45935</c:v>
                </c:pt>
                <c:pt idx="5">
                  <c:v>45936</c:v>
                </c:pt>
                <c:pt idx="6">
                  <c:v>45937</c:v>
                </c:pt>
                <c:pt idx="7">
                  <c:v>45938</c:v>
                </c:pt>
                <c:pt idx="8">
                  <c:v>45939</c:v>
                </c:pt>
                <c:pt idx="9">
                  <c:v>45940</c:v>
                </c:pt>
                <c:pt idx="10">
                  <c:v>45941</c:v>
                </c:pt>
                <c:pt idx="11">
                  <c:v>45942</c:v>
                </c:pt>
                <c:pt idx="12">
                  <c:v>45943</c:v>
                </c:pt>
                <c:pt idx="13">
                  <c:v>45944</c:v>
                </c:pt>
                <c:pt idx="14">
                  <c:v>45945</c:v>
                </c:pt>
                <c:pt idx="15">
                  <c:v>45946</c:v>
                </c:pt>
                <c:pt idx="16">
                  <c:v>45947</c:v>
                </c:pt>
                <c:pt idx="17">
                  <c:v>45948</c:v>
                </c:pt>
                <c:pt idx="18">
                  <c:v>45949</c:v>
                </c:pt>
                <c:pt idx="19">
                  <c:v>45950</c:v>
                </c:pt>
                <c:pt idx="20">
                  <c:v>45951</c:v>
                </c:pt>
                <c:pt idx="21">
                  <c:v>45952</c:v>
                </c:pt>
                <c:pt idx="22">
                  <c:v>45953</c:v>
                </c:pt>
                <c:pt idx="23">
                  <c:v>45954</c:v>
                </c:pt>
                <c:pt idx="24">
                  <c:v>45955</c:v>
                </c:pt>
                <c:pt idx="25">
                  <c:v>45956</c:v>
                </c:pt>
                <c:pt idx="26">
                  <c:v>45957</c:v>
                </c:pt>
                <c:pt idx="27">
                  <c:v>45958</c:v>
                </c:pt>
                <c:pt idx="28">
                  <c:v>45959</c:v>
                </c:pt>
                <c:pt idx="29">
                  <c:v>45960</c:v>
                </c:pt>
                <c:pt idx="30">
                  <c:v>45961</c:v>
                </c:pt>
                <c:pt idx="31">
                  <c:v>45962</c:v>
                </c:pt>
                <c:pt idx="32">
                  <c:v>45963</c:v>
                </c:pt>
                <c:pt idx="33">
                  <c:v>45964</c:v>
                </c:pt>
                <c:pt idx="34">
                  <c:v>45965</c:v>
                </c:pt>
                <c:pt idx="35">
                  <c:v>45966</c:v>
                </c:pt>
                <c:pt idx="36">
                  <c:v>45967</c:v>
                </c:pt>
                <c:pt idx="37">
                  <c:v>45968</c:v>
                </c:pt>
                <c:pt idx="38">
                  <c:v>45969</c:v>
                </c:pt>
                <c:pt idx="39">
                  <c:v>45970</c:v>
                </c:pt>
                <c:pt idx="40">
                  <c:v>45971</c:v>
                </c:pt>
                <c:pt idx="41">
                  <c:v>45972</c:v>
                </c:pt>
                <c:pt idx="42">
                  <c:v>45973</c:v>
                </c:pt>
                <c:pt idx="43">
                  <c:v>45974</c:v>
                </c:pt>
                <c:pt idx="44">
                  <c:v>45975</c:v>
                </c:pt>
                <c:pt idx="45">
                  <c:v>45976</c:v>
                </c:pt>
                <c:pt idx="46">
                  <c:v>45977</c:v>
                </c:pt>
                <c:pt idx="47">
                  <c:v>45978</c:v>
                </c:pt>
                <c:pt idx="48">
                  <c:v>45979</c:v>
                </c:pt>
                <c:pt idx="49">
                  <c:v>45980</c:v>
                </c:pt>
                <c:pt idx="50">
                  <c:v>45981</c:v>
                </c:pt>
                <c:pt idx="51">
                  <c:v>45982</c:v>
                </c:pt>
                <c:pt idx="52">
                  <c:v>45983</c:v>
                </c:pt>
                <c:pt idx="53">
                  <c:v>45984</c:v>
                </c:pt>
                <c:pt idx="54">
                  <c:v>45985</c:v>
                </c:pt>
                <c:pt idx="55">
                  <c:v>45986</c:v>
                </c:pt>
                <c:pt idx="56">
                  <c:v>45987</c:v>
                </c:pt>
                <c:pt idx="57">
                  <c:v>45988</c:v>
                </c:pt>
                <c:pt idx="58">
                  <c:v>45989</c:v>
                </c:pt>
                <c:pt idx="59">
                  <c:v>45990</c:v>
                </c:pt>
                <c:pt idx="60">
                  <c:v>45991</c:v>
                </c:pt>
                <c:pt idx="61">
                  <c:v>45992</c:v>
                </c:pt>
                <c:pt idx="62">
                  <c:v>45993</c:v>
                </c:pt>
                <c:pt idx="63">
                  <c:v>45994</c:v>
                </c:pt>
                <c:pt idx="64">
                  <c:v>45995</c:v>
                </c:pt>
                <c:pt idx="65">
                  <c:v>45996</c:v>
                </c:pt>
                <c:pt idx="66">
                  <c:v>45997</c:v>
                </c:pt>
                <c:pt idx="67">
                  <c:v>45998</c:v>
                </c:pt>
                <c:pt idx="68">
                  <c:v>45999</c:v>
                </c:pt>
                <c:pt idx="69">
                  <c:v>46000</c:v>
                </c:pt>
                <c:pt idx="70">
                  <c:v>46001</c:v>
                </c:pt>
                <c:pt idx="71">
                  <c:v>46002</c:v>
                </c:pt>
                <c:pt idx="72">
                  <c:v>46003</c:v>
                </c:pt>
                <c:pt idx="73">
                  <c:v>46004</c:v>
                </c:pt>
                <c:pt idx="74">
                  <c:v>46005</c:v>
                </c:pt>
                <c:pt idx="75">
                  <c:v>46006</c:v>
                </c:pt>
                <c:pt idx="76">
                  <c:v>46007</c:v>
                </c:pt>
                <c:pt idx="77">
                  <c:v>46008</c:v>
                </c:pt>
                <c:pt idx="78">
                  <c:v>46009</c:v>
                </c:pt>
                <c:pt idx="79">
                  <c:v>46010</c:v>
                </c:pt>
                <c:pt idx="80">
                  <c:v>46011</c:v>
                </c:pt>
                <c:pt idx="81">
                  <c:v>46012</c:v>
                </c:pt>
                <c:pt idx="82">
                  <c:v>46013</c:v>
                </c:pt>
                <c:pt idx="83">
                  <c:v>46014</c:v>
                </c:pt>
                <c:pt idx="84">
                  <c:v>46015</c:v>
                </c:pt>
                <c:pt idx="85">
                  <c:v>46016</c:v>
                </c:pt>
                <c:pt idx="86">
                  <c:v>46017</c:v>
                </c:pt>
                <c:pt idx="87">
                  <c:v>46018</c:v>
                </c:pt>
                <c:pt idx="88">
                  <c:v>46019</c:v>
                </c:pt>
                <c:pt idx="89">
                  <c:v>46020</c:v>
                </c:pt>
                <c:pt idx="90">
                  <c:v>46021</c:v>
                </c:pt>
                <c:pt idx="91">
                  <c:v>46022</c:v>
                </c:pt>
                <c:pt idx="92">
                  <c:v>46023</c:v>
                </c:pt>
                <c:pt idx="93">
                  <c:v>46024</c:v>
                </c:pt>
                <c:pt idx="94">
                  <c:v>46025</c:v>
                </c:pt>
                <c:pt idx="95">
                  <c:v>46026</c:v>
                </c:pt>
                <c:pt idx="96">
                  <c:v>46027</c:v>
                </c:pt>
                <c:pt idx="97">
                  <c:v>46028</c:v>
                </c:pt>
                <c:pt idx="98">
                  <c:v>46029</c:v>
                </c:pt>
                <c:pt idx="99">
                  <c:v>46030</c:v>
                </c:pt>
                <c:pt idx="100">
                  <c:v>46031</c:v>
                </c:pt>
                <c:pt idx="101">
                  <c:v>46032</c:v>
                </c:pt>
                <c:pt idx="102">
                  <c:v>46033</c:v>
                </c:pt>
                <c:pt idx="103">
                  <c:v>46034</c:v>
                </c:pt>
                <c:pt idx="104">
                  <c:v>46035</c:v>
                </c:pt>
                <c:pt idx="105">
                  <c:v>46036</c:v>
                </c:pt>
                <c:pt idx="106">
                  <c:v>46037</c:v>
                </c:pt>
                <c:pt idx="107">
                  <c:v>46038</c:v>
                </c:pt>
                <c:pt idx="108">
                  <c:v>46039</c:v>
                </c:pt>
                <c:pt idx="109">
                  <c:v>46040</c:v>
                </c:pt>
                <c:pt idx="110">
                  <c:v>46041</c:v>
                </c:pt>
                <c:pt idx="111">
                  <c:v>46042</c:v>
                </c:pt>
                <c:pt idx="112">
                  <c:v>46043</c:v>
                </c:pt>
                <c:pt idx="113">
                  <c:v>46044</c:v>
                </c:pt>
                <c:pt idx="114">
                  <c:v>46045</c:v>
                </c:pt>
                <c:pt idx="115">
                  <c:v>46046</c:v>
                </c:pt>
                <c:pt idx="116">
                  <c:v>46047</c:v>
                </c:pt>
                <c:pt idx="117">
                  <c:v>46048</c:v>
                </c:pt>
                <c:pt idx="118">
                  <c:v>46049</c:v>
                </c:pt>
                <c:pt idx="119">
                  <c:v>46050</c:v>
                </c:pt>
                <c:pt idx="120">
                  <c:v>46051</c:v>
                </c:pt>
                <c:pt idx="121">
                  <c:v>46052</c:v>
                </c:pt>
                <c:pt idx="122">
                  <c:v>46053</c:v>
                </c:pt>
                <c:pt idx="123">
                  <c:v>46054</c:v>
                </c:pt>
                <c:pt idx="124">
                  <c:v>46055</c:v>
                </c:pt>
                <c:pt idx="125">
                  <c:v>46056</c:v>
                </c:pt>
                <c:pt idx="126">
                  <c:v>46057</c:v>
                </c:pt>
                <c:pt idx="127">
                  <c:v>46058</c:v>
                </c:pt>
                <c:pt idx="128">
                  <c:v>46059</c:v>
                </c:pt>
                <c:pt idx="129">
                  <c:v>46060</c:v>
                </c:pt>
                <c:pt idx="130">
                  <c:v>46061</c:v>
                </c:pt>
                <c:pt idx="131">
                  <c:v>46062</c:v>
                </c:pt>
                <c:pt idx="132">
                  <c:v>46063</c:v>
                </c:pt>
                <c:pt idx="133">
                  <c:v>46064</c:v>
                </c:pt>
                <c:pt idx="134">
                  <c:v>46065</c:v>
                </c:pt>
                <c:pt idx="135">
                  <c:v>46066</c:v>
                </c:pt>
                <c:pt idx="136">
                  <c:v>46067</c:v>
                </c:pt>
                <c:pt idx="137">
                  <c:v>46068</c:v>
                </c:pt>
                <c:pt idx="138">
                  <c:v>46069</c:v>
                </c:pt>
                <c:pt idx="139">
                  <c:v>46070</c:v>
                </c:pt>
                <c:pt idx="140">
                  <c:v>46071</c:v>
                </c:pt>
                <c:pt idx="141">
                  <c:v>46072</c:v>
                </c:pt>
                <c:pt idx="142">
                  <c:v>46073</c:v>
                </c:pt>
                <c:pt idx="143">
                  <c:v>46074</c:v>
                </c:pt>
                <c:pt idx="144">
                  <c:v>46075</c:v>
                </c:pt>
                <c:pt idx="145">
                  <c:v>46076</c:v>
                </c:pt>
                <c:pt idx="146">
                  <c:v>46077</c:v>
                </c:pt>
                <c:pt idx="147">
                  <c:v>46078</c:v>
                </c:pt>
                <c:pt idx="148">
                  <c:v>46079</c:v>
                </c:pt>
                <c:pt idx="149">
                  <c:v>46080</c:v>
                </c:pt>
                <c:pt idx="150">
                  <c:v>46081</c:v>
                </c:pt>
                <c:pt idx="151">
                  <c:v>46082</c:v>
                </c:pt>
                <c:pt idx="152">
                  <c:v>46083</c:v>
                </c:pt>
                <c:pt idx="153">
                  <c:v>46084</c:v>
                </c:pt>
                <c:pt idx="154">
                  <c:v>46085</c:v>
                </c:pt>
                <c:pt idx="155">
                  <c:v>46086</c:v>
                </c:pt>
                <c:pt idx="156">
                  <c:v>46087</c:v>
                </c:pt>
                <c:pt idx="157">
                  <c:v>46088</c:v>
                </c:pt>
                <c:pt idx="158">
                  <c:v>46089</c:v>
                </c:pt>
                <c:pt idx="159">
                  <c:v>46090</c:v>
                </c:pt>
                <c:pt idx="160">
                  <c:v>46091</c:v>
                </c:pt>
                <c:pt idx="161">
                  <c:v>46092</c:v>
                </c:pt>
                <c:pt idx="162">
                  <c:v>46093</c:v>
                </c:pt>
                <c:pt idx="163">
                  <c:v>46094</c:v>
                </c:pt>
                <c:pt idx="164">
                  <c:v>46095</c:v>
                </c:pt>
                <c:pt idx="165">
                  <c:v>46096</c:v>
                </c:pt>
                <c:pt idx="166">
                  <c:v>46097</c:v>
                </c:pt>
                <c:pt idx="167">
                  <c:v>46098</c:v>
                </c:pt>
                <c:pt idx="168">
                  <c:v>46099</c:v>
                </c:pt>
                <c:pt idx="169">
                  <c:v>46100</c:v>
                </c:pt>
                <c:pt idx="170">
                  <c:v>46101</c:v>
                </c:pt>
                <c:pt idx="171">
                  <c:v>46102</c:v>
                </c:pt>
                <c:pt idx="172">
                  <c:v>46103</c:v>
                </c:pt>
                <c:pt idx="173">
                  <c:v>46104</c:v>
                </c:pt>
                <c:pt idx="174">
                  <c:v>46105</c:v>
                </c:pt>
                <c:pt idx="175">
                  <c:v>46106</c:v>
                </c:pt>
                <c:pt idx="176">
                  <c:v>46107</c:v>
                </c:pt>
                <c:pt idx="177">
                  <c:v>46108</c:v>
                </c:pt>
                <c:pt idx="178">
                  <c:v>46109</c:v>
                </c:pt>
                <c:pt idx="179">
                  <c:v>46110</c:v>
                </c:pt>
                <c:pt idx="180">
                  <c:v>46111</c:v>
                </c:pt>
                <c:pt idx="181">
                  <c:v>46112</c:v>
                </c:pt>
                <c:pt idx="182">
                  <c:v>46113</c:v>
                </c:pt>
                <c:pt idx="183">
                  <c:v>46114</c:v>
                </c:pt>
                <c:pt idx="184">
                  <c:v>46115</c:v>
                </c:pt>
                <c:pt idx="185">
                  <c:v>46116</c:v>
                </c:pt>
                <c:pt idx="186">
                  <c:v>46117</c:v>
                </c:pt>
                <c:pt idx="187">
                  <c:v>46118</c:v>
                </c:pt>
                <c:pt idx="188">
                  <c:v>46119</c:v>
                </c:pt>
                <c:pt idx="189">
                  <c:v>46120</c:v>
                </c:pt>
                <c:pt idx="190">
                  <c:v>46121</c:v>
                </c:pt>
                <c:pt idx="191">
                  <c:v>46122</c:v>
                </c:pt>
                <c:pt idx="192">
                  <c:v>46123</c:v>
                </c:pt>
                <c:pt idx="193">
                  <c:v>46124</c:v>
                </c:pt>
                <c:pt idx="194">
                  <c:v>46125</c:v>
                </c:pt>
                <c:pt idx="195">
                  <c:v>46126</c:v>
                </c:pt>
                <c:pt idx="196">
                  <c:v>46127</c:v>
                </c:pt>
                <c:pt idx="197">
                  <c:v>46128</c:v>
                </c:pt>
                <c:pt idx="198">
                  <c:v>46129</c:v>
                </c:pt>
                <c:pt idx="199">
                  <c:v>46130</c:v>
                </c:pt>
                <c:pt idx="200">
                  <c:v>46131</c:v>
                </c:pt>
                <c:pt idx="201">
                  <c:v>46132</c:v>
                </c:pt>
                <c:pt idx="202">
                  <c:v>46133</c:v>
                </c:pt>
                <c:pt idx="203">
                  <c:v>46134</c:v>
                </c:pt>
                <c:pt idx="204">
                  <c:v>46135</c:v>
                </c:pt>
                <c:pt idx="205">
                  <c:v>46136</c:v>
                </c:pt>
                <c:pt idx="206">
                  <c:v>46137</c:v>
                </c:pt>
                <c:pt idx="207">
                  <c:v>46138</c:v>
                </c:pt>
                <c:pt idx="208">
                  <c:v>46139</c:v>
                </c:pt>
                <c:pt idx="209">
                  <c:v>46140</c:v>
                </c:pt>
                <c:pt idx="210">
                  <c:v>46141</c:v>
                </c:pt>
                <c:pt idx="211">
                  <c:v>46142</c:v>
                </c:pt>
                <c:pt idx="212">
                  <c:v>46143</c:v>
                </c:pt>
                <c:pt idx="213">
                  <c:v>46144</c:v>
                </c:pt>
                <c:pt idx="214">
                  <c:v>46145</c:v>
                </c:pt>
                <c:pt idx="215">
                  <c:v>46146</c:v>
                </c:pt>
                <c:pt idx="216">
                  <c:v>46147</c:v>
                </c:pt>
                <c:pt idx="217">
                  <c:v>46148</c:v>
                </c:pt>
                <c:pt idx="218">
                  <c:v>46149</c:v>
                </c:pt>
                <c:pt idx="219">
                  <c:v>46150</c:v>
                </c:pt>
                <c:pt idx="220">
                  <c:v>46151</c:v>
                </c:pt>
                <c:pt idx="221">
                  <c:v>46152</c:v>
                </c:pt>
                <c:pt idx="222">
                  <c:v>46153</c:v>
                </c:pt>
                <c:pt idx="223">
                  <c:v>46154</c:v>
                </c:pt>
                <c:pt idx="224">
                  <c:v>46155</c:v>
                </c:pt>
                <c:pt idx="225">
                  <c:v>46156</c:v>
                </c:pt>
                <c:pt idx="226">
                  <c:v>46157</c:v>
                </c:pt>
                <c:pt idx="227">
                  <c:v>46158</c:v>
                </c:pt>
                <c:pt idx="228">
                  <c:v>46159</c:v>
                </c:pt>
                <c:pt idx="229">
                  <c:v>46160</c:v>
                </c:pt>
                <c:pt idx="230">
                  <c:v>46161</c:v>
                </c:pt>
                <c:pt idx="231">
                  <c:v>46162</c:v>
                </c:pt>
                <c:pt idx="232">
                  <c:v>46163</c:v>
                </c:pt>
                <c:pt idx="233">
                  <c:v>46164</c:v>
                </c:pt>
                <c:pt idx="234">
                  <c:v>46165</c:v>
                </c:pt>
                <c:pt idx="235">
                  <c:v>46166</c:v>
                </c:pt>
                <c:pt idx="236">
                  <c:v>46167</c:v>
                </c:pt>
                <c:pt idx="237">
                  <c:v>46168</c:v>
                </c:pt>
                <c:pt idx="238">
                  <c:v>46169</c:v>
                </c:pt>
                <c:pt idx="239">
                  <c:v>46170</c:v>
                </c:pt>
                <c:pt idx="240">
                  <c:v>46171</c:v>
                </c:pt>
                <c:pt idx="241">
                  <c:v>46172</c:v>
                </c:pt>
                <c:pt idx="242">
                  <c:v>46173</c:v>
                </c:pt>
                <c:pt idx="243">
                  <c:v>46174</c:v>
                </c:pt>
                <c:pt idx="244">
                  <c:v>46175</c:v>
                </c:pt>
                <c:pt idx="245">
                  <c:v>46176</c:v>
                </c:pt>
                <c:pt idx="246">
                  <c:v>46177</c:v>
                </c:pt>
                <c:pt idx="247">
                  <c:v>46178</c:v>
                </c:pt>
                <c:pt idx="248">
                  <c:v>46179</c:v>
                </c:pt>
                <c:pt idx="249">
                  <c:v>46180</c:v>
                </c:pt>
                <c:pt idx="250">
                  <c:v>46181</c:v>
                </c:pt>
                <c:pt idx="251">
                  <c:v>46182</c:v>
                </c:pt>
                <c:pt idx="252">
                  <c:v>46183</c:v>
                </c:pt>
                <c:pt idx="253">
                  <c:v>46184</c:v>
                </c:pt>
                <c:pt idx="254">
                  <c:v>46185</c:v>
                </c:pt>
                <c:pt idx="255">
                  <c:v>46186</c:v>
                </c:pt>
                <c:pt idx="256">
                  <c:v>46187</c:v>
                </c:pt>
                <c:pt idx="257">
                  <c:v>46188</c:v>
                </c:pt>
                <c:pt idx="258">
                  <c:v>46189</c:v>
                </c:pt>
                <c:pt idx="259">
                  <c:v>46190</c:v>
                </c:pt>
                <c:pt idx="260">
                  <c:v>46191</c:v>
                </c:pt>
                <c:pt idx="261">
                  <c:v>46192</c:v>
                </c:pt>
                <c:pt idx="262">
                  <c:v>46193</c:v>
                </c:pt>
                <c:pt idx="263">
                  <c:v>46194</c:v>
                </c:pt>
                <c:pt idx="264">
                  <c:v>46195</c:v>
                </c:pt>
                <c:pt idx="265">
                  <c:v>46196</c:v>
                </c:pt>
                <c:pt idx="266">
                  <c:v>46197</c:v>
                </c:pt>
                <c:pt idx="267">
                  <c:v>46198</c:v>
                </c:pt>
                <c:pt idx="268">
                  <c:v>46199</c:v>
                </c:pt>
                <c:pt idx="269">
                  <c:v>46200</c:v>
                </c:pt>
                <c:pt idx="270">
                  <c:v>46201</c:v>
                </c:pt>
                <c:pt idx="271">
                  <c:v>46202</c:v>
                </c:pt>
                <c:pt idx="272">
                  <c:v>46203</c:v>
                </c:pt>
                <c:pt idx="273">
                  <c:v>46204</c:v>
                </c:pt>
                <c:pt idx="274">
                  <c:v>46205</c:v>
                </c:pt>
                <c:pt idx="275">
                  <c:v>46206</c:v>
                </c:pt>
                <c:pt idx="276">
                  <c:v>46207</c:v>
                </c:pt>
                <c:pt idx="277">
                  <c:v>46208</c:v>
                </c:pt>
                <c:pt idx="278">
                  <c:v>46209</c:v>
                </c:pt>
                <c:pt idx="279">
                  <c:v>46210</c:v>
                </c:pt>
                <c:pt idx="280">
                  <c:v>46211</c:v>
                </c:pt>
                <c:pt idx="281">
                  <c:v>46212</c:v>
                </c:pt>
                <c:pt idx="282">
                  <c:v>46213</c:v>
                </c:pt>
                <c:pt idx="283">
                  <c:v>46214</c:v>
                </c:pt>
                <c:pt idx="284">
                  <c:v>46215</c:v>
                </c:pt>
                <c:pt idx="285">
                  <c:v>46216</c:v>
                </c:pt>
                <c:pt idx="286">
                  <c:v>46217</c:v>
                </c:pt>
                <c:pt idx="287">
                  <c:v>46218</c:v>
                </c:pt>
                <c:pt idx="288">
                  <c:v>46219</c:v>
                </c:pt>
                <c:pt idx="289">
                  <c:v>46220</c:v>
                </c:pt>
                <c:pt idx="290">
                  <c:v>46221</c:v>
                </c:pt>
                <c:pt idx="291">
                  <c:v>46222</c:v>
                </c:pt>
                <c:pt idx="292">
                  <c:v>46223</c:v>
                </c:pt>
                <c:pt idx="293">
                  <c:v>46224</c:v>
                </c:pt>
                <c:pt idx="294">
                  <c:v>46225</c:v>
                </c:pt>
                <c:pt idx="295">
                  <c:v>46226</c:v>
                </c:pt>
                <c:pt idx="296">
                  <c:v>46227</c:v>
                </c:pt>
                <c:pt idx="297">
                  <c:v>46228</c:v>
                </c:pt>
                <c:pt idx="298">
                  <c:v>46229</c:v>
                </c:pt>
                <c:pt idx="299">
                  <c:v>46230</c:v>
                </c:pt>
                <c:pt idx="300">
                  <c:v>46231</c:v>
                </c:pt>
                <c:pt idx="301">
                  <c:v>46232</c:v>
                </c:pt>
                <c:pt idx="302">
                  <c:v>46233</c:v>
                </c:pt>
                <c:pt idx="303">
                  <c:v>46234</c:v>
                </c:pt>
                <c:pt idx="304">
                  <c:v>46235</c:v>
                </c:pt>
                <c:pt idx="305">
                  <c:v>46236</c:v>
                </c:pt>
                <c:pt idx="306">
                  <c:v>46237</c:v>
                </c:pt>
                <c:pt idx="307">
                  <c:v>46238</c:v>
                </c:pt>
                <c:pt idx="308">
                  <c:v>46239</c:v>
                </c:pt>
                <c:pt idx="309">
                  <c:v>46240</c:v>
                </c:pt>
                <c:pt idx="310">
                  <c:v>46241</c:v>
                </c:pt>
                <c:pt idx="311">
                  <c:v>46242</c:v>
                </c:pt>
                <c:pt idx="312">
                  <c:v>46243</c:v>
                </c:pt>
                <c:pt idx="313">
                  <c:v>46244</c:v>
                </c:pt>
                <c:pt idx="314">
                  <c:v>46245</c:v>
                </c:pt>
                <c:pt idx="315">
                  <c:v>46246</c:v>
                </c:pt>
                <c:pt idx="316">
                  <c:v>46247</c:v>
                </c:pt>
                <c:pt idx="317">
                  <c:v>46248</c:v>
                </c:pt>
                <c:pt idx="318">
                  <c:v>46249</c:v>
                </c:pt>
                <c:pt idx="319">
                  <c:v>46250</c:v>
                </c:pt>
                <c:pt idx="320">
                  <c:v>46251</c:v>
                </c:pt>
                <c:pt idx="321">
                  <c:v>46252</c:v>
                </c:pt>
                <c:pt idx="322">
                  <c:v>46253</c:v>
                </c:pt>
                <c:pt idx="323">
                  <c:v>46254</c:v>
                </c:pt>
                <c:pt idx="324">
                  <c:v>46255</c:v>
                </c:pt>
                <c:pt idx="325">
                  <c:v>46256</c:v>
                </c:pt>
                <c:pt idx="326">
                  <c:v>46257</c:v>
                </c:pt>
                <c:pt idx="327">
                  <c:v>46258</c:v>
                </c:pt>
                <c:pt idx="328">
                  <c:v>46259</c:v>
                </c:pt>
                <c:pt idx="329">
                  <c:v>46260</c:v>
                </c:pt>
                <c:pt idx="330">
                  <c:v>46261</c:v>
                </c:pt>
                <c:pt idx="331">
                  <c:v>46262</c:v>
                </c:pt>
                <c:pt idx="332">
                  <c:v>46263</c:v>
                </c:pt>
                <c:pt idx="333">
                  <c:v>46264</c:v>
                </c:pt>
                <c:pt idx="334">
                  <c:v>46265</c:v>
                </c:pt>
                <c:pt idx="335">
                  <c:v>46266</c:v>
                </c:pt>
                <c:pt idx="336">
                  <c:v>46267</c:v>
                </c:pt>
                <c:pt idx="337">
                  <c:v>46268</c:v>
                </c:pt>
                <c:pt idx="338">
                  <c:v>46269</c:v>
                </c:pt>
                <c:pt idx="339">
                  <c:v>46270</c:v>
                </c:pt>
                <c:pt idx="340">
                  <c:v>46271</c:v>
                </c:pt>
                <c:pt idx="341">
                  <c:v>46272</c:v>
                </c:pt>
                <c:pt idx="342">
                  <c:v>46273</c:v>
                </c:pt>
                <c:pt idx="343">
                  <c:v>46274</c:v>
                </c:pt>
                <c:pt idx="344">
                  <c:v>46275</c:v>
                </c:pt>
                <c:pt idx="345">
                  <c:v>46276</c:v>
                </c:pt>
                <c:pt idx="346">
                  <c:v>46277</c:v>
                </c:pt>
                <c:pt idx="347">
                  <c:v>46278</c:v>
                </c:pt>
                <c:pt idx="348">
                  <c:v>46279</c:v>
                </c:pt>
                <c:pt idx="349">
                  <c:v>46280</c:v>
                </c:pt>
                <c:pt idx="350">
                  <c:v>46281</c:v>
                </c:pt>
                <c:pt idx="351">
                  <c:v>46282</c:v>
                </c:pt>
                <c:pt idx="352">
                  <c:v>46283</c:v>
                </c:pt>
                <c:pt idx="353">
                  <c:v>46284</c:v>
                </c:pt>
                <c:pt idx="354">
                  <c:v>46285</c:v>
                </c:pt>
                <c:pt idx="355">
                  <c:v>46286</c:v>
                </c:pt>
                <c:pt idx="356">
                  <c:v>46287</c:v>
                </c:pt>
                <c:pt idx="357">
                  <c:v>46288</c:v>
                </c:pt>
                <c:pt idx="358">
                  <c:v>46289</c:v>
                </c:pt>
                <c:pt idx="359">
                  <c:v>46290</c:v>
                </c:pt>
                <c:pt idx="360">
                  <c:v>46291</c:v>
                </c:pt>
                <c:pt idx="361">
                  <c:v>46292</c:v>
                </c:pt>
                <c:pt idx="362">
                  <c:v>46293</c:v>
                </c:pt>
                <c:pt idx="363">
                  <c:v>46294</c:v>
                </c:pt>
                <c:pt idx="364">
                  <c:v>46295</c:v>
                </c:pt>
              </c:numCache>
            </c:numRef>
          </c:cat>
          <c:val>
            <c:numRef>
              <c:f>'Sheet2 (2026)'!#REF!</c:f>
              <c:numCache>
                <c:formatCode>General</c:formatCode>
                <c:ptCount val="1"/>
                <c:pt idx="0">
                  <c:v>1</c:v>
                </c:pt>
              </c:numCache>
            </c:numRef>
          </c:val>
          <c:extLst>
            <c:ext xmlns:c16="http://schemas.microsoft.com/office/drawing/2014/chart" uri="{C3380CC4-5D6E-409C-BE32-E72D297353CC}">
              <c16:uniqueId val="{00000001-EE84-45A3-9D44-4D46C3B6760A}"/>
            </c:ext>
          </c:extLst>
        </c:ser>
        <c:ser>
          <c:idx val="4"/>
          <c:order val="6"/>
          <c:tx>
            <c:v>fill low</c:v>
          </c:tx>
          <c:spPr>
            <a:solidFill>
              <a:schemeClr val="bg1"/>
            </a:solidFill>
            <a:ln w="19050">
              <a:solidFill>
                <a:schemeClr val="tx1"/>
              </a:solidFill>
            </a:ln>
            <a:effectLst/>
          </c:spPr>
          <c:cat>
            <c:numRef>
              <c:f>'Sheet2 (2026)'!$A$2:$A$366</c:f>
              <c:numCache>
                <c:formatCode>m/d/yyyy</c:formatCode>
                <c:ptCount val="365"/>
                <c:pt idx="0">
                  <c:v>45931</c:v>
                </c:pt>
                <c:pt idx="1">
                  <c:v>45932</c:v>
                </c:pt>
                <c:pt idx="2">
                  <c:v>45933</c:v>
                </c:pt>
                <c:pt idx="3">
                  <c:v>45934</c:v>
                </c:pt>
                <c:pt idx="4">
                  <c:v>45935</c:v>
                </c:pt>
                <c:pt idx="5">
                  <c:v>45936</c:v>
                </c:pt>
                <c:pt idx="6">
                  <c:v>45937</c:v>
                </c:pt>
                <c:pt idx="7">
                  <c:v>45938</c:v>
                </c:pt>
                <c:pt idx="8">
                  <c:v>45939</c:v>
                </c:pt>
                <c:pt idx="9">
                  <c:v>45940</c:v>
                </c:pt>
                <c:pt idx="10">
                  <c:v>45941</c:v>
                </c:pt>
                <c:pt idx="11">
                  <c:v>45942</c:v>
                </c:pt>
                <c:pt idx="12">
                  <c:v>45943</c:v>
                </c:pt>
                <c:pt idx="13">
                  <c:v>45944</c:v>
                </c:pt>
                <c:pt idx="14">
                  <c:v>45945</c:v>
                </c:pt>
                <c:pt idx="15">
                  <c:v>45946</c:v>
                </c:pt>
                <c:pt idx="16">
                  <c:v>45947</c:v>
                </c:pt>
                <c:pt idx="17">
                  <c:v>45948</c:v>
                </c:pt>
                <c:pt idx="18">
                  <c:v>45949</c:v>
                </c:pt>
                <c:pt idx="19">
                  <c:v>45950</c:v>
                </c:pt>
                <c:pt idx="20">
                  <c:v>45951</c:v>
                </c:pt>
                <c:pt idx="21">
                  <c:v>45952</c:v>
                </c:pt>
                <c:pt idx="22">
                  <c:v>45953</c:v>
                </c:pt>
                <c:pt idx="23">
                  <c:v>45954</c:v>
                </c:pt>
                <c:pt idx="24">
                  <c:v>45955</c:v>
                </c:pt>
                <c:pt idx="25">
                  <c:v>45956</c:v>
                </c:pt>
                <c:pt idx="26">
                  <c:v>45957</c:v>
                </c:pt>
                <c:pt idx="27">
                  <c:v>45958</c:v>
                </c:pt>
                <c:pt idx="28">
                  <c:v>45959</c:v>
                </c:pt>
                <c:pt idx="29">
                  <c:v>45960</c:v>
                </c:pt>
                <c:pt idx="30">
                  <c:v>45961</c:v>
                </c:pt>
                <c:pt idx="31">
                  <c:v>45962</c:v>
                </c:pt>
                <c:pt idx="32">
                  <c:v>45963</c:v>
                </c:pt>
                <c:pt idx="33">
                  <c:v>45964</c:v>
                </c:pt>
                <c:pt idx="34">
                  <c:v>45965</c:v>
                </c:pt>
                <c:pt idx="35">
                  <c:v>45966</c:v>
                </c:pt>
                <c:pt idx="36">
                  <c:v>45967</c:v>
                </c:pt>
                <c:pt idx="37">
                  <c:v>45968</c:v>
                </c:pt>
                <c:pt idx="38">
                  <c:v>45969</c:v>
                </c:pt>
                <c:pt idx="39">
                  <c:v>45970</c:v>
                </c:pt>
                <c:pt idx="40">
                  <c:v>45971</c:v>
                </c:pt>
                <c:pt idx="41">
                  <c:v>45972</c:v>
                </c:pt>
                <c:pt idx="42">
                  <c:v>45973</c:v>
                </c:pt>
                <c:pt idx="43">
                  <c:v>45974</c:v>
                </c:pt>
                <c:pt idx="44">
                  <c:v>45975</c:v>
                </c:pt>
                <c:pt idx="45">
                  <c:v>45976</c:v>
                </c:pt>
                <c:pt idx="46">
                  <c:v>45977</c:v>
                </c:pt>
                <c:pt idx="47">
                  <c:v>45978</c:v>
                </c:pt>
                <c:pt idx="48">
                  <c:v>45979</c:v>
                </c:pt>
                <c:pt idx="49">
                  <c:v>45980</c:v>
                </c:pt>
                <c:pt idx="50">
                  <c:v>45981</c:v>
                </c:pt>
                <c:pt idx="51">
                  <c:v>45982</c:v>
                </c:pt>
                <c:pt idx="52">
                  <c:v>45983</c:v>
                </c:pt>
                <c:pt idx="53">
                  <c:v>45984</c:v>
                </c:pt>
                <c:pt idx="54">
                  <c:v>45985</c:v>
                </c:pt>
                <c:pt idx="55">
                  <c:v>45986</c:v>
                </c:pt>
                <c:pt idx="56">
                  <c:v>45987</c:v>
                </c:pt>
                <c:pt idx="57">
                  <c:v>45988</c:v>
                </c:pt>
                <c:pt idx="58">
                  <c:v>45989</c:v>
                </c:pt>
                <c:pt idx="59">
                  <c:v>45990</c:v>
                </c:pt>
                <c:pt idx="60">
                  <c:v>45991</c:v>
                </c:pt>
                <c:pt idx="61">
                  <c:v>45992</c:v>
                </c:pt>
                <c:pt idx="62">
                  <c:v>45993</c:v>
                </c:pt>
                <c:pt idx="63">
                  <c:v>45994</c:v>
                </c:pt>
                <c:pt idx="64">
                  <c:v>45995</c:v>
                </c:pt>
                <c:pt idx="65">
                  <c:v>45996</c:v>
                </c:pt>
                <c:pt idx="66">
                  <c:v>45997</c:v>
                </c:pt>
                <c:pt idx="67">
                  <c:v>45998</c:v>
                </c:pt>
                <c:pt idx="68">
                  <c:v>45999</c:v>
                </c:pt>
                <c:pt idx="69">
                  <c:v>46000</c:v>
                </c:pt>
                <c:pt idx="70">
                  <c:v>46001</c:v>
                </c:pt>
                <c:pt idx="71">
                  <c:v>46002</c:v>
                </c:pt>
                <c:pt idx="72">
                  <c:v>46003</c:v>
                </c:pt>
                <c:pt idx="73">
                  <c:v>46004</c:v>
                </c:pt>
                <c:pt idx="74">
                  <c:v>46005</c:v>
                </c:pt>
                <c:pt idx="75">
                  <c:v>46006</c:v>
                </c:pt>
                <c:pt idx="76">
                  <c:v>46007</c:v>
                </c:pt>
                <c:pt idx="77">
                  <c:v>46008</c:v>
                </c:pt>
                <c:pt idx="78">
                  <c:v>46009</c:v>
                </c:pt>
                <c:pt idx="79">
                  <c:v>46010</c:v>
                </c:pt>
                <c:pt idx="80">
                  <c:v>46011</c:v>
                </c:pt>
                <c:pt idx="81">
                  <c:v>46012</c:v>
                </c:pt>
                <c:pt idx="82">
                  <c:v>46013</c:v>
                </c:pt>
                <c:pt idx="83">
                  <c:v>46014</c:v>
                </c:pt>
                <c:pt idx="84">
                  <c:v>46015</c:v>
                </c:pt>
                <c:pt idx="85">
                  <c:v>46016</c:v>
                </c:pt>
                <c:pt idx="86">
                  <c:v>46017</c:v>
                </c:pt>
                <c:pt idx="87">
                  <c:v>46018</c:v>
                </c:pt>
                <c:pt idx="88">
                  <c:v>46019</c:v>
                </c:pt>
                <c:pt idx="89">
                  <c:v>46020</c:v>
                </c:pt>
                <c:pt idx="90">
                  <c:v>46021</c:v>
                </c:pt>
                <c:pt idx="91">
                  <c:v>46022</c:v>
                </c:pt>
                <c:pt idx="92">
                  <c:v>46023</c:v>
                </c:pt>
                <c:pt idx="93">
                  <c:v>46024</c:v>
                </c:pt>
                <c:pt idx="94">
                  <c:v>46025</c:v>
                </c:pt>
                <c:pt idx="95">
                  <c:v>46026</c:v>
                </c:pt>
                <c:pt idx="96">
                  <c:v>46027</c:v>
                </c:pt>
                <c:pt idx="97">
                  <c:v>46028</c:v>
                </c:pt>
                <c:pt idx="98">
                  <c:v>46029</c:v>
                </c:pt>
                <c:pt idx="99">
                  <c:v>46030</c:v>
                </c:pt>
                <c:pt idx="100">
                  <c:v>46031</c:v>
                </c:pt>
                <c:pt idx="101">
                  <c:v>46032</c:v>
                </c:pt>
                <c:pt idx="102">
                  <c:v>46033</c:v>
                </c:pt>
                <c:pt idx="103">
                  <c:v>46034</c:v>
                </c:pt>
                <c:pt idx="104">
                  <c:v>46035</c:v>
                </c:pt>
                <c:pt idx="105">
                  <c:v>46036</c:v>
                </c:pt>
                <c:pt idx="106">
                  <c:v>46037</c:v>
                </c:pt>
                <c:pt idx="107">
                  <c:v>46038</c:v>
                </c:pt>
                <c:pt idx="108">
                  <c:v>46039</c:v>
                </c:pt>
                <c:pt idx="109">
                  <c:v>46040</c:v>
                </c:pt>
                <c:pt idx="110">
                  <c:v>46041</c:v>
                </c:pt>
                <c:pt idx="111">
                  <c:v>46042</c:v>
                </c:pt>
                <c:pt idx="112">
                  <c:v>46043</c:v>
                </c:pt>
                <c:pt idx="113">
                  <c:v>46044</c:v>
                </c:pt>
                <c:pt idx="114">
                  <c:v>46045</c:v>
                </c:pt>
                <c:pt idx="115">
                  <c:v>46046</c:v>
                </c:pt>
                <c:pt idx="116">
                  <c:v>46047</c:v>
                </c:pt>
                <c:pt idx="117">
                  <c:v>46048</c:v>
                </c:pt>
                <c:pt idx="118">
                  <c:v>46049</c:v>
                </c:pt>
                <c:pt idx="119">
                  <c:v>46050</c:v>
                </c:pt>
                <c:pt idx="120">
                  <c:v>46051</c:v>
                </c:pt>
                <c:pt idx="121">
                  <c:v>46052</c:v>
                </c:pt>
                <c:pt idx="122">
                  <c:v>46053</c:v>
                </c:pt>
                <c:pt idx="123">
                  <c:v>46054</c:v>
                </c:pt>
                <c:pt idx="124">
                  <c:v>46055</c:v>
                </c:pt>
                <c:pt idx="125">
                  <c:v>46056</c:v>
                </c:pt>
                <c:pt idx="126">
                  <c:v>46057</c:v>
                </c:pt>
                <c:pt idx="127">
                  <c:v>46058</c:v>
                </c:pt>
                <c:pt idx="128">
                  <c:v>46059</c:v>
                </c:pt>
                <c:pt idx="129">
                  <c:v>46060</c:v>
                </c:pt>
                <c:pt idx="130">
                  <c:v>46061</c:v>
                </c:pt>
                <c:pt idx="131">
                  <c:v>46062</c:v>
                </c:pt>
                <c:pt idx="132">
                  <c:v>46063</c:v>
                </c:pt>
                <c:pt idx="133">
                  <c:v>46064</c:v>
                </c:pt>
                <c:pt idx="134">
                  <c:v>46065</c:v>
                </c:pt>
                <c:pt idx="135">
                  <c:v>46066</c:v>
                </c:pt>
                <c:pt idx="136">
                  <c:v>46067</c:v>
                </c:pt>
                <c:pt idx="137">
                  <c:v>46068</c:v>
                </c:pt>
                <c:pt idx="138">
                  <c:v>46069</c:v>
                </c:pt>
                <c:pt idx="139">
                  <c:v>46070</c:v>
                </c:pt>
                <c:pt idx="140">
                  <c:v>46071</c:v>
                </c:pt>
                <c:pt idx="141">
                  <c:v>46072</c:v>
                </c:pt>
                <c:pt idx="142">
                  <c:v>46073</c:v>
                </c:pt>
                <c:pt idx="143">
                  <c:v>46074</c:v>
                </c:pt>
                <c:pt idx="144">
                  <c:v>46075</c:v>
                </c:pt>
                <c:pt idx="145">
                  <c:v>46076</c:v>
                </c:pt>
                <c:pt idx="146">
                  <c:v>46077</c:v>
                </c:pt>
                <c:pt idx="147">
                  <c:v>46078</c:v>
                </c:pt>
                <c:pt idx="148">
                  <c:v>46079</c:v>
                </c:pt>
                <c:pt idx="149">
                  <c:v>46080</c:v>
                </c:pt>
                <c:pt idx="150">
                  <c:v>46081</c:v>
                </c:pt>
                <c:pt idx="151">
                  <c:v>46082</c:v>
                </c:pt>
                <c:pt idx="152">
                  <c:v>46083</c:v>
                </c:pt>
                <c:pt idx="153">
                  <c:v>46084</c:v>
                </c:pt>
                <c:pt idx="154">
                  <c:v>46085</c:v>
                </c:pt>
                <c:pt idx="155">
                  <c:v>46086</c:v>
                </c:pt>
                <c:pt idx="156">
                  <c:v>46087</c:v>
                </c:pt>
                <c:pt idx="157">
                  <c:v>46088</c:v>
                </c:pt>
                <c:pt idx="158">
                  <c:v>46089</c:v>
                </c:pt>
                <c:pt idx="159">
                  <c:v>46090</c:v>
                </c:pt>
                <c:pt idx="160">
                  <c:v>46091</c:v>
                </c:pt>
                <c:pt idx="161">
                  <c:v>46092</c:v>
                </c:pt>
                <c:pt idx="162">
                  <c:v>46093</c:v>
                </c:pt>
                <c:pt idx="163">
                  <c:v>46094</c:v>
                </c:pt>
                <c:pt idx="164">
                  <c:v>46095</c:v>
                </c:pt>
                <c:pt idx="165">
                  <c:v>46096</c:v>
                </c:pt>
                <c:pt idx="166">
                  <c:v>46097</c:v>
                </c:pt>
                <c:pt idx="167">
                  <c:v>46098</c:v>
                </c:pt>
                <c:pt idx="168">
                  <c:v>46099</c:v>
                </c:pt>
                <c:pt idx="169">
                  <c:v>46100</c:v>
                </c:pt>
                <c:pt idx="170">
                  <c:v>46101</c:v>
                </c:pt>
                <c:pt idx="171">
                  <c:v>46102</c:v>
                </c:pt>
                <c:pt idx="172">
                  <c:v>46103</c:v>
                </c:pt>
                <c:pt idx="173">
                  <c:v>46104</c:v>
                </c:pt>
                <c:pt idx="174">
                  <c:v>46105</c:v>
                </c:pt>
                <c:pt idx="175">
                  <c:v>46106</c:v>
                </c:pt>
                <c:pt idx="176">
                  <c:v>46107</c:v>
                </c:pt>
                <c:pt idx="177">
                  <c:v>46108</c:v>
                </c:pt>
                <c:pt idx="178">
                  <c:v>46109</c:v>
                </c:pt>
                <c:pt idx="179">
                  <c:v>46110</c:v>
                </c:pt>
                <c:pt idx="180">
                  <c:v>46111</c:v>
                </c:pt>
                <c:pt idx="181">
                  <c:v>46112</c:v>
                </c:pt>
                <c:pt idx="182">
                  <c:v>46113</c:v>
                </c:pt>
                <c:pt idx="183">
                  <c:v>46114</c:v>
                </c:pt>
                <c:pt idx="184">
                  <c:v>46115</c:v>
                </c:pt>
                <c:pt idx="185">
                  <c:v>46116</c:v>
                </c:pt>
                <c:pt idx="186">
                  <c:v>46117</c:v>
                </c:pt>
                <c:pt idx="187">
                  <c:v>46118</c:v>
                </c:pt>
                <c:pt idx="188">
                  <c:v>46119</c:v>
                </c:pt>
                <c:pt idx="189">
                  <c:v>46120</c:v>
                </c:pt>
                <c:pt idx="190">
                  <c:v>46121</c:v>
                </c:pt>
                <c:pt idx="191">
                  <c:v>46122</c:v>
                </c:pt>
                <c:pt idx="192">
                  <c:v>46123</c:v>
                </c:pt>
                <c:pt idx="193">
                  <c:v>46124</c:v>
                </c:pt>
                <c:pt idx="194">
                  <c:v>46125</c:v>
                </c:pt>
                <c:pt idx="195">
                  <c:v>46126</c:v>
                </c:pt>
                <c:pt idx="196">
                  <c:v>46127</c:v>
                </c:pt>
                <c:pt idx="197">
                  <c:v>46128</c:v>
                </c:pt>
                <c:pt idx="198">
                  <c:v>46129</c:v>
                </c:pt>
                <c:pt idx="199">
                  <c:v>46130</c:v>
                </c:pt>
                <c:pt idx="200">
                  <c:v>46131</c:v>
                </c:pt>
                <c:pt idx="201">
                  <c:v>46132</c:v>
                </c:pt>
                <c:pt idx="202">
                  <c:v>46133</c:v>
                </c:pt>
                <c:pt idx="203">
                  <c:v>46134</c:v>
                </c:pt>
                <c:pt idx="204">
                  <c:v>46135</c:v>
                </c:pt>
                <c:pt idx="205">
                  <c:v>46136</c:v>
                </c:pt>
                <c:pt idx="206">
                  <c:v>46137</c:v>
                </c:pt>
                <c:pt idx="207">
                  <c:v>46138</c:v>
                </c:pt>
                <c:pt idx="208">
                  <c:v>46139</c:v>
                </c:pt>
                <c:pt idx="209">
                  <c:v>46140</c:v>
                </c:pt>
                <c:pt idx="210">
                  <c:v>46141</c:v>
                </c:pt>
                <c:pt idx="211">
                  <c:v>46142</c:v>
                </c:pt>
                <c:pt idx="212">
                  <c:v>46143</c:v>
                </c:pt>
                <c:pt idx="213">
                  <c:v>46144</c:v>
                </c:pt>
                <c:pt idx="214">
                  <c:v>46145</c:v>
                </c:pt>
                <c:pt idx="215">
                  <c:v>46146</c:v>
                </c:pt>
                <c:pt idx="216">
                  <c:v>46147</c:v>
                </c:pt>
                <c:pt idx="217">
                  <c:v>46148</c:v>
                </c:pt>
                <c:pt idx="218">
                  <c:v>46149</c:v>
                </c:pt>
                <c:pt idx="219">
                  <c:v>46150</c:v>
                </c:pt>
                <c:pt idx="220">
                  <c:v>46151</c:v>
                </c:pt>
                <c:pt idx="221">
                  <c:v>46152</c:v>
                </c:pt>
                <c:pt idx="222">
                  <c:v>46153</c:v>
                </c:pt>
                <c:pt idx="223">
                  <c:v>46154</c:v>
                </c:pt>
                <c:pt idx="224">
                  <c:v>46155</c:v>
                </c:pt>
                <c:pt idx="225">
                  <c:v>46156</c:v>
                </c:pt>
                <c:pt idx="226">
                  <c:v>46157</c:v>
                </c:pt>
                <c:pt idx="227">
                  <c:v>46158</c:v>
                </c:pt>
                <c:pt idx="228">
                  <c:v>46159</c:v>
                </c:pt>
                <c:pt idx="229">
                  <c:v>46160</c:v>
                </c:pt>
                <c:pt idx="230">
                  <c:v>46161</c:v>
                </c:pt>
                <c:pt idx="231">
                  <c:v>46162</c:v>
                </c:pt>
                <c:pt idx="232">
                  <c:v>46163</c:v>
                </c:pt>
                <c:pt idx="233">
                  <c:v>46164</c:v>
                </c:pt>
                <c:pt idx="234">
                  <c:v>46165</c:v>
                </c:pt>
                <c:pt idx="235">
                  <c:v>46166</c:v>
                </c:pt>
                <c:pt idx="236">
                  <c:v>46167</c:v>
                </c:pt>
                <c:pt idx="237">
                  <c:v>46168</c:v>
                </c:pt>
                <c:pt idx="238">
                  <c:v>46169</c:v>
                </c:pt>
                <c:pt idx="239">
                  <c:v>46170</c:v>
                </c:pt>
                <c:pt idx="240">
                  <c:v>46171</c:v>
                </c:pt>
                <c:pt idx="241">
                  <c:v>46172</c:v>
                </c:pt>
                <c:pt idx="242">
                  <c:v>46173</c:v>
                </c:pt>
                <c:pt idx="243">
                  <c:v>46174</c:v>
                </c:pt>
                <c:pt idx="244">
                  <c:v>46175</c:v>
                </c:pt>
                <c:pt idx="245">
                  <c:v>46176</c:v>
                </c:pt>
                <c:pt idx="246">
                  <c:v>46177</c:v>
                </c:pt>
                <c:pt idx="247">
                  <c:v>46178</c:v>
                </c:pt>
                <c:pt idx="248">
                  <c:v>46179</c:v>
                </c:pt>
                <c:pt idx="249">
                  <c:v>46180</c:v>
                </c:pt>
                <c:pt idx="250">
                  <c:v>46181</c:v>
                </c:pt>
                <c:pt idx="251">
                  <c:v>46182</c:v>
                </c:pt>
                <c:pt idx="252">
                  <c:v>46183</c:v>
                </c:pt>
                <c:pt idx="253">
                  <c:v>46184</c:v>
                </c:pt>
                <c:pt idx="254">
                  <c:v>46185</c:v>
                </c:pt>
                <c:pt idx="255">
                  <c:v>46186</c:v>
                </c:pt>
                <c:pt idx="256">
                  <c:v>46187</c:v>
                </c:pt>
                <c:pt idx="257">
                  <c:v>46188</c:v>
                </c:pt>
                <c:pt idx="258">
                  <c:v>46189</c:v>
                </c:pt>
                <c:pt idx="259">
                  <c:v>46190</c:v>
                </c:pt>
                <c:pt idx="260">
                  <c:v>46191</c:v>
                </c:pt>
                <c:pt idx="261">
                  <c:v>46192</c:v>
                </c:pt>
                <c:pt idx="262">
                  <c:v>46193</c:v>
                </c:pt>
                <c:pt idx="263">
                  <c:v>46194</c:v>
                </c:pt>
                <c:pt idx="264">
                  <c:v>46195</c:v>
                </c:pt>
                <c:pt idx="265">
                  <c:v>46196</c:v>
                </c:pt>
                <c:pt idx="266">
                  <c:v>46197</c:v>
                </c:pt>
                <c:pt idx="267">
                  <c:v>46198</c:v>
                </c:pt>
                <c:pt idx="268">
                  <c:v>46199</c:v>
                </c:pt>
                <c:pt idx="269">
                  <c:v>46200</c:v>
                </c:pt>
                <c:pt idx="270">
                  <c:v>46201</c:v>
                </c:pt>
                <c:pt idx="271">
                  <c:v>46202</c:v>
                </c:pt>
                <c:pt idx="272">
                  <c:v>46203</c:v>
                </c:pt>
                <c:pt idx="273">
                  <c:v>46204</c:v>
                </c:pt>
                <c:pt idx="274">
                  <c:v>46205</c:v>
                </c:pt>
                <c:pt idx="275">
                  <c:v>46206</c:v>
                </c:pt>
                <c:pt idx="276">
                  <c:v>46207</c:v>
                </c:pt>
                <c:pt idx="277">
                  <c:v>46208</c:v>
                </c:pt>
                <c:pt idx="278">
                  <c:v>46209</c:v>
                </c:pt>
                <c:pt idx="279">
                  <c:v>46210</c:v>
                </c:pt>
                <c:pt idx="280">
                  <c:v>46211</c:v>
                </c:pt>
                <c:pt idx="281">
                  <c:v>46212</c:v>
                </c:pt>
                <c:pt idx="282">
                  <c:v>46213</c:v>
                </c:pt>
                <c:pt idx="283">
                  <c:v>46214</c:v>
                </c:pt>
                <c:pt idx="284">
                  <c:v>46215</c:v>
                </c:pt>
                <c:pt idx="285">
                  <c:v>46216</c:v>
                </c:pt>
                <c:pt idx="286">
                  <c:v>46217</c:v>
                </c:pt>
                <c:pt idx="287">
                  <c:v>46218</c:v>
                </c:pt>
                <c:pt idx="288">
                  <c:v>46219</c:v>
                </c:pt>
                <c:pt idx="289">
                  <c:v>46220</c:v>
                </c:pt>
                <c:pt idx="290">
                  <c:v>46221</c:v>
                </c:pt>
                <c:pt idx="291">
                  <c:v>46222</c:v>
                </c:pt>
                <c:pt idx="292">
                  <c:v>46223</c:v>
                </c:pt>
                <c:pt idx="293">
                  <c:v>46224</c:v>
                </c:pt>
                <c:pt idx="294">
                  <c:v>46225</c:v>
                </c:pt>
                <c:pt idx="295">
                  <c:v>46226</c:v>
                </c:pt>
                <c:pt idx="296">
                  <c:v>46227</c:v>
                </c:pt>
                <c:pt idx="297">
                  <c:v>46228</c:v>
                </c:pt>
                <c:pt idx="298">
                  <c:v>46229</c:v>
                </c:pt>
                <c:pt idx="299">
                  <c:v>46230</c:v>
                </c:pt>
                <c:pt idx="300">
                  <c:v>46231</c:v>
                </c:pt>
                <c:pt idx="301">
                  <c:v>46232</c:v>
                </c:pt>
                <c:pt idx="302">
                  <c:v>46233</c:v>
                </c:pt>
                <c:pt idx="303">
                  <c:v>46234</c:v>
                </c:pt>
                <c:pt idx="304">
                  <c:v>46235</c:v>
                </c:pt>
                <c:pt idx="305">
                  <c:v>46236</c:v>
                </c:pt>
                <c:pt idx="306">
                  <c:v>46237</c:v>
                </c:pt>
                <c:pt idx="307">
                  <c:v>46238</c:v>
                </c:pt>
                <c:pt idx="308">
                  <c:v>46239</c:v>
                </c:pt>
                <c:pt idx="309">
                  <c:v>46240</c:v>
                </c:pt>
                <c:pt idx="310">
                  <c:v>46241</c:v>
                </c:pt>
                <c:pt idx="311">
                  <c:v>46242</c:v>
                </c:pt>
                <c:pt idx="312">
                  <c:v>46243</c:v>
                </c:pt>
                <c:pt idx="313">
                  <c:v>46244</c:v>
                </c:pt>
                <c:pt idx="314">
                  <c:v>46245</c:v>
                </c:pt>
                <c:pt idx="315">
                  <c:v>46246</c:v>
                </c:pt>
                <c:pt idx="316">
                  <c:v>46247</c:v>
                </c:pt>
                <c:pt idx="317">
                  <c:v>46248</c:v>
                </c:pt>
                <c:pt idx="318">
                  <c:v>46249</c:v>
                </c:pt>
                <c:pt idx="319">
                  <c:v>46250</c:v>
                </c:pt>
                <c:pt idx="320">
                  <c:v>46251</c:v>
                </c:pt>
                <c:pt idx="321">
                  <c:v>46252</c:v>
                </c:pt>
                <c:pt idx="322">
                  <c:v>46253</c:v>
                </c:pt>
                <c:pt idx="323">
                  <c:v>46254</c:v>
                </c:pt>
                <c:pt idx="324">
                  <c:v>46255</c:v>
                </c:pt>
                <c:pt idx="325">
                  <c:v>46256</c:v>
                </c:pt>
                <c:pt idx="326">
                  <c:v>46257</c:v>
                </c:pt>
                <c:pt idx="327">
                  <c:v>46258</c:v>
                </c:pt>
                <c:pt idx="328">
                  <c:v>46259</c:v>
                </c:pt>
                <c:pt idx="329">
                  <c:v>46260</c:v>
                </c:pt>
                <c:pt idx="330">
                  <c:v>46261</c:v>
                </c:pt>
                <c:pt idx="331">
                  <c:v>46262</c:v>
                </c:pt>
                <c:pt idx="332">
                  <c:v>46263</c:v>
                </c:pt>
                <c:pt idx="333">
                  <c:v>46264</c:v>
                </c:pt>
                <c:pt idx="334">
                  <c:v>46265</c:v>
                </c:pt>
                <c:pt idx="335">
                  <c:v>46266</c:v>
                </c:pt>
                <c:pt idx="336">
                  <c:v>46267</c:v>
                </c:pt>
                <c:pt idx="337">
                  <c:v>46268</c:v>
                </c:pt>
                <c:pt idx="338">
                  <c:v>46269</c:v>
                </c:pt>
                <c:pt idx="339">
                  <c:v>46270</c:v>
                </c:pt>
                <c:pt idx="340">
                  <c:v>46271</c:v>
                </c:pt>
                <c:pt idx="341">
                  <c:v>46272</c:v>
                </c:pt>
                <c:pt idx="342">
                  <c:v>46273</c:v>
                </c:pt>
                <c:pt idx="343">
                  <c:v>46274</c:v>
                </c:pt>
                <c:pt idx="344">
                  <c:v>46275</c:v>
                </c:pt>
                <c:pt idx="345">
                  <c:v>46276</c:v>
                </c:pt>
                <c:pt idx="346">
                  <c:v>46277</c:v>
                </c:pt>
                <c:pt idx="347">
                  <c:v>46278</c:v>
                </c:pt>
                <c:pt idx="348">
                  <c:v>46279</c:v>
                </c:pt>
                <c:pt idx="349">
                  <c:v>46280</c:v>
                </c:pt>
                <c:pt idx="350">
                  <c:v>46281</c:v>
                </c:pt>
                <c:pt idx="351">
                  <c:v>46282</c:v>
                </c:pt>
                <c:pt idx="352">
                  <c:v>46283</c:v>
                </c:pt>
                <c:pt idx="353">
                  <c:v>46284</c:v>
                </c:pt>
                <c:pt idx="354">
                  <c:v>46285</c:v>
                </c:pt>
                <c:pt idx="355">
                  <c:v>46286</c:v>
                </c:pt>
                <c:pt idx="356">
                  <c:v>46287</c:v>
                </c:pt>
                <c:pt idx="357">
                  <c:v>46288</c:v>
                </c:pt>
                <c:pt idx="358">
                  <c:v>46289</c:v>
                </c:pt>
                <c:pt idx="359">
                  <c:v>46290</c:v>
                </c:pt>
                <c:pt idx="360">
                  <c:v>46291</c:v>
                </c:pt>
                <c:pt idx="361">
                  <c:v>46292</c:v>
                </c:pt>
                <c:pt idx="362">
                  <c:v>46293</c:v>
                </c:pt>
                <c:pt idx="363">
                  <c:v>46294</c:v>
                </c:pt>
                <c:pt idx="364">
                  <c:v>46295</c:v>
                </c:pt>
              </c:numCache>
            </c:numRef>
          </c:cat>
          <c:val>
            <c:numRef>
              <c:f>'Sheet2 (2026)'!$B$2:$B$366</c:f>
              <c:numCache>
                <c:formatCode>General</c:formatCode>
                <c:ptCount val="365"/>
                <c:pt idx="0">
                  <c:v>450</c:v>
                </c:pt>
                <c:pt idx="1">
                  <c:v>450</c:v>
                </c:pt>
                <c:pt idx="2">
                  <c:v>450</c:v>
                </c:pt>
                <c:pt idx="3">
                  <c:v>450</c:v>
                </c:pt>
                <c:pt idx="4">
                  <c:v>450</c:v>
                </c:pt>
                <c:pt idx="5">
                  <c:v>450</c:v>
                </c:pt>
                <c:pt idx="6">
                  <c:v>450</c:v>
                </c:pt>
                <c:pt idx="7">
                  <c:v>450</c:v>
                </c:pt>
                <c:pt idx="8">
                  <c:v>450</c:v>
                </c:pt>
                <c:pt idx="9">
                  <c:v>450</c:v>
                </c:pt>
                <c:pt idx="10">
                  <c:v>450</c:v>
                </c:pt>
                <c:pt idx="11">
                  <c:v>450</c:v>
                </c:pt>
                <c:pt idx="12">
                  <c:v>450</c:v>
                </c:pt>
                <c:pt idx="13">
                  <c:v>450</c:v>
                </c:pt>
                <c:pt idx="14">
                  <c:v>450</c:v>
                </c:pt>
                <c:pt idx="15">
                  <c:v>300</c:v>
                </c:pt>
                <c:pt idx="16">
                  <c:v>300</c:v>
                </c:pt>
                <c:pt idx="17">
                  <c:v>300</c:v>
                </c:pt>
                <c:pt idx="18">
                  <c:v>300</c:v>
                </c:pt>
                <c:pt idx="19">
                  <c:v>300</c:v>
                </c:pt>
                <c:pt idx="20">
                  <c:v>300</c:v>
                </c:pt>
                <c:pt idx="21">
                  <c:v>300</c:v>
                </c:pt>
                <c:pt idx="22">
                  <c:v>300</c:v>
                </c:pt>
                <c:pt idx="23">
                  <c:v>300</c:v>
                </c:pt>
                <c:pt idx="24">
                  <c:v>300</c:v>
                </c:pt>
                <c:pt idx="25">
                  <c:v>300</c:v>
                </c:pt>
                <c:pt idx="26">
                  <c:v>300</c:v>
                </c:pt>
                <c:pt idx="27">
                  <c:v>300</c:v>
                </c:pt>
                <c:pt idx="28">
                  <c:v>300</c:v>
                </c:pt>
                <c:pt idx="29">
                  <c:v>300</c:v>
                </c:pt>
                <c:pt idx="30">
                  <c:v>300</c:v>
                </c:pt>
                <c:pt idx="31">
                  <c:v>300</c:v>
                </c:pt>
                <c:pt idx="32">
                  <c:v>300</c:v>
                </c:pt>
                <c:pt idx="33">
                  <c:v>300</c:v>
                </c:pt>
                <c:pt idx="34">
                  <c:v>300</c:v>
                </c:pt>
                <c:pt idx="35">
                  <c:v>300</c:v>
                </c:pt>
                <c:pt idx="36">
                  <c:v>300</c:v>
                </c:pt>
                <c:pt idx="37">
                  <c:v>300</c:v>
                </c:pt>
                <c:pt idx="38">
                  <c:v>300</c:v>
                </c:pt>
                <c:pt idx="39">
                  <c:v>300</c:v>
                </c:pt>
                <c:pt idx="40">
                  <c:v>300</c:v>
                </c:pt>
                <c:pt idx="41">
                  <c:v>300</c:v>
                </c:pt>
                <c:pt idx="42">
                  <c:v>300</c:v>
                </c:pt>
                <c:pt idx="43">
                  <c:v>300</c:v>
                </c:pt>
                <c:pt idx="44">
                  <c:v>300</c:v>
                </c:pt>
                <c:pt idx="45">
                  <c:v>300</c:v>
                </c:pt>
                <c:pt idx="46">
                  <c:v>300</c:v>
                </c:pt>
                <c:pt idx="47">
                  <c:v>300</c:v>
                </c:pt>
                <c:pt idx="48">
                  <c:v>300</c:v>
                </c:pt>
                <c:pt idx="49">
                  <c:v>300</c:v>
                </c:pt>
                <c:pt idx="50">
                  <c:v>300</c:v>
                </c:pt>
                <c:pt idx="51">
                  <c:v>300</c:v>
                </c:pt>
                <c:pt idx="52">
                  <c:v>300</c:v>
                </c:pt>
                <c:pt idx="53">
                  <c:v>300</c:v>
                </c:pt>
                <c:pt idx="54">
                  <c:v>300</c:v>
                </c:pt>
                <c:pt idx="55">
                  <c:v>300</c:v>
                </c:pt>
                <c:pt idx="56">
                  <c:v>300</c:v>
                </c:pt>
                <c:pt idx="57">
                  <c:v>300</c:v>
                </c:pt>
                <c:pt idx="58">
                  <c:v>300</c:v>
                </c:pt>
                <c:pt idx="59">
                  <c:v>300</c:v>
                </c:pt>
                <c:pt idx="60">
                  <c:v>300</c:v>
                </c:pt>
                <c:pt idx="61">
                  <c:v>300</c:v>
                </c:pt>
                <c:pt idx="62">
                  <c:v>300</c:v>
                </c:pt>
                <c:pt idx="63">
                  <c:v>300</c:v>
                </c:pt>
                <c:pt idx="64">
                  <c:v>300</c:v>
                </c:pt>
                <c:pt idx="65">
                  <c:v>300</c:v>
                </c:pt>
                <c:pt idx="66">
                  <c:v>300</c:v>
                </c:pt>
                <c:pt idx="67">
                  <c:v>300</c:v>
                </c:pt>
                <c:pt idx="68">
                  <c:v>300</c:v>
                </c:pt>
                <c:pt idx="69">
                  <c:v>300</c:v>
                </c:pt>
                <c:pt idx="70">
                  <c:v>300</c:v>
                </c:pt>
                <c:pt idx="71">
                  <c:v>300</c:v>
                </c:pt>
                <c:pt idx="72">
                  <c:v>300</c:v>
                </c:pt>
                <c:pt idx="73">
                  <c:v>300</c:v>
                </c:pt>
                <c:pt idx="74">
                  <c:v>300</c:v>
                </c:pt>
                <c:pt idx="75">
                  <c:v>300</c:v>
                </c:pt>
                <c:pt idx="76">
                  <c:v>300</c:v>
                </c:pt>
                <c:pt idx="77">
                  <c:v>300</c:v>
                </c:pt>
                <c:pt idx="78">
                  <c:v>300</c:v>
                </c:pt>
                <c:pt idx="79">
                  <c:v>300</c:v>
                </c:pt>
                <c:pt idx="80">
                  <c:v>300</c:v>
                </c:pt>
                <c:pt idx="81">
                  <c:v>300</c:v>
                </c:pt>
                <c:pt idx="82">
                  <c:v>300</c:v>
                </c:pt>
                <c:pt idx="83">
                  <c:v>550</c:v>
                </c:pt>
                <c:pt idx="84">
                  <c:v>3500</c:v>
                </c:pt>
                <c:pt idx="85">
                  <c:v>6050</c:v>
                </c:pt>
                <c:pt idx="86">
                  <c:v>4950</c:v>
                </c:pt>
                <c:pt idx="87">
                  <c:v>3950</c:v>
                </c:pt>
                <c:pt idx="88">
                  <c:v>3150</c:v>
                </c:pt>
                <c:pt idx="89">
                  <c:v>2550</c:v>
                </c:pt>
                <c:pt idx="90">
                  <c:v>2100</c:v>
                </c:pt>
                <c:pt idx="91">
                  <c:v>1700</c:v>
                </c:pt>
                <c:pt idx="92">
                  <c:v>1450</c:v>
                </c:pt>
                <c:pt idx="93">
                  <c:v>1200</c:v>
                </c:pt>
                <c:pt idx="94">
                  <c:v>1000</c:v>
                </c:pt>
                <c:pt idx="95">
                  <c:v>850</c:v>
                </c:pt>
                <c:pt idx="96">
                  <c:v>700</c:v>
                </c:pt>
                <c:pt idx="97">
                  <c:v>600</c:v>
                </c:pt>
                <c:pt idx="98">
                  <c:v>500</c:v>
                </c:pt>
                <c:pt idx="99">
                  <c:v>450</c:v>
                </c:pt>
                <c:pt idx="100">
                  <c:v>400</c:v>
                </c:pt>
                <c:pt idx="101">
                  <c:v>350</c:v>
                </c:pt>
                <c:pt idx="102">
                  <c:v>300</c:v>
                </c:pt>
                <c:pt idx="103">
                  <c:v>300</c:v>
                </c:pt>
                <c:pt idx="104">
                  <c:v>300</c:v>
                </c:pt>
                <c:pt idx="105">
                  <c:v>300</c:v>
                </c:pt>
                <c:pt idx="106">
                  <c:v>300</c:v>
                </c:pt>
                <c:pt idx="107">
                  <c:v>300</c:v>
                </c:pt>
                <c:pt idx="108">
                  <c:v>300</c:v>
                </c:pt>
                <c:pt idx="109">
                  <c:v>300</c:v>
                </c:pt>
                <c:pt idx="110">
                  <c:v>300</c:v>
                </c:pt>
                <c:pt idx="111">
                  <c:v>300</c:v>
                </c:pt>
                <c:pt idx="112">
                  <c:v>300</c:v>
                </c:pt>
                <c:pt idx="113">
                  <c:v>300</c:v>
                </c:pt>
                <c:pt idx="114">
                  <c:v>300</c:v>
                </c:pt>
                <c:pt idx="115">
                  <c:v>300</c:v>
                </c:pt>
                <c:pt idx="116">
                  <c:v>300</c:v>
                </c:pt>
                <c:pt idx="117">
                  <c:v>300</c:v>
                </c:pt>
                <c:pt idx="118">
                  <c:v>300</c:v>
                </c:pt>
                <c:pt idx="119">
                  <c:v>300</c:v>
                </c:pt>
                <c:pt idx="120">
                  <c:v>300</c:v>
                </c:pt>
                <c:pt idx="121">
                  <c:v>300</c:v>
                </c:pt>
                <c:pt idx="122">
                  <c:v>300</c:v>
                </c:pt>
                <c:pt idx="123">
                  <c:v>300</c:v>
                </c:pt>
                <c:pt idx="124">
                  <c:v>300</c:v>
                </c:pt>
                <c:pt idx="125">
                  <c:v>300</c:v>
                </c:pt>
                <c:pt idx="126">
                  <c:v>300</c:v>
                </c:pt>
                <c:pt idx="127">
                  <c:v>300</c:v>
                </c:pt>
                <c:pt idx="128">
                  <c:v>300</c:v>
                </c:pt>
                <c:pt idx="129">
                  <c:v>300</c:v>
                </c:pt>
                <c:pt idx="130">
                  <c:v>300</c:v>
                </c:pt>
                <c:pt idx="131">
                  <c:v>300</c:v>
                </c:pt>
                <c:pt idx="132">
                  <c:v>300</c:v>
                </c:pt>
                <c:pt idx="133">
                  <c:v>300</c:v>
                </c:pt>
                <c:pt idx="134">
                  <c:v>300</c:v>
                </c:pt>
                <c:pt idx="135">
                  <c:v>300</c:v>
                </c:pt>
                <c:pt idx="136">
                  <c:v>300</c:v>
                </c:pt>
                <c:pt idx="137">
                  <c:v>300</c:v>
                </c:pt>
                <c:pt idx="138">
                  <c:v>300</c:v>
                </c:pt>
                <c:pt idx="139">
                  <c:v>300</c:v>
                </c:pt>
                <c:pt idx="140">
                  <c:v>300</c:v>
                </c:pt>
                <c:pt idx="141">
                  <c:v>300</c:v>
                </c:pt>
                <c:pt idx="142">
                  <c:v>300</c:v>
                </c:pt>
                <c:pt idx="143">
                  <c:v>300</c:v>
                </c:pt>
                <c:pt idx="144">
                  <c:v>300</c:v>
                </c:pt>
                <c:pt idx="145">
                  <c:v>300</c:v>
                </c:pt>
                <c:pt idx="146">
                  <c:v>300</c:v>
                </c:pt>
                <c:pt idx="147">
                  <c:v>300</c:v>
                </c:pt>
                <c:pt idx="148">
                  <c:v>300</c:v>
                </c:pt>
                <c:pt idx="149">
                  <c:v>300</c:v>
                </c:pt>
                <c:pt idx="150">
                  <c:v>300</c:v>
                </c:pt>
                <c:pt idx="151">
                  <c:v>300</c:v>
                </c:pt>
                <c:pt idx="152">
                  <c:v>300</c:v>
                </c:pt>
                <c:pt idx="153">
                  <c:v>300</c:v>
                </c:pt>
                <c:pt idx="154">
                  <c:v>300</c:v>
                </c:pt>
                <c:pt idx="155">
                  <c:v>300</c:v>
                </c:pt>
                <c:pt idx="156">
                  <c:v>300</c:v>
                </c:pt>
                <c:pt idx="157">
                  <c:v>300</c:v>
                </c:pt>
                <c:pt idx="158">
                  <c:v>300</c:v>
                </c:pt>
                <c:pt idx="159">
                  <c:v>300</c:v>
                </c:pt>
                <c:pt idx="160">
                  <c:v>300</c:v>
                </c:pt>
                <c:pt idx="161">
                  <c:v>300</c:v>
                </c:pt>
                <c:pt idx="162">
                  <c:v>300</c:v>
                </c:pt>
                <c:pt idx="163">
                  <c:v>300</c:v>
                </c:pt>
                <c:pt idx="164">
                  <c:v>300</c:v>
                </c:pt>
                <c:pt idx="165">
                  <c:v>300</c:v>
                </c:pt>
                <c:pt idx="166">
                  <c:v>300</c:v>
                </c:pt>
                <c:pt idx="167">
                  <c:v>300</c:v>
                </c:pt>
                <c:pt idx="168">
                  <c:v>300</c:v>
                </c:pt>
                <c:pt idx="169">
                  <c:v>300</c:v>
                </c:pt>
                <c:pt idx="170">
                  <c:v>950</c:v>
                </c:pt>
                <c:pt idx="171">
                  <c:v>700</c:v>
                </c:pt>
                <c:pt idx="172">
                  <c:v>550</c:v>
                </c:pt>
                <c:pt idx="173">
                  <c:v>450</c:v>
                </c:pt>
                <c:pt idx="174">
                  <c:v>400</c:v>
                </c:pt>
                <c:pt idx="175">
                  <c:v>350</c:v>
                </c:pt>
                <c:pt idx="176">
                  <c:v>300</c:v>
                </c:pt>
                <c:pt idx="177">
                  <c:v>300</c:v>
                </c:pt>
                <c:pt idx="178">
                  <c:v>300</c:v>
                </c:pt>
                <c:pt idx="179">
                  <c:v>1400</c:v>
                </c:pt>
                <c:pt idx="180">
                  <c:v>1050</c:v>
                </c:pt>
                <c:pt idx="181">
                  <c:v>850</c:v>
                </c:pt>
                <c:pt idx="182">
                  <c:v>700</c:v>
                </c:pt>
                <c:pt idx="183">
                  <c:v>550</c:v>
                </c:pt>
                <c:pt idx="184">
                  <c:v>500</c:v>
                </c:pt>
                <c:pt idx="185">
                  <c:v>400</c:v>
                </c:pt>
                <c:pt idx="186">
                  <c:v>350</c:v>
                </c:pt>
                <c:pt idx="187">
                  <c:v>300</c:v>
                </c:pt>
                <c:pt idx="188">
                  <c:v>1150</c:v>
                </c:pt>
                <c:pt idx="189">
                  <c:v>950</c:v>
                </c:pt>
                <c:pt idx="190">
                  <c:v>900</c:v>
                </c:pt>
                <c:pt idx="191">
                  <c:v>900</c:v>
                </c:pt>
                <c:pt idx="192">
                  <c:v>850</c:v>
                </c:pt>
                <c:pt idx="193">
                  <c:v>850</c:v>
                </c:pt>
                <c:pt idx="194">
                  <c:v>800</c:v>
                </c:pt>
                <c:pt idx="195">
                  <c:v>1950</c:v>
                </c:pt>
                <c:pt idx="196">
                  <c:v>950</c:v>
                </c:pt>
                <c:pt idx="197">
                  <c:v>600</c:v>
                </c:pt>
                <c:pt idx="198">
                  <c:v>1350</c:v>
                </c:pt>
                <c:pt idx="199">
                  <c:v>800</c:v>
                </c:pt>
                <c:pt idx="200">
                  <c:v>1050</c:v>
                </c:pt>
                <c:pt idx="201">
                  <c:v>1000</c:v>
                </c:pt>
                <c:pt idx="202">
                  <c:v>600</c:v>
                </c:pt>
                <c:pt idx="203">
                  <c:v>1500</c:v>
                </c:pt>
                <c:pt idx="204">
                  <c:v>3150</c:v>
                </c:pt>
                <c:pt idx="205">
                  <c:v>3850</c:v>
                </c:pt>
                <c:pt idx="206">
                  <c:v>2950</c:v>
                </c:pt>
                <c:pt idx="207">
                  <c:v>1950</c:v>
                </c:pt>
                <c:pt idx="208">
                  <c:v>1550</c:v>
                </c:pt>
                <c:pt idx="209">
                  <c:v>1600</c:v>
                </c:pt>
                <c:pt idx="210">
                  <c:v>1850</c:v>
                </c:pt>
                <c:pt idx="211">
                  <c:v>1700</c:v>
                </c:pt>
                <c:pt idx="212">
                  <c:v>1650</c:v>
                </c:pt>
                <c:pt idx="213">
                  <c:v>1550</c:v>
                </c:pt>
                <c:pt idx="214">
                  <c:v>1500</c:v>
                </c:pt>
                <c:pt idx="215">
                  <c:v>1450</c:v>
                </c:pt>
                <c:pt idx="216">
                  <c:v>1400</c:v>
                </c:pt>
                <c:pt idx="217">
                  <c:v>1350</c:v>
                </c:pt>
                <c:pt idx="218">
                  <c:v>1300</c:v>
                </c:pt>
                <c:pt idx="219">
                  <c:v>1250</c:v>
                </c:pt>
                <c:pt idx="220">
                  <c:v>1250</c:v>
                </c:pt>
                <c:pt idx="221">
                  <c:v>1200</c:v>
                </c:pt>
                <c:pt idx="222">
                  <c:v>1200</c:v>
                </c:pt>
                <c:pt idx="223">
                  <c:v>1150</c:v>
                </c:pt>
                <c:pt idx="224">
                  <c:v>1150</c:v>
                </c:pt>
                <c:pt idx="225">
                  <c:v>1100</c:v>
                </c:pt>
                <c:pt idx="226">
                  <c:v>1050</c:v>
                </c:pt>
                <c:pt idx="227">
                  <c:v>1000</c:v>
                </c:pt>
                <c:pt idx="228">
                  <c:v>1000</c:v>
                </c:pt>
                <c:pt idx="229">
                  <c:v>1000</c:v>
                </c:pt>
                <c:pt idx="230">
                  <c:v>1000</c:v>
                </c:pt>
                <c:pt idx="231">
                  <c:v>950</c:v>
                </c:pt>
                <c:pt idx="232">
                  <c:v>950</c:v>
                </c:pt>
                <c:pt idx="233">
                  <c:v>950</c:v>
                </c:pt>
                <c:pt idx="234">
                  <c:v>950</c:v>
                </c:pt>
                <c:pt idx="235">
                  <c:v>900</c:v>
                </c:pt>
                <c:pt idx="236">
                  <c:v>900</c:v>
                </c:pt>
                <c:pt idx="237">
                  <c:v>900</c:v>
                </c:pt>
                <c:pt idx="238">
                  <c:v>900</c:v>
                </c:pt>
                <c:pt idx="239">
                  <c:v>900</c:v>
                </c:pt>
                <c:pt idx="240">
                  <c:v>900</c:v>
                </c:pt>
                <c:pt idx="241">
                  <c:v>850</c:v>
                </c:pt>
                <c:pt idx="242">
                  <c:v>850</c:v>
                </c:pt>
                <c:pt idx="243">
                  <c:v>850</c:v>
                </c:pt>
                <c:pt idx="244">
                  <c:v>850</c:v>
                </c:pt>
                <c:pt idx="245">
                  <c:v>850</c:v>
                </c:pt>
                <c:pt idx="246">
                  <c:v>800</c:v>
                </c:pt>
                <c:pt idx="247">
                  <c:v>800</c:v>
                </c:pt>
                <c:pt idx="248">
                  <c:v>800</c:v>
                </c:pt>
                <c:pt idx="249">
                  <c:v>800</c:v>
                </c:pt>
                <c:pt idx="250">
                  <c:v>800</c:v>
                </c:pt>
                <c:pt idx="251">
                  <c:v>750</c:v>
                </c:pt>
                <c:pt idx="252">
                  <c:v>750</c:v>
                </c:pt>
                <c:pt idx="253">
                  <c:v>750</c:v>
                </c:pt>
                <c:pt idx="254">
                  <c:v>750</c:v>
                </c:pt>
                <c:pt idx="255">
                  <c:v>850</c:v>
                </c:pt>
                <c:pt idx="256">
                  <c:v>1200</c:v>
                </c:pt>
                <c:pt idx="257">
                  <c:v>1450</c:v>
                </c:pt>
                <c:pt idx="258">
                  <c:v>1250</c:v>
                </c:pt>
                <c:pt idx="259">
                  <c:v>1037</c:v>
                </c:pt>
                <c:pt idx="260">
                  <c:v>900</c:v>
                </c:pt>
                <c:pt idx="261">
                  <c:v>800</c:v>
                </c:pt>
                <c:pt idx="262">
                  <c:v>750</c:v>
                </c:pt>
                <c:pt idx="263">
                  <c:v>700</c:v>
                </c:pt>
                <c:pt idx="264">
                  <c:v>650</c:v>
                </c:pt>
                <c:pt idx="265">
                  <c:v>650</c:v>
                </c:pt>
                <c:pt idx="266">
                  <c:v>600</c:v>
                </c:pt>
                <c:pt idx="267">
                  <c:v>600</c:v>
                </c:pt>
                <c:pt idx="268">
                  <c:v>550</c:v>
                </c:pt>
                <c:pt idx="269">
                  <c:v>550</c:v>
                </c:pt>
                <c:pt idx="270">
                  <c:v>550</c:v>
                </c:pt>
                <c:pt idx="271">
                  <c:v>500</c:v>
                </c:pt>
                <c:pt idx="272">
                  <c:v>500</c:v>
                </c:pt>
                <c:pt idx="273">
                  <c:v>550</c:v>
                </c:pt>
                <c:pt idx="274">
                  <c:v>500</c:v>
                </c:pt>
                <c:pt idx="275">
                  <c:v>450</c:v>
                </c:pt>
                <c:pt idx="276">
                  <c:v>450</c:v>
                </c:pt>
                <c:pt idx="277">
                  <c:v>450</c:v>
                </c:pt>
                <c:pt idx="278">
                  <c:v>450</c:v>
                </c:pt>
                <c:pt idx="279">
                  <c:v>450</c:v>
                </c:pt>
                <c:pt idx="280">
                  <c:v>450</c:v>
                </c:pt>
                <c:pt idx="281">
                  <c:v>450</c:v>
                </c:pt>
                <c:pt idx="282">
                  <c:v>450</c:v>
                </c:pt>
                <c:pt idx="283">
                  <c:v>450</c:v>
                </c:pt>
                <c:pt idx="284">
                  <c:v>450</c:v>
                </c:pt>
                <c:pt idx="285">
                  <c:v>450</c:v>
                </c:pt>
                <c:pt idx="286">
                  <c:v>450</c:v>
                </c:pt>
                <c:pt idx="287">
                  <c:v>450</c:v>
                </c:pt>
                <c:pt idx="288">
                  <c:v>450</c:v>
                </c:pt>
                <c:pt idx="289">
                  <c:v>450</c:v>
                </c:pt>
                <c:pt idx="290">
                  <c:v>450</c:v>
                </c:pt>
                <c:pt idx="291">
                  <c:v>450</c:v>
                </c:pt>
                <c:pt idx="292">
                  <c:v>450</c:v>
                </c:pt>
                <c:pt idx="293">
                  <c:v>450</c:v>
                </c:pt>
                <c:pt idx="294">
                  <c:v>450</c:v>
                </c:pt>
                <c:pt idx="295">
                  <c:v>450</c:v>
                </c:pt>
                <c:pt idx="296">
                  <c:v>450</c:v>
                </c:pt>
                <c:pt idx="297">
                  <c:v>450</c:v>
                </c:pt>
                <c:pt idx="298">
                  <c:v>450</c:v>
                </c:pt>
                <c:pt idx="299">
                  <c:v>450</c:v>
                </c:pt>
                <c:pt idx="300">
                  <c:v>450</c:v>
                </c:pt>
                <c:pt idx="301">
                  <c:v>450</c:v>
                </c:pt>
                <c:pt idx="302">
                  <c:v>450</c:v>
                </c:pt>
                <c:pt idx="303">
                  <c:v>450</c:v>
                </c:pt>
                <c:pt idx="304">
                  <c:v>450</c:v>
                </c:pt>
                <c:pt idx="305">
                  <c:v>450</c:v>
                </c:pt>
                <c:pt idx="306">
                  <c:v>450</c:v>
                </c:pt>
                <c:pt idx="307">
                  <c:v>450</c:v>
                </c:pt>
                <c:pt idx="308">
                  <c:v>450</c:v>
                </c:pt>
                <c:pt idx="309">
                  <c:v>450</c:v>
                </c:pt>
                <c:pt idx="310">
                  <c:v>450</c:v>
                </c:pt>
                <c:pt idx="311">
                  <c:v>450</c:v>
                </c:pt>
                <c:pt idx="312">
                  <c:v>450</c:v>
                </c:pt>
                <c:pt idx="313">
                  <c:v>450</c:v>
                </c:pt>
                <c:pt idx="314">
                  <c:v>450</c:v>
                </c:pt>
                <c:pt idx="315">
                  <c:v>450</c:v>
                </c:pt>
                <c:pt idx="316">
                  <c:v>450</c:v>
                </c:pt>
                <c:pt idx="317">
                  <c:v>450</c:v>
                </c:pt>
                <c:pt idx="318">
                  <c:v>450</c:v>
                </c:pt>
                <c:pt idx="319">
                  <c:v>450</c:v>
                </c:pt>
                <c:pt idx="320">
                  <c:v>450</c:v>
                </c:pt>
                <c:pt idx="321">
                  <c:v>450</c:v>
                </c:pt>
                <c:pt idx="322">
                  <c:v>450</c:v>
                </c:pt>
                <c:pt idx="323">
                  <c:v>450</c:v>
                </c:pt>
                <c:pt idx="324">
                  <c:v>450</c:v>
                </c:pt>
                <c:pt idx="325">
                  <c:v>450</c:v>
                </c:pt>
                <c:pt idx="326">
                  <c:v>450</c:v>
                </c:pt>
                <c:pt idx="327">
                  <c:v>450</c:v>
                </c:pt>
                <c:pt idx="328">
                  <c:v>450</c:v>
                </c:pt>
                <c:pt idx="329">
                  <c:v>450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numRef>
          </c:val>
          <c:extLst>
            <c:ext xmlns:c16="http://schemas.microsoft.com/office/drawing/2014/chart" uri="{C3380CC4-5D6E-409C-BE32-E72D297353CC}">
              <c16:uniqueId val="{00000002-EE84-45A3-9D44-4D46C3B6760A}"/>
            </c:ext>
          </c:extLst>
        </c:ser>
        <c:dLbls>
          <c:showLegendKey val="0"/>
          <c:showVal val="0"/>
          <c:showCatName val="0"/>
          <c:showSerName val="0"/>
          <c:showPercent val="0"/>
          <c:showBubbleSize val="0"/>
        </c:dLbls>
        <c:axId val="1499720304"/>
        <c:axId val="1499724144"/>
      </c:areaChart>
      <c:scatterChart>
        <c:scatterStyle val="lineMarker"/>
        <c:varyColors val="0"/>
        <c:ser>
          <c:idx val="0"/>
          <c:order val="1"/>
          <c:tx>
            <c:v>Implemented Flow at Lewiston</c:v>
          </c:tx>
          <c:spPr>
            <a:ln w="19050" cap="rnd">
              <a:solidFill>
                <a:schemeClr val="tx1"/>
              </a:solidFill>
              <a:round/>
            </a:ln>
            <a:effectLst/>
          </c:spPr>
          <c:marker>
            <c:symbol val="none"/>
          </c:marker>
          <c:xVal>
            <c:numRef>
              <c:f>'Sheet2 (2026)'!$A$2:$A$366</c:f>
              <c:numCache>
                <c:formatCode>m/d/yyyy</c:formatCode>
                <c:ptCount val="365"/>
                <c:pt idx="0">
                  <c:v>45931</c:v>
                </c:pt>
                <c:pt idx="1">
                  <c:v>45932</c:v>
                </c:pt>
                <c:pt idx="2">
                  <c:v>45933</c:v>
                </c:pt>
                <c:pt idx="3">
                  <c:v>45934</c:v>
                </c:pt>
                <c:pt idx="4">
                  <c:v>45935</c:v>
                </c:pt>
                <c:pt idx="5">
                  <c:v>45936</c:v>
                </c:pt>
                <c:pt idx="6">
                  <c:v>45937</c:v>
                </c:pt>
                <c:pt idx="7">
                  <c:v>45938</c:v>
                </c:pt>
                <c:pt idx="8">
                  <c:v>45939</c:v>
                </c:pt>
                <c:pt idx="9">
                  <c:v>45940</c:v>
                </c:pt>
                <c:pt idx="10">
                  <c:v>45941</c:v>
                </c:pt>
                <c:pt idx="11">
                  <c:v>45942</c:v>
                </c:pt>
                <c:pt idx="12">
                  <c:v>45943</c:v>
                </c:pt>
                <c:pt idx="13">
                  <c:v>45944</c:v>
                </c:pt>
                <c:pt idx="14">
                  <c:v>45945</c:v>
                </c:pt>
                <c:pt idx="15">
                  <c:v>45946</c:v>
                </c:pt>
                <c:pt idx="16">
                  <c:v>45947</c:v>
                </c:pt>
                <c:pt idx="17">
                  <c:v>45948</c:v>
                </c:pt>
                <c:pt idx="18">
                  <c:v>45949</c:v>
                </c:pt>
                <c:pt idx="19">
                  <c:v>45950</c:v>
                </c:pt>
                <c:pt idx="20">
                  <c:v>45951</c:v>
                </c:pt>
                <c:pt idx="21">
                  <c:v>45952</c:v>
                </c:pt>
                <c:pt idx="22">
                  <c:v>45953</c:v>
                </c:pt>
                <c:pt idx="23">
                  <c:v>45954</c:v>
                </c:pt>
                <c:pt idx="24">
                  <c:v>45955</c:v>
                </c:pt>
                <c:pt idx="25">
                  <c:v>45956</c:v>
                </c:pt>
                <c:pt idx="26">
                  <c:v>45957</c:v>
                </c:pt>
                <c:pt idx="27">
                  <c:v>45958</c:v>
                </c:pt>
                <c:pt idx="28">
                  <c:v>45959</c:v>
                </c:pt>
                <c:pt idx="29">
                  <c:v>45960</c:v>
                </c:pt>
                <c:pt idx="30">
                  <c:v>45961</c:v>
                </c:pt>
                <c:pt idx="31">
                  <c:v>45962</c:v>
                </c:pt>
                <c:pt idx="32">
                  <c:v>45963</c:v>
                </c:pt>
                <c:pt idx="33">
                  <c:v>45964</c:v>
                </c:pt>
                <c:pt idx="34">
                  <c:v>45965</c:v>
                </c:pt>
                <c:pt idx="35">
                  <c:v>45966</c:v>
                </c:pt>
                <c:pt idx="36">
                  <c:v>45967</c:v>
                </c:pt>
                <c:pt idx="37">
                  <c:v>45968</c:v>
                </c:pt>
                <c:pt idx="38">
                  <c:v>45969</c:v>
                </c:pt>
                <c:pt idx="39">
                  <c:v>45970</c:v>
                </c:pt>
                <c:pt idx="40">
                  <c:v>45971</c:v>
                </c:pt>
                <c:pt idx="41">
                  <c:v>45972</c:v>
                </c:pt>
                <c:pt idx="42">
                  <c:v>45973</c:v>
                </c:pt>
                <c:pt idx="43">
                  <c:v>45974</c:v>
                </c:pt>
                <c:pt idx="44">
                  <c:v>45975</c:v>
                </c:pt>
                <c:pt idx="45">
                  <c:v>45976</c:v>
                </c:pt>
                <c:pt idx="46">
                  <c:v>45977</c:v>
                </c:pt>
                <c:pt idx="47">
                  <c:v>45978</c:v>
                </c:pt>
                <c:pt idx="48">
                  <c:v>45979</c:v>
                </c:pt>
                <c:pt idx="49">
                  <c:v>45980</c:v>
                </c:pt>
                <c:pt idx="50">
                  <c:v>45981</c:v>
                </c:pt>
                <c:pt idx="51">
                  <c:v>45982</c:v>
                </c:pt>
                <c:pt idx="52">
                  <c:v>45983</c:v>
                </c:pt>
                <c:pt idx="53">
                  <c:v>45984</c:v>
                </c:pt>
                <c:pt idx="54">
                  <c:v>45985</c:v>
                </c:pt>
                <c:pt idx="55">
                  <c:v>45986</c:v>
                </c:pt>
                <c:pt idx="56">
                  <c:v>45987</c:v>
                </c:pt>
                <c:pt idx="57">
                  <c:v>45988</c:v>
                </c:pt>
                <c:pt idx="58">
                  <c:v>45989</c:v>
                </c:pt>
                <c:pt idx="59">
                  <c:v>45990</c:v>
                </c:pt>
                <c:pt idx="60">
                  <c:v>45991</c:v>
                </c:pt>
                <c:pt idx="61">
                  <c:v>45992</c:v>
                </c:pt>
                <c:pt idx="62">
                  <c:v>45993</c:v>
                </c:pt>
                <c:pt idx="63">
                  <c:v>45994</c:v>
                </c:pt>
                <c:pt idx="64">
                  <c:v>45995</c:v>
                </c:pt>
                <c:pt idx="65">
                  <c:v>45996</c:v>
                </c:pt>
                <c:pt idx="66">
                  <c:v>45997</c:v>
                </c:pt>
                <c:pt idx="67">
                  <c:v>45998</c:v>
                </c:pt>
                <c:pt idx="68">
                  <c:v>45999</c:v>
                </c:pt>
                <c:pt idx="69">
                  <c:v>46000</c:v>
                </c:pt>
                <c:pt idx="70">
                  <c:v>46001</c:v>
                </c:pt>
                <c:pt idx="71">
                  <c:v>46002</c:v>
                </c:pt>
                <c:pt idx="72">
                  <c:v>46003</c:v>
                </c:pt>
                <c:pt idx="73">
                  <c:v>46004</c:v>
                </c:pt>
                <c:pt idx="74">
                  <c:v>46005</c:v>
                </c:pt>
                <c:pt idx="75">
                  <c:v>46006</c:v>
                </c:pt>
                <c:pt idx="76">
                  <c:v>46007</c:v>
                </c:pt>
                <c:pt idx="77">
                  <c:v>46008</c:v>
                </c:pt>
                <c:pt idx="78">
                  <c:v>46009</c:v>
                </c:pt>
                <c:pt idx="79">
                  <c:v>46010</c:v>
                </c:pt>
                <c:pt idx="80">
                  <c:v>46011</c:v>
                </c:pt>
                <c:pt idx="81">
                  <c:v>46012</c:v>
                </c:pt>
                <c:pt idx="82">
                  <c:v>46013</c:v>
                </c:pt>
                <c:pt idx="83">
                  <c:v>46014</c:v>
                </c:pt>
                <c:pt idx="84">
                  <c:v>46015</c:v>
                </c:pt>
                <c:pt idx="85">
                  <c:v>46016</c:v>
                </c:pt>
                <c:pt idx="86">
                  <c:v>46017</c:v>
                </c:pt>
                <c:pt idx="87">
                  <c:v>46018</c:v>
                </c:pt>
                <c:pt idx="88">
                  <c:v>46019</c:v>
                </c:pt>
                <c:pt idx="89">
                  <c:v>46020</c:v>
                </c:pt>
                <c:pt idx="90">
                  <c:v>46021</c:v>
                </c:pt>
                <c:pt idx="91">
                  <c:v>46022</c:v>
                </c:pt>
                <c:pt idx="92">
                  <c:v>46023</c:v>
                </c:pt>
                <c:pt idx="93">
                  <c:v>46024</c:v>
                </c:pt>
                <c:pt idx="94">
                  <c:v>46025</c:v>
                </c:pt>
                <c:pt idx="95">
                  <c:v>46026</c:v>
                </c:pt>
                <c:pt idx="96">
                  <c:v>46027</c:v>
                </c:pt>
                <c:pt idx="97">
                  <c:v>46028</c:v>
                </c:pt>
                <c:pt idx="98">
                  <c:v>46029</c:v>
                </c:pt>
                <c:pt idx="99">
                  <c:v>46030</c:v>
                </c:pt>
                <c:pt idx="100">
                  <c:v>46031</c:v>
                </c:pt>
                <c:pt idx="101">
                  <c:v>46032</c:v>
                </c:pt>
                <c:pt idx="102">
                  <c:v>46033</c:v>
                </c:pt>
                <c:pt idx="103">
                  <c:v>46034</c:v>
                </c:pt>
                <c:pt idx="104">
                  <c:v>46035</c:v>
                </c:pt>
                <c:pt idx="105">
                  <c:v>46036</c:v>
                </c:pt>
                <c:pt idx="106">
                  <c:v>46037</c:v>
                </c:pt>
                <c:pt idx="107">
                  <c:v>46038</c:v>
                </c:pt>
                <c:pt idx="108">
                  <c:v>46039</c:v>
                </c:pt>
                <c:pt idx="109">
                  <c:v>46040</c:v>
                </c:pt>
                <c:pt idx="110">
                  <c:v>46041</c:v>
                </c:pt>
                <c:pt idx="111">
                  <c:v>46042</c:v>
                </c:pt>
                <c:pt idx="112">
                  <c:v>46043</c:v>
                </c:pt>
                <c:pt idx="113">
                  <c:v>46044</c:v>
                </c:pt>
                <c:pt idx="114">
                  <c:v>46045</c:v>
                </c:pt>
                <c:pt idx="115">
                  <c:v>46046</c:v>
                </c:pt>
                <c:pt idx="116">
                  <c:v>46047</c:v>
                </c:pt>
                <c:pt idx="117">
                  <c:v>46048</c:v>
                </c:pt>
                <c:pt idx="118">
                  <c:v>46049</c:v>
                </c:pt>
                <c:pt idx="119">
                  <c:v>46050</c:v>
                </c:pt>
                <c:pt idx="120">
                  <c:v>46051</c:v>
                </c:pt>
                <c:pt idx="121">
                  <c:v>46052</c:v>
                </c:pt>
                <c:pt idx="122">
                  <c:v>46053</c:v>
                </c:pt>
                <c:pt idx="123">
                  <c:v>46054</c:v>
                </c:pt>
                <c:pt idx="124">
                  <c:v>46055</c:v>
                </c:pt>
                <c:pt idx="125">
                  <c:v>46056</c:v>
                </c:pt>
                <c:pt idx="126">
                  <c:v>46057</c:v>
                </c:pt>
                <c:pt idx="127">
                  <c:v>46058</c:v>
                </c:pt>
                <c:pt idx="128">
                  <c:v>46059</c:v>
                </c:pt>
                <c:pt idx="129">
                  <c:v>46060</c:v>
                </c:pt>
                <c:pt idx="130">
                  <c:v>46061</c:v>
                </c:pt>
                <c:pt idx="131">
                  <c:v>46062</c:v>
                </c:pt>
                <c:pt idx="132">
                  <c:v>46063</c:v>
                </c:pt>
                <c:pt idx="133">
                  <c:v>46064</c:v>
                </c:pt>
                <c:pt idx="134">
                  <c:v>46065</c:v>
                </c:pt>
                <c:pt idx="135">
                  <c:v>46066</c:v>
                </c:pt>
                <c:pt idx="136">
                  <c:v>46067</c:v>
                </c:pt>
                <c:pt idx="137">
                  <c:v>46068</c:v>
                </c:pt>
                <c:pt idx="138">
                  <c:v>46069</c:v>
                </c:pt>
                <c:pt idx="139">
                  <c:v>46070</c:v>
                </c:pt>
                <c:pt idx="140">
                  <c:v>46071</c:v>
                </c:pt>
                <c:pt idx="141">
                  <c:v>46072</c:v>
                </c:pt>
                <c:pt idx="142">
                  <c:v>46073</c:v>
                </c:pt>
                <c:pt idx="143">
                  <c:v>46074</c:v>
                </c:pt>
                <c:pt idx="144">
                  <c:v>46075</c:v>
                </c:pt>
                <c:pt idx="145">
                  <c:v>46076</c:v>
                </c:pt>
                <c:pt idx="146">
                  <c:v>46077</c:v>
                </c:pt>
                <c:pt idx="147">
                  <c:v>46078</c:v>
                </c:pt>
                <c:pt idx="148">
                  <c:v>46079</c:v>
                </c:pt>
                <c:pt idx="149">
                  <c:v>46080</c:v>
                </c:pt>
                <c:pt idx="150">
                  <c:v>46081</c:v>
                </c:pt>
                <c:pt idx="151">
                  <c:v>46082</c:v>
                </c:pt>
                <c:pt idx="152">
                  <c:v>46083</c:v>
                </c:pt>
                <c:pt idx="153">
                  <c:v>46084</c:v>
                </c:pt>
                <c:pt idx="154">
                  <c:v>46085</c:v>
                </c:pt>
                <c:pt idx="155">
                  <c:v>46086</c:v>
                </c:pt>
                <c:pt idx="156">
                  <c:v>46087</c:v>
                </c:pt>
                <c:pt idx="157">
                  <c:v>46088</c:v>
                </c:pt>
                <c:pt idx="158">
                  <c:v>46089</c:v>
                </c:pt>
                <c:pt idx="159">
                  <c:v>46090</c:v>
                </c:pt>
                <c:pt idx="160">
                  <c:v>46091</c:v>
                </c:pt>
                <c:pt idx="161">
                  <c:v>46092</c:v>
                </c:pt>
                <c:pt idx="162">
                  <c:v>46093</c:v>
                </c:pt>
                <c:pt idx="163">
                  <c:v>46094</c:v>
                </c:pt>
                <c:pt idx="164">
                  <c:v>46095</c:v>
                </c:pt>
                <c:pt idx="165">
                  <c:v>46096</c:v>
                </c:pt>
                <c:pt idx="166">
                  <c:v>46097</c:v>
                </c:pt>
                <c:pt idx="167">
                  <c:v>46098</c:v>
                </c:pt>
                <c:pt idx="168">
                  <c:v>46099</c:v>
                </c:pt>
                <c:pt idx="169">
                  <c:v>46100</c:v>
                </c:pt>
                <c:pt idx="170">
                  <c:v>46101</c:v>
                </c:pt>
                <c:pt idx="171">
                  <c:v>46102</c:v>
                </c:pt>
                <c:pt idx="172">
                  <c:v>46103</c:v>
                </c:pt>
                <c:pt idx="173">
                  <c:v>46104</c:v>
                </c:pt>
                <c:pt idx="174">
                  <c:v>46105</c:v>
                </c:pt>
                <c:pt idx="175">
                  <c:v>46106</c:v>
                </c:pt>
                <c:pt idx="176">
                  <c:v>46107</c:v>
                </c:pt>
                <c:pt idx="177">
                  <c:v>46108</c:v>
                </c:pt>
                <c:pt idx="178">
                  <c:v>46109</c:v>
                </c:pt>
                <c:pt idx="179">
                  <c:v>46110</c:v>
                </c:pt>
                <c:pt idx="180">
                  <c:v>46111</c:v>
                </c:pt>
                <c:pt idx="181">
                  <c:v>46112</c:v>
                </c:pt>
                <c:pt idx="182">
                  <c:v>46113</c:v>
                </c:pt>
                <c:pt idx="183">
                  <c:v>46114</c:v>
                </c:pt>
                <c:pt idx="184">
                  <c:v>46115</c:v>
                </c:pt>
                <c:pt idx="185">
                  <c:v>46116</c:v>
                </c:pt>
                <c:pt idx="186">
                  <c:v>46117</c:v>
                </c:pt>
                <c:pt idx="187">
                  <c:v>46118</c:v>
                </c:pt>
                <c:pt idx="188">
                  <c:v>46119</c:v>
                </c:pt>
                <c:pt idx="189">
                  <c:v>46120</c:v>
                </c:pt>
                <c:pt idx="190">
                  <c:v>46121</c:v>
                </c:pt>
                <c:pt idx="191">
                  <c:v>46122</c:v>
                </c:pt>
                <c:pt idx="192">
                  <c:v>46123</c:v>
                </c:pt>
                <c:pt idx="193">
                  <c:v>46124</c:v>
                </c:pt>
                <c:pt idx="194">
                  <c:v>46125</c:v>
                </c:pt>
                <c:pt idx="195">
                  <c:v>46126</c:v>
                </c:pt>
                <c:pt idx="196">
                  <c:v>46127</c:v>
                </c:pt>
                <c:pt idx="197">
                  <c:v>46128</c:v>
                </c:pt>
                <c:pt idx="198">
                  <c:v>46129</c:v>
                </c:pt>
                <c:pt idx="199">
                  <c:v>46130</c:v>
                </c:pt>
                <c:pt idx="200">
                  <c:v>46131</c:v>
                </c:pt>
                <c:pt idx="201">
                  <c:v>46132</c:v>
                </c:pt>
                <c:pt idx="202">
                  <c:v>46133</c:v>
                </c:pt>
                <c:pt idx="203">
                  <c:v>46134</c:v>
                </c:pt>
                <c:pt idx="204">
                  <c:v>46135</c:v>
                </c:pt>
                <c:pt idx="205">
                  <c:v>46136</c:v>
                </c:pt>
                <c:pt idx="206">
                  <c:v>46137</c:v>
                </c:pt>
                <c:pt idx="207">
                  <c:v>46138</c:v>
                </c:pt>
                <c:pt idx="208">
                  <c:v>46139</c:v>
                </c:pt>
                <c:pt idx="209">
                  <c:v>46140</c:v>
                </c:pt>
                <c:pt idx="210">
                  <c:v>46141</c:v>
                </c:pt>
                <c:pt idx="211">
                  <c:v>46142</c:v>
                </c:pt>
                <c:pt idx="212">
                  <c:v>46143</c:v>
                </c:pt>
                <c:pt idx="213">
                  <c:v>46144</c:v>
                </c:pt>
                <c:pt idx="214">
                  <c:v>46145</c:v>
                </c:pt>
                <c:pt idx="215">
                  <c:v>46146</c:v>
                </c:pt>
                <c:pt idx="216">
                  <c:v>46147</c:v>
                </c:pt>
                <c:pt idx="217">
                  <c:v>46148</c:v>
                </c:pt>
                <c:pt idx="218">
                  <c:v>46149</c:v>
                </c:pt>
                <c:pt idx="219">
                  <c:v>46150</c:v>
                </c:pt>
                <c:pt idx="220">
                  <c:v>46151</c:v>
                </c:pt>
                <c:pt idx="221">
                  <c:v>46152</c:v>
                </c:pt>
                <c:pt idx="222">
                  <c:v>46153</c:v>
                </c:pt>
                <c:pt idx="223">
                  <c:v>46154</c:v>
                </c:pt>
                <c:pt idx="224">
                  <c:v>46155</c:v>
                </c:pt>
                <c:pt idx="225">
                  <c:v>46156</c:v>
                </c:pt>
                <c:pt idx="226">
                  <c:v>46157</c:v>
                </c:pt>
                <c:pt idx="227">
                  <c:v>46158</c:v>
                </c:pt>
                <c:pt idx="228">
                  <c:v>46159</c:v>
                </c:pt>
                <c:pt idx="229">
                  <c:v>46160</c:v>
                </c:pt>
                <c:pt idx="230">
                  <c:v>46161</c:v>
                </c:pt>
                <c:pt idx="231">
                  <c:v>46162</c:v>
                </c:pt>
                <c:pt idx="232">
                  <c:v>46163</c:v>
                </c:pt>
                <c:pt idx="233">
                  <c:v>46164</c:v>
                </c:pt>
                <c:pt idx="234">
                  <c:v>46165</c:v>
                </c:pt>
                <c:pt idx="235">
                  <c:v>46166</c:v>
                </c:pt>
                <c:pt idx="236">
                  <c:v>46167</c:v>
                </c:pt>
                <c:pt idx="237">
                  <c:v>46168</c:v>
                </c:pt>
                <c:pt idx="238">
                  <c:v>46169</c:v>
                </c:pt>
                <c:pt idx="239">
                  <c:v>46170</c:v>
                </c:pt>
                <c:pt idx="240">
                  <c:v>46171</c:v>
                </c:pt>
                <c:pt idx="241">
                  <c:v>46172</c:v>
                </c:pt>
                <c:pt idx="242">
                  <c:v>46173</c:v>
                </c:pt>
                <c:pt idx="243">
                  <c:v>46174</c:v>
                </c:pt>
                <c:pt idx="244">
                  <c:v>46175</c:v>
                </c:pt>
                <c:pt idx="245">
                  <c:v>46176</c:v>
                </c:pt>
                <c:pt idx="246">
                  <c:v>46177</c:v>
                </c:pt>
                <c:pt idx="247">
                  <c:v>46178</c:v>
                </c:pt>
                <c:pt idx="248">
                  <c:v>46179</c:v>
                </c:pt>
                <c:pt idx="249">
                  <c:v>46180</c:v>
                </c:pt>
                <c:pt idx="250">
                  <c:v>46181</c:v>
                </c:pt>
                <c:pt idx="251">
                  <c:v>46182</c:v>
                </c:pt>
                <c:pt idx="252">
                  <c:v>46183</c:v>
                </c:pt>
                <c:pt idx="253">
                  <c:v>46184</c:v>
                </c:pt>
                <c:pt idx="254">
                  <c:v>46185</c:v>
                </c:pt>
                <c:pt idx="255">
                  <c:v>46186</c:v>
                </c:pt>
                <c:pt idx="256">
                  <c:v>46187</c:v>
                </c:pt>
                <c:pt idx="257">
                  <c:v>46188</c:v>
                </c:pt>
                <c:pt idx="258">
                  <c:v>46189</c:v>
                </c:pt>
                <c:pt idx="259">
                  <c:v>46190</c:v>
                </c:pt>
                <c:pt idx="260">
                  <c:v>46191</c:v>
                </c:pt>
                <c:pt idx="261">
                  <c:v>46192</c:v>
                </c:pt>
                <c:pt idx="262">
                  <c:v>46193</c:v>
                </c:pt>
                <c:pt idx="263">
                  <c:v>46194</c:v>
                </c:pt>
                <c:pt idx="264">
                  <c:v>46195</c:v>
                </c:pt>
                <c:pt idx="265">
                  <c:v>46196</c:v>
                </c:pt>
                <c:pt idx="266">
                  <c:v>46197</c:v>
                </c:pt>
                <c:pt idx="267">
                  <c:v>46198</c:v>
                </c:pt>
                <c:pt idx="268">
                  <c:v>46199</c:v>
                </c:pt>
                <c:pt idx="269">
                  <c:v>46200</c:v>
                </c:pt>
                <c:pt idx="270">
                  <c:v>46201</c:v>
                </c:pt>
                <c:pt idx="271">
                  <c:v>46202</c:v>
                </c:pt>
                <c:pt idx="272">
                  <c:v>46203</c:v>
                </c:pt>
                <c:pt idx="273">
                  <c:v>46204</c:v>
                </c:pt>
                <c:pt idx="274">
                  <c:v>46205</c:v>
                </c:pt>
                <c:pt idx="275">
                  <c:v>46206</c:v>
                </c:pt>
                <c:pt idx="276">
                  <c:v>46207</c:v>
                </c:pt>
                <c:pt idx="277">
                  <c:v>46208</c:v>
                </c:pt>
                <c:pt idx="278">
                  <c:v>46209</c:v>
                </c:pt>
                <c:pt idx="279">
                  <c:v>46210</c:v>
                </c:pt>
                <c:pt idx="280">
                  <c:v>46211</c:v>
                </c:pt>
                <c:pt idx="281">
                  <c:v>46212</c:v>
                </c:pt>
                <c:pt idx="282">
                  <c:v>46213</c:v>
                </c:pt>
                <c:pt idx="283">
                  <c:v>46214</c:v>
                </c:pt>
                <c:pt idx="284">
                  <c:v>46215</c:v>
                </c:pt>
                <c:pt idx="285">
                  <c:v>46216</c:v>
                </c:pt>
                <c:pt idx="286">
                  <c:v>46217</c:v>
                </c:pt>
                <c:pt idx="287">
                  <c:v>46218</c:v>
                </c:pt>
                <c:pt idx="288">
                  <c:v>46219</c:v>
                </c:pt>
                <c:pt idx="289">
                  <c:v>46220</c:v>
                </c:pt>
                <c:pt idx="290">
                  <c:v>46221</c:v>
                </c:pt>
                <c:pt idx="291">
                  <c:v>46222</c:v>
                </c:pt>
                <c:pt idx="292">
                  <c:v>46223</c:v>
                </c:pt>
                <c:pt idx="293">
                  <c:v>46224</c:v>
                </c:pt>
                <c:pt idx="294">
                  <c:v>46225</c:v>
                </c:pt>
                <c:pt idx="295">
                  <c:v>46226</c:v>
                </c:pt>
                <c:pt idx="296">
                  <c:v>46227</c:v>
                </c:pt>
                <c:pt idx="297">
                  <c:v>46228</c:v>
                </c:pt>
                <c:pt idx="298">
                  <c:v>46229</c:v>
                </c:pt>
                <c:pt idx="299">
                  <c:v>46230</c:v>
                </c:pt>
                <c:pt idx="300">
                  <c:v>46231</c:v>
                </c:pt>
                <c:pt idx="301">
                  <c:v>46232</c:v>
                </c:pt>
                <c:pt idx="302">
                  <c:v>46233</c:v>
                </c:pt>
                <c:pt idx="303">
                  <c:v>46234</c:v>
                </c:pt>
                <c:pt idx="304">
                  <c:v>46235</c:v>
                </c:pt>
                <c:pt idx="305">
                  <c:v>46236</c:v>
                </c:pt>
                <c:pt idx="306">
                  <c:v>46237</c:v>
                </c:pt>
                <c:pt idx="307">
                  <c:v>46238</c:v>
                </c:pt>
                <c:pt idx="308">
                  <c:v>46239</c:v>
                </c:pt>
                <c:pt idx="309">
                  <c:v>46240</c:v>
                </c:pt>
                <c:pt idx="310">
                  <c:v>46241</c:v>
                </c:pt>
                <c:pt idx="311">
                  <c:v>46242</c:v>
                </c:pt>
                <c:pt idx="312">
                  <c:v>46243</c:v>
                </c:pt>
                <c:pt idx="313">
                  <c:v>46244</c:v>
                </c:pt>
                <c:pt idx="314">
                  <c:v>46245</c:v>
                </c:pt>
                <c:pt idx="315">
                  <c:v>46246</c:v>
                </c:pt>
                <c:pt idx="316">
                  <c:v>46247</c:v>
                </c:pt>
                <c:pt idx="317">
                  <c:v>46248</c:v>
                </c:pt>
                <c:pt idx="318">
                  <c:v>46249</c:v>
                </c:pt>
                <c:pt idx="319">
                  <c:v>46250</c:v>
                </c:pt>
                <c:pt idx="320">
                  <c:v>46251</c:v>
                </c:pt>
                <c:pt idx="321">
                  <c:v>46252</c:v>
                </c:pt>
                <c:pt idx="322">
                  <c:v>46253</c:v>
                </c:pt>
                <c:pt idx="323">
                  <c:v>46254</c:v>
                </c:pt>
                <c:pt idx="324">
                  <c:v>46255</c:v>
                </c:pt>
                <c:pt idx="325">
                  <c:v>46256</c:v>
                </c:pt>
                <c:pt idx="326">
                  <c:v>46257</c:v>
                </c:pt>
                <c:pt idx="327">
                  <c:v>46258</c:v>
                </c:pt>
                <c:pt idx="328">
                  <c:v>46259</c:v>
                </c:pt>
                <c:pt idx="329">
                  <c:v>46260</c:v>
                </c:pt>
                <c:pt idx="330">
                  <c:v>46261</c:v>
                </c:pt>
                <c:pt idx="331">
                  <c:v>46262</c:v>
                </c:pt>
                <c:pt idx="332">
                  <c:v>46263</c:v>
                </c:pt>
                <c:pt idx="333">
                  <c:v>46264</c:v>
                </c:pt>
                <c:pt idx="334">
                  <c:v>46265</c:v>
                </c:pt>
                <c:pt idx="335">
                  <c:v>46266</c:v>
                </c:pt>
                <c:pt idx="336">
                  <c:v>46267</c:v>
                </c:pt>
                <c:pt idx="337">
                  <c:v>46268</c:v>
                </c:pt>
                <c:pt idx="338">
                  <c:v>46269</c:v>
                </c:pt>
                <c:pt idx="339">
                  <c:v>46270</c:v>
                </c:pt>
                <c:pt idx="340">
                  <c:v>46271</c:v>
                </c:pt>
                <c:pt idx="341">
                  <c:v>46272</c:v>
                </c:pt>
                <c:pt idx="342">
                  <c:v>46273</c:v>
                </c:pt>
                <c:pt idx="343">
                  <c:v>46274</c:v>
                </c:pt>
                <c:pt idx="344">
                  <c:v>46275</c:v>
                </c:pt>
                <c:pt idx="345">
                  <c:v>46276</c:v>
                </c:pt>
                <c:pt idx="346">
                  <c:v>46277</c:v>
                </c:pt>
                <c:pt idx="347">
                  <c:v>46278</c:v>
                </c:pt>
                <c:pt idx="348">
                  <c:v>46279</c:v>
                </c:pt>
                <c:pt idx="349">
                  <c:v>46280</c:v>
                </c:pt>
                <c:pt idx="350">
                  <c:v>46281</c:v>
                </c:pt>
                <c:pt idx="351">
                  <c:v>46282</c:v>
                </c:pt>
                <c:pt idx="352">
                  <c:v>46283</c:v>
                </c:pt>
                <c:pt idx="353">
                  <c:v>46284</c:v>
                </c:pt>
                <c:pt idx="354">
                  <c:v>46285</c:v>
                </c:pt>
                <c:pt idx="355">
                  <c:v>46286</c:v>
                </c:pt>
                <c:pt idx="356">
                  <c:v>46287</c:v>
                </c:pt>
                <c:pt idx="357">
                  <c:v>46288</c:v>
                </c:pt>
                <c:pt idx="358">
                  <c:v>46289</c:v>
                </c:pt>
                <c:pt idx="359">
                  <c:v>46290</c:v>
                </c:pt>
                <c:pt idx="360">
                  <c:v>46291</c:v>
                </c:pt>
                <c:pt idx="361">
                  <c:v>46292</c:v>
                </c:pt>
                <c:pt idx="362">
                  <c:v>46293</c:v>
                </c:pt>
                <c:pt idx="363">
                  <c:v>46294</c:v>
                </c:pt>
                <c:pt idx="364">
                  <c:v>46295</c:v>
                </c:pt>
              </c:numCache>
            </c:numRef>
          </c:xVal>
          <c:yVal>
            <c:numRef>
              <c:f>'Sheet2 (2026)'!$C$2:$C$366</c:f>
              <c:numCache>
                <c:formatCode>General</c:formatCode>
                <c:ptCount val="365"/>
                <c:pt idx="0">
                  <c:v>418</c:v>
                </c:pt>
                <c:pt idx="1">
                  <c:v>418</c:v>
                </c:pt>
                <c:pt idx="2">
                  <c:v>418</c:v>
                </c:pt>
                <c:pt idx="3">
                  <c:v>420</c:v>
                </c:pt>
                <c:pt idx="4">
                  <c:v>416</c:v>
                </c:pt>
                <c:pt idx="5">
                  <c:v>417</c:v>
                </c:pt>
                <c:pt idx="6">
                  <c:v>418</c:v>
                </c:pt>
                <c:pt idx="7">
                  <c:v>428</c:v>
                </c:pt>
                <c:pt idx="8">
                  <c:v>432</c:v>
                </c:pt>
                <c:pt idx="9">
                  <c:v>429</c:v>
                </c:pt>
                <c:pt idx="10">
                  <c:v>429</c:v>
                </c:pt>
                <c:pt idx="11">
                  <c:v>430</c:v>
                </c:pt>
                <c:pt idx="12">
                  <c:v>431</c:v>
                </c:pt>
                <c:pt idx="13">
                  <c:v>439</c:v>
                </c:pt>
                <c:pt idx="14">
                  <c:v>430</c:v>
                </c:pt>
                <c:pt idx="15">
                  <c:v>352</c:v>
                </c:pt>
                <c:pt idx="16">
                  <c:v>273</c:v>
                </c:pt>
                <c:pt idx="17">
                  <c:v>276</c:v>
                </c:pt>
                <c:pt idx="18">
                  <c:v>277</c:v>
                </c:pt>
                <c:pt idx="19">
                  <c:v>272</c:v>
                </c:pt>
                <c:pt idx="20">
                  <c:v>272</c:v>
                </c:pt>
                <c:pt idx="21">
                  <c:v>272</c:v>
                </c:pt>
                <c:pt idx="22">
                  <c:v>272</c:v>
                </c:pt>
                <c:pt idx="23">
                  <c:v>270</c:v>
                </c:pt>
                <c:pt idx="24">
                  <c:v>270</c:v>
                </c:pt>
                <c:pt idx="25">
                  <c:v>269</c:v>
                </c:pt>
                <c:pt idx="26">
                  <c:v>267</c:v>
                </c:pt>
                <c:pt idx="27">
                  <c:v>266</c:v>
                </c:pt>
                <c:pt idx="28">
                  <c:v>267</c:v>
                </c:pt>
                <c:pt idx="29">
                  <c:v>267</c:v>
                </c:pt>
                <c:pt idx="30">
                  <c:v>264</c:v>
                </c:pt>
                <c:pt idx="31">
                  <c:v>267</c:v>
                </c:pt>
                <c:pt idx="32">
                  <c:v>264</c:v>
                </c:pt>
                <c:pt idx="33">
                  <c:v>267</c:v>
                </c:pt>
                <c:pt idx="34">
                  <c:v>262</c:v>
                </c:pt>
                <c:pt idx="35">
                  <c:v>300</c:v>
                </c:pt>
                <c:pt idx="36">
                  <c:v>295</c:v>
                </c:pt>
                <c:pt idx="37">
                  <c:v>274</c:v>
                </c:pt>
                <c:pt idx="38">
                  <c:v>278</c:v>
                </c:pt>
                <c:pt idx="39">
                  <c:v>281</c:v>
                </c:pt>
                <c:pt idx="40">
                  <c:v>280</c:v>
                </c:pt>
                <c:pt idx="41">
                  <c:v>277</c:v>
                </c:pt>
                <c:pt idx="42">
                  <c:v>279</c:v>
                </c:pt>
                <c:pt idx="43">
                  <c:v>279</c:v>
                </c:pt>
                <c:pt idx="44">
                  <c:v>277</c:v>
                </c:pt>
                <c:pt idx="45">
                  <c:v>278</c:v>
                </c:pt>
                <c:pt idx="46">
                  <c:v>279</c:v>
                </c:pt>
                <c:pt idx="47">
                  <c:v>279</c:v>
                </c:pt>
                <c:pt idx="48">
                  <c:v>279</c:v>
                </c:pt>
                <c:pt idx="49">
                  <c:v>278</c:v>
                </c:pt>
                <c:pt idx="50">
                  <c:v>281</c:v>
                </c:pt>
                <c:pt idx="51">
                  <c:v>302</c:v>
                </c:pt>
                <c:pt idx="52">
                  <c:v>316</c:v>
                </c:pt>
                <c:pt idx="53">
                  <c:v>313</c:v>
                </c:pt>
                <c:pt idx="54">
                  <c:v>312</c:v>
                </c:pt>
                <c:pt idx="55">
                  <c:v>313</c:v>
                </c:pt>
                <c:pt idx="56">
                  <c:v>312</c:v>
                </c:pt>
                <c:pt idx="57">
                  <c:v>313</c:v>
                </c:pt>
                <c:pt idx="58">
                  <c:v>313</c:v>
                </c:pt>
                <c:pt idx="59">
                  <c:v>313</c:v>
                </c:pt>
                <c:pt idx="60">
                  <c:v>312</c:v>
                </c:pt>
                <c:pt idx="61">
                  <c:v>312</c:v>
                </c:pt>
                <c:pt idx="62">
                  <c:v>312</c:v>
                </c:pt>
                <c:pt idx="63">
                  <c:v>312</c:v>
                </c:pt>
                <c:pt idx="64">
                  <c:v>313</c:v>
                </c:pt>
                <c:pt idx="65">
                  <c:v>313</c:v>
                </c:pt>
                <c:pt idx="66">
                  <c:v>312</c:v>
                </c:pt>
                <c:pt idx="67">
                  <c:v>312</c:v>
                </c:pt>
                <c:pt idx="68">
                  <c:v>312</c:v>
                </c:pt>
                <c:pt idx="69">
                  <c:v>312</c:v>
                </c:pt>
                <c:pt idx="70">
                  <c:v>313</c:v>
                </c:pt>
                <c:pt idx="71">
                  <c:v>313</c:v>
                </c:pt>
                <c:pt idx="72">
                  <c:v>312</c:v>
                </c:pt>
                <c:pt idx="73">
                  <c:v>312</c:v>
                </c:pt>
                <c:pt idx="74">
                  <c:v>313</c:v>
                </c:pt>
                <c:pt idx="75">
                  <c:v>311</c:v>
                </c:pt>
                <c:pt idx="76">
                  <c:v>313</c:v>
                </c:pt>
                <c:pt idx="77">
                  <c:v>313</c:v>
                </c:pt>
                <c:pt idx="78">
                  <c:v>312</c:v>
                </c:pt>
                <c:pt idx="79">
                  <c:v>313</c:v>
                </c:pt>
                <c:pt idx="80">
                  <c:v>314</c:v>
                </c:pt>
                <c:pt idx="81">
                  <c:v>318</c:v>
                </c:pt>
                <c:pt idx="82">
                  <c:v>313</c:v>
                </c:pt>
                <c:pt idx="83">
                  <c:v>313</c:v>
                </c:pt>
                <c:pt idx="84">
                  <c:v>770</c:v>
                </c:pt>
                <c:pt idx="85">
                  <c:v>4210</c:v>
                </c:pt>
                <c:pt idx="86">
                  <c:v>5840</c:v>
                </c:pt>
                <c:pt idx="87">
                  <c:v>4740</c:v>
                </c:pt>
                <c:pt idx="88">
                  <c:v>3770</c:v>
                </c:pt>
                <c:pt idx="89">
                  <c:v>3010</c:v>
                </c:pt>
                <c:pt idx="90">
                  <c:v>2470</c:v>
                </c:pt>
                <c:pt idx="91">
                  <c:v>1990</c:v>
                </c:pt>
                <c:pt idx="92">
                  <c:v>1640</c:v>
                </c:pt>
                <c:pt idx="93">
                  <c:v>1390</c:v>
                </c:pt>
                <c:pt idx="94">
                  <c:v>1160</c:v>
                </c:pt>
                <c:pt idx="95">
                  <c:v>958</c:v>
                </c:pt>
                <c:pt idx="96">
                  <c:v>807</c:v>
                </c:pt>
                <c:pt idx="97">
                  <c:v>781</c:v>
                </c:pt>
                <c:pt idx="98">
                  <c:v>1470</c:v>
                </c:pt>
                <c:pt idx="99">
                  <c:v>1530</c:v>
                </c:pt>
                <c:pt idx="100">
                  <c:v>1520</c:v>
                </c:pt>
                <c:pt idx="101">
                  <c:v>1530</c:v>
                </c:pt>
                <c:pt idx="102">
                  <c:v>1520</c:v>
                </c:pt>
                <c:pt idx="103">
                  <c:v>2300</c:v>
                </c:pt>
                <c:pt idx="104">
                  <c:v>2990</c:v>
                </c:pt>
                <c:pt idx="105">
                  <c:v>2970</c:v>
                </c:pt>
                <c:pt idx="106">
                  <c:v>2960</c:v>
                </c:pt>
                <c:pt idx="107">
                  <c:v>2980</c:v>
                </c:pt>
                <c:pt idx="108">
                  <c:v>2990</c:v>
                </c:pt>
                <c:pt idx="109">
                  <c:v>2990</c:v>
                </c:pt>
                <c:pt idx="110">
                  <c:v>2990</c:v>
                </c:pt>
                <c:pt idx="111">
                  <c:v>2980</c:v>
                </c:pt>
                <c:pt idx="112">
                  <c:v>2980</c:v>
                </c:pt>
                <c:pt idx="113">
                  <c:v>2980</c:v>
                </c:pt>
                <c:pt idx="114">
                  <c:v>2320</c:v>
                </c:pt>
                <c:pt idx="115">
                  <c:v>1620</c:v>
                </c:pt>
                <c:pt idx="116">
                  <c:v>1040</c:v>
                </c:pt>
                <c:pt idx="117">
                  <c:v>790</c:v>
                </c:pt>
                <c:pt idx="118">
                  <c:v>794</c:v>
                </c:pt>
                <c:pt idx="119">
                  <c:v>795</c:v>
                </c:pt>
                <c:pt idx="120">
                  <c:v>507</c:v>
                </c:pt>
                <c:pt idx="121">
                  <c:v>320</c:v>
                </c:pt>
                <c:pt idx="122">
                  <c:v>282</c:v>
                </c:pt>
                <c:pt idx="123">
                  <c:v>282</c:v>
                </c:pt>
                <c:pt idx="124">
                  <c:v>283</c:v>
                </c:pt>
                <c:pt idx="125">
                  <c:v>282</c:v>
                </c:pt>
                <c:pt idx="126">
                  <c:v>286</c:v>
                </c:pt>
                <c:pt idx="127">
                  <c:v>288</c:v>
                </c:pt>
                <c:pt idx="128">
                  <c:v>289</c:v>
                </c:pt>
                <c:pt idx="129">
                  <c:v>291</c:v>
                </c:pt>
                <c:pt idx="130">
                  <c:v>293</c:v>
                </c:pt>
                <c:pt idx="131">
                  <c:v>293</c:v>
                </c:pt>
                <c:pt idx="132">
                  <c:v>294</c:v>
                </c:pt>
                <c:pt idx="133">
                  <c:v>295</c:v>
                </c:pt>
                <c:pt idx="134">
                  <c:v>294</c:v>
                </c:pt>
                <c:pt idx="135">
                  <c:v>296</c:v>
                </c:pt>
                <c:pt idx="136">
                  <c:v>296</c:v>
                </c:pt>
                <c:pt idx="137">
                  <c:v>297</c:v>
                </c:pt>
                <c:pt idx="138">
                  <c:v>296</c:v>
                </c:pt>
                <c:pt idx="139">
                  <c:v>297</c:v>
                </c:pt>
                <c:pt idx="140">
                  <c:v>297</c:v>
                </c:pt>
                <c:pt idx="141">
                  <c:v>296</c:v>
                </c:pt>
                <c:pt idx="142">
                  <c:v>297</c:v>
                </c:pt>
                <c:pt idx="143">
                  <c:v>298</c:v>
                </c:pt>
                <c:pt idx="144">
                  <c:v>298</c:v>
                </c:pt>
                <c:pt idx="145">
                  <c:v>298</c:v>
                </c:pt>
                <c:pt idx="146">
                  <c:v>306</c:v>
                </c:pt>
                <c:pt idx="147">
                  <c:v>301</c:v>
                </c:pt>
                <c:pt idx="148">
                  <c:v>299</c:v>
                </c:pt>
                <c:pt idx="149">
                  <c:v>301</c:v>
                </c:pt>
                <c:pt idx="150">
                  <c:v>298</c:v>
                </c:pt>
                <c:pt idx="151">
                  <c:v>297</c:v>
                </c:pt>
                <c:pt idx="152">
                  <c:v>296</c:v>
                </c:pt>
                <c:pt idx="153">
                  <c:v>301</c:v>
                </c:pt>
                <c:pt idx="154">
                  <c:v>301</c:v>
                </c:pt>
                <c:pt idx="155">
                  <c:v>309</c:v>
                </c:pt>
                <c:pt idx="156">
                  <c:v>323</c:v>
                </c:pt>
                <c:pt idx="157">
                  <c:v>321</c:v>
                </c:pt>
                <c:pt idx="158">
                  <c:v>320</c:v>
                </c:pt>
                <c:pt idx="159">
                  <c:v>324</c:v>
                </c:pt>
                <c:pt idx="160">
                  <c:v>328</c:v>
                </c:pt>
                <c:pt idx="161">
                  <c:v>325</c:v>
                </c:pt>
                <c:pt idx="162">
                  <c:v>327</c:v>
                </c:pt>
                <c:pt idx="163">
                  <c:v>326</c:v>
                </c:pt>
                <c:pt idx="164">
                  <c:v>325</c:v>
                </c:pt>
                <c:pt idx="165">
                  <c:v>324</c:v>
                </c:pt>
                <c:pt idx="166">
                  <c:v>323</c:v>
                </c:pt>
                <c:pt idx="167">
                  <c:v>324</c:v>
                </c:pt>
                <c:pt idx="168">
                  <c:v>322</c:v>
                </c:pt>
                <c:pt idx="169">
                  <c:v>341</c:v>
                </c:pt>
                <c:pt idx="170">
                  <c:v>933</c:v>
                </c:pt>
                <c:pt idx="171">
                  <c:v>679</c:v>
                </c:pt>
                <c:pt idx="172">
                  <c:v>538</c:v>
                </c:pt>
                <c:pt idx="173">
                  <c:v>434</c:v>
                </c:pt>
                <c:pt idx="174">
                  <c:v>358</c:v>
                </c:pt>
                <c:pt idx="175">
                  <c:v>310</c:v>
                </c:pt>
                <c:pt idx="176">
                  <c:v>299</c:v>
                </c:pt>
                <c:pt idx="177">
                  <c:v>303</c:v>
                </c:pt>
                <c:pt idx="178">
                  <c:v>361</c:v>
                </c:pt>
                <c:pt idx="179">
                  <c:v>1450</c:v>
                </c:pt>
                <c:pt idx="180">
                  <c:v>1140</c:v>
                </c:pt>
                <c:pt idx="181">
                  <c:v>844</c:v>
                </c:pt>
                <c:pt idx="182">
                  <c:v>715</c:v>
                </c:pt>
                <c:pt idx="183">
                  <c:v>590</c:v>
                </c:pt>
                <c:pt idx="184">
                  <c:v>497</c:v>
                </c:pt>
                <c:pt idx="185">
                  <c:v>428</c:v>
                </c:pt>
                <c:pt idx="186">
                  <c:v>383</c:v>
                </c:pt>
                <c:pt idx="187">
                  <c:v>387</c:v>
                </c:pt>
                <c:pt idx="188">
                  <c:v>1200</c:v>
                </c:pt>
                <c:pt idx="189">
                  <c:v>1030</c:v>
                </c:pt>
                <c:pt idx="190">
                  <c:v>919</c:v>
                </c:pt>
                <c:pt idx="191">
                  <c:v>913</c:v>
                </c:pt>
                <c:pt idx="192">
                  <c:v>855</c:v>
                </c:pt>
                <c:pt idx="193">
                  <c:v>839</c:v>
                </c:pt>
                <c:pt idx="194">
                  <c:v>840</c:v>
                </c:pt>
                <c:pt idx="195">
                  <c:v>1120</c:v>
                </c:pt>
                <c:pt idx="196">
                  <c:v>1690</c:v>
                </c:pt>
                <c:pt idx="197">
                  <c:v>1150</c:v>
                </c:pt>
                <c:pt idx="198">
                  <c:v>1180</c:v>
                </c:pt>
                <c:pt idx="199">
                  <c:v>831</c:v>
                </c:pt>
                <c:pt idx="200">
                  <c:v>1000</c:v>
                </c:pt>
                <c:pt idx="201">
                  <c:v>954</c:v>
                </c:pt>
                <c:pt idx="202">
                  <c:v>751</c:v>
                </c:pt>
                <c:pt idx="203">
                  <c:v>1620</c:v>
                </c:pt>
                <c:pt idx="204">
                  <c:v>3030</c:v>
                </c:pt>
                <c:pt idx="205">
                  <c:v>3760</c:v>
                </c:pt>
                <c:pt idx="206">
                  <c:v>2710</c:v>
                </c:pt>
                <c:pt idx="207">
                  <c:v>1940</c:v>
                </c:pt>
                <c:pt idx="208">
                  <c:v>1540</c:v>
                </c:pt>
                <c:pt idx="209">
                  <c:v>1610</c:v>
                </c:pt>
                <c:pt idx="210">
                  <c:v>1710</c:v>
                </c:pt>
                <c:pt idx="211">
                  <c:v>1730</c:v>
                </c:pt>
                <c:pt idx="212">
                  <c:v>1630</c:v>
                </c:pt>
                <c:pt idx="213">
                  <c:v>1560</c:v>
                </c:pt>
                <c:pt idx="214">
                  <c:v>1500</c:v>
                </c:pt>
                <c:pt idx="215">
                  <c:v>1450</c:v>
                </c:pt>
                <c:pt idx="216">
                  <c:v>1400</c:v>
                </c:pt>
                <c:pt idx="217">
                  <c:v>1350</c:v>
                </c:pt>
                <c:pt idx="218">
                  <c:v>1310</c:v>
                </c:pt>
                <c:pt idx="219">
                  <c:v>1250</c:v>
                </c:pt>
                <c:pt idx="220">
                  <c:v>1250</c:v>
                </c:pt>
                <c:pt idx="221">
                  <c:v>1200</c:v>
                </c:pt>
                <c:pt idx="222">
                  <c:v>1200</c:v>
                </c:pt>
                <c:pt idx="223">
                  <c:v>1150</c:v>
                </c:pt>
                <c:pt idx="224">
                  <c:v>1140</c:v>
                </c:pt>
                <c:pt idx="225">
                  <c:v>1090</c:v>
                </c:pt>
                <c:pt idx="226">
                  <c:v>1060</c:v>
                </c:pt>
                <c:pt idx="227">
                  <c:v>1010</c:v>
                </c:pt>
                <c:pt idx="228">
                  <c:v>1010</c:v>
                </c:pt>
                <c:pt idx="229">
                  <c:v>1010</c:v>
                </c:pt>
                <c:pt idx="230">
                  <c:v>1010</c:v>
                </c:pt>
                <c:pt idx="231">
                  <c:v>923</c:v>
                </c:pt>
                <c:pt idx="232">
                  <c:v>955</c:v>
                </c:pt>
                <c:pt idx="233">
                  <c:v>946</c:v>
                </c:pt>
                <c:pt idx="234">
                  <c:v>941</c:v>
                </c:pt>
                <c:pt idx="235">
                  <c:v>900</c:v>
                </c:pt>
                <c:pt idx="236">
                  <c:v>895</c:v>
                </c:pt>
                <c:pt idx="237">
                  <c:v>901</c:v>
                </c:pt>
                <c:pt idx="238">
                  <c:v>891</c:v>
                </c:pt>
                <c:pt idx="239">
                  <c:v>899</c:v>
                </c:pt>
                <c:pt idx="240">
                  <c:v>895</c:v>
                </c:pt>
                <c:pt idx="241">
                  <c:v>834</c:v>
                </c:pt>
                <c:pt idx="242">
                  <c:v>830</c:v>
                </c:pt>
                <c:pt idx="243">
                  <c:v>837</c:v>
                </c:pt>
                <c:pt idx="244">
                  <c:v>833</c:v>
                </c:pt>
                <c:pt idx="245">
                  <c:v>830</c:v>
                </c:pt>
                <c:pt idx="246">
                  <c:v>789</c:v>
                </c:pt>
                <c:pt idx="247">
                  <c:v>790</c:v>
                </c:pt>
                <c:pt idx="248">
                  <c:v>791</c:v>
                </c:pt>
                <c:pt idx="249">
                  <c:v>786</c:v>
                </c:pt>
                <c:pt idx="250">
                  <c:v>782</c:v>
                </c:pt>
                <c:pt idx="251">
                  <c:v>732</c:v>
                </c:pt>
                <c:pt idx="252">
                  <c:v>733</c:v>
                </c:pt>
                <c:pt idx="253">
                  <c:v>742</c:v>
                </c:pt>
                <c:pt idx="254">
                  <c:v>747</c:v>
                </c:pt>
                <c:pt idx="255">
                  <c:v>883</c:v>
                </c:pt>
                <c:pt idx="256">
                  <c:v>1180</c:v>
                </c:pt>
              </c:numCache>
            </c:numRef>
          </c:yVal>
          <c:smooth val="0"/>
          <c:extLst>
            <c:ext xmlns:c16="http://schemas.microsoft.com/office/drawing/2014/chart" uri="{C3380CC4-5D6E-409C-BE32-E72D297353CC}">
              <c16:uniqueId val="{00000003-EE84-45A3-9D44-4D46C3B6760A}"/>
            </c:ext>
          </c:extLst>
        </c:ser>
        <c:ser>
          <c:idx val="1"/>
          <c:order val="2"/>
          <c:tx>
            <c:v>Scheduled Flow at Lewiston</c:v>
          </c:tx>
          <c:spPr>
            <a:ln w="22225" cap="rnd">
              <a:solidFill>
                <a:srgbClr val="FF0000"/>
              </a:solidFill>
              <a:round/>
            </a:ln>
            <a:effectLst/>
          </c:spPr>
          <c:marker>
            <c:symbol val="none"/>
          </c:marker>
          <c:xVal>
            <c:numRef>
              <c:f>'Sheet2 (2026)'!$A$2:$A$366</c:f>
              <c:numCache>
                <c:formatCode>m/d/yyyy</c:formatCode>
                <c:ptCount val="365"/>
                <c:pt idx="0">
                  <c:v>45931</c:v>
                </c:pt>
                <c:pt idx="1">
                  <c:v>45932</c:v>
                </c:pt>
                <c:pt idx="2">
                  <c:v>45933</c:v>
                </c:pt>
                <c:pt idx="3">
                  <c:v>45934</c:v>
                </c:pt>
                <c:pt idx="4">
                  <c:v>45935</c:v>
                </c:pt>
                <c:pt idx="5">
                  <c:v>45936</c:v>
                </c:pt>
                <c:pt idx="6">
                  <c:v>45937</c:v>
                </c:pt>
                <c:pt idx="7">
                  <c:v>45938</c:v>
                </c:pt>
                <c:pt idx="8">
                  <c:v>45939</c:v>
                </c:pt>
                <c:pt idx="9">
                  <c:v>45940</c:v>
                </c:pt>
                <c:pt idx="10">
                  <c:v>45941</c:v>
                </c:pt>
                <c:pt idx="11">
                  <c:v>45942</c:v>
                </c:pt>
                <c:pt idx="12">
                  <c:v>45943</c:v>
                </c:pt>
                <c:pt idx="13">
                  <c:v>45944</c:v>
                </c:pt>
                <c:pt idx="14">
                  <c:v>45945</c:v>
                </c:pt>
                <c:pt idx="15">
                  <c:v>45946</c:v>
                </c:pt>
                <c:pt idx="16">
                  <c:v>45947</c:v>
                </c:pt>
                <c:pt idx="17">
                  <c:v>45948</c:v>
                </c:pt>
                <c:pt idx="18">
                  <c:v>45949</c:v>
                </c:pt>
                <c:pt idx="19">
                  <c:v>45950</c:v>
                </c:pt>
                <c:pt idx="20">
                  <c:v>45951</c:v>
                </c:pt>
                <c:pt idx="21">
                  <c:v>45952</c:v>
                </c:pt>
                <c:pt idx="22">
                  <c:v>45953</c:v>
                </c:pt>
                <c:pt idx="23">
                  <c:v>45954</c:v>
                </c:pt>
                <c:pt idx="24">
                  <c:v>45955</c:v>
                </c:pt>
                <c:pt idx="25">
                  <c:v>45956</c:v>
                </c:pt>
                <c:pt idx="26">
                  <c:v>45957</c:v>
                </c:pt>
                <c:pt idx="27">
                  <c:v>45958</c:v>
                </c:pt>
                <c:pt idx="28">
                  <c:v>45959</c:v>
                </c:pt>
                <c:pt idx="29">
                  <c:v>45960</c:v>
                </c:pt>
                <c:pt idx="30">
                  <c:v>45961</c:v>
                </c:pt>
                <c:pt idx="31">
                  <c:v>45962</c:v>
                </c:pt>
                <c:pt idx="32">
                  <c:v>45963</c:v>
                </c:pt>
                <c:pt idx="33">
                  <c:v>45964</c:v>
                </c:pt>
                <c:pt idx="34">
                  <c:v>45965</c:v>
                </c:pt>
                <c:pt idx="35">
                  <c:v>45966</c:v>
                </c:pt>
                <c:pt idx="36">
                  <c:v>45967</c:v>
                </c:pt>
                <c:pt idx="37">
                  <c:v>45968</c:v>
                </c:pt>
                <c:pt idx="38">
                  <c:v>45969</c:v>
                </c:pt>
                <c:pt idx="39">
                  <c:v>45970</c:v>
                </c:pt>
                <c:pt idx="40">
                  <c:v>45971</c:v>
                </c:pt>
                <c:pt idx="41">
                  <c:v>45972</c:v>
                </c:pt>
                <c:pt idx="42">
                  <c:v>45973</c:v>
                </c:pt>
                <c:pt idx="43">
                  <c:v>45974</c:v>
                </c:pt>
                <c:pt idx="44">
                  <c:v>45975</c:v>
                </c:pt>
                <c:pt idx="45">
                  <c:v>45976</c:v>
                </c:pt>
                <c:pt idx="46">
                  <c:v>45977</c:v>
                </c:pt>
                <c:pt idx="47">
                  <c:v>45978</c:v>
                </c:pt>
                <c:pt idx="48">
                  <c:v>45979</c:v>
                </c:pt>
                <c:pt idx="49">
                  <c:v>45980</c:v>
                </c:pt>
                <c:pt idx="50">
                  <c:v>45981</c:v>
                </c:pt>
                <c:pt idx="51">
                  <c:v>45982</c:v>
                </c:pt>
                <c:pt idx="52">
                  <c:v>45983</c:v>
                </c:pt>
                <c:pt idx="53">
                  <c:v>45984</c:v>
                </c:pt>
                <c:pt idx="54">
                  <c:v>45985</c:v>
                </c:pt>
                <c:pt idx="55">
                  <c:v>45986</c:v>
                </c:pt>
                <c:pt idx="56">
                  <c:v>45987</c:v>
                </c:pt>
                <c:pt idx="57">
                  <c:v>45988</c:v>
                </c:pt>
                <c:pt idx="58">
                  <c:v>45989</c:v>
                </c:pt>
                <c:pt idx="59">
                  <c:v>45990</c:v>
                </c:pt>
                <c:pt idx="60">
                  <c:v>45991</c:v>
                </c:pt>
                <c:pt idx="61">
                  <c:v>45992</c:v>
                </c:pt>
                <c:pt idx="62">
                  <c:v>45993</c:v>
                </c:pt>
                <c:pt idx="63">
                  <c:v>45994</c:v>
                </c:pt>
                <c:pt idx="64">
                  <c:v>45995</c:v>
                </c:pt>
                <c:pt idx="65">
                  <c:v>45996</c:v>
                </c:pt>
                <c:pt idx="66">
                  <c:v>45997</c:v>
                </c:pt>
                <c:pt idx="67">
                  <c:v>45998</c:v>
                </c:pt>
                <c:pt idx="68">
                  <c:v>45999</c:v>
                </c:pt>
                <c:pt idx="69">
                  <c:v>46000</c:v>
                </c:pt>
                <c:pt idx="70">
                  <c:v>46001</c:v>
                </c:pt>
                <c:pt idx="71">
                  <c:v>46002</c:v>
                </c:pt>
                <c:pt idx="72">
                  <c:v>46003</c:v>
                </c:pt>
                <c:pt idx="73">
                  <c:v>46004</c:v>
                </c:pt>
                <c:pt idx="74">
                  <c:v>46005</c:v>
                </c:pt>
                <c:pt idx="75">
                  <c:v>46006</c:v>
                </c:pt>
                <c:pt idx="76">
                  <c:v>46007</c:v>
                </c:pt>
                <c:pt idx="77">
                  <c:v>46008</c:v>
                </c:pt>
                <c:pt idx="78">
                  <c:v>46009</c:v>
                </c:pt>
                <c:pt idx="79">
                  <c:v>46010</c:v>
                </c:pt>
                <c:pt idx="80">
                  <c:v>46011</c:v>
                </c:pt>
                <c:pt idx="81">
                  <c:v>46012</c:v>
                </c:pt>
                <c:pt idx="82">
                  <c:v>46013</c:v>
                </c:pt>
                <c:pt idx="83">
                  <c:v>46014</c:v>
                </c:pt>
                <c:pt idx="84">
                  <c:v>46015</c:v>
                </c:pt>
                <c:pt idx="85">
                  <c:v>46016</c:v>
                </c:pt>
                <c:pt idx="86">
                  <c:v>46017</c:v>
                </c:pt>
                <c:pt idx="87">
                  <c:v>46018</c:v>
                </c:pt>
                <c:pt idx="88">
                  <c:v>46019</c:v>
                </c:pt>
                <c:pt idx="89">
                  <c:v>46020</c:v>
                </c:pt>
                <c:pt idx="90">
                  <c:v>46021</c:v>
                </c:pt>
                <c:pt idx="91">
                  <c:v>46022</c:v>
                </c:pt>
                <c:pt idx="92">
                  <c:v>46023</c:v>
                </c:pt>
                <c:pt idx="93">
                  <c:v>46024</c:v>
                </c:pt>
                <c:pt idx="94">
                  <c:v>46025</c:v>
                </c:pt>
                <c:pt idx="95">
                  <c:v>46026</c:v>
                </c:pt>
                <c:pt idx="96">
                  <c:v>46027</c:v>
                </c:pt>
                <c:pt idx="97">
                  <c:v>46028</c:v>
                </c:pt>
                <c:pt idx="98">
                  <c:v>46029</c:v>
                </c:pt>
                <c:pt idx="99">
                  <c:v>46030</c:v>
                </c:pt>
                <c:pt idx="100">
                  <c:v>46031</c:v>
                </c:pt>
                <c:pt idx="101">
                  <c:v>46032</c:v>
                </c:pt>
                <c:pt idx="102">
                  <c:v>46033</c:v>
                </c:pt>
                <c:pt idx="103">
                  <c:v>46034</c:v>
                </c:pt>
                <c:pt idx="104">
                  <c:v>46035</c:v>
                </c:pt>
                <c:pt idx="105">
                  <c:v>46036</c:v>
                </c:pt>
                <c:pt idx="106">
                  <c:v>46037</c:v>
                </c:pt>
                <c:pt idx="107">
                  <c:v>46038</c:v>
                </c:pt>
                <c:pt idx="108">
                  <c:v>46039</c:v>
                </c:pt>
                <c:pt idx="109">
                  <c:v>46040</c:v>
                </c:pt>
                <c:pt idx="110">
                  <c:v>46041</c:v>
                </c:pt>
                <c:pt idx="111">
                  <c:v>46042</c:v>
                </c:pt>
                <c:pt idx="112">
                  <c:v>46043</c:v>
                </c:pt>
                <c:pt idx="113">
                  <c:v>46044</c:v>
                </c:pt>
                <c:pt idx="114">
                  <c:v>46045</c:v>
                </c:pt>
                <c:pt idx="115">
                  <c:v>46046</c:v>
                </c:pt>
                <c:pt idx="116">
                  <c:v>46047</c:v>
                </c:pt>
                <c:pt idx="117">
                  <c:v>46048</c:v>
                </c:pt>
                <c:pt idx="118">
                  <c:v>46049</c:v>
                </c:pt>
                <c:pt idx="119">
                  <c:v>46050</c:v>
                </c:pt>
                <c:pt idx="120">
                  <c:v>46051</c:v>
                </c:pt>
                <c:pt idx="121">
                  <c:v>46052</c:v>
                </c:pt>
                <c:pt idx="122">
                  <c:v>46053</c:v>
                </c:pt>
                <c:pt idx="123">
                  <c:v>46054</c:v>
                </c:pt>
                <c:pt idx="124">
                  <c:v>46055</c:v>
                </c:pt>
                <c:pt idx="125">
                  <c:v>46056</c:v>
                </c:pt>
                <c:pt idx="126">
                  <c:v>46057</c:v>
                </c:pt>
                <c:pt idx="127">
                  <c:v>46058</c:v>
                </c:pt>
                <c:pt idx="128">
                  <c:v>46059</c:v>
                </c:pt>
                <c:pt idx="129">
                  <c:v>46060</c:v>
                </c:pt>
                <c:pt idx="130">
                  <c:v>46061</c:v>
                </c:pt>
                <c:pt idx="131">
                  <c:v>46062</c:v>
                </c:pt>
                <c:pt idx="132">
                  <c:v>46063</c:v>
                </c:pt>
                <c:pt idx="133">
                  <c:v>46064</c:v>
                </c:pt>
                <c:pt idx="134">
                  <c:v>46065</c:v>
                </c:pt>
                <c:pt idx="135">
                  <c:v>46066</c:v>
                </c:pt>
                <c:pt idx="136">
                  <c:v>46067</c:v>
                </c:pt>
                <c:pt idx="137">
                  <c:v>46068</c:v>
                </c:pt>
                <c:pt idx="138">
                  <c:v>46069</c:v>
                </c:pt>
                <c:pt idx="139">
                  <c:v>46070</c:v>
                </c:pt>
                <c:pt idx="140">
                  <c:v>46071</c:v>
                </c:pt>
                <c:pt idx="141">
                  <c:v>46072</c:v>
                </c:pt>
                <c:pt idx="142">
                  <c:v>46073</c:v>
                </c:pt>
                <c:pt idx="143">
                  <c:v>46074</c:v>
                </c:pt>
                <c:pt idx="144">
                  <c:v>46075</c:v>
                </c:pt>
                <c:pt idx="145">
                  <c:v>46076</c:v>
                </c:pt>
                <c:pt idx="146">
                  <c:v>46077</c:v>
                </c:pt>
                <c:pt idx="147">
                  <c:v>46078</c:v>
                </c:pt>
                <c:pt idx="148">
                  <c:v>46079</c:v>
                </c:pt>
                <c:pt idx="149">
                  <c:v>46080</c:v>
                </c:pt>
                <c:pt idx="150">
                  <c:v>46081</c:v>
                </c:pt>
                <c:pt idx="151">
                  <c:v>46082</c:v>
                </c:pt>
                <c:pt idx="152">
                  <c:v>46083</c:v>
                </c:pt>
                <c:pt idx="153">
                  <c:v>46084</c:v>
                </c:pt>
                <c:pt idx="154">
                  <c:v>46085</c:v>
                </c:pt>
                <c:pt idx="155">
                  <c:v>46086</c:v>
                </c:pt>
                <c:pt idx="156">
                  <c:v>46087</c:v>
                </c:pt>
                <c:pt idx="157">
                  <c:v>46088</c:v>
                </c:pt>
                <c:pt idx="158">
                  <c:v>46089</c:v>
                </c:pt>
                <c:pt idx="159">
                  <c:v>46090</c:v>
                </c:pt>
                <c:pt idx="160">
                  <c:v>46091</c:v>
                </c:pt>
                <c:pt idx="161">
                  <c:v>46092</c:v>
                </c:pt>
                <c:pt idx="162">
                  <c:v>46093</c:v>
                </c:pt>
                <c:pt idx="163">
                  <c:v>46094</c:v>
                </c:pt>
                <c:pt idx="164">
                  <c:v>46095</c:v>
                </c:pt>
                <c:pt idx="165">
                  <c:v>46096</c:v>
                </c:pt>
                <c:pt idx="166">
                  <c:v>46097</c:v>
                </c:pt>
                <c:pt idx="167">
                  <c:v>46098</c:v>
                </c:pt>
                <c:pt idx="168">
                  <c:v>46099</c:v>
                </c:pt>
                <c:pt idx="169">
                  <c:v>46100</c:v>
                </c:pt>
                <c:pt idx="170">
                  <c:v>46101</c:v>
                </c:pt>
                <c:pt idx="171">
                  <c:v>46102</c:v>
                </c:pt>
                <c:pt idx="172">
                  <c:v>46103</c:v>
                </c:pt>
                <c:pt idx="173">
                  <c:v>46104</c:v>
                </c:pt>
                <c:pt idx="174">
                  <c:v>46105</c:v>
                </c:pt>
                <c:pt idx="175">
                  <c:v>46106</c:v>
                </c:pt>
                <c:pt idx="176">
                  <c:v>46107</c:v>
                </c:pt>
                <c:pt idx="177">
                  <c:v>46108</c:v>
                </c:pt>
                <c:pt idx="178">
                  <c:v>46109</c:v>
                </c:pt>
                <c:pt idx="179">
                  <c:v>46110</c:v>
                </c:pt>
                <c:pt idx="180">
                  <c:v>46111</c:v>
                </c:pt>
                <c:pt idx="181">
                  <c:v>46112</c:v>
                </c:pt>
                <c:pt idx="182">
                  <c:v>46113</c:v>
                </c:pt>
                <c:pt idx="183">
                  <c:v>46114</c:v>
                </c:pt>
                <c:pt idx="184">
                  <c:v>46115</c:v>
                </c:pt>
                <c:pt idx="185">
                  <c:v>46116</c:v>
                </c:pt>
                <c:pt idx="186">
                  <c:v>46117</c:v>
                </c:pt>
                <c:pt idx="187">
                  <c:v>46118</c:v>
                </c:pt>
                <c:pt idx="188">
                  <c:v>46119</c:v>
                </c:pt>
                <c:pt idx="189">
                  <c:v>46120</c:v>
                </c:pt>
                <c:pt idx="190">
                  <c:v>46121</c:v>
                </c:pt>
                <c:pt idx="191">
                  <c:v>46122</c:v>
                </c:pt>
                <c:pt idx="192">
                  <c:v>46123</c:v>
                </c:pt>
                <c:pt idx="193">
                  <c:v>46124</c:v>
                </c:pt>
                <c:pt idx="194">
                  <c:v>46125</c:v>
                </c:pt>
                <c:pt idx="195">
                  <c:v>46126</c:v>
                </c:pt>
                <c:pt idx="196">
                  <c:v>46127</c:v>
                </c:pt>
                <c:pt idx="197">
                  <c:v>46128</c:v>
                </c:pt>
                <c:pt idx="198">
                  <c:v>46129</c:v>
                </c:pt>
                <c:pt idx="199">
                  <c:v>46130</c:v>
                </c:pt>
                <c:pt idx="200">
                  <c:v>46131</c:v>
                </c:pt>
                <c:pt idx="201">
                  <c:v>46132</c:v>
                </c:pt>
                <c:pt idx="202">
                  <c:v>46133</c:v>
                </c:pt>
                <c:pt idx="203">
                  <c:v>46134</c:v>
                </c:pt>
                <c:pt idx="204">
                  <c:v>46135</c:v>
                </c:pt>
                <c:pt idx="205">
                  <c:v>46136</c:v>
                </c:pt>
                <c:pt idx="206">
                  <c:v>46137</c:v>
                </c:pt>
                <c:pt idx="207">
                  <c:v>46138</c:v>
                </c:pt>
                <c:pt idx="208">
                  <c:v>46139</c:v>
                </c:pt>
                <c:pt idx="209">
                  <c:v>46140</c:v>
                </c:pt>
                <c:pt idx="210">
                  <c:v>46141</c:v>
                </c:pt>
                <c:pt idx="211">
                  <c:v>46142</c:v>
                </c:pt>
                <c:pt idx="212">
                  <c:v>46143</c:v>
                </c:pt>
                <c:pt idx="213">
                  <c:v>46144</c:v>
                </c:pt>
                <c:pt idx="214">
                  <c:v>46145</c:v>
                </c:pt>
                <c:pt idx="215">
                  <c:v>46146</c:v>
                </c:pt>
                <c:pt idx="216">
                  <c:v>46147</c:v>
                </c:pt>
                <c:pt idx="217">
                  <c:v>46148</c:v>
                </c:pt>
                <c:pt idx="218">
                  <c:v>46149</c:v>
                </c:pt>
                <c:pt idx="219">
                  <c:v>46150</c:v>
                </c:pt>
                <c:pt idx="220">
                  <c:v>46151</c:v>
                </c:pt>
                <c:pt idx="221">
                  <c:v>46152</c:v>
                </c:pt>
                <c:pt idx="222">
                  <c:v>46153</c:v>
                </c:pt>
                <c:pt idx="223">
                  <c:v>46154</c:v>
                </c:pt>
                <c:pt idx="224">
                  <c:v>46155</c:v>
                </c:pt>
                <c:pt idx="225">
                  <c:v>46156</c:v>
                </c:pt>
                <c:pt idx="226">
                  <c:v>46157</c:v>
                </c:pt>
                <c:pt idx="227">
                  <c:v>46158</c:v>
                </c:pt>
                <c:pt idx="228">
                  <c:v>46159</c:v>
                </c:pt>
                <c:pt idx="229">
                  <c:v>46160</c:v>
                </c:pt>
                <c:pt idx="230">
                  <c:v>46161</c:v>
                </c:pt>
                <c:pt idx="231">
                  <c:v>46162</c:v>
                </c:pt>
                <c:pt idx="232">
                  <c:v>46163</c:v>
                </c:pt>
                <c:pt idx="233">
                  <c:v>46164</c:v>
                </c:pt>
                <c:pt idx="234">
                  <c:v>46165</c:v>
                </c:pt>
                <c:pt idx="235">
                  <c:v>46166</c:v>
                </c:pt>
                <c:pt idx="236">
                  <c:v>46167</c:v>
                </c:pt>
                <c:pt idx="237">
                  <c:v>46168</c:v>
                </c:pt>
                <c:pt idx="238">
                  <c:v>46169</c:v>
                </c:pt>
                <c:pt idx="239">
                  <c:v>46170</c:v>
                </c:pt>
                <c:pt idx="240">
                  <c:v>46171</c:v>
                </c:pt>
                <c:pt idx="241">
                  <c:v>46172</c:v>
                </c:pt>
                <c:pt idx="242">
                  <c:v>46173</c:v>
                </c:pt>
                <c:pt idx="243">
                  <c:v>46174</c:v>
                </c:pt>
                <c:pt idx="244">
                  <c:v>46175</c:v>
                </c:pt>
                <c:pt idx="245">
                  <c:v>46176</c:v>
                </c:pt>
                <c:pt idx="246">
                  <c:v>46177</c:v>
                </c:pt>
                <c:pt idx="247">
                  <c:v>46178</c:v>
                </c:pt>
                <c:pt idx="248">
                  <c:v>46179</c:v>
                </c:pt>
                <c:pt idx="249">
                  <c:v>46180</c:v>
                </c:pt>
                <c:pt idx="250">
                  <c:v>46181</c:v>
                </c:pt>
                <c:pt idx="251">
                  <c:v>46182</c:v>
                </c:pt>
                <c:pt idx="252">
                  <c:v>46183</c:v>
                </c:pt>
                <c:pt idx="253">
                  <c:v>46184</c:v>
                </c:pt>
                <c:pt idx="254">
                  <c:v>46185</c:v>
                </c:pt>
                <c:pt idx="255">
                  <c:v>46186</c:v>
                </c:pt>
                <c:pt idx="256">
                  <c:v>46187</c:v>
                </c:pt>
                <c:pt idx="257">
                  <c:v>46188</c:v>
                </c:pt>
                <c:pt idx="258">
                  <c:v>46189</c:v>
                </c:pt>
                <c:pt idx="259">
                  <c:v>46190</c:v>
                </c:pt>
                <c:pt idx="260">
                  <c:v>46191</c:v>
                </c:pt>
                <c:pt idx="261">
                  <c:v>46192</c:v>
                </c:pt>
                <c:pt idx="262">
                  <c:v>46193</c:v>
                </c:pt>
                <c:pt idx="263">
                  <c:v>46194</c:v>
                </c:pt>
                <c:pt idx="264">
                  <c:v>46195</c:v>
                </c:pt>
                <c:pt idx="265">
                  <c:v>46196</c:v>
                </c:pt>
                <c:pt idx="266">
                  <c:v>46197</c:v>
                </c:pt>
                <c:pt idx="267">
                  <c:v>46198</c:v>
                </c:pt>
                <c:pt idx="268">
                  <c:v>46199</c:v>
                </c:pt>
                <c:pt idx="269">
                  <c:v>46200</c:v>
                </c:pt>
                <c:pt idx="270">
                  <c:v>46201</c:v>
                </c:pt>
                <c:pt idx="271">
                  <c:v>46202</c:v>
                </c:pt>
                <c:pt idx="272">
                  <c:v>46203</c:v>
                </c:pt>
                <c:pt idx="273">
                  <c:v>46204</c:v>
                </c:pt>
                <c:pt idx="274">
                  <c:v>46205</c:v>
                </c:pt>
                <c:pt idx="275">
                  <c:v>46206</c:v>
                </c:pt>
                <c:pt idx="276">
                  <c:v>46207</c:v>
                </c:pt>
                <c:pt idx="277">
                  <c:v>46208</c:v>
                </c:pt>
                <c:pt idx="278">
                  <c:v>46209</c:v>
                </c:pt>
                <c:pt idx="279">
                  <c:v>46210</c:v>
                </c:pt>
                <c:pt idx="280">
                  <c:v>46211</c:v>
                </c:pt>
                <c:pt idx="281">
                  <c:v>46212</c:v>
                </c:pt>
                <c:pt idx="282">
                  <c:v>46213</c:v>
                </c:pt>
                <c:pt idx="283">
                  <c:v>46214</c:v>
                </c:pt>
                <c:pt idx="284">
                  <c:v>46215</c:v>
                </c:pt>
                <c:pt idx="285">
                  <c:v>46216</c:v>
                </c:pt>
                <c:pt idx="286">
                  <c:v>46217</c:v>
                </c:pt>
                <c:pt idx="287">
                  <c:v>46218</c:v>
                </c:pt>
                <c:pt idx="288">
                  <c:v>46219</c:v>
                </c:pt>
                <c:pt idx="289">
                  <c:v>46220</c:v>
                </c:pt>
                <c:pt idx="290">
                  <c:v>46221</c:v>
                </c:pt>
                <c:pt idx="291">
                  <c:v>46222</c:v>
                </c:pt>
                <c:pt idx="292">
                  <c:v>46223</c:v>
                </c:pt>
                <c:pt idx="293">
                  <c:v>46224</c:v>
                </c:pt>
                <c:pt idx="294">
                  <c:v>46225</c:v>
                </c:pt>
                <c:pt idx="295">
                  <c:v>46226</c:v>
                </c:pt>
                <c:pt idx="296">
                  <c:v>46227</c:v>
                </c:pt>
                <c:pt idx="297">
                  <c:v>46228</c:v>
                </c:pt>
                <c:pt idx="298">
                  <c:v>46229</c:v>
                </c:pt>
                <c:pt idx="299">
                  <c:v>46230</c:v>
                </c:pt>
                <c:pt idx="300">
                  <c:v>46231</c:v>
                </c:pt>
                <c:pt idx="301">
                  <c:v>46232</c:v>
                </c:pt>
                <c:pt idx="302">
                  <c:v>46233</c:v>
                </c:pt>
                <c:pt idx="303">
                  <c:v>46234</c:v>
                </c:pt>
                <c:pt idx="304">
                  <c:v>46235</c:v>
                </c:pt>
                <c:pt idx="305">
                  <c:v>46236</c:v>
                </c:pt>
                <c:pt idx="306">
                  <c:v>46237</c:v>
                </c:pt>
                <c:pt idx="307">
                  <c:v>46238</c:v>
                </c:pt>
                <c:pt idx="308">
                  <c:v>46239</c:v>
                </c:pt>
                <c:pt idx="309">
                  <c:v>46240</c:v>
                </c:pt>
                <c:pt idx="310">
                  <c:v>46241</c:v>
                </c:pt>
                <c:pt idx="311">
                  <c:v>46242</c:v>
                </c:pt>
                <c:pt idx="312">
                  <c:v>46243</c:v>
                </c:pt>
                <c:pt idx="313">
                  <c:v>46244</c:v>
                </c:pt>
                <c:pt idx="314">
                  <c:v>46245</c:v>
                </c:pt>
                <c:pt idx="315">
                  <c:v>46246</c:v>
                </c:pt>
                <c:pt idx="316">
                  <c:v>46247</c:v>
                </c:pt>
                <c:pt idx="317">
                  <c:v>46248</c:v>
                </c:pt>
                <c:pt idx="318">
                  <c:v>46249</c:v>
                </c:pt>
                <c:pt idx="319">
                  <c:v>46250</c:v>
                </c:pt>
                <c:pt idx="320">
                  <c:v>46251</c:v>
                </c:pt>
                <c:pt idx="321">
                  <c:v>46252</c:v>
                </c:pt>
                <c:pt idx="322">
                  <c:v>46253</c:v>
                </c:pt>
                <c:pt idx="323">
                  <c:v>46254</c:v>
                </c:pt>
                <c:pt idx="324">
                  <c:v>46255</c:v>
                </c:pt>
                <c:pt idx="325">
                  <c:v>46256</c:v>
                </c:pt>
                <c:pt idx="326">
                  <c:v>46257</c:v>
                </c:pt>
                <c:pt idx="327">
                  <c:v>46258</c:v>
                </c:pt>
                <c:pt idx="328">
                  <c:v>46259</c:v>
                </c:pt>
                <c:pt idx="329">
                  <c:v>46260</c:v>
                </c:pt>
                <c:pt idx="330">
                  <c:v>46261</c:v>
                </c:pt>
                <c:pt idx="331">
                  <c:v>46262</c:v>
                </c:pt>
                <c:pt idx="332">
                  <c:v>46263</c:v>
                </c:pt>
                <c:pt idx="333">
                  <c:v>46264</c:v>
                </c:pt>
                <c:pt idx="334">
                  <c:v>46265</c:v>
                </c:pt>
                <c:pt idx="335">
                  <c:v>46266</c:v>
                </c:pt>
                <c:pt idx="336">
                  <c:v>46267</c:v>
                </c:pt>
                <c:pt idx="337">
                  <c:v>46268</c:v>
                </c:pt>
                <c:pt idx="338">
                  <c:v>46269</c:v>
                </c:pt>
                <c:pt idx="339">
                  <c:v>46270</c:v>
                </c:pt>
                <c:pt idx="340">
                  <c:v>46271</c:v>
                </c:pt>
                <c:pt idx="341">
                  <c:v>46272</c:v>
                </c:pt>
                <c:pt idx="342">
                  <c:v>46273</c:v>
                </c:pt>
                <c:pt idx="343">
                  <c:v>46274</c:v>
                </c:pt>
                <c:pt idx="344">
                  <c:v>46275</c:v>
                </c:pt>
                <c:pt idx="345">
                  <c:v>46276</c:v>
                </c:pt>
                <c:pt idx="346">
                  <c:v>46277</c:v>
                </c:pt>
                <c:pt idx="347">
                  <c:v>46278</c:v>
                </c:pt>
                <c:pt idx="348">
                  <c:v>46279</c:v>
                </c:pt>
                <c:pt idx="349">
                  <c:v>46280</c:v>
                </c:pt>
                <c:pt idx="350">
                  <c:v>46281</c:v>
                </c:pt>
                <c:pt idx="351">
                  <c:v>46282</c:v>
                </c:pt>
                <c:pt idx="352">
                  <c:v>46283</c:v>
                </c:pt>
                <c:pt idx="353">
                  <c:v>46284</c:v>
                </c:pt>
                <c:pt idx="354">
                  <c:v>46285</c:v>
                </c:pt>
                <c:pt idx="355">
                  <c:v>46286</c:v>
                </c:pt>
                <c:pt idx="356">
                  <c:v>46287</c:v>
                </c:pt>
                <c:pt idx="357">
                  <c:v>46288</c:v>
                </c:pt>
                <c:pt idx="358">
                  <c:v>46289</c:v>
                </c:pt>
                <c:pt idx="359">
                  <c:v>46290</c:v>
                </c:pt>
                <c:pt idx="360">
                  <c:v>46291</c:v>
                </c:pt>
                <c:pt idx="361">
                  <c:v>46292</c:v>
                </c:pt>
                <c:pt idx="362">
                  <c:v>46293</c:v>
                </c:pt>
                <c:pt idx="363">
                  <c:v>46294</c:v>
                </c:pt>
                <c:pt idx="364">
                  <c:v>46295</c:v>
                </c:pt>
              </c:numCache>
            </c:numRef>
          </c:xVal>
          <c:yVal>
            <c:numRef>
              <c:f>'Sheet2 (2026)'!$B$2:$B$366</c:f>
              <c:numCache>
                <c:formatCode>General</c:formatCode>
                <c:ptCount val="365"/>
                <c:pt idx="0">
                  <c:v>450</c:v>
                </c:pt>
                <c:pt idx="1">
                  <c:v>450</c:v>
                </c:pt>
                <c:pt idx="2">
                  <c:v>450</c:v>
                </c:pt>
                <c:pt idx="3">
                  <c:v>450</c:v>
                </c:pt>
                <c:pt idx="4">
                  <c:v>450</c:v>
                </c:pt>
                <c:pt idx="5">
                  <c:v>450</c:v>
                </c:pt>
                <c:pt idx="6">
                  <c:v>450</c:v>
                </c:pt>
                <c:pt idx="7">
                  <c:v>450</c:v>
                </c:pt>
                <c:pt idx="8">
                  <c:v>450</c:v>
                </c:pt>
                <c:pt idx="9">
                  <c:v>450</c:v>
                </c:pt>
                <c:pt idx="10">
                  <c:v>450</c:v>
                </c:pt>
                <c:pt idx="11">
                  <c:v>450</c:v>
                </c:pt>
                <c:pt idx="12">
                  <c:v>450</c:v>
                </c:pt>
                <c:pt idx="13">
                  <c:v>450</c:v>
                </c:pt>
                <c:pt idx="14">
                  <c:v>450</c:v>
                </c:pt>
                <c:pt idx="15">
                  <c:v>300</c:v>
                </c:pt>
                <c:pt idx="16">
                  <c:v>300</c:v>
                </c:pt>
                <c:pt idx="17">
                  <c:v>300</c:v>
                </c:pt>
                <c:pt idx="18">
                  <c:v>300</c:v>
                </c:pt>
                <c:pt idx="19">
                  <c:v>300</c:v>
                </c:pt>
                <c:pt idx="20">
                  <c:v>300</c:v>
                </c:pt>
                <c:pt idx="21">
                  <c:v>300</c:v>
                </c:pt>
                <c:pt idx="22">
                  <c:v>300</c:v>
                </c:pt>
                <c:pt idx="23">
                  <c:v>300</c:v>
                </c:pt>
                <c:pt idx="24">
                  <c:v>300</c:v>
                </c:pt>
                <c:pt idx="25">
                  <c:v>300</c:v>
                </c:pt>
                <c:pt idx="26">
                  <c:v>300</c:v>
                </c:pt>
                <c:pt idx="27">
                  <c:v>300</c:v>
                </c:pt>
                <c:pt idx="28">
                  <c:v>300</c:v>
                </c:pt>
                <c:pt idx="29">
                  <c:v>300</c:v>
                </c:pt>
                <c:pt idx="30">
                  <c:v>300</c:v>
                </c:pt>
                <c:pt idx="31">
                  <c:v>300</c:v>
                </c:pt>
                <c:pt idx="32">
                  <c:v>300</c:v>
                </c:pt>
                <c:pt idx="33">
                  <c:v>300</c:v>
                </c:pt>
                <c:pt idx="34">
                  <c:v>300</c:v>
                </c:pt>
                <c:pt idx="35">
                  <c:v>300</c:v>
                </c:pt>
                <c:pt idx="36">
                  <c:v>300</c:v>
                </c:pt>
                <c:pt idx="37">
                  <c:v>300</c:v>
                </c:pt>
                <c:pt idx="38">
                  <c:v>300</c:v>
                </c:pt>
                <c:pt idx="39">
                  <c:v>300</c:v>
                </c:pt>
                <c:pt idx="40">
                  <c:v>300</c:v>
                </c:pt>
                <c:pt idx="41">
                  <c:v>300</c:v>
                </c:pt>
                <c:pt idx="42">
                  <c:v>300</c:v>
                </c:pt>
                <c:pt idx="43">
                  <c:v>300</c:v>
                </c:pt>
                <c:pt idx="44">
                  <c:v>300</c:v>
                </c:pt>
                <c:pt idx="45">
                  <c:v>300</c:v>
                </c:pt>
                <c:pt idx="46">
                  <c:v>300</c:v>
                </c:pt>
                <c:pt idx="47">
                  <c:v>300</c:v>
                </c:pt>
                <c:pt idx="48">
                  <c:v>300</c:v>
                </c:pt>
                <c:pt idx="49">
                  <c:v>300</c:v>
                </c:pt>
                <c:pt idx="50">
                  <c:v>300</c:v>
                </c:pt>
                <c:pt idx="51">
                  <c:v>300</c:v>
                </c:pt>
                <c:pt idx="52">
                  <c:v>300</c:v>
                </c:pt>
                <c:pt idx="53">
                  <c:v>300</c:v>
                </c:pt>
                <c:pt idx="54">
                  <c:v>300</c:v>
                </c:pt>
                <c:pt idx="55">
                  <c:v>300</c:v>
                </c:pt>
                <c:pt idx="56">
                  <c:v>300</c:v>
                </c:pt>
                <c:pt idx="57">
                  <c:v>300</c:v>
                </c:pt>
                <c:pt idx="58">
                  <c:v>300</c:v>
                </c:pt>
                <c:pt idx="59">
                  <c:v>300</c:v>
                </c:pt>
                <c:pt idx="60">
                  <c:v>300</c:v>
                </c:pt>
                <c:pt idx="61">
                  <c:v>300</c:v>
                </c:pt>
                <c:pt idx="62">
                  <c:v>300</c:v>
                </c:pt>
                <c:pt idx="63">
                  <c:v>300</c:v>
                </c:pt>
                <c:pt idx="64">
                  <c:v>300</c:v>
                </c:pt>
                <c:pt idx="65">
                  <c:v>300</c:v>
                </c:pt>
                <c:pt idx="66">
                  <c:v>300</c:v>
                </c:pt>
                <c:pt idx="67">
                  <c:v>300</c:v>
                </c:pt>
                <c:pt idx="68">
                  <c:v>300</c:v>
                </c:pt>
                <c:pt idx="69">
                  <c:v>300</c:v>
                </c:pt>
                <c:pt idx="70">
                  <c:v>300</c:v>
                </c:pt>
                <c:pt idx="71">
                  <c:v>300</c:v>
                </c:pt>
                <c:pt idx="72">
                  <c:v>300</c:v>
                </c:pt>
                <c:pt idx="73">
                  <c:v>300</c:v>
                </c:pt>
                <c:pt idx="74">
                  <c:v>300</c:v>
                </c:pt>
                <c:pt idx="75">
                  <c:v>300</c:v>
                </c:pt>
                <c:pt idx="76">
                  <c:v>300</c:v>
                </c:pt>
                <c:pt idx="77">
                  <c:v>300</c:v>
                </c:pt>
                <c:pt idx="78">
                  <c:v>300</c:v>
                </c:pt>
                <c:pt idx="79">
                  <c:v>300</c:v>
                </c:pt>
                <c:pt idx="80">
                  <c:v>300</c:v>
                </c:pt>
                <c:pt idx="81">
                  <c:v>300</c:v>
                </c:pt>
                <c:pt idx="82">
                  <c:v>300</c:v>
                </c:pt>
                <c:pt idx="83">
                  <c:v>550</c:v>
                </c:pt>
                <c:pt idx="84">
                  <c:v>3500</c:v>
                </c:pt>
                <c:pt idx="85">
                  <c:v>6050</c:v>
                </c:pt>
                <c:pt idx="86">
                  <c:v>4950</c:v>
                </c:pt>
                <c:pt idx="87">
                  <c:v>3950</c:v>
                </c:pt>
                <c:pt idx="88">
                  <c:v>3150</c:v>
                </c:pt>
                <c:pt idx="89">
                  <c:v>2550</c:v>
                </c:pt>
                <c:pt idx="90">
                  <c:v>2100</c:v>
                </c:pt>
                <c:pt idx="91">
                  <c:v>1700</c:v>
                </c:pt>
                <c:pt idx="92">
                  <c:v>1450</c:v>
                </c:pt>
                <c:pt idx="93">
                  <c:v>1200</c:v>
                </c:pt>
                <c:pt idx="94">
                  <c:v>1000</c:v>
                </c:pt>
                <c:pt idx="95">
                  <c:v>850</c:v>
                </c:pt>
                <c:pt idx="96">
                  <c:v>700</c:v>
                </c:pt>
                <c:pt idx="97">
                  <c:v>600</c:v>
                </c:pt>
                <c:pt idx="98">
                  <c:v>500</c:v>
                </c:pt>
                <c:pt idx="99">
                  <c:v>450</c:v>
                </c:pt>
                <c:pt idx="100">
                  <c:v>400</c:v>
                </c:pt>
                <c:pt idx="101">
                  <c:v>350</c:v>
                </c:pt>
                <c:pt idx="102">
                  <c:v>300</c:v>
                </c:pt>
                <c:pt idx="103">
                  <c:v>300</c:v>
                </c:pt>
                <c:pt idx="104">
                  <c:v>300</c:v>
                </c:pt>
                <c:pt idx="105">
                  <c:v>300</c:v>
                </c:pt>
                <c:pt idx="106">
                  <c:v>300</c:v>
                </c:pt>
                <c:pt idx="107">
                  <c:v>300</c:v>
                </c:pt>
                <c:pt idx="108">
                  <c:v>300</c:v>
                </c:pt>
                <c:pt idx="109">
                  <c:v>300</c:v>
                </c:pt>
                <c:pt idx="110">
                  <c:v>300</c:v>
                </c:pt>
                <c:pt idx="111">
                  <c:v>300</c:v>
                </c:pt>
                <c:pt idx="112">
                  <c:v>300</c:v>
                </c:pt>
                <c:pt idx="113">
                  <c:v>300</c:v>
                </c:pt>
                <c:pt idx="114">
                  <c:v>300</c:v>
                </c:pt>
                <c:pt idx="115">
                  <c:v>300</c:v>
                </c:pt>
                <c:pt idx="116">
                  <c:v>300</c:v>
                </c:pt>
                <c:pt idx="117">
                  <c:v>300</c:v>
                </c:pt>
                <c:pt idx="118">
                  <c:v>300</c:v>
                </c:pt>
                <c:pt idx="119">
                  <c:v>300</c:v>
                </c:pt>
                <c:pt idx="120">
                  <c:v>300</c:v>
                </c:pt>
                <c:pt idx="121">
                  <c:v>300</c:v>
                </c:pt>
                <c:pt idx="122">
                  <c:v>300</c:v>
                </c:pt>
                <c:pt idx="123">
                  <c:v>300</c:v>
                </c:pt>
                <c:pt idx="124">
                  <c:v>300</c:v>
                </c:pt>
                <c:pt idx="125">
                  <c:v>300</c:v>
                </c:pt>
                <c:pt idx="126">
                  <c:v>300</c:v>
                </c:pt>
                <c:pt idx="127">
                  <c:v>300</c:v>
                </c:pt>
                <c:pt idx="128">
                  <c:v>300</c:v>
                </c:pt>
                <c:pt idx="129">
                  <c:v>300</c:v>
                </c:pt>
                <c:pt idx="130">
                  <c:v>300</c:v>
                </c:pt>
                <c:pt idx="131">
                  <c:v>300</c:v>
                </c:pt>
                <c:pt idx="132">
                  <c:v>300</c:v>
                </c:pt>
                <c:pt idx="133">
                  <c:v>300</c:v>
                </c:pt>
                <c:pt idx="134">
                  <c:v>300</c:v>
                </c:pt>
                <c:pt idx="135">
                  <c:v>300</c:v>
                </c:pt>
                <c:pt idx="136">
                  <c:v>300</c:v>
                </c:pt>
                <c:pt idx="137">
                  <c:v>300</c:v>
                </c:pt>
                <c:pt idx="138">
                  <c:v>300</c:v>
                </c:pt>
                <c:pt idx="139">
                  <c:v>300</c:v>
                </c:pt>
                <c:pt idx="140">
                  <c:v>300</c:v>
                </c:pt>
                <c:pt idx="141">
                  <c:v>300</c:v>
                </c:pt>
                <c:pt idx="142">
                  <c:v>300</c:v>
                </c:pt>
                <c:pt idx="143">
                  <c:v>300</c:v>
                </c:pt>
                <c:pt idx="144">
                  <c:v>300</c:v>
                </c:pt>
                <c:pt idx="145">
                  <c:v>300</c:v>
                </c:pt>
                <c:pt idx="146">
                  <c:v>300</c:v>
                </c:pt>
                <c:pt idx="147">
                  <c:v>300</c:v>
                </c:pt>
                <c:pt idx="148">
                  <c:v>300</c:v>
                </c:pt>
                <c:pt idx="149">
                  <c:v>300</c:v>
                </c:pt>
                <c:pt idx="150">
                  <c:v>300</c:v>
                </c:pt>
                <c:pt idx="151">
                  <c:v>300</c:v>
                </c:pt>
                <c:pt idx="152">
                  <c:v>300</c:v>
                </c:pt>
                <c:pt idx="153">
                  <c:v>300</c:v>
                </c:pt>
                <c:pt idx="154">
                  <c:v>300</c:v>
                </c:pt>
                <c:pt idx="155">
                  <c:v>300</c:v>
                </c:pt>
                <c:pt idx="156">
                  <c:v>300</c:v>
                </c:pt>
                <c:pt idx="157">
                  <c:v>300</c:v>
                </c:pt>
                <c:pt idx="158">
                  <c:v>300</c:v>
                </c:pt>
                <c:pt idx="159">
                  <c:v>300</c:v>
                </c:pt>
                <c:pt idx="160">
                  <c:v>300</c:v>
                </c:pt>
                <c:pt idx="161">
                  <c:v>300</c:v>
                </c:pt>
                <c:pt idx="162">
                  <c:v>300</c:v>
                </c:pt>
                <c:pt idx="163">
                  <c:v>300</c:v>
                </c:pt>
                <c:pt idx="164">
                  <c:v>300</c:v>
                </c:pt>
                <c:pt idx="165">
                  <c:v>300</c:v>
                </c:pt>
                <c:pt idx="166">
                  <c:v>300</c:v>
                </c:pt>
                <c:pt idx="167">
                  <c:v>300</c:v>
                </c:pt>
                <c:pt idx="168">
                  <c:v>300</c:v>
                </c:pt>
                <c:pt idx="169">
                  <c:v>300</c:v>
                </c:pt>
                <c:pt idx="170">
                  <c:v>950</c:v>
                </c:pt>
                <c:pt idx="171">
                  <c:v>700</c:v>
                </c:pt>
                <c:pt idx="172">
                  <c:v>550</c:v>
                </c:pt>
                <c:pt idx="173">
                  <c:v>450</c:v>
                </c:pt>
                <c:pt idx="174">
                  <c:v>400</c:v>
                </c:pt>
                <c:pt idx="175">
                  <c:v>350</c:v>
                </c:pt>
                <c:pt idx="176">
                  <c:v>300</c:v>
                </c:pt>
                <c:pt idx="177">
                  <c:v>300</c:v>
                </c:pt>
                <c:pt idx="178">
                  <c:v>300</c:v>
                </c:pt>
                <c:pt idx="179">
                  <c:v>1400</c:v>
                </c:pt>
                <c:pt idx="180">
                  <c:v>1050</c:v>
                </c:pt>
                <c:pt idx="181">
                  <c:v>850</c:v>
                </c:pt>
                <c:pt idx="182">
                  <c:v>700</c:v>
                </c:pt>
                <c:pt idx="183">
                  <c:v>550</c:v>
                </c:pt>
                <c:pt idx="184">
                  <c:v>500</c:v>
                </c:pt>
                <c:pt idx="185">
                  <c:v>400</c:v>
                </c:pt>
                <c:pt idx="186">
                  <c:v>350</c:v>
                </c:pt>
                <c:pt idx="187">
                  <c:v>300</c:v>
                </c:pt>
                <c:pt idx="188">
                  <c:v>1150</c:v>
                </c:pt>
                <c:pt idx="189">
                  <c:v>950</c:v>
                </c:pt>
                <c:pt idx="190">
                  <c:v>900</c:v>
                </c:pt>
                <c:pt idx="191">
                  <c:v>900</c:v>
                </c:pt>
                <c:pt idx="192">
                  <c:v>850</c:v>
                </c:pt>
                <c:pt idx="193">
                  <c:v>850</c:v>
                </c:pt>
                <c:pt idx="194">
                  <c:v>800</c:v>
                </c:pt>
                <c:pt idx="195">
                  <c:v>1950</c:v>
                </c:pt>
                <c:pt idx="196">
                  <c:v>950</c:v>
                </c:pt>
                <c:pt idx="197">
                  <c:v>600</c:v>
                </c:pt>
                <c:pt idx="198">
                  <c:v>1350</c:v>
                </c:pt>
                <c:pt idx="199">
                  <c:v>800</c:v>
                </c:pt>
                <c:pt idx="200">
                  <c:v>1050</c:v>
                </c:pt>
                <c:pt idx="201">
                  <c:v>1000</c:v>
                </c:pt>
                <c:pt idx="202">
                  <c:v>600</c:v>
                </c:pt>
                <c:pt idx="203">
                  <c:v>1500</c:v>
                </c:pt>
                <c:pt idx="204">
                  <c:v>3150</c:v>
                </c:pt>
                <c:pt idx="205">
                  <c:v>3850</c:v>
                </c:pt>
                <c:pt idx="206">
                  <c:v>2950</c:v>
                </c:pt>
                <c:pt idx="207">
                  <c:v>1950</c:v>
                </c:pt>
                <c:pt idx="208">
                  <c:v>1550</c:v>
                </c:pt>
                <c:pt idx="209">
                  <c:v>1600</c:v>
                </c:pt>
                <c:pt idx="210">
                  <c:v>1850</c:v>
                </c:pt>
                <c:pt idx="211">
                  <c:v>1700</c:v>
                </c:pt>
                <c:pt idx="212">
                  <c:v>1650</c:v>
                </c:pt>
                <c:pt idx="213">
                  <c:v>1550</c:v>
                </c:pt>
                <c:pt idx="214">
                  <c:v>1500</c:v>
                </c:pt>
                <c:pt idx="215">
                  <c:v>1450</c:v>
                </c:pt>
                <c:pt idx="216">
                  <c:v>1400</c:v>
                </c:pt>
                <c:pt idx="217">
                  <c:v>1350</c:v>
                </c:pt>
                <c:pt idx="218">
                  <c:v>1300</c:v>
                </c:pt>
                <c:pt idx="219">
                  <c:v>1250</c:v>
                </c:pt>
                <c:pt idx="220">
                  <c:v>1250</c:v>
                </c:pt>
                <c:pt idx="221">
                  <c:v>1200</c:v>
                </c:pt>
                <c:pt idx="222">
                  <c:v>1200</c:v>
                </c:pt>
                <c:pt idx="223">
                  <c:v>1150</c:v>
                </c:pt>
                <c:pt idx="224">
                  <c:v>1150</c:v>
                </c:pt>
                <c:pt idx="225">
                  <c:v>1100</c:v>
                </c:pt>
                <c:pt idx="226">
                  <c:v>1050</c:v>
                </c:pt>
                <c:pt idx="227">
                  <c:v>1000</c:v>
                </c:pt>
                <c:pt idx="228">
                  <c:v>1000</c:v>
                </c:pt>
                <c:pt idx="229">
                  <c:v>1000</c:v>
                </c:pt>
                <c:pt idx="230">
                  <c:v>1000</c:v>
                </c:pt>
                <c:pt idx="231">
                  <c:v>950</c:v>
                </c:pt>
                <c:pt idx="232">
                  <c:v>950</c:v>
                </c:pt>
                <c:pt idx="233">
                  <c:v>950</c:v>
                </c:pt>
                <c:pt idx="234">
                  <c:v>950</c:v>
                </c:pt>
                <c:pt idx="235">
                  <c:v>900</c:v>
                </c:pt>
                <c:pt idx="236">
                  <c:v>900</c:v>
                </c:pt>
                <c:pt idx="237">
                  <c:v>900</c:v>
                </c:pt>
                <c:pt idx="238">
                  <c:v>900</c:v>
                </c:pt>
                <c:pt idx="239">
                  <c:v>900</c:v>
                </c:pt>
                <c:pt idx="240">
                  <c:v>900</c:v>
                </c:pt>
                <c:pt idx="241">
                  <c:v>850</c:v>
                </c:pt>
                <c:pt idx="242">
                  <c:v>850</c:v>
                </c:pt>
                <c:pt idx="243">
                  <c:v>850</c:v>
                </c:pt>
                <c:pt idx="244">
                  <c:v>850</c:v>
                </c:pt>
                <c:pt idx="245">
                  <c:v>850</c:v>
                </c:pt>
                <c:pt idx="246">
                  <c:v>800</c:v>
                </c:pt>
                <c:pt idx="247">
                  <c:v>800</c:v>
                </c:pt>
                <c:pt idx="248">
                  <c:v>800</c:v>
                </c:pt>
                <c:pt idx="249">
                  <c:v>800</c:v>
                </c:pt>
                <c:pt idx="250">
                  <c:v>800</c:v>
                </c:pt>
                <c:pt idx="251">
                  <c:v>750</c:v>
                </c:pt>
                <c:pt idx="252">
                  <c:v>750</c:v>
                </c:pt>
                <c:pt idx="253">
                  <c:v>750</c:v>
                </c:pt>
                <c:pt idx="254">
                  <c:v>750</c:v>
                </c:pt>
                <c:pt idx="255">
                  <c:v>850</c:v>
                </c:pt>
                <c:pt idx="256">
                  <c:v>1200</c:v>
                </c:pt>
                <c:pt idx="257">
                  <c:v>1450</c:v>
                </c:pt>
                <c:pt idx="258">
                  <c:v>1250</c:v>
                </c:pt>
                <c:pt idx="259">
                  <c:v>1037</c:v>
                </c:pt>
                <c:pt idx="260">
                  <c:v>900</c:v>
                </c:pt>
                <c:pt idx="261">
                  <c:v>800</c:v>
                </c:pt>
                <c:pt idx="262">
                  <c:v>750</c:v>
                </c:pt>
                <c:pt idx="263">
                  <c:v>700</c:v>
                </c:pt>
                <c:pt idx="264">
                  <c:v>650</c:v>
                </c:pt>
                <c:pt idx="265">
                  <c:v>650</c:v>
                </c:pt>
                <c:pt idx="266">
                  <c:v>600</c:v>
                </c:pt>
                <c:pt idx="267">
                  <c:v>600</c:v>
                </c:pt>
                <c:pt idx="268">
                  <c:v>550</c:v>
                </c:pt>
                <c:pt idx="269">
                  <c:v>550</c:v>
                </c:pt>
                <c:pt idx="270">
                  <c:v>550</c:v>
                </c:pt>
                <c:pt idx="271">
                  <c:v>500</c:v>
                </c:pt>
                <c:pt idx="272">
                  <c:v>500</c:v>
                </c:pt>
                <c:pt idx="273">
                  <c:v>550</c:v>
                </c:pt>
                <c:pt idx="274">
                  <c:v>500</c:v>
                </c:pt>
                <c:pt idx="275">
                  <c:v>450</c:v>
                </c:pt>
                <c:pt idx="276">
                  <c:v>450</c:v>
                </c:pt>
                <c:pt idx="277">
                  <c:v>450</c:v>
                </c:pt>
                <c:pt idx="278">
                  <c:v>450</c:v>
                </c:pt>
                <c:pt idx="279">
                  <c:v>450</c:v>
                </c:pt>
                <c:pt idx="280">
                  <c:v>450</c:v>
                </c:pt>
                <c:pt idx="281">
                  <c:v>450</c:v>
                </c:pt>
                <c:pt idx="282">
                  <c:v>450</c:v>
                </c:pt>
                <c:pt idx="283">
                  <c:v>450</c:v>
                </c:pt>
                <c:pt idx="284">
                  <c:v>450</c:v>
                </c:pt>
                <c:pt idx="285">
                  <c:v>450</c:v>
                </c:pt>
                <c:pt idx="286">
                  <c:v>450</c:v>
                </c:pt>
                <c:pt idx="287">
                  <c:v>450</c:v>
                </c:pt>
                <c:pt idx="288">
                  <c:v>450</c:v>
                </c:pt>
                <c:pt idx="289">
                  <c:v>450</c:v>
                </c:pt>
                <c:pt idx="290">
                  <c:v>450</c:v>
                </c:pt>
                <c:pt idx="291">
                  <c:v>450</c:v>
                </c:pt>
                <c:pt idx="292">
                  <c:v>450</c:v>
                </c:pt>
                <c:pt idx="293">
                  <c:v>450</c:v>
                </c:pt>
                <c:pt idx="294">
                  <c:v>450</c:v>
                </c:pt>
                <c:pt idx="295">
                  <c:v>450</c:v>
                </c:pt>
                <c:pt idx="296">
                  <c:v>450</c:v>
                </c:pt>
                <c:pt idx="297">
                  <c:v>450</c:v>
                </c:pt>
                <c:pt idx="298">
                  <c:v>450</c:v>
                </c:pt>
                <c:pt idx="299">
                  <c:v>450</c:v>
                </c:pt>
                <c:pt idx="300">
                  <c:v>450</c:v>
                </c:pt>
                <c:pt idx="301">
                  <c:v>450</c:v>
                </c:pt>
                <c:pt idx="302">
                  <c:v>450</c:v>
                </c:pt>
                <c:pt idx="303">
                  <c:v>450</c:v>
                </c:pt>
                <c:pt idx="304">
                  <c:v>450</c:v>
                </c:pt>
                <c:pt idx="305">
                  <c:v>450</c:v>
                </c:pt>
                <c:pt idx="306">
                  <c:v>450</c:v>
                </c:pt>
                <c:pt idx="307">
                  <c:v>450</c:v>
                </c:pt>
                <c:pt idx="308">
                  <c:v>450</c:v>
                </c:pt>
                <c:pt idx="309">
                  <c:v>450</c:v>
                </c:pt>
                <c:pt idx="310">
                  <c:v>450</c:v>
                </c:pt>
                <c:pt idx="311">
                  <c:v>450</c:v>
                </c:pt>
                <c:pt idx="312">
                  <c:v>450</c:v>
                </c:pt>
                <c:pt idx="313">
                  <c:v>450</c:v>
                </c:pt>
                <c:pt idx="314">
                  <c:v>450</c:v>
                </c:pt>
                <c:pt idx="315">
                  <c:v>450</c:v>
                </c:pt>
                <c:pt idx="316">
                  <c:v>450</c:v>
                </c:pt>
                <c:pt idx="317">
                  <c:v>450</c:v>
                </c:pt>
                <c:pt idx="318">
                  <c:v>450</c:v>
                </c:pt>
                <c:pt idx="319">
                  <c:v>450</c:v>
                </c:pt>
                <c:pt idx="320">
                  <c:v>450</c:v>
                </c:pt>
                <c:pt idx="321">
                  <c:v>450</c:v>
                </c:pt>
                <c:pt idx="322">
                  <c:v>450</c:v>
                </c:pt>
                <c:pt idx="323">
                  <c:v>450</c:v>
                </c:pt>
                <c:pt idx="324">
                  <c:v>450</c:v>
                </c:pt>
                <c:pt idx="325">
                  <c:v>450</c:v>
                </c:pt>
                <c:pt idx="326">
                  <c:v>450</c:v>
                </c:pt>
                <c:pt idx="327">
                  <c:v>450</c:v>
                </c:pt>
                <c:pt idx="328">
                  <c:v>450</c:v>
                </c:pt>
                <c:pt idx="329">
                  <c:v>450</c:v>
                </c:pt>
                <c:pt idx="330">
                  <c:v>450</c:v>
                </c:pt>
                <c:pt idx="331">
                  <c:v>450</c:v>
                </c:pt>
                <c:pt idx="332">
                  <c:v>450</c:v>
                </c:pt>
                <c:pt idx="333">
                  <c:v>450</c:v>
                </c:pt>
                <c:pt idx="334">
                  <c:v>450</c:v>
                </c:pt>
                <c:pt idx="335">
                  <c:v>450</c:v>
                </c:pt>
                <c:pt idx="336">
                  <c:v>450</c:v>
                </c:pt>
                <c:pt idx="337">
                  <c:v>450</c:v>
                </c:pt>
                <c:pt idx="338">
                  <c:v>450</c:v>
                </c:pt>
                <c:pt idx="339">
                  <c:v>450</c:v>
                </c:pt>
                <c:pt idx="340">
                  <c:v>450</c:v>
                </c:pt>
                <c:pt idx="341">
                  <c:v>450</c:v>
                </c:pt>
                <c:pt idx="342">
                  <c:v>450</c:v>
                </c:pt>
                <c:pt idx="343">
                  <c:v>450</c:v>
                </c:pt>
                <c:pt idx="344">
                  <c:v>450</c:v>
                </c:pt>
                <c:pt idx="345">
                  <c:v>450</c:v>
                </c:pt>
                <c:pt idx="346">
                  <c:v>450</c:v>
                </c:pt>
                <c:pt idx="347">
                  <c:v>450</c:v>
                </c:pt>
                <c:pt idx="348">
                  <c:v>450</c:v>
                </c:pt>
                <c:pt idx="349">
                  <c:v>450</c:v>
                </c:pt>
                <c:pt idx="350">
                  <c:v>450</c:v>
                </c:pt>
                <c:pt idx="351">
                  <c:v>450</c:v>
                </c:pt>
                <c:pt idx="352">
                  <c:v>450</c:v>
                </c:pt>
                <c:pt idx="353">
                  <c:v>450</c:v>
                </c:pt>
                <c:pt idx="354">
                  <c:v>450</c:v>
                </c:pt>
                <c:pt idx="355">
                  <c:v>450</c:v>
                </c:pt>
                <c:pt idx="356">
                  <c:v>450</c:v>
                </c:pt>
                <c:pt idx="357">
                  <c:v>450</c:v>
                </c:pt>
                <c:pt idx="358">
                  <c:v>450</c:v>
                </c:pt>
                <c:pt idx="359">
                  <c:v>450</c:v>
                </c:pt>
                <c:pt idx="360">
                  <c:v>450</c:v>
                </c:pt>
                <c:pt idx="361">
                  <c:v>450</c:v>
                </c:pt>
                <c:pt idx="362">
                  <c:v>450</c:v>
                </c:pt>
                <c:pt idx="363">
                  <c:v>450</c:v>
                </c:pt>
                <c:pt idx="364">
                  <c:v>450</c:v>
                </c:pt>
              </c:numCache>
            </c:numRef>
          </c:yVal>
          <c:smooth val="0"/>
          <c:extLst>
            <c:ext xmlns:c16="http://schemas.microsoft.com/office/drawing/2014/chart" uri="{C3380CC4-5D6E-409C-BE32-E72D297353CC}">
              <c16:uniqueId val="{00000004-EE84-45A3-9D44-4D46C3B6760A}"/>
            </c:ext>
          </c:extLst>
        </c:ser>
        <c:dLbls>
          <c:showLegendKey val="0"/>
          <c:showVal val="0"/>
          <c:showCatName val="0"/>
          <c:showSerName val="0"/>
          <c:showPercent val="0"/>
          <c:showBubbleSize val="0"/>
        </c:dLbls>
        <c:axId val="1499720304"/>
        <c:axId val="1499724144"/>
      </c:scatterChart>
      <c:scatterChart>
        <c:scatterStyle val="lineMarker"/>
        <c:varyColors val="0"/>
        <c:dLbls>
          <c:showLegendKey val="0"/>
          <c:showVal val="0"/>
          <c:showCatName val="0"/>
          <c:showSerName val="0"/>
          <c:showPercent val="0"/>
          <c:showBubbleSize val="0"/>
        </c:dLbls>
        <c:axId val="1499689584"/>
        <c:axId val="1499637744"/>
        <c:extLst>
          <c:ext xmlns:c15="http://schemas.microsoft.com/office/drawing/2012/chart" uri="{02D57815-91ED-43cb-92C2-25804820EDAC}">
            <c15:filteredScatterSeries>
              <c15:ser>
                <c:idx val="3"/>
                <c:order val="0"/>
                <c:tx>
                  <c:v>Zero Line</c:v>
                </c:tx>
                <c:spPr>
                  <a:ln w="25400" cap="rnd">
                    <a:solidFill>
                      <a:schemeClr val="bg2">
                        <a:lumMod val="75000"/>
                      </a:schemeClr>
                    </a:solidFill>
                    <a:round/>
                  </a:ln>
                  <a:effectLst/>
                </c:spPr>
                <c:marker>
                  <c:symbol val="none"/>
                </c:marker>
                <c:xVal>
                  <c:numRef>
                    <c:extLst>
                      <c:ext uri="{02D57815-91ED-43cb-92C2-25804820EDAC}">
                        <c15:formulaRef>
                          <c15:sqref>'Sheet2 (2026)'!$A$2:$A$366</c15:sqref>
                        </c15:formulaRef>
                      </c:ext>
                    </c:extLst>
                    <c:numCache>
                      <c:formatCode>m/d/yyyy</c:formatCode>
                      <c:ptCount val="365"/>
                      <c:pt idx="0">
                        <c:v>45931</c:v>
                      </c:pt>
                      <c:pt idx="1">
                        <c:v>45932</c:v>
                      </c:pt>
                      <c:pt idx="2">
                        <c:v>45933</c:v>
                      </c:pt>
                      <c:pt idx="3">
                        <c:v>45934</c:v>
                      </c:pt>
                      <c:pt idx="4">
                        <c:v>45935</c:v>
                      </c:pt>
                      <c:pt idx="5">
                        <c:v>45936</c:v>
                      </c:pt>
                      <c:pt idx="6">
                        <c:v>45937</c:v>
                      </c:pt>
                      <c:pt idx="7">
                        <c:v>45938</c:v>
                      </c:pt>
                      <c:pt idx="8">
                        <c:v>45939</c:v>
                      </c:pt>
                      <c:pt idx="9">
                        <c:v>45940</c:v>
                      </c:pt>
                      <c:pt idx="10">
                        <c:v>45941</c:v>
                      </c:pt>
                      <c:pt idx="11">
                        <c:v>45942</c:v>
                      </c:pt>
                      <c:pt idx="12">
                        <c:v>45943</c:v>
                      </c:pt>
                      <c:pt idx="13">
                        <c:v>45944</c:v>
                      </c:pt>
                      <c:pt idx="14">
                        <c:v>45945</c:v>
                      </c:pt>
                      <c:pt idx="15">
                        <c:v>45946</c:v>
                      </c:pt>
                      <c:pt idx="16">
                        <c:v>45947</c:v>
                      </c:pt>
                      <c:pt idx="17">
                        <c:v>45948</c:v>
                      </c:pt>
                      <c:pt idx="18">
                        <c:v>45949</c:v>
                      </c:pt>
                      <c:pt idx="19">
                        <c:v>45950</c:v>
                      </c:pt>
                      <c:pt idx="20">
                        <c:v>45951</c:v>
                      </c:pt>
                      <c:pt idx="21">
                        <c:v>45952</c:v>
                      </c:pt>
                      <c:pt idx="22">
                        <c:v>45953</c:v>
                      </c:pt>
                      <c:pt idx="23">
                        <c:v>45954</c:v>
                      </c:pt>
                      <c:pt idx="24">
                        <c:v>45955</c:v>
                      </c:pt>
                      <c:pt idx="25">
                        <c:v>45956</c:v>
                      </c:pt>
                      <c:pt idx="26">
                        <c:v>45957</c:v>
                      </c:pt>
                      <c:pt idx="27">
                        <c:v>45958</c:v>
                      </c:pt>
                      <c:pt idx="28">
                        <c:v>45959</c:v>
                      </c:pt>
                      <c:pt idx="29">
                        <c:v>45960</c:v>
                      </c:pt>
                      <c:pt idx="30">
                        <c:v>45961</c:v>
                      </c:pt>
                      <c:pt idx="31">
                        <c:v>45962</c:v>
                      </c:pt>
                      <c:pt idx="32">
                        <c:v>45963</c:v>
                      </c:pt>
                      <c:pt idx="33">
                        <c:v>45964</c:v>
                      </c:pt>
                      <c:pt idx="34">
                        <c:v>45965</c:v>
                      </c:pt>
                      <c:pt idx="35">
                        <c:v>45966</c:v>
                      </c:pt>
                      <c:pt idx="36">
                        <c:v>45967</c:v>
                      </c:pt>
                      <c:pt idx="37">
                        <c:v>45968</c:v>
                      </c:pt>
                      <c:pt idx="38">
                        <c:v>45969</c:v>
                      </c:pt>
                      <c:pt idx="39">
                        <c:v>45970</c:v>
                      </c:pt>
                      <c:pt idx="40">
                        <c:v>45971</c:v>
                      </c:pt>
                      <c:pt idx="41">
                        <c:v>45972</c:v>
                      </c:pt>
                      <c:pt idx="42">
                        <c:v>45973</c:v>
                      </c:pt>
                      <c:pt idx="43">
                        <c:v>45974</c:v>
                      </c:pt>
                      <c:pt idx="44">
                        <c:v>45975</c:v>
                      </c:pt>
                      <c:pt idx="45">
                        <c:v>45976</c:v>
                      </c:pt>
                      <c:pt idx="46">
                        <c:v>45977</c:v>
                      </c:pt>
                      <c:pt idx="47">
                        <c:v>45978</c:v>
                      </c:pt>
                      <c:pt idx="48">
                        <c:v>45979</c:v>
                      </c:pt>
                      <c:pt idx="49">
                        <c:v>45980</c:v>
                      </c:pt>
                      <c:pt idx="50">
                        <c:v>45981</c:v>
                      </c:pt>
                      <c:pt idx="51">
                        <c:v>45982</c:v>
                      </c:pt>
                      <c:pt idx="52">
                        <c:v>45983</c:v>
                      </c:pt>
                      <c:pt idx="53">
                        <c:v>45984</c:v>
                      </c:pt>
                      <c:pt idx="54">
                        <c:v>45985</c:v>
                      </c:pt>
                      <c:pt idx="55">
                        <c:v>45986</c:v>
                      </c:pt>
                      <c:pt idx="56">
                        <c:v>45987</c:v>
                      </c:pt>
                      <c:pt idx="57">
                        <c:v>45988</c:v>
                      </c:pt>
                      <c:pt idx="58">
                        <c:v>45989</c:v>
                      </c:pt>
                      <c:pt idx="59">
                        <c:v>45990</c:v>
                      </c:pt>
                      <c:pt idx="60">
                        <c:v>45991</c:v>
                      </c:pt>
                      <c:pt idx="61">
                        <c:v>45992</c:v>
                      </c:pt>
                      <c:pt idx="62">
                        <c:v>45993</c:v>
                      </c:pt>
                      <c:pt idx="63">
                        <c:v>45994</c:v>
                      </c:pt>
                      <c:pt idx="64">
                        <c:v>45995</c:v>
                      </c:pt>
                      <c:pt idx="65">
                        <c:v>45996</c:v>
                      </c:pt>
                      <c:pt idx="66">
                        <c:v>45997</c:v>
                      </c:pt>
                      <c:pt idx="67">
                        <c:v>45998</c:v>
                      </c:pt>
                      <c:pt idx="68">
                        <c:v>45999</c:v>
                      </c:pt>
                      <c:pt idx="69">
                        <c:v>46000</c:v>
                      </c:pt>
                      <c:pt idx="70">
                        <c:v>46001</c:v>
                      </c:pt>
                      <c:pt idx="71">
                        <c:v>46002</c:v>
                      </c:pt>
                      <c:pt idx="72">
                        <c:v>46003</c:v>
                      </c:pt>
                      <c:pt idx="73">
                        <c:v>46004</c:v>
                      </c:pt>
                      <c:pt idx="74">
                        <c:v>46005</c:v>
                      </c:pt>
                      <c:pt idx="75">
                        <c:v>46006</c:v>
                      </c:pt>
                      <c:pt idx="76">
                        <c:v>46007</c:v>
                      </c:pt>
                      <c:pt idx="77">
                        <c:v>46008</c:v>
                      </c:pt>
                      <c:pt idx="78">
                        <c:v>46009</c:v>
                      </c:pt>
                      <c:pt idx="79">
                        <c:v>46010</c:v>
                      </c:pt>
                      <c:pt idx="80">
                        <c:v>46011</c:v>
                      </c:pt>
                      <c:pt idx="81">
                        <c:v>46012</c:v>
                      </c:pt>
                      <c:pt idx="82">
                        <c:v>46013</c:v>
                      </c:pt>
                      <c:pt idx="83">
                        <c:v>46014</c:v>
                      </c:pt>
                      <c:pt idx="84">
                        <c:v>46015</c:v>
                      </c:pt>
                      <c:pt idx="85">
                        <c:v>46016</c:v>
                      </c:pt>
                      <c:pt idx="86">
                        <c:v>46017</c:v>
                      </c:pt>
                      <c:pt idx="87">
                        <c:v>46018</c:v>
                      </c:pt>
                      <c:pt idx="88">
                        <c:v>46019</c:v>
                      </c:pt>
                      <c:pt idx="89">
                        <c:v>46020</c:v>
                      </c:pt>
                      <c:pt idx="90">
                        <c:v>46021</c:v>
                      </c:pt>
                      <c:pt idx="91">
                        <c:v>46022</c:v>
                      </c:pt>
                      <c:pt idx="92">
                        <c:v>46023</c:v>
                      </c:pt>
                      <c:pt idx="93">
                        <c:v>46024</c:v>
                      </c:pt>
                      <c:pt idx="94">
                        <c:v>46025</c:v>
                      </c:pt>
                      <c:pt idx="95">
                        <c:v>46026</c:v>
                      </c:pt>
                      <c:pt idx="96">
                        <c:v>46027</c:v>
                      </c:pt>
                      <c:pt idx="97">
                        <c:v>46028</c:v>
                      </c:pt>
                      <c:pt idx="98">
                        <c:v>46029</c:v>
                      </c:pt>
                      <c:pt idx="99">
                        <c:v>46030</c:v>
                      </c:pt>
                      <c:pt idx="100">
                        <c:v>46031</c:v>
                      </c:pt>
                      <c:pt idx="101">
                        <c:v>46032</c:v>
                      </c:pt>
                      <c:pt idx="102">
                        <c:v>46033</c:v>
                      </c:pt>
                      <c:pt idx="103">
                        <c:v>46034</c:v>
                      </c:pt>
                      <c:pt idx="104">
                        <c:v>46035</c:v>
                      </c:pt>
                      <c:pt idx="105">
                        <c:v>46036</c:v>
                      </c:pt>
                      <c:pt idx="106">
                        <c:v>46037</c:v>
                      </c:pt>
                      <c:pt idx="107">
                        <c:v>46038</c:v>
                      </c:pt>
                      <c:pt idx="108">
                        <c:v>46039</c:v>
                      </c:pt>
                      <c:pt idx="109">
                        <c:v>46040</c:v>
                      </c:pt>
                      <c:pt idx="110">
                        <c:v>46041</c:v>
                      </c:pt>
                      <c:pt idx="111">
                        <c:v>46042</c:v>
                      </c:pt>
                      <c:pt idx="112">
                        <c:v>46043</c:v>
                      </c:pt>
                      <c:pt idx="113">
                        <c:v>46044</c:v>
                      </c:pt>
                      <c:pt idx="114">
                        <c:v>46045</c:v>
                      </c:pt>
                      <c:pt idx="115">
                        <c:v>46046</c:v>
                      </c:pt>
                      <c:pt idx="116">
                        <c:v>46047</c:v>
                      </c:pt>
                      <c:pt idx="117">
                        <c:v>46048</c:v>
                      </c:pt>
                      <c:pt idx="118">
                        <c:v>46049</c:v>
                      </c:pt>
                      <c:pt idx="119">
                        <c:v>46050</c:v>
                      </c:pt>
                      <c:pt idx="120">
                        <c:v>46051</c:v>
                      </c:pt>
                      <c:pt idx="121">
                        <c:v>46052</c:v>
                      </c:pt>
                      <c:pt idx="122">
                        <c:v>46053</c:v>
                      </c:pt>
                      <c:pt idx="123">
                        <c:v>46054</c:v>
                      </c:pt>
                      <c:pt idx="124">
                        <c:v>46055</c:v>
                      </c:pt>
                      <c:pt idx="125">
                        <c:v>46056</c:v>
                      </c:pt>
                      <c:pt idx="126">
                        <c:v>46057</c:v>
                      </c:pt>
                      <c:pt idx="127">
                        <c:v>46058</c:v>
                      </c:pt>
                      <c:pt idx="128">
                        <c:v>46059</c:v>
                      </c:pt>
                      <c:pt idx="129">
                        <c:v>46060</c:v>
                      </c:pt>
                      <c:pt idx="130">
                        <c:v>46061</c:v>
                      </c:pt>
                      <c:pt idx="131">
                        <c:v>46062</c:v>
                      </c:pt>
                      <c:pt idx="132">
                        <c:v>46063</c:v>
                      </c:pt>
                      <c:pt idx="133">
                        <c:v>46064</c:v>
                      </c:pt>
                      <c:pt idx="134">
                        <c:v>46065</c:v>
                      </c:pt>
                      <c:pt idx="135">
                        <c:v>46066</c:v>
                      </c:pt>
                      <c:pt idx="136">
                        <c:v>46067</c:v>
                      </c:pt>
                      <c:pt idx="137">
                        <c:v>46068</c:v>
                      </c:pt>
                      <c:pt idx="138">
                        <c:v>46069</c:v>
                      </c:pt>
                      <c:pt idx="139">
                        <c:v>46070</c:v>
                      </c:pt>
                      <c:pt idx="140">
                        <c:v>46071</c:v>
                      </c:pt>
                      <c:pt idx="141">
                        <c:v>46072</c:v>
                      </c:pt>
                      <c:pt idx="142">
                        <c:v>46073</c:v>
                      </c:pt>
                      <c:pt idx="143">
                        <c:v>46074</c:v>
                      </c:pt>
                      <c:pt idx="144">
                        <c:v>46075</c:v>
                      </c:pt>
                      <c:pt idx="145">
                        <c:v>46076</c:v>
                      </c:pt>
                      <c:pt idx="146">
                        <c:v>46077</c:v>
                      </c:pt>
                      <c:pt idx="147">
                        <c:v>46078</c:v>
                      </c:pt>
                      <c:pt idx="148">
                        <c:v>46079</c:v>
                      </c:pt>
                      <c:pt idx="149">
                        <c:v>46080</c:v>
                      </c:pt>
                      <c:pt idx="150">
                        <c:v>46081</c:v>
                      </c:pt>
                      <c:pt idx="151">
                        <c:v>46082</c:v>
                      </c:pt>
                      <c:pt idx="152">
                        <c:v>46083</c:v>
                      </c:pt>
                      <c:pt idx="153">
                        <c:v>46084</c:v>
                      </c:pt>
                      <c:pt idx="154">
                        <c:v>46085</c:v>
                      </c:pt>
                      <c:pt idx="155">
                        <c:v>46086</c:v>
                      </c:pt>
                      <c:pt idx="156">
                        <c:v>46087</c:v>
                      </c:pt>
                      <c:pt idx="157">
                        <c:v>46088</c:v>
                      </c:pt>
                      <c:pt idx="158">
                        <c:v>46089</c:v>
                      </c:pt>
                      <c:pt idx="159">
                        <c:v>46090</c:v>
                      </c:pt>
                      <c:pt idx="160">
                        <c:v>46091</c:v>
                      </c:pt>
                      <c:pt idx="161">
                        <c:v>46092</c:v>
                      </c:pt>
                      <c:pt idx="162">
                        <c:v>46093</c:v>
                      </c:pt>
                      <c:pt idx="163">
                        <c:v>46094</c:v>
                      </c:pt>
                      <c:pt idx="164">
                        <c:v>46095</c:v>
                      </c:pt>
                      <c:pt idx="165">
                        <c:v>46096</c:v>
                      </c:pt>
                      <c:pt idx="166">
                        <c:v>46097</c:v>
                      </c:pt>
                      <c:pt idx="167">
                        <c:v>46098</c:v>
                      </c:pt>
                      <c:pt idx="168">
                        <c:v>46099</c:v>
                      </c:pt>
                      <c:pt idx="169">
                        <c:v>46100</c:v>
                      </c:pt>
                      <c:pt idx="170">
                        <c:v>46101</c:v>
                      </c:pt>
                      <c:pt idx="171">
                        <c:v>46102</c:v>
                      </c:pt>
                      <c:pt idx="172">
                        <c:v>46103</c:v>
                      </c:pt>
                      <c:pt idx="173">
                        <c:v>46104</c:v>
                      </c:pt>
                      <c:pt idx="174">
                        <c:v>46105</c:v>
                      </c:pt>
                      <c:pt idx="175">
                        <c:v>46106</c:v>
                      </c:pt>
                      <c:pt idx="176">
                        <c:v>46107</c:v>
                      </c:pt>
                      <c:pt idx="177">
                        <c:v>46108</c:v>
                      </c:pt>
                      <c:pt idx="178">
                        <c:v>46109</c:v>
                      </c:pt>
                      <c:pt idx="179">
                        <c:v>46110</c:v>
                      </c:pt>
                      <c:pt idx="180">
                        <c:v>46111</c:v>
                      </c:pt>
                      <c:pt idx="181">
                        <c:v>46112</c:v>
                      </c:pt>
                      <c:pt idx="182">
                        <c:v>46113</c:v>
                      </c:pt>
                      <c:pt idx="183">
                        <c:v>46114</c:v>
                      </c:pt>
                      <c:pt idx="184">
                        <c:v>46115</c:v>
                      </c:pt>
                      <c:pt idx="185">
                        <c:v>46116</c:v>
                      </c:pt>
                      <c:pt idx="186">
                        <c:v>46117</c:v>
                      </c:pt>
                      <c:pt idx="187">
                        <c:v>46118</c:v>
                      </c:pt>
                      <c:pt idx="188">
                        <c:v>46119</c:v>
                      </c:pt>
                      <c:pt idx="189">
                        <c:v>46120</c:v>
                      </c:pt>
                      <c:pt idx="190">
                        <c:v>46121</c:v>
                      </c:pt>
                      <c:pt idx="191">
                        <c:v>46122</c:v>
                      </c:pt>
                      <c:pt idx="192">
                        <c:v>46123</c:v>
                      </c:pt>
                      <c:pt idx="193">
                        <c:v>46124</c:v>
                      </c:pt>
                      <c:pt idx="194">
                        <c:v>46125</c:v>
                      </c:pt>
                      <c:pt idx="195">
                        <c:v>46126</c:v>
                      </c:pt>
                      <c:pt idx="196">
                        <c:v>46127</c:v>
                      </c:pt>
                      <c:pt idx="197">
                        <c:v>46128</c:v>
                      </c:pt>
                      <c:pt idx="198">
                        <c:v>46129</c:v>
                      </c:pt>
                      <c:pt idx="199">
                        <c:v>46130</c:v>
                      </c:pt>
                      <c:pt idx="200">
                        <c:v>46131</c:v>
                      </c:pt>
                      <c:pt idx="201">
                        <c:v>46132</c:v>
                      </c:pt>
                      <c:pt idx="202">
                        <c:v>46133</c:v>
                      </c:pt>
                      <c:pt idx="203">
                        <c:v>46134</c:v>
                      </c:pt>
                      <c:pt idx="204">
                        <c:v>46135</c:v>
                      </c:pt>
                      <c:pt idx="205">
                        <c:v>46136</c:v>
                      </c:pt>
                      <c:pt idx="206">
                        <c:v>46137</c:v>
                      </c:pt>
                      <c:pt idx="207">
                        <c:v>46138</c:v>
                      </c:pt>
                      <c:pt idx="208">
                        <c:v>46139</c:v>
                      </c:pt>
                      <c:pt idx="209">
                        <c:v>46140</c:v>
                      </c:pt>
                      <c:pt idx="210">
                        <c:v>46141</c:v>
                      </c:pt>
                      <c:pt idx="211">
                        <c:v>46142</c:v>
                      </c:pt>
                      <c:pt idx="212">
                        <c:v>46143</c:v>
                      </c:pt>
                      <c:pt idx="213">
                        <c:v>46144</c:v>
                      </c:pt>
                      <c:pt idx="214">
                        <c:v>46145</c:v>
                      </c:pt>
                      <c:pt idx="215">
                        <c:v>46146</c:v>
                      </c:pt>
                      <c:pt idx="216">
                        <c:v>46147</c:v>
                      </c:pt>
                      <c:pt idx="217">
                        <c:v>46148</c:v>
                      </c:pt>
                      <c:pt idx="218">
                        <c:v>46149</c:v>
                      </c:pt>
                      <c:pt idx="219">
                        <c:v>46150</c:v>
                      </c:pt>
                      <c:pt idx="220">
                        <c:v>46151</c:v>
                      </c:pt>
                      <c:pt idx="221">
                        <c:v>46152</c:v>
                      </c:pt>
                      <c:pt idx="222">
                        <c:v>46153</c:v>
                      </c:pt>
                      <c:pt idx="223">
                        <c:v>46154</c:v>
                      </c:pt>
                      <c:pt idx="224">
                        <c:v>46155</c:v>
                      </c:pt>
                      <c:pt idx="225">
                        <c:v>46156</c:v>
                      </c:pt>
                      <c:pt idx="226">
                        <c:v>46157</c:v>
                      </c:pt>
                      <c:pt idx="227">
                        <c:v>46158</c:v>
                      </c:pt>
                      <c:pt idx="228">
                        <c:v>46159</c:v>
                      </c:pt>
                      <c:pt idx="229">
                        <c:v>46160</c:v>
                      </c:pt>
                      <c:pt idx="230">
                        <c:v>46161</c:v>
                      </c:pt>
                      <c:pt idx="231">
                        <c:v>46162</c:v>
                      </c:pt>
                      <c:pt idx="232">
                        <c:v>46163</c:v>
                      </c:pt>
                      <c:pt idx="233">
                        <c:v>46164</c:v>
                      </c:pt>
                      <c:pt idx="234">
                        <c:v>46165</c:v>
                      </c:pt>
                      <c:pt idx="235">
                        <c:v>46166</c:v>
                      </c:pt>
                      <c:pt idx="236">
                        <c:v>46167</c:v>
                      </c:pt>
                      <c:pt idx="237">
                        <c:v>46168</c:v>
                      </c:pt>
                      <c:pt idx="238">
                        <c:v>46169</c:v>
                      </c:pt>
                      <c:pt idx="239">
                        <c:v>46170</c:v>
                      </c:pt>
                      <c:pt idx="240">
                        <c:v>46171</c:v>
                      </c:pt>
                      <c:pt idx="241">
                        <c:v>46172</c:v>
                      </c:pt>
                      <c:pt idx="242">
                        <c:v>46173</c:v>
                      </c:pt>
                      <c:pt idx="243">
                        <c:v>46174</c:v>
                      </c:pt>
                      <c:pt idx="244">
                        <c:v>46175</c:v>
                      </c:pt>
                      <c:pt idx="245">
                        <c:v>46176</c:v>
                      </c:pt>
                      <c:pt idx="246">
                        <c:v>46177</c:v>
                      </c:pt>
                      <c:pt idx="247">
                        <c:v>46178</c:v>
                      </c:pt>
                      <c:pt idx="248">
                        <c:v>46179</c:v>
                      </c:pt>
                      <c:pt idx="249">
                        <c:v>46180</c:v>
                      </c:pt>
                      <c:pt idx="250">
                        <c:v>46181</c:v>
                      </c:pt>
                      <c:pt idx="251">
                        <c:v>46182</c:v>
                      </c:pt>
                      <c:pt idx="252">
                        <c:v>46183</c:v>
                      </c:pt>
                      <c:pt idx="253">
                        <c:v>46184</c:v>
                      </c:pt>
                      <c:pt idx="254">
                        <c:v>46185</c:v>
                      </c:pt>
                      <c:pt idx="255">
                        <c:v>46186</c:v>
                      </c:pt>
                      <c:pt idx="256">
                        <c:v>46187</c:v>
                      </c:pt>
                      <c:pt idx="257">
                        <c:v>46188</c:v>
                      </c:pt>
                      <c:pt idx="258">
                        <c:v>46189</c:v>
                      </c:pt>
                      <c:pt idx="259">
                        <c:v>46190</c:v>
                      </c:pt>
                      <c:pt idx="260">
                        <c:v>46191</c:v>
                      </c:pt>
                      <c:pt idx="261">
                        <c:v>46192</c:v>
                      </c:pt>
                      <c:pt idx="262">
                        <c:v>46193</c:v>
                      </c:pt>
                      <c:pt idx="263">
                        <c:v>46194</c:v>
                      </c:pt>
                      <c:pt idx="264">
                        <c:v>46195</c:v>
                      </c:pt>
                      <c:pt idx="265">
                        <c:v>46196</c:v>
                      </c:pt>
                      <c:pt idx="266">
                        <c:v>46197</c:v>
                      </c:pt>
                      <c:pt idx="267">
                        <c:v>46198</c:v>
                      </c:pt>
                      <c:pt idx="268">
                        <c:v>46199</c:v>
                      </c:pt>
                      <c:pt idx="269">
                        <c:v>46200</c:v>
                      </c:pt>
                      <c:pt idx="270">
                        <c:v>46201</c:v>
                      </c:pt>
                      <c:pt idx="271">
                        <c:v>46202</c:v>
                      </c:pt>
                      <c:pt idx="272">
                        <c:v>46203</c:v>
                      </c:pt>
                      <c:pt idx="273">
                        <c:v>46204</c:v>
                      </c:pt>
                      <c:pt idx="274">
                        <c:v>46205</c:v>
                      </c:pt>
                      <c:pt idx="275">
                        <c:v>46206</c:v>
                      </c:pt>
                      <c:pt idx="276">
                        <c:v>46207</c:v>
                      </c:pt>
                      <c:pt idx="277">
                        <c:v>46208</c:v>
                      </c:pt>
                      <c:pt idx="278">
                        <c:v>46209</c:v>
                      </c:pt>
                      <c:pt idx="279">
                        <c:v>46210</c:v>
                      </c:pt>
                      <c:pt idx="280">
                        <c:v>46211</c:v>
                      </c:pt>
                      <c:pt idx="281">
                        <c:v>46212</c:v>
                      </c:pt>
                      <c:pt idx="282">
                        <c:v>46213</c:v>
                      </c:pt>
                      <c:pt idx="283">
                        <c:v>46214</c:v>
                      </c:pt>
                      <c:pt idx="284">
                        <c:v>46215</c:v>
                      </c:pt>
                      <c:pt idx="285">
                        <c:v>46216</c:v>
                      </c:pt>
                      <c:pt idx="286">
                        <c:v>46217</c:v>
                      </c:pt>
                      <c:pt idx="287">
                        <c:v>46218</c:v>
                      </c:pt>
                      <c:pt idx="288">
                        <c:v>46219</c:v>
                      </c:pt>
                      <c:pt idx="289">
                        <c:v>46220</c:v>
                      </c:pt>
                      <c:pt idx="290">
                        <c:v>46221</c:v>
                      </c:pt>
                      <c:pt idx="291">
                        <c:v>46222</c:v>
                      </c:pt>
                      <c:pt idx="292">
                        <c:v>46223</c:v>
                      </c:pt>
                      <c:pt idx="293">
                        <c:v>46224</c:v>
                      </c:pt>
                      <c:pt idx="294">
                        <c:v>46225</c:v>
                      </c:pt>
                      <c:pt idx="295">
                        <c:v>46226</c:v>
                      </c:pt>
                      <c:pt idx="296">
                        <c:v>46227</c:v>
                      </c:pt>
                      <c:pt idx="297">
                        <c:v>46228</c:v>
                      </c:pt>
                      <c:pt idx="298">
                        <c:v>46229</c:v>
                      </c:pt>
                      <c:pt idx="299">
                        <c:v>46230</c:v>
                      </c:pt>
                      <c:pt idx="300">
                        <c:v>46231</c:v>
                      </c:pt>
                      <c:pt idx="301">
                        <c:v>46232</c:v>
                      </c:pt>
                      <c:pt idx="302">
                        <c:v>46233</c:v>
                      </c:pt>
                      <c:pt idx="303">
                        <c:v>46234</c:v>
                      </c:pt>
                      <c:pt idx="304">
                        <c:v>46235</c:v>
                      </c:pt>
                      <c:pt idx="305">
                        <c:v>46236</c:v>
                      </c:pt>
                      <c:pt idx="306">
                        <c:v>46237</c:v>
                      </c:pt>
                      <c:pt idx="307">
                        <c:v>46238</c:v>
                      </c:pt>
                      <c:pt idx="308">
                        <c:v>46239</c:v>
                      </c:pt>
                      <c:pt idx="309">
                        <c:v>46240</c:v>
                      </c:pt>
                      <c:pt idx="310">
                        <c:v>46241</c:v>
                      </c:pt>
                      <c:pt idx="311">
                        <c:v>46242</c:v>
                      </c:pt>
                      <c:pt idx="312">
                        <c:v>46243</c:v>
                      </c:pt>
                      <c:pt idx="313">
                        <c:v>46244</c:v>
                      </c:pt>
                      <c:pt idx="314">
                        <c:v>46245</c:v>
                      </c:pt>
                      <c:pt idx="315">
                        <c:v>46246</c:v>
                      </c:pt>
                      <c:pt idx="316">
                        <c:v>46247</c:v>
                      </c:pt>
                      <c:pt idx="317">
                        <c:v>46248</c:v>
                      </c:pt>
                      <c:pt idx="318">
                        <c:v>46249</c:v>
                      </c:pt>
                      <c:pt idx="319">
                        <c:v>46250</c:v>
                      </c:pt>
                      <c:pt idx="320">
                        <c:v>46251</c:v>
                      </c:pt>
                      <c:pt idx="321">
                        <c:v>46252</c:v>
                      </c:pt>
                      <c:pt idx="322">
                        <c:v>46253</c:v>
                      </c:pt>
                      <c:pt idx="323">
                        <c:v>46254</c:v>
                      </c:pt>
                      <c:pt idx="324">
                        <c:v>46255</c:v>
                      </c:pt>
                      <c:pt idx="325">
                        <c:v>46256</c:v>
                      </c:pt>
                      <c:pt idx="326">
                        <c:v>46257</c:v>
                      </c:pt>
                      <c:pt idx="327">
                        <c:v>46258</c:v>
                      </c:pt>
                      <c:pt idx="328">
                        <c:v>46259</c:v>
                      </c:pt>
                      <c:pt idx="329">
                        <c:v>46260</c:v>
                      </c:pt>
                      <c:pt idx="330">
                        <c:v>46261</c:v>
                      </c:pt>
                      <c:pt idx="331">
                        <c:v>46262</c:v>
                      </c:pt>
                      <c:pt idx="332">
                        <c:v>46263</c:v>
                      </c:pt>
                      <c:pt idx="333">
                        <c:v>46264</c:v>
                      </c:pt>
                      <c:pt idx="334">
                        <c:v>46265</c:v>
                      </c:pt>
                      <c:pt idx="335">
                        <c:v>46266</c:v>
                      </c:pt>
                      <c:pt idx="336">
                        <c:v>46267</c:v>
                      </c:pt>
                      <c:pt idx="337">
                        <c:v>46268</c:v>
                      </c:pt>
                      <c:pt idx="338">
                        <c:v>46269</c:v>
                      </c:pt>
                      <c:pt idx="339">
                        <c:v>46270</c:v>
                      </c:pt>
                      <c:pt idx="340">
                        <c:v>46271</c:v>
                      </c:pt>
                      <c:pt idx="341">
                        <c:v>46272</c:v>
                      </c:pt>
                      <c:pt idx="342">
                        <c:v>46273</c:v>
                      </c:pt>
                      <c:pt idx="343">
                        <c:v>46274</c:v>
                      </c:pt>
                      <c:pt idx="344">
                        <c:v>46275</c:v>
                      </c:pt>
                      <c:pt idx="345">
                        <c:v>46276</c:v>
                      </c:pt>
                      <c:pt idx="346">
                        <c:v>46277</c:v>
                      </c:pt>
                      <c:pt idx="347">
                        <c:v>46278</c:v>
                      </c:pt>
                      <c:pt idx="348">
                        <c:v>46279</c:v>
                      </c:pt>
                      <c:pt idx="349">
                        <c:v>46280</c:v>
                      </c:pt>
                      <c:pt idx="350">
                        <c:v>46281</c:v>
                      </c:pt>
                      <c:pt idx="351">
                        <c:v>46282</c:v>
                      </c:pt>
                      <c:pt idx="352">
                        <c:v>46283</c:v>
                      </c:pt>
                      <c:pt idx="353">
                        <c:v>46284</c:v>
                      </c:pt>
                      <c:pt idx="354">
                        <c:v>46285</c:v>
                      </c:pt>
                      <c:pt idx="355">
                        <c:v>46286</c:v>
                      </c:pt>
                      <c:pt idx="356">
                        <c:v>46287</c:v>
                      </c:pt>
                      <c:pt idx="357">
                        <c:v>46288</c:v>
                      </c:pt>
                      <c:pt idx="358">
                        <c:v>46289</c:v>
                      </c:pt>
                      <c:pt idx="359">
                        <c:v>46290</c:v>
                      </c:pt>
                      <c:pt idx="360">
                        <c:v>46291</c:v>
                      </c:pt>
                      <c:pt idx="361">
                        <c:v>46292</c:v>
                      </c:pt>
                      <c:pt idx="362">
                        <c:v>46293</c:v>
                      </c:pt>
                      <c:pt idx="363">
                        <c:v>46294</c:v>
                      </c:pt>
                      <c:pt idx="364">
                        <c:v>46295</c:v>
                      </c:pt>
                    </c:numCache>
                  </c:numRef>
                </c:xVal>
                <c:yVal>
                  <c:numRef>
                    <c:extLst>
                      <c:ext uri="{02D57815-91ED-43cb-92C2-25804820EDAC}">
                        <c15:formulaRef>
                          <c15:sqref>'Sheet2 (2026)'!$J:$J</c15:sqref>
                        </c15:formulaRef>
                      </c:ext>
                    </c:extLst>
                    <c:numCache>
                      <c:formatCode>General</c:formatCode>
                      <c:ptCount val="1048576"/>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pt idx="51">
                        <c:v>0</c:v>
                      </c:pt>
                      <c:pt idx="52">
                        <c:v>0</c:v>
                      </c:pt>
                      <c:pt idx="53">
                        <c:v>0</c:v>
                      </c:pt>
                      <c:pt idx="54">
                        <c:v>0</c:v>
                      </c:pt>
                      <c:pt idx="55">
                        <c:v>0</c:v>
                      </c:pt>
                      <c:pt idx="56">
                        <c:v>0</c:v>
                      </c:pt>
                      <c:pt idx="57">
                        <c:v>0</c:v>
                      </c:pt>
                      <c:pt idx="58">
                        <c:v>0</c:v>
                      </c:pt>
                      <c:pt idx="59">
                        <c:v>0</c:v>
                      </c:pt>
                      <c:pt idx="60">
                        <c:v>0</c:v>
                      </c:pt>
                      <c:pt idx="61">
                        <c:v>0</c:v>
                      </c:pt>
                      <c:pt idx="62">
                        <c:v>0</c:v>
                      </c:pt>
                      <c:pt idx="63">
                        <c:v>0</c:v>
                      </c:pt>
                      <c:pt idx="64">
                        <c:v>0</c:v>
                      </c:pt>
                      <c:pt idx="65">
                        <c:v>0</c:v>
                      </c:pt>
                      <c:pt idx="66">
                        <c:v>0</c:v>
                      </c:pt>
                      <c:pt idx="67">
                        <c:v>0</c:v>
                      </c:pt>
                      <c:pt idx="68">
                        <c:v>0</c:v>
                      </c:pt>
                      <c:pt idx="69">
                        <c:v>0</c:v>
                      </c:pt>
                      <c:pt idx="70">
                        <c:v>0</c:v>
                      </c:pt>
                      <c:pt idx="71">
                        <c:v>0</c:v>
                      </c:pt>
                      <c:pt idx="72">
                        <c:v>0</c:v>
                      </c:pt>
                      <c:pt idx="73">
                        <c:v>0</c:v>
                      </c:pt>
                      <c:pt idx="74">
                        <c:v>0</c:v>
                      </c:pt>
                      <c:pt idx="75">
                        <c:v>0</c:v>
                      </c:pt>
                      <c:pt idx="76">
                        <c:v>0</c:v>
                      </c:pt>
                      <c:pt idx="77">
                        <c:v>0</c:v>
                      </c:pt>
                      <c:pt idx="78">
                        <c:v>0</c:v>
                      </c:pt>
                      <c:pt idx="79">
                        <c:v>0</c:v>
                      </c:pt>
                      <c:pt idx="80">
                        <c:v>0</c:v>
                      </c:pt>
                      <c:pt idx="81">
                        <c:v>0</c:v>
                      </c:pt>
                      <c:pt idx="82">
                        <c:v>0</c:v>
                      </c:pt>
                      <c:pt idx="83">
                        <c:v>0</c:v>
                      </c:pt>
                      <c:pt idx="84">
                        <c:v>0</c:v>
                      </c:pt>
                      <c:pt idx="85">
                        <c:v>0</c:v>
                      </c:pt>
                      <c:pt idx="86">
                        <c:v>0</c:v>
                      </c:pt>
                      <c:pt idx="87">
                        <c:v>0</c:v>
                      </c:pt>
                      <c:pt idx="88">
                        <c:v>0</c:v>
                      </c:pt>
                      <c:pt idx="89">
                        <c:v>0</c:v>
                      </c:pt>
                      <c:pt idx="90">
                        <c:v>0</c:v>
                      </c:pt>
                      <c:pt idx="91">
                        <c:v>0</c:v>
                      </c:pt>
                      <c:pt idx="92">
                        <c:v>0</c:v>
                      </c:pt>
                      <c:pt idx="93">
                        <c:v>0</c:v>
                      </c:pt>
                      <c:pt idx="94">
                        <c:v>0</c:v>
                      </c:pt>
                      <c:pt idx="95">
                        <c:v>0</c:v>
                      </c:pt>
                      <c:pt idx="96">
                        <c:v>0</c:v>
                      </c:pt>
                      <c:pt idx="97">
                        <c:v>0</c:v>
                      </c:pt>
                      <c:pt idx="98">
                        <c:v>0</c:v>
                      </c:pt>
                      <c:pt idx="99">
                        <c:v>0</c:v>
                      </c:pt>
                      <c:pt idx="100">
                        <c:v>0</c:v>
                      </c:pt>
                      <c:pt idx="101">
                        <c:v>0</c:v>
                      </c:pt>
                      <c:pt idx="102">
                        <c:v>0</c:v>
                      </c:pt>
                      <c:pt idx="103">
                        <c:v>0</c:v>
                      </c:pt>
                      <c:pt idx="104">
                        <c:v>0</c:v>
                      </c:pt>
                      <c:pt idx="105">
                        <c:v>0</c:v>
                      </c:pt>
                      <c:pt idx="106">
                        <c:v>0</c:v>
                      </c:pt>
                      <c:pt idx="107">
                        <c:v>0</c:v>
                      </c:pt>
                      <c:pt idx="108">
                        <c:v>0</c:v>
                      </c:pt>
                      <c:pt idx="109">
                        <c:v>0</c:v>
                      </c:pt>
                      <c:pt idx="110">
                        <c:v>0</c:v>
                      </c:pt>
                      <c:pt idx="111">
                        <c:v>0</c:v>
                      </c:pt>
                      <c:pt idx="112">
                        <c:v>0</c:v>
                      </c:pt>
                      <c:pt idx="113">
                        <c:v>0</c:v>
                      </c:pt>
                      <c:pt idx="114">
                        <c:v>0</c:v>
                      </c:pt>
                      <c:pt idx="115">
                        <c:v>0</c:v>
                      </c:pt>
                      <c:pt idx="116">
                        <c:v>0</c:v>
                      </c:pt>
                      <c:pt idx="117">
                        <c:v>0</c:v>
                      </c:pt>
                      <c:pt idx="118">
                        <c:v>0</c:v>
                      </c:pt>
                      <c:pt idx="119">
                        <c:v>0</c:v>
                      </c:pt>
                      <c:pt idx="120">
                        <c:v>0</c:v>
                      </c:pt>
                      <c:pt idx="121">
                        <c:v>0</c:v>
                      </c:pt>
                      <c:pt idx="122">
                        <c:v>0</c:v>
                      </c:pt>
                      <c:pt idx="123">
                        <c:v>0</c:v>
                      </c:pt>
                      <c:pt idx="124">
                        <c:v>0</c:v>
                      </c:pt>
                      <c:pt idx="125">
                        <c:v>0</c:v>
                      </c:pt>
                      <c:pt idx="126">
                        <c:v>0</c:v>
                      </c:pt>
                      <c:pt idx="127">
                        <c:v>0</c:v>
                      </c:pt>
                      <c:pt idx="128">
                        <c:v>0</c:v>
                      </c:pt>
                      <c:pt idx="129">
                        <c:v>0</c:v>
                      </c:pt>
                      <c:pt idx="130">
                        <c:v>0</c:v>
                      </c:pt>
                      <c:pt idx="131">
                        <c:v>0</c:v>
                      </c:pt>
                      <c:pt idx="132">
                        <c:v>0</c:v>
                      </c:pt>
                      <c:pt idx="133">
                        <c:v>0</c:v>
                      </c:pt>
                      <c:pt idx="134">
                        <c:v>0</c:v>
                      </c:pt>
                      <c:pt idx="135">
                        <c:v>0</c:v>
                      </c:pt>
                      <c:pt idx="136">
                        <c:v>0</c:v>
                      </c:pt>
                      <c:pt idx="137">
                        <c:v>0</c:v>
                      </c:pt>
                      <c:pt idx="138">
                        <c:v>0</c:v>
                      </c:pt>
                      <c:pt idx="139">
                        <c:v>0</c:v>
                      </c:pt>
                      <c:pt idx="140">
                        <c:v>0</c:v>
                      </c:pt>
                      <c:pt idx="141">
                        <c:v>0</c:v>
                      </c:pt>
                      <c:pt idx="142">
                        <c:v>0</c:v>
                      </c:pt>
                      <c:pt idx="143">
                        <c:v>0</c:v>
                      </c:pt>
                      <c:pt idx="144">
                        <c:v>0</c:v>
                      </c:pt>
                      <c:pt idx="145">
                        <c:v>0</c:v>
                      </c:pt>
                      <c:pt idx="146">
                        <c:v>0</c:v>
                      </c:pt>
                      <c:pt idx="147">
                        <c:v>0</c:v>
                      </c:pt>
                      <c:pt idx="148">
                        <c:v>0</c:v>
                      </c:pt>
                      <c:pt idx="149">
                        <c:v>0</c:v>
                      </c:pt>
                      <c:pt idx="150">
                        <c:v>0</c:v>
                      </c:pt>
                      <c:pt idx="151">
                        <c:v>0</c:v>
                      </c:pt>
                      <c:pt idx="152">
                        <c:v>0</c:v>
                      </c:pt>
                      <c:pt idx="153">
                        <c:v>0</c:v>
                      </c:pt>
                      <c:pt idx="154">
                        <c:v>0</c:v>
                      </c:pt>
                      <c:pt idx="155">
                        <c:v>0</c:v>
                      </c:pt>
                      <c:pt idx="156">
                        <c:v>0</c:v>
                      </c:pt>
                      <c:pt idx="157">
                        <c:v>0</c:v>
                      </c:pt>
                      <c:pt idx="158">
                        <c:v>0</c:v>
                      </c:pt>
                      <c:pt idx="159">
                        <c:v>0</c:v>
                      </c:pt>
                      <c:pt idx="160">
                        <c:v>0</c:v>
                      </c:pt>
                      <c:pt idx="161">
                        <c:v>0</c:v>
                      </c:pt>
                      <c:pt idx="162">
                        <c:v>0</c:v>
                      </c:pt>
                      <c:pt idx="163">
                        <c:v>0</c:v>
                      </c:pt>
                      <c:pt idx="164">
                        <c:v>0</c:v>
                      </c:pt>
                      <c:pt idx="165">
                        <c:v>0</c:v>
                      </c:pt>
                      <c:pt idx="166">
                        <c:v>0</c:v>
                      </c:pt>
                      <c:pt idx="167">
                        <c:v>0</c:v>
                      </c:pt>
                      <c:pt idx="168">
                        <c:v>0</c:v>
                      </c:pt>
                      <c:pt idx="169">
                        <c:v>0</c:v>
                      </c:pt>
                      <c:pt idx="170">
                        <c:v>0</c:v>
                      </c:pt>
                      <c:pt idx="171">
                        <c:v>0</c:v>
                      </c:pt>
                      <c:pt idx="172">
                        <c:v>0</c:v>
                      </c:pt>
                      <c:pt idx="173">
                        <c:v>0</c:v>
                      </c:pt>
                      <c:pt idx="174">
                        <c:v>0</c:v>
                      </c:pt>
                      <c:pt idx="175">
                        <c:v>0</c:v>
                      </c:pt>
                      <c:pt idx="176">
                        <c:v>0</c:v>
                      </c:pt>
                      <c:pt idx="177">
                        <c:v>0</c:v>
                      </c:pt>
                      <c:pt idx="178">
                        <c:v>0</c:v>
                      </c:pt>
                      <c:pt idx="179">
                        <c:v>0</c:v>
                      </c:pt>
                      <c:pt idx="180">
                        <c:v>0</c:v>
                      </c:pt>
                      <c:pt idx="181">
                        <c:v>0</c:v>
                      </c:pt>
                      <c:pt idx="182">
                        <c:v>0</c:v>
                      </c:pt>
                      <c:pt idx="183">
                        <c:v>0</c:v>
                      </c:pt>
                      <c:pt idx="184">
                        <c:v>0</c:v>
                      </c:pt>
                      <c:pt idx="185">
                        <c:v>0</c:v>
                      </c:pt>
                      <c:pt idx="186">
                        <c:v>0</c:v>
                      </c:pt>
                      <c:pt idx="187">
                        <c:v>0</c:v>
                      </c:pt>
                      <c:pt idx="188">
                        <c:v>0</c:v>
                      </c:pt>
                      <c:pt idx="189">
                        <c:v>0</c:v>
                      </c:pt>
                      <c:pt idx="190">
                        <c:v>0</c:v>
                      </c:pt>
                      <c:pt idx="191">
                        <c:v>0</c:v>
                      </c:pt>
                      <c:pt idx="192">
                        <c:v>0</c:v>
                      </c:pt>
                      <c:pt idx="193">
                        <c:v>0</c:v>
                      </c:pt>
                      <c:pt idx="194">
                        <c:v>0</c:v>
                      </c:pt>
                      <c:pt idx="195">
                        <c:v>0</c:v>
                      </c:pt>
                      <c:pt idx="196">
                        <c:v>0</c:v>
                      </c:pt>
                      <c:pt idx="197">
                        <c:v>0</c:v>
                      </c:pt>
                      <c:pt idx="198">
                        <c:v>0</c:v>
                      </c:pt>
                      <c:pt idx="199">
                        <c:v>0</c:v>
                      </c:pt>
                      <c:pt idx="200">
                        <c:v>0</c:v>
                      </c:pt>
                      <c:pt idx="201">
                        <c:v>0</c:v>
                      </c:pt>
                      <c:pt idx="202">
                        <c:v>0</c:v>
                      </c:pt>
                      <c:pt idx="203">
                        <c:v>0</c:v>
                      </c:pt>
                      <c:pt idx="204">
                        <c:v>0</c:v>
                      </c:pt>
                      <c:pt idx="205">
                        <c:v>0</c:v>
                      </c:pt>
                      <c:pt idx="206">
                        <c:v>0</c:v>
                      </c:pt>
                      <c:pt idx="207">
                        <c:v>0</c:v>
                      </c:pt>
                      <c:pt idx="208">
                        <c:v>0</c:v>
                      </c:pt>
                      <c:pt idx="209">
                        <c:v>0</c:v>
                      </c:pt>
                      <c:pt idx="210">
                        <c:v>0</c:v>
                      </c:pt>
                      <c:pt idx="211">
                        <c:v>0</c:v>
                      </c:pt>
                      <c:pt idx="212">
                        <c:v>0</c:v>
                      </c:pt>
                      <c:pt idx="213">
                        <c:v>0</c:v>
                      </c:pt>
                      <c:pt idx="214">
                        <c:v>0</c:v>
                      </c:pt>
                      <c:pt idx="215">
                        <c:v>0</c:v>
                      </c:pt>
                      <c:pt idx="216">
                        <c:v>0</c:v>
                      </c:pt>
                      <c:pt idx="217">
                        <c:v>0</c:v>
                      </c:pt>
                      <c:pt idx="218">
                        <c:v>0</c:v>
                      </c:pt>
                      <c:pt idx="219">
                        <c:v>0</c:v>
                      </c:pt>
                      <c:pt idx="220">
                        <c:v>0</c:v>
                      </c:pt>
                      <c:pt idx="221">
                        <c:v>0</c:v>
                      </c:pt>
                      <c:pt idx="222">
                        <c:v>0</c:v>
                      </c:pt>
                      <c:pt idx="223">
                        <c:v>0</c:v>
                      </c:pt>
                      <c:pt idx="224">
                        <c:v>0</c:v>
                      </c:pt>
                      <c:pt idx="225">
                        <c:v>0</c:v>
                      </c:pt>
                      <c:pt idx="226">
                        <c:v>0</c:v>
                      </c:pt>
                      <c:pt idx="227">
                        <c:v>0</c:v>
                      </c:pt>
                      <c:pt idx="228">
                        <c:v>0</c:v>
                      </c:pt>
                      <c:pt idx="229">
                        <c:v>0</c:v>
                      </c:pt>
                      <c:pt idx="230">
                        <c:v>0</c:v>
                      </c:pt>
                      <c:pt idx="231">
                        <c:v>0</c:v>
                      </c:pt>
                      <c:pt idx="232">
                        <c:v>0</c:v>
                      </c:pt>
                      <c:pt idx="233">
                        <c:v>0</c:v>
                      </c:pt>
                      <c:pt idx="234">
                        <c:v>0</c:v>
                      </c:pt>
                      <c:pt idx="235">
                        <c:v>0</c:v>
                      </c:pt>
                      <c:pt idx="236">
                        <c:v>0</c:v>
                      </c:pt>
                      <c:pt idx="237">
                        <c:v>0</c:v>
                      </c:pt>
                      <c:pt idx="238">
                        <c:v>0</c:v>
                      </c:pt>
                      <c:pt idx="239">
                        <c:v>0</c:v>
                      </c:pt>
                      <c:pt idx="240">
                        <c:v>0</c:v>
                      </c:pt>
                      <c:pt idx="241">
                        <c:v>0</c:v>
                      </c:pt>
                      <c:pt idx="242">
                        <c:v>0</c:v>
                      </c:pt>
                      <c:pt idx="243">
                        <c:v>0</c:v>
                      </c:pt>
                      <c:pt idx="244">
                        <c:v>0</c:v>
                      </c:pt>
                      <c:pt idx="245">
                        <c:v>0</c:v>
                      </c:pt>
                      <c:pt idx="246">
                        <c:v>0</c:v>
                      </c:pt>
                      <c:pt idx="247">
                        <c:v>0</c:v>
                      </c:pt>
                      <c:pt idx="248">
                        <c:v>0</c:v>
                      </c:pt>
                      <c:pt idx="249">
                        <c:v>0</c:v>
                      </c:pt>
                      <c:pt idx="250">
                        <c:v>0</c:v>
                      </c:pt>
                      <c:pt idx="251">
                        <c:v>0</c:v>
                      </c:pt>
                      <c:pt idx="252">
                        <c:v>0</c:v>
                      </c:pt>
                      <c:pt idx="253">
                        <c:v>0</c:v>
                      </c:pt>
                      <c:pt idx="254">
                        <c:v>0</c:v>
                      </c:pt>
                      <c:pt idx="255">
                        <c:v>0</c:v>
                      </c:pt>
                      <c:pt idx="256">
                        <c:v>0</c:v>
                      </c:pt>
                      <c:pt idx="257">
                        <c:v>0</c:v>
                      </c:pt>
                      <c:pt idx="258">
                        <c:v>0</c:v>
                      </c:pt>
                      <c:pt idx="259">
                        <c:v>0</c:v>
                      </c:pt>
                      <c:pt idx="260">
                        <c:v>0</c:v>
                      </c:pt>
                      <c:pt idx="261">
                        <c:v>0</c:v>
                      </c:pt>
                      <c:pt idx="262">
                        <c:v>0</c:v>
                      </c:pt>
                      <c:pt idx="263">
                        <c:v>0</c:v>
                      </c:pt>
                      <c:pt idx="264">
                        <c:v>0</c:v>
                      </c:pt>
                      <c:pt idx="265">
                        <c:v>0</c:v>
                      </c:pt>
                      <c:pt idx="266">
                        <c:v>0</c:v>
                      </c:pt>
                      <c:pt idx="267">
                        <c:v>0</c:v>
                      </c:pt>
                      <c:pt idx="268">
                        <c:v>0</c:v>
                      </c:pt>
                      <c:pt idx="269">
                        <c:v>0</c:v>
                      </c:pt>
                      <c:pt idx="270">
                        <c:v>0</c:v>
                      </c:pt>
                      <c:pt idx="271">
                        <c:v>0</c:v>
                      </c:pt>
                      <c:pt idx="272">
                        <c:v>0</c:v>
                      </c:pt>
                      <c:pt idx="273">
                        <c:v>0</c:v>
                      </c:pt>
                      <c:pt idx="274">
                        <c:v>0</c:v>
                      </c:pt>
                      <c:pt idx="275">
                        <c:v>0</c:v>
                      </c:pt>
                      <c:pt idx="276">
                        <c:v>0</c:v>
                      </c:pt>
                      <c:pt idx="277">
                        <c:v>0</c:v>
                      </c:pt>
                      <c:pt idx="278">
                        <c:v>0</c:v>
                      </c:pt>
                      <c:pt idx="279">
                        <c:v>0</c:v>
                      </c:pt>
                      <c:pt idx="280">
                        <c:v>0</c:v>
                      </c:pt>
                      <c:pt idx="281">
                        <c:v>0</c:v>
                      </c:pt>
                      <c:pt idx="282">
                        <c:v>0</c:v>
                      </c:pt>
                      <c:pt idx="283">
                        <c:v>0</c:v>
                      </c:pt>
                      <c:pt idx="284">
                        <c:v>0</c:v>
                      </c:pt>
                      <c:pt idx="285">
                        <c:v>0</c:v>
                      </c:pt>
                      <c:pt idx="286">
                        <c:v>0</c:v>
                      </c:pt>
                      <c:pt idx="287">
                        <c:v>0</c:v>
                      </c:pt>
                      <c:pt idx="288">
                        <c:v>0</c:v>
                      </c:pt>
                      <c:pt idx="289">
                        <c:v>0</c:v>
                      </c:pt>
                      <c:pt idx="290">
                        <c:v>0</c:v>
                      </c:pt>
                      <c:pt idx="291">
                        <c:v>0</c:v>
                      </c:pt>
                      <c:pt idx="292">
                        <c:v>0</c:v>
                      </c:pt>
                      <c:pt idx="293">
                        <c:v>0</c:v>
                      </c:pt>
                      <c:pt idx="294">
                        <c:v>0</c:v>
                      </c:pt>
                      <c:pt idx="295">
                        <c:v>0</c:v>
                      </c:pt>
                      <c:pt idx="296">
                        <c:v>0</c:v>
                      </c:pt>
                      <c:pt idx="297">
                        <c:v>0</c:v>
                      </c:pt>
                      <c:pt idx="298">
                        <c:v>0</c:v>
                      </c:pt>
                      <c:pt idx="299">
                        <c:v>0</c:v>
                      </c:pt>
                      <c:pt idx="300">
                        <c:v>0</c:v>
                      </c:pt>
                      <c:pt idx="301">
                        <c:v>0</c:v>
                      </c:pt>
                      <c:pt idx="302">
                        <c:v>0</c:v>
                      </c:pt>
                      <c:pt idx="303">
                        <c:v>0</c:v>
                      </c:pt>
                      <c:pt idx="304">
                        <c:v>0</c:v>
                      </c:pt>
                      <c:pt idx="305">
                        <c:v>0</c:v>
                      </c:pt>
                      <c:pt idx="306">
                        <c:v>0</c:v>
                      </c:pt>
                      <c:pt idx="307">
                        <c:v>0</c:v>
                      </c:pt>
                      <c:pt idx="308">
                        <c:v>0</c:v>
                      </c:pt>
                      <c:pt idx="309">
                        <c:v>0</c:v>
                      </c:pt>
                      <c:pt idx="310">
                        <c:v>0</c:v>
                      </c:pt>
                      <c:pt idx="311">
                        <c:v>0</c:v>
                      </c:pt>
                      <c:pt idx="312">
                        <c:v>0</c:v>
                      </c:pt>
                      <c:pt idx="313">
                        <c:v>0</c:v>
                      </c:pt>
                      <c:pt idx="314">
                        <c:v>0</c:v>
                      </c:pt>
                      <c:pt idx="315">
                        <c:v>0</c:v>
                      </c:pt>
                      <c:pt idx="316">
                        <c:v>0</c:v>
                      </c:pt>
                      <c:pt idx="317">
                        <c:v>0</c:v>
                      </c:pt>
                      <c:pt idx="318">
                        <c:v>0</c:v>
                      </c:pt>
                      <c:pt idx="319">
                        <c:v>0</c:v>
                      </c:pt>
                      <c:pt idx="320">
                        <c:v>0</c:v>
                      </c:pt>
                      <c:pt idx="321">
                        <c:v>0</c:v>
                      </c:pt>
                      <c:pt idx="322">
                        <c:v>0</c:v>
                      </c:pt>
                      <c:pt idx="323">
                        <c:v>0</c:v>
                      </c:pt>
                      <c:pt idx="324">
                        <c:v>0</c:v>
                      </c:pt>
                      <c:pt idx="325">
                        <c:v>0</c:v>
                      </c:pt>
                      <c:pt idx="326">
                        <c:v>0</c:v>
                      </c:pt>
                      <c:pt idx="327">
                        <c:v>0</c:v>
                      </c:pt>
                      <c:pt idx="328">
                        <c:v>0</c:v>
                      </c:pt>
                      <c:pt idx="329">
                        <c:v>0</c:v>
                      </c:pt>
                      <c:pt idx="330">
                        <c:v>0</c:v>
                      </c:pt>
                      <c:pt idx="331">
                        <c:v>0</c:v>
                      </c:pt>
                      <c:pt idx="332">
                        <c:v>0</c:v>
                      </c:pt>
                      <c:pt idx="333">
                        <c:v>0</c:v>
                      </c:pt>
                      <c:pt idx="334">
                        <c:v>0</c:v>
                      </c:pt>
                      <c:pt idx="335">
                        <c:v>0</c:v>
                      </c:pt>
                      <c:pt idx="336">
                        <c:v>0</c:v>
                      </c:pt>
                      <c:pt idx="337">
                        <c:v>0</c:v>
                      </c:pt>
                      <c:pt idx="338">
                        <c:v>0</c:v>
                      </c:pt>
                      <c:pt idx="339">
                        <c:v>0</c:v>
                      </c:pt>
                      <c:pt idx="340">
                        <c:v>0</c:v>
                      </c:pt>
                      <c:pt idx="341">
                        <c:v>0</c:v>
                      </c:pt>
                      <c:pt idx="342">
                        <c:v>0</c:v>
                      </c:pt>
                      <c:pt idx="343">
                        <c:v>0</c:v>
                      </c:pt>
                      <c:pt idx="344">
                        <c:v>0</c:v>
                      </c:pt>
                      <c:pt idx="345">
                        <c:v>0</c:v>
                      </c:pt>
                      <c:pt idx="346">
                        <c:v>0</c:v>
                      </c:pt>
                      <c:pt idx="347">
                        <c:v>0</c:v>
                      </c:pt>
                      <c:pt idx="348">
                        <c:v>0</c:v>
                      </c:pt>
                      <c:pt idx="349">
                        <c:v>0</c:v>
                      </c:pt>
                      <c:pt idx="350">
                        <c:v>0</c:v>
                      </c:pt>
                      <c:pt idx="351">
                        <c:v>0</c:v>
                      </c:pt>
                      <c:pt idx="352">
                        <c:v>0</c:v>
                      </c:pt>
                      <c:pt idx="353">
                        <c:v>0</c:v>
                      </c:pt>
                      <c:pt idx="354">
                        <c:v>0</c:v>
                      </c:pt>
                      <c:pt idx="355">
                        <c:v>0</c:v>
                      </c:pt>
                      <c:pt idx="356">
                        <c:v>0</c:v>
                      </c:pt>
                      <c:pt idx="357">
                        <c:v>0</c:v>
                      </c:pt>
                      <c:pt idx="358">
                        <c:v>0</c:v>
                      </c:pt>
                      <c:pt idx="359">
                        <c:v>0</c:v>
                      </c:pt>
                      <c:pt idx="360">
                        <c:v>0</c:v>
                      </c:pt>
                      <c:pt idx="361">
                        <c:v>0</c:v>
                      </c:pt>
                      <c:pt idx="362">
                        <c:v>0</c:v>
                      </c:pt>
                      <c:pt idx="363">
                        <c:v>0</c:v>
                      </c:pt>
                      <c:pt idx="364">
                        <c:v>0</c:v>
                      </c:pt>
                      <c:pt idx="365">
                        <c:v>0</c:v>
                      </c:pt>
                    </c:numCache>
                  </c:numRef>
                </c:yVal>
                <c:smooth val="0"/>
                <c:extLst>
                  <c:ext xmlns:c16="http://schemas.microsoft.com/office/drawing/2014/chart" uri="{C3380CC4-5D6E-409C-BE32-E72D297353CC}">
                    <c16:uniqueId val="{00000005-EE84-45A3-9D44-4D46C3B6760A}"/>
                  </c:ext>
                </c:extLst>
              </c15:ser>
            </c15:filteredScatterSeries>
            <c15:filteredScatterSeries>
              <c15:ser>
                <c:idx val="2"/>
                <c:order val="3"/>
                <c:tx>
                  <c:v>Cumulative volume difference</c:v>
                </c:tx>
                <c:spPr>
                  <a:ln w="22225" cap="rnd">
                    <a:solidFill>
                      <a:schemeClr val="tx1"/>
                    </a:solidFill>
                    <a:prstDash val="sysDot"/>
                    <a:round/>
                  </a:ln>
                  <a:effectLst/>
                </c:spPr>
                <c:marker>
                  <c:symbol val="none"/>
                </c:marker>
                <c:xVal>
                  <c:numRef>
                    <c:extLst xmlns:c15="http://schemas.microsoft.com/office/drawing/2012/chart">
                      <c:ext xmlns:c15="http://schemas.microsoft.com/office/drawing/2012/chart" uri="{02D57815-91ED-43cb-92C2-25804820EDAC}">
                        <c15:formulaRef>
                          <c15:sqref>[1]MAIN!$A$2:$A$366</c15:sqref>
                        </c15:formulaRef>
                      </c:ext>
                    </c:extLst>
                    <c:numCache>
                      <c:formatCode>General</c:formatCode>
                      <c:ptCount val="365"/>
                      <c:pt idx="0">
                        <c:v>45566</c:v>
                      </c:pt>
                      <c:pt idx="1">
                        <c:v>45567</c:v>
                      </c:pt>
                      <c:pt idx="2">
                        <c:v>45568</c:v>
                      </c:pt>
                      <c:pt idx="3">
                        <c:v>45569</c:v>
                      </c:pt>
                      <c:pt idx="4">
                        <c:v>45570</c:v>
                      </c:pt>
                      <c:pt idx="5">
                        <c:v>45571</c:v>
                      </c:pt>
                      <c:pt idx="6">
                        <c:v>45572</c:v>
                      </c:pt>
                      <c:pt idx="7">
                        <c:v>45573</c:v>
                      </c:pt>
                      <c:pt idx="8">
                        <c:v>45574</c:v>
                      </c:pt>
                      <c:pt idx="9">
                        <c:v>45575</c:v>
                      </c:pt>
                      <c:pt idx="10">
                        <c:v>45576</c:v>
                      </c:pt>
                      <c:pt idx="11">
                        <c:v>45577</c:v>
                      </c:pt>
                      <c:pt idx="12">
                        <c:v>45578</c:v>
                      </c:pt>
                      <c:pt idx="13">
                        <c:v>45579</c:v>
                      </c:pt>
                      <c:pt idx="14">
                        <c:v>45580</c:v>
                      </c:pt>
                      <c:pt idx="15">
                        <c:v>45581</c:v>
                      </c:pt>
                      <c:pt idx="16">
                        <c:v>45582</c:v>
                      </c:pt>
                      <c:pt idx="17">
                        <c:v>45583</c:v>
                      </c:pt>
                      <c:pt idx="18">
                        <c:v>45584</c:v>
                      </c:pt>
                      <c:pt idx="19">
                        <c:v>45585</c:v>
                      </c:pt>
                      <c:pt idx="20">
                        <c:v>45586</c:v>
                      </c:pt>
                      <c:pt idx="21">
                        <c:v>45587</c:v>
                      </c:pt>
                      <c:pt idx="22">
                        <c:v>45588</c:v>
                      </c:pt>
                      <c:pt idx="23">
                        <c:v>45589</c:v>
                      </c:pt>
                      <c:pt idx="24">
                        <c:v>45590</c:v>
                      </c:pt>
                      <c:pt idx="25">
                        <c:v>45591</c:v>
                      </c:pt>
                      <c:pt idx="26">
                        <c:v>45592</c:v>
                      </c:pt>
                      <c:pt idx="27">
                        <c:v>45593</c:v>
                      </c:pt>
                      <c:pt idx="28">
                        <c:v>45594</c:v>
                      </c:pt>
                      <c:pt idx="29">
                        <c:v>45595</c:v>
                      </c:pt>
                      <c:pt idx="30">
                        <c:v>45596</c:v>
                      </c:pt>
                      <c:pt idx="31">
                        <c:v>45597</c:v>
                      </c:pt>
                      <c:pt idx="32">
                        <c:v>45598</c:v>
                      </c:pt>
                      <c:pt idx="33">
                        <c:v>45599</c:v>
                      </c:pt>
                      <c:pt idx="34">
                        <c:v>45600</c:v>
                      </c:pt>
                      <c:pt idx="35">
                        <c:v>45601</c:v>
                      </c:pt>
                      <c:pt idx="36">
                        <c:v>45602</c:v>
                      </c:pt>
                      <c:pt idx="37">
                        <c:v>45603</c:v>
                      </c:pt>
                      <c:pt idx="38">
                        <c:v>45604</c:v>
                      </c:pt>
                      <c:pt idx="39">
                        <c:v>45605</c:v>
                      </c:pt>
                      <c:pt idx="40">
                        <c:v>45606</c:v>
                      </c:pt>
                      <c:pt idx="41">
                        <c:v>45607</c:v>
                      </c:pt>
                      <c:pt idx="42">
                        <c:v>45608</c:v>
                      </c:pt>
                      <c:pt idx="43">
                        <c:v>45609</c:v>
                      </c:pt>
                      <c:pt idx="44">
                        <c:v>45610</c:v>
                      </c:pt>
                      <c:pt idx="45">
                        <c:v>45611</c:v>
                      </c:pt>
                      <c:pt idx="46">
                        <c:v>45612</c:v>
                      </c:pt>
                      <c:pt idx="47">
                        <c:v>45613</c:v>
                      </c:pt>
                      <c:pt idx="48">
                        <c:v>45614</c:v>
                      </c:pt>
                      <c:pt idx="49">
                        <c:v>45615</c:v>
                      </c:pt>
                      <c:pt idx="50">
                        <c:v>45616</c:v>
                      </c:pt>
                      <c:pt idx="51">
                        <c:v>45617</c:v>
                      </c:pt>
                      <c:pt idx="52">
                        <c:v>45618</c:v>
                      </c:pt>
                      <c:pt idx="53">
                        <c:v>45619</c:v>
                      </c:pt>
                      <c:pt idx="54">
                        <c:v>45620</c:v>
                      </c:pt>
                      <c:pt idx="55">
                        <c:v>45621</c:v>
                      </c:pt>
                      <c:pt idx="56">
                        <c:v>45622</c:v>
                      </c:pt>
                      <c:pt idx="57">
                        <c:v>45623</c:v>
                      </c:pt>
                      <c:pt idx="58">
                        <c:v>45624</c:v>
                      </c:pt>
                      <c:pt idx="59">
                        <c:v>45625</c:v>
                      </c:pt>
                      <c:pt idx="60">
                        <c:v>45626</c:v>
                      </c:pt>
                      <c:pt idx="61">
                        <c:v>45627</c:v>
                      </c:pt>
                      <c:pt idx="62">
                        <c:v>45628</c:v>
                      </c:pt>
                      <c:pt idx="63">
                        <c:v>45629</c:v>
                      </c:pt>
                      <c:pt idx="64">
                        <c:v>45630</c:v>
                      </c:pt>
                      <c:pt idx="65">
                        <c:v>45631</c:v>
                      </c:pt>
                      <c:pt idx="66">
                        <c:v>45632</c:v>
                      </c:pt>
                      <c:pt idx="67">
                        <c:v>45633</c:v>
                      </c:pt>
                      <c:pt idx="68">
                        <c:v>45634</c:v>
                      </c:pt>
                      <c:pt idx="69">
                        <c:v>45635</c:v>
                      </c:pt>
                      <c:pt idx="70">
                        <c:v>45636</c:v>
                      </c:pt>
                      <c:pt idx="71">
                        <c:v>45637</c:v>
                      </c:pt>
                      <c:pt idx="72">
                        <c:v>45638</c:v>
                      </c:pt>
                      <c:pt idx="73">
                        <c:v>45639</c:v>
                      </c:pt>
                      <c:pt idx="74">
                        <c:v>45640</c:v>
                      </c:pt>
                      <c:pt idx="75">
                        <c:v>45641</c:v>
                      </c:pt>
                      <c:pt idx="76">
                        <c:v>45642</c:v>
                      </c:pt>
                      <c:pt idx="77">
                        <c:v>45643</c:v>
                      </c:pt>
                      <c:pt idx="78">
                        <c:v>45644</c:v>
                      </c:pt>
                      <c:pt idx="79">
                        <c:v>45645</c:v>
                      </c:pt>
                      <c:pt idx="80">
                        <c:v>45646</c:v>
                      </c:pt>
                      <c:pt idx="81">
                        <c:v>45647</c:v>
                      </c:pt>
                      <c:pt idx="82">
                        <c:v>45648</c:v>
                      </c:pt>
                      <c:pt idx="83">
                        <c:v>45649</c:v>
                      </c:pt>
                      <c:pt idx="84">
                        <c:v>45650</c:v>
                      </c:pt>
                      <c:pt idx="85">
                        <c:v>45651</c:v>
                      </c:pt>
                      <c:pt idx="86">
                        <c:v>45652</c:v>
                      </c:pt>
                      <c:pt idx="87">
                        <c:v>45653</c:v>
                      </c:pt>
                      <c:pt idx="88">
                        <c:v>45654</c:v>
                      </c:pt>
                      <c:pt idx="89">
                        <c:v>45655</c:v>
                      </c:pt>
                      <c:pt idx="90">
                        <c:v>45656</c:v>
                      </c:pt>
                      <c:pt idx="91">
                        <c:v>45657</c:v>
                      </c:pt>
                      <c:pt idx="92">
                        <c:v>45658</c:v>
                      </c:pt>
                      <c:pt idx="93">
                        <c:v>45659</c:v>
                      </c:pt>
                      <c:pt idx="94">
                        <c:v>45660</c:v>
                      </c:pt>
                      <c:pt idx="95">
                        <c:v>45661</c:v>
                      </c:pt>
                      <c:pt idx="96">
                        <c:v>45662</c:v>
                      </c:pt>
                      <c:pt idx="97">
                        <c:v>45663</c:v>
                      </c:pt>
                      <c:pt idx="98">
                        <c:v>45664</c:v>
                      </c:pt>
                      <c:pt idx="99">
                        <c:v>45665</c:v>
                      </c:pt>
                      <c:pt idx="100">
                        <c:v>45666</c:v>
                      </c:pt>
                      <c:pt idx="101">
                        <c:v>45667</c:v>
                      </c:pt>
                      <c:pt idx="102">
                        <c:v>45668</c:v>
                      </c:pt>
                      <c:pt idx="103">
                        <c:v>45669</c:v>
                      </c:pt>
                      <c:pt idx="104">
                        <c:v>45670</c:v>
                      </c:pt>
                      <c:pt idx="105">
                        <c:v>45671</c:v>
                      </c:pt>
                      <c:pt idx="106">
                        <c:v>45672</c:v>
                      </c:pt>
                      <c:pt idx="107">
                        <c:v>45673</c:v>
                      </c:pt>
                      <c:pt idx="108">
                        <c:v>45674</c:v>
                      </c:pt>
                      <c:pt idx="109">
                        <c:v>45675</c:v>
                      </c:pt>
                      <c:pt idx="110">
                        <c:v>45676</c:v>
                      </c:pt>
                      <c:pt idx="111">
                        <c:v>45677</c:v>
                      </c:pt>
                      <c:pt idx="112">
                        <c:v>45678</c:v>
                      </c:pt>
                      <c:pt idx="113">
                        <c:v>45679</c:v>
                      </c:pt>
                      <c:pt idx="114">
                        <c:v>45680</c:v>
                      </c:pt>
                      <c:pt idx="115">
                        <c:v>45681</c:v>
                      </c:pt>
                      <c:pt idx="116">
                        <c:v>45682</c:v>
                      </c:pt>
                      <c:pt idx="117">
                        <c:v>45683</c:v>
                      </c:pt>
                      <c:pt idx="118">
                        <c:v>45684</c:v>
                      </c:pt>
                      <c:pt idx="119">
                        <c:v>45685</c:v>
                      </c:pt>
                      <c:pt idx="120">
                        <c:v>45686</c:v>
                      </c:pt>
                      <c:pt idx="121">
                        <c:v>45687</c:v>
                      </c:pt>
                      <c:pt idx="122">
                        <c:v>45688</c:v>
                      </c:pt>
                      <c:pt idx="123">
                        <c:v>45689</c:v>
                      </c:pt>
                      <c:pt idx="124">
                        <c:v>45690</c:v>
                      </c:pt>
                      <c:pt idx="125">
                        <c:v>45691</c:v>
                      </c:pt>
                      <c:pt idx="126">
                        <c:v>45692</c:v>
                      </c:pt>
                      <c:pt idx="127">
                        <c:v>45693</c:v>
                      </c:pt>
                      <c:pt idx="128">
                        <c:v>45694</c:v>
                      </c:pt>
                      <c:pt idx="129">
                        <c:v>45695</c:v>
                      </c:pt>
                      <c:pt idx="130">
                        <c:v>45696</c:v>
                      </c:pt>
                      <c:pt idx="131">
                        <c:v>45697</c:v>
                      </c:pt>
                      <c:pt idx="132">
                        <c:v>45698</c:v>
                      </c:pt>
                      <c:pt idx="133">
                        <c:v>45699</c:v>
                      </c:pt>
                      <c:pt idx="134">
                        <c:v>45700</c:v>
                      </c:pt>
                      <c:pt idx="135">
                        <c:v>45701</c:v>
                      </c:pt>
                      <c:pt idx="136">
                        <c:v>45702</c:v>
                      </c:pt>
                      <c:pt idx="137">
                        <c:v>45703</c:v>
                      </c:pt>
                      <c:pt idx="138">
                        <c:v>45704</c:v>
                      </c:pt>
                      <c:pt idx="139">
                        <c:v>45705</c:v>
                      </c:pt>
                      <c:pt idx="140">
                        <c:v>45706</c:v>
                      </c:pt>
                      <c:pt idx="141">
                        <c:v>45707</c:v>
                      </c:pt>
                      <c:pt idx="142">
                        <c:v>45708</c:v>
                      </c:pt>
                      <c:pt idx="143">
                        <c:v>45709</c:v>
                      </c:pt>
                      <c:pt idx="144">
                        <c:v>45710</c:v>
                      </c:pt>
                      <c:pt idx="145">
                        <c:v>45711</c:v>
                      </c:pt>
                      <c:pt idx="146">
                        <c:v>45712</c:v>
                      </c:pt>
                      <c:pt idx="147">
                        <c:v>45713</c:v>
                      </c:pt>
                      <c:pt idx="148">
                        <c:v>45714</c:v>
                      </c:pt>
                      <c:pt idx="149">
                        <c:v>45715</c:v>
                      </c:pt>
                      <c:pt idx="150">
                        <c:v>45716</c:v>
                      </c:pt>
                      <c:pt idx="151">
                        <c:v>45717</c:v>
                      </c:pt>
                      <c:pt idx="152">
                        <c:v>45718</c:v>
                      </c:pt>
                      <c:pt idx="153">
                        <c:v>45719</c:v>
                      </c:pt>
                      <c:pt idx="154">
                        <c:v>45720</c:v>
                      </c:pt>
                      <c:pt idx="155">
                        <c:v>45721</c:v>
                      </c:pt>
                      <c:pt idx="156">
                        <c:v>45722</c:v>
                      </c:pt>
                      <c:pt idx="157">
                        <c:v>45723</c:v>
                      </c:pt>
                      <c:pt idx="158">
                        <c:v>45724</c:v>
                      </c:pt>
                      <c:pt idx="159">
                        <c:v>45725</c:v>
                      </c:pt>
                      <c:pt idx="160">
                        <c:v>45726</c:v>
                      </c:pt>
                      <c:pt idx="161">
                        <c:v>45727</c:v>
                      </c:pt>
                      <c:pt idx="162">
                        <c:v>45728</c:v>
                      </c:pt>
                      <c:pt idx="163">
                        <c:v>45729</c:v>
                      </c:pt>
                      <c:pt idx="164">
                        <c:v>45730</c:v>
                      </c:pt>
                      <c:pt idx="165">
                        <c:v>45731</c:v>
                      </c:pt>
                      <c:pt idx="166">
                        <c:v>45732</c:v>
                      </c:pt>
                      <c:pt idx="167">
                        <c:v>45733</c:v>
                      </c:pt>
                      <c:pt idx="168">
                        <c:v>45734</c:v>
                      </c:pt>
                      <c:pt idx="169">
                        <c:v>45735</c:v>
                      </c:pt>
                      <c:pt idx="170">
                        <c:v>45736</c:v>
                      </c:pt>
                      <c:pt idx="171">
                        <c:v>45737</c:v>
                      </c:pt>
                      <c:pt idx="172">
                        <c:v>45738</c:v>
                      </c:pt>
                      <c:pt idx="173">
                        <c:v>45739</c:v>
                      </c:pt>
                      <c:pt idx="174">
                        <c:v>45740</c:v>
                      </c:pt>
                      <c:pt idx="175">
                        <c:v>45741</c:v>
                      </c:pt>
                      <c:pt idx="176">
                        <c:v>45742</c:v>
                      </c:pt>
                      <c:pt idx="177">
                        <c:v>45743</c:v>
                      </c:pt>
                      <c:pt idx="178">
                        <c:v>45744</c:v>
                      </c:pt>
                      <c:pt idx="179">
                        <c:v>45745</c:v>
                      </c:pt>
                      <c:pt idx="180">
                        <c:v>45746</c:v>
                      </c:pt>
                      <c:pt idx="181">
                        <c:v>45747</c:v>
                      </c:pt>
                      <c:pt idx="182">
                        <c:v>45748</c:v>
                      </c:pt>
                      <c:pt idx="183">
                        <c:v>45749</c:v>
                      </c:pt>
                      <c:pt idx="184">
                        <c:v>45750</c:v>
                      </c:pt>
                      <c:pt idx="185">
                        <c:v>45751</c:v>
                      </c:pt>
                      <c:pt idx="186">
                        <c:v>45752</c:v>
                      </c:pt>
                      <c:pt idx="187">
                        <c:v>45753</c:v>
                      </c:pt>
                      <c:pt idx="188">
                        <c:v>45754</c:v>
                      </c:pt>
                      <c:pt idx="189">
                        <c:v>45755</c:v>
                      </c:pt>
                      <c:pt idx="190">
                        <c:v>45756</c:v>
                      </c:pt>
                      <c:pt idx="191">
                        <c:v>45757</c:v>
                      </c:pt>
                      <c:pt idx="192">
                        <c:v>45758</c:v>
                      </c:pt>
                      <c:pt idx="193">
                        <c:v>45759</c:v>
                      </c:pt>
                      <c:pt idx="194">
                        <c:v>45760</c:v>
                      </c:pt>
                      <c:pt idx="195">
                        <c:v>45761</c:v>
                      </c:pt>
                      <c:pt idx="196">
                        <c:v>45762</c:v>
                      </c:pt>
                      <c:pt idx="197">
                        <c:v>45763</c:v>
                      </c:pt>
                      <c:pt idx="198">
                        <c:v>45764</c:v>
                      </c:pt>
                      <c:pt idx="199">
                        <c:v>45765</c:v>
                      </c:pt>
                      <c:pt idx="200">
                        <c:v>45766</c:v>
                      </c:pt>
                      <c:pt idx="201">
                        <c:v>45767</c:v>
                      </c:pt>
                      <c:pt idx="202">
                        <c:v>45768</c:v>
                      </c:pt>
                      <c:pt idx="203">
                        <c:v>45769</c:v>
                      </c:pt>
                      <c:pt idx="204">
                        <c:v>45770</c:v>
                      </c:pt>
                      <c:pt idx="205">
                        <c:v>45771</c:v>
                      </c:pt>
                      <c:pt idx="206">
                        <c:v>45772</c:v>
                      </c:pt>
                      <c:pt idx="207">
                        <c:v>45773</c:v>
                      </c:pt>
                      <c:pt idx="208">
                        <c:v>45774</c:v>
                      </c:pt>
                      <c:pt idx="209">
                        <c:v>45775</c:v>
                      </c:pt>
                      <c:pt idx="210">
                        <c:v>45776</c:v>
                      </c:pt>
                      <c:pt idx="211">
                        <c:v>45777</c:v>
                      </c:pt>
                      <c:pt idx="212">
                        <c:v>45778</c:v>
                      </c:pt>
                      <c:pt idx="213">
                        <c:v>45779</c:v>
                      </c:pt>
                      <c:pt idx="214">
                        <c:v>45780</c:v>
                      </c:pt>
                      <c:pt idx="215">
                        <c:v>45781</c:v>
                      </c:pt>
                      <c:pt idx="216">
                        <c:v>45782</c:v>
                      </c:pt>
                      <c:pt idx="217">
                        <c:v>45783</c:v>
                      </c:pt>
                      <c:pt idx="218">
                        <c:v>45784</c:v>
                      </c:pt>
                      <c:pt idx="219">
                        <c:v>45785</c:v>
                      </c:pt>
                      <c:pt idx="220">
                        <c:v>45786</c:v>
                      </c:pt>
                      <c:pt idx="221">
                        <c:v>45787</c:v>
                      </c:pt>
                      <c:pt idx="222">
                        <c:v>45788</c:v>
                      </c:pt>
                      <c:pt idx="223">
                        <c:v>45789</c:v>
                      </c:pt>
                      <c:pt idx="224">
                        <c:v>45790</c:v>
                      </c:pt>
                      <c:pt idx="225">
                        <c:v>45791</c:v>
                      </c:pt>
                      <c:pt idx="226">
                        <c:v>45792</c:v>
                      </c:pt>
                      <c:pt idx="227">
                        <c:v>45793</c:v>
                      </c:pt>
                      <c:pt idx="228">
                        <c:v>45794</c:v>
                      </c:pt>
                      <c:pt idx="229">
                        <c:v>45795</c:v>
                      </c:pt>
                      <c:pt idx="230">
                        <c:v>45796</c:v>
                      </c:pt>
                      <c:pt idx="231">
                        <c:v>45797</c:v>
                      </c:pt>
                      <c:pt idx="232">
                        <c:v>45798</c:v>
                      </c:pt>
                      <c:pt idx="233">
                        <c:v>45799</c:v>
                      </c:pt>
                      <c:pt idx="234">
                        <c:v>45800</c:v>
                      </c:pt>
                      <c:pt idx="235">
                        <c:v>45801</c:v>
                      </c:pt>
                      <c:pt idx="236">
                        <c:v>45802</c:v>
                      </c:pt>
                      <c:pt idx="237">
                        <c:v>45803</c:v>
                      </c:pt>
                      <c:pt idx="238">
                        <c:v>45804</c:v>
                      </c:pt>
                      <c:pt idx="239">
                        <c:v>45805</c:v>
                      </c:pt>
                      <c:pt idx="240">
                        <c:v>45806</c:v>
                      </c:pt>
                      <c:pt idx="241">
                        <c:v>45807</c:v>
                      </c:pt>
                      <c:pt idx="242">
                        <c:v>45808</c:v>
                      </c:pt>
                      <c:pt idx="243">
                        <c:v>45809</c:v>
                      </c:pt>
                      <c:pt idx="244">
                        <c:v>45810</c:v>
                      </c:pt>
                      <c:pt idx="245">
                        <c:v>45811</c:v>
                      </c:pt>
                      <c:pt idx="246">
                        <c:v>45812</c:v>
                      </c:pt>
                      <c:pt idx="247">
                        <c:v>45813</c:v>
                      </c:pt>
                      <c:pt idx="248">
                        <c:v>45814</c:v>
                      </c:pt>
                      <c:pt idx="249">
                        <c:v>45815</c:v>
                      </c:pt>
                      <c:pt idx="250">
                        <c:v>45816</c:v>
                      </c:pt>
                      <c:pt idx="251">
                        <c:v>45817</c:v>
                      </c:pt>
                      <c:pt idx="252">
                        <c:v>45818</c:v>
                      </c:pt>
                      <c:pt idx="253">
                        <c:v>45819</c:v>
                      </c:pt>
                      <c:pt idx="254">
                        <c:v>45820</c:v>
                      </c:pt>
                      <c:pt idx="255">
                        <c:v>45821</c:v>
                      </c:pt>
                      <c:pt idx="256">
                        <c:v>45822</c:v>
                      </c:pt>
                      <c:pt idx="257">
                        <c:v>45823</c:v>
                      </c:pt>
                      <c:pt idx="258">
                        <c:v>45824</c:v>
                      </c:pt>
                      <c:pt idx="259">
                        <c:v>45825</c:v>
                      </c:pt>
                      <c:pt idx="260">
                        <c:v>45826</c:v>
                      </c:pt>
                      <c:pt idx="261">
                        <c:v>45827</c:v>
                      </c:pt>
                      <c:pt idx="262">
                        <c:v>45828</c:v>
                      </c:pt>
                      <c:pt idx="263">
                        <c:v>45829</c:v>
                      </c:pt>
                      <c:pt idx="264">
                        <c:v>45830</c:v>
                      </c:pt>
                      <c:pt idx="265">
                        <c:v>45831</c:v>
                      </c:pt>
                      <c:pt idx="266">
                        <c:v>45832</c:v>
                      </c:pt>
                      <c:pt idx="267">
                        <c:v>45833</c:v>
                      </c:pt>
                      <c:pt idx="268">
                        <c:v>45834</c:v>
                      </c:pt>
                      <c:pt idx="269">
                        <c:v>45835</c:v>
                      </c:pt>
                      <c:pt idx="270">
                        <c:v>45836</c:v>
                      </c:pt>
                      <c:pt idx="271">
                        <c:v>45837</c:v>
                      </c:pt>
                      <c:pt idx="272">
                        <c:v>45838</c:v>
                      </c:pt>
                      <c:pt idx="273">
                        <c:v>45839</c:v>
                      </c:pt>
                      <c:pt idx="274">
                        <c:v>45840</c:v>
                      </c:pt>
                      <c:pt idx="275">
                        <c:v>45841</c:v>
                      </c:pt>
                      <c:pt idx="276">
                        <c:v>45842</c:v>
                      </c:pt>
                      <c:pt idx="277">
                        <c:v>45843</c:v>
                      </c:pt>
                      <c:pt idx="278">
                        <c:v>45844</c:v>
                      </c:pt>
                      <c:pt idx="279">
                        <c:v>45845</c:v>
                      </c:pt>
                      <c:pt idx="280">
                        <c:v>45846</c:v>
                      </c:pt>
                      <c:pt idx="281">
                        <c:v>45847</c:v>
                      </c:pt>
                      <c:pt idx="282">
                        <c:v>45848</c:v>
                      </c:pt>
                      <c:pt idx="283">
                        <c:v>45849</c:v>
                      </c:pt>
                      <c:pt idx="284">
                        <c:v>45850</c:v>
                      </c:pt>
                      <c:pt idx="285">
                        <c:v>45851</c:v>
                      </c:pt>
                      <c:pt idx="286">
                        <c:v>45852</c:v>
                      </c:pt>
                      <c:pt idx="287">
                        <c:v>45853</c:v>
                      </c:pt>
                      <c:pt idx="288">
                        <c:v>45854</c:v>
                      </c:pt>
                      <c:pt idx="289">
                        <c:v>45855</c:v>
                      </c:pt>
                      <c:pt idx="290">
                        <c:v>45856</c:v>
                      </c:pt>
                      <c:pt idx="291">
                        <c:v>45857</c:v>
                      </c:pt>
                      <c:pt idx="292">
                        <c:v>45858</c:v>
                      </c:pt>
                      <c:pt idx="293">
                        <c:v>45859</c:v>
                      </c:pt>
                      <c:pt idx="294">
                        <c:v>45860</c:v>
                      </c:pt>
                      <c:pt idx="295">
                        <c:v>45861</c:v>
                      </c:pt>
                      <c:pt idx="296">
                        <c:v>45862</c:v>
                      </c:pt>
                      <c:pt idx="297">
                        <c:v>45863</c:v>
                      </c:pt>
                      <c:pt idx="298">
                        <c:v>45864</c:v>
                      </c:pt>
                      <c:pt idx="299">
                        <c:v>45865</c:v>
                      </c:pt>
                      <c:pt idx="300">
                        <c:v>45866</c:v>
                      </c:pt>
                      <c:pt idx="301">
                        <c:v>45867</c:v>
                      </c:pt>
                      <c:pt idx="302">
                        <c:v>45868</c:v>
                      </c:pt>
                      <c:pt idx="303">
                        <c:v>45869</c:v>
                      </c:pt>
                      <c:pt idx="304">
                        <c:v>45870</c:v>
                      </c:pt>
                      <c:pt idx="305">
                        <c:v>45871</c:v>
                      </c:pt>
                      <c:pt idx="306">
                        <c:v>45872</c:v>
                      </c:pt>
                      <c:pt idx="307">
                        <c:v>45873</c:v>
                      </c:pt>
                      <c:pt idx="308">
                        <c:v>45874</c:v>
                      </c:pt>
                      <c:pt idx="309">
                        <c:v>45875</c:v>
                      </c:pt>
                      <c:pt idx="310">
                        <c:v>45876</c:v>
                      </c:pt>
                      <c:pt idx="311">
                        <c:v>45877</c:v>
                      </c:pt>
                      <c:pt idx="312">
                        <c:v>45878</c:v>
                      </c:pt>
                      <c:pt idx="313">
                        <c:v>45879</c:v>
                      </c:pt>
                      <c:pt idx="314">
                        <c:v>45880</c:v>
                      </c:pt>
                      <c:pt idx="315">
                        <c:v>45881</c:v>
                      </c:pt>
                      <c:pt idx="316">
                        <c:v>45882</c:v>
                      </c:pt>
                      <c:pt idx="317">
                        <c:v>45883</c:v>
                      </c:pt>
                      <c:pt idx="318">
                        <c:v>45884</c:v>
                      </c:pt>
                      <c:pt idx="319">
                        <c:v>45885</c:v>
                      </c:pt>
                      <c:pt idx="320">
                        <c:v>45886</c:v>
                      </c:pt>
                      <c:pt idx="321">
                        <c:v>45887</c:v>
                      </c:pt>
                      <c:pt idx="322">
                        <c:v>45888</c:v>
                      </c:pt>
                      <c:pt idx="323">
                        <c:v>45889</c:v>
                      </c:pt>
                      <c:pt idx="324">
                        <c:v>45890</c:v>
                      </c:pt>
                      <c:pt idx="325">
                        <c:v>45891</c:v>
                      </c:pt>
                      <c:pt idx="326">
                        <c:v>45892</c:v>
                      </c:pt>
                      <c:pt idx="327">
                        <c:v>45893</c:v>
                      </c:pt>
                      <c:pt idx="328">
                        <c:v>45894</c:v>
                      </c:pt>
                      <c:pt idx="329">
                        <c:v>45895</c:v>
                      </c:pt>
                      <c:pt idx="330">
                        <c:v>45896</c:v>
                      </c:pt>
                      <c:pt idx="331">
                        <c:v>45897</c:v>
                      </c:pt>
                      <c:pt idx="332">
                        <c:v>45898</c:v>
                      </c:pt>
                      <c:pt idx="333">
                        <c:v>45899</c:v>
                      </c:pt>
                      <c:pt idx="334">
                        <c:v>45900</c:v>
                      </c:pt>
                      <c:pt idx="335">
                        <c:v>45901</c:v>
                      </c:pt>
                      <c:pt idx="336">
                        <c:v>45902</c:v>
                      </c:pt>
                      <c:pt idx="337">
                        <c:v>45903</c:v>
                      </c:pt>
                      <c:pt idx="338">
                        <c:v>45904</c:v>
                      </c:pt>
                      <c:pt idx="339">
                        <c:v>45905</c:v>
                      </c:pt>
                      <c:pt idx="340">
                        <c:v>45906</c:v>
                      </c:pt>
                      <c:pt idx="341">
                        <c:v>45907</c:v>
                      </c:pt>
                      <c:pt idx="342">
                        <c:v>45908</c:v>
                      </c:pt>
                      <c:pt idx="343">
                        <c:v>45909</c:v>
                      </c:pt>
                      <c:pt idx="344">
                        <c:v>45910</c:v>
                      </c:pt>
                      <c:pt idx="345">
                        <c:v>45911</c:v>
                      </c:pt>
                      <c:pt idx="346">
                        <c:v>45912</c:v>
                      </c:pt>
                      <c:pt idx="347">
                        <c:v>45913</c:v>
                      </c:pt>
                      <c:pt idx="348">
                        <c:v>45914</c:v>
                      </c:pt>
                      <c:pt idx="349">
                        <c:v>45915</c:v>
                      </c:pt>
                      <c:pt idx="350">
                        <c:v>45916</c:v>
                      </c:pt>
                      <c:pt idx="351">
                        <c:v>45917</c:v>
                      </c:pt>
                      <c:pt idx="352">
                        <c:v>45918</c:v>
                      </c:pt>
                      <c:pt idx="353">
                        <c:v>45919</c:v>
                      </c:pt>
                      <c:pt idx="354">
                        <c:v>45920</c:v>
                      </c:pt>
                      <c:pt idx="355">
                        <c:v>45921</c:v>
                      </c:pt>
                      <c:pt idx="356">
                        <c:v>45922</c:v>
                      </c:pt>
                      <c:pt idx="357">
                        <c:v>45923</c:v>
                      </c:pt>
                      <c:pt idx="358">
                        <c:v>45924</c:v>
                      </c:pt>
                      <c:pt idx="359">
                        <c:v>45925</c:v>
                      </c:pt>
                      <c:pt idx="360">
                        <c:v>45926</c:v>
                      </c:pt>
                      <c:pt idx="361">
                        <c:v>45927</c:v>
                      </c:pt>
                      <c:pt idx="362">
                        <c:v>45928</c:v>
                      </c:pt>
                      <c:pt idx="363">
                        <c:v>45929</c:v>
                      </c:pt>
                      <c:pt idx="364">
                        <c:v>45930</c:v>
                      </c:pt>
                    </c:numCache>
                  </c:numRef>
                </c:xVal>
                <c:yVal>
                  <c:numRef>
                    <c:extLst xmlns:c15="http://schemas.microsoft.com/office/drawing/2012/chart">
                      <c:ext xmlns:c15="http://schemas.microsoft.com/office/drawing/2012/chart" uri="{02D57815-91ED-43cb-92C2-25804820EDAC}">
                        <c15:formulaRef>
                          <c15:sqref>[1]MAIN!$G$2:$G$366</c15:sqref>
                        </c15:formulaRef>
                      </c:ext>
                    </c:extLst>
                    <c:numCache>
                      <c:formatCode>General</c:formatCode>
                      <c:ptCount val="365"/>
                      <c:pt idx="0">
                        <c:v>9.9173553719007259</c:v>
                      </c:pt>
                      <c:pt idx="1">
                        <c:v>21.818181818181642</c:v>
                      </c:pt>
                      <c:pt idx="2">
                        <c:v>31.735537190082368</c:v>
                      </c:pt>
                      <c:pt idx="3">
                        <c:v>37.685950413222827</c:v>
                      </c:pt>
                      <c:pt idx="4">
                        <c:v>43.636363636363285</c:v>
                      </c:pt>
                      <c:pt idx="5">
                        <c:v>53.553719008264011</c:v>
                      </c:pt>
                      <c:pt idx="6">
                        <c:v>63.471074380164737</c:v>
                      </c:pt>
                      <c:pt idx="7">
                        <c:v>75.371900826445653</c:v>
                      </c:pt>
                      <c:pt idx="8">
                        <c:v>75.371900826445653</c:v>
                      </c:pt>
                      <c:pt idx="9">
                        <c:v>65.454545454544814</c:v>
                      </c:pt>
                      <c:pt idx="10">
                        <c:v>53.553719008263784</c:v>
                      </c:pt>
                      <c:pt idx="11">
                        <c:v>41.652892561982753</c:v>
                      </c:pt>
                      <c:pt idx="12">
                        <c:v>29.752066115701723</c:v>
                      </c:pt>
                      <c:pt idx="13">
                        <c:v>23.801652892561151</c:v>
                      </c:pt>
                      <c:pt idx="14">
                        <c:v>243.96694214875947</c:v>
                      </c:pt>
                      <c:pt idx="15">
                        <c:v>410.57851239669333</c:v>
                      </c:pt>
                      <c:pt idx="16">
                        <c:v>408.59504132231314</c:v>
                      </c:pt>
                      <c:pt idx="17">
                        <c:v>402.64462809917268</c:v>
                      </c:pt>
                      <c:pt idx="18">
                        <c:v>390.74380165289165</c:v>
                      </c:pt>
                      <c:pt idx="19">
                        <c:v>378.84297520661062</c:v>
                      </c:pt>
                      <c:pt idx="20">
                        <c:v>364.95867768594951</c:v>
                      </c:pt>
                      <c:pt idx="21">
                        <c:v>351.0743801652884</c:v>
                      </c:pt>
                      <c:pt idx="22">
                        <c:v>339.17355371900737</c:v>
                      </c:pt>
                      <c:pt idx="23">
                        <c:v>321.32231404958588</c:v>
                      </c:pt>
                      <c:pt idx="24">
                        <c:v>303.4710743801644</c:v>
                      </c:pt>
                      <c:pt idx="25">
                        <c:v>289.58677685950329</c:v>
                      </c:pt>
                      <c:pt idx="26">
                        <c:v>273.71900826446199</c:v>
                      </c:pt>
                      <c:pt idx="27">
                        <c:v>255.8677685950405</c:v>
                      </c:pt>
                      <c:pt idx="28">
                        <c:v>236.03305785123882</c:v>
                      </c:pt>
                      <c:pt idx="29">
                        <c:v>216.19834710743714</c:v>
                      </c:pt>
                      <c:pt idx="30">
                        <c:v>188.42975206611482</c:v>
                      </c:pt>
                      <c:pt idx="31">
                        <c:v>186.44628099173462</c:v>
                      </c:pt>
                      <c:pt idx="32">
                        <c:v>190.41322314049501</c:v>
                      </c:pt>
                      <c:pt idx="33">
                        <c:v>196.36363636363546</c:v>
                      </c:pt>
                      <c:pt idx="34">
                        <c:v>208.26446280991649</c:v>
                      </c:pt>
                      <c:pt idx="35">
                        <c:v>216.19834710743714</c:v>
                      </c:pt>
                      <c:pt idx="36">
                        <c:v>224.13223140495779</c:v>
                      </c:pt>
                      <c:pt idx="37">
                        <c:v>222.1487603305776</c:v>
                      </c:pt>
                      <c:pt idx="38">
                        <c:v>222.1487603305776</c:v>
                      </c:pt>
                      <c:pt idx="39">
                        <c:v>224.13223140495779</c:v>
                      </c:pt>
                      <c:pt idx="40">
                        <c:v>226.11570247933798</c:v>
                      </c:pt>
                      <c:pt idx="41">
                        <c:v>236.03305785123882</c:v>
                      </c:pt>
                      <c:pt idx="42">
                        <c:v>251.90082644628012</c:v>
                      </c:pt>
                      <c:pt idx="43">
                        <c:v>265.78512396694123</c:v>
                      </c:pt>
                      <c:pt idx="44">
                        <c:v>281.65289256198253</c:v>
                      </c:pt>
                      <c:pt idx="45">
                        <c:v>299.50413223140401</c:v>
                      </c:pt>
                      <c:pt idx="46">
                        <c:v>319.33884297520569</c:v>
                      </c:pt>
                      <c:pt idx="47">
                        <c:v>331.23966942148672</c:v>
                      </c:pt>
                      <c:pt idx="48">
                        <c:v>343.14049586776775</c:v>
                      </c:pt>
                      <c:pt idx="49">
                        <c:v>355.04132231404878</c:v>
                      </c:pt>
                      <c:pt idx="50">
                        <c:v>368.92561983470989</c:v>
                      </c:pt>
                      <c:pt idx="51">
                        <c:v>386.77685950413138</c:v>
                      </c:pt>
                      <c:pt idx="52">
                        <c:v>402.64462809917268</c:v>
                      </c:pt>
                      <c:pt idx="53">
                        <c:v>414.54545454545371</c:v>
                      </c:pt>
                      <c:pt idx="54">
                        <c:v>428.42975206611482</c:v>
                      </c:pt>
                      <c:pt idx="55">
                        <c:v>446.2809917355363</c:v>
                      </c:pt>
                      <c:pt idx="56">
                        <c:v>458.18181818181733</c:v>
                      </c:pt>
                      <c:pt idx="57">
                        <c:v>474.04958677685863</c:v>
                      </c:pt>
                      <c:pt idx="58">
                        <c:v>493.88429752066031</c:v>
                      </c:pt>
                      <c:pt idx="59">
                        <c:v>507.76859504132142</c:v>
                      </c:pt>
                      <c:pt idx="60">
                        <c:v>525.61983471074291</c:v>
                      </c:pt>
                      <c:pt idx="61">
                        <c:v>549.42148760330485</c:v>
                      </c:pt>
                      <c:pt idx="62">
                        <c:v>567.27272727272634</c:v>
                      </c:pt>
                      <c:pt idx="63">
                        <c:v>587.10743801652802</c:v>
                      </c:pt>
                      <c:pt idx="64">
                        <c:v>608.92561983470989</c:v>
                      </c:pt>
                      <c:pt idx="65">
                        <c:v>638.67768595041241</c:v>
                      </c:pt>
                      <c:pt idx="66">
                        <c:v>662.47933884297436</c:v>
                      </c:pt>
                      <c:pt idx="67">
                        <c:v>686.2809917355363</c:v>
                      </c:pt>
                      <c:pt idx="68">
                        <c:v>712.06611570247844</c:v>
                      </c:pt>
                      <c:pt idx="69">
                        <c:v>731.90082644628012</c:v>
                      </c:pt>
                      <c:pt idx="70">
                        <c:v>751.7355371900818</c:v>
                      </c:pt>
                      <c:pt idx="71">
                        <c:v>767.6033057851231</c:v>
                      </c:pt>
                      <c:pt idx="72">
                        <c:v>789.42148760330497</c:v>
                      </c:pt>
                      <c:pt idx="73">
                        <c:v>813.22314049586691</c:v>
                      </c:pt>
                      <c:pt idx="74">
                        <c:v>840.99173553718924</c:v>
                      </c:pt>
                      <c:pt idx="75">
                        <c:v>862.80991735537111</c:v>
                      </c:pt>
                      <c:pt idx="76">
                        <c:v>882.64462809917279</c:v>
                      </c:pt>
                      <c:pt idx="77">
                        <c:v>904.46280991735466</c:v>
                      </c:pt>
                      <c:pt idx="78">
                        <c:v>928.26446280991661</c:v>
                      </c:pt>
                      <c:pt idx="79">
                        <c:v>954.04958677685875</c:v>
                      </c:pt>
                      <c:pt idx="80">
                        <c:v>981.81818181818107</c:v>
                      </c:pt>
                      <c:pt idx="81">
                        <c:v>1011.5702479338836</c:v>
                      </c:pt>
                      <c:pt idx="82">
                        <c:v>1039.3388429752058</c:v>
                      </c:pt>
                      <c:pt idx="83">
                        <c:v>1039.3388429752058</c:v>
                      </c:pt>
                      <c:pt idx="84">
                        <c:v>712.06611570247878</c:v>
                      </c:pt>
                      <c:pt idx="85">
                        <c:v>550.08264462809711</c:v>
                      </c:pt>
                      <c:pt idx="86">
                        <c:v>338.51239669421193</c:v>
                      </c:pt>
                      <c:pt idx="87">
                        <c:v>176.52892561983208</c:v>
                      </c:pt>
                      <c:pt idx="88">
                        <c:v>44.297520661154522</c:v>
                      </c:pt>
                      <c:pt idx="89">
                        <c:v>57.520661157022914</c:v>
                      </c:pt>
                      <c:pt idx="90">
                        <c:v>54.214876033055589</c:v>
                      </c:pt>
                      <c:pt idx="91">
                        <c:v>37.68595041322078</c:v>
                      </c:pt>
                      <c:pt idx="92">
                        <c:v>37.68595041322078</c:v>
                      </c:pt>
                      <c:pt idx="93">
                        <c:v>37.68595041322078</c:v>
                      </c:pt>
                      <c:pt idx="94">
                        <c:v>37.68595041322078</c:v>
                      </c:pt>
                      <c:pt idx="95">
                        <c:v>37.68595041322078</c:v>
                      </c:pt>
                      <c:pt idx="96">
                        <c:v>37.68595041322078</c:v>
                      </c:pt>
                      <c:pt idx="97">
                        <c:v>37.68595041322078</c:v>
                      </c:pt>
                      <c:pt idx="98">
                        <c:v>37.68595041322078</c:v>
                      </c:pt>
                      <c:pt idx="99">
                        <c:v>37.68595041322078</c:v>
                      </c:pt>
                      <c:pt idx="100">
                        <c:v>37.68595041322078</c:v>
                      </c:pt>
                      <c:pt idx="101">
                        <c:v>37.68595041322078</c:v>
                      </c:pt>
                      <c:pt idx="102">
                        <c:v>37.68595041322078</c:v>
                      </c:pt>
                      <c:pt idx="103">
                        <c:v>37.68595041322078</c:v>
                      </c:pt>
                      <c:pt idx="104">
                        <c:v>37.68595041322078</c:v>
                      </c:pt>
                      <c:pt idx="105">
                        <c:v>37.68595041322078</c:v>
                      </c:pt>
                      <c:pt idx="106">
                        <c:v>37.68595041322078</c:v>
                      </c:pt>
                      <c:pt idx="107">
                        <c:v>37.68595041322078</c:v>
                      </c:pt>
                      <c:pt idx="108">
                        <c:v>37.68595041322078</c:v>
                      </c:pt>
                      <c:pt idx="109">
                        <c:v>37.68595041322078</c:v>
                      </c:pt>
                      <c:pt idx="110">
                        <c:v>37.68595041322078</c:v>
                      </c:pt>
                      <c:pt idx="111">
                        <c:v>37.68595041322078</c:v>
                      </c:pt>
                      <c:pt idx="112">
                        <c:v>37.68595041322078</c:v>
                      </c:pt>
                      <c:pt idx="113">
                        <c:v>37.68595041322078</c:v>
                      </c:pt>
                      <c:pt idx="114">
                        <c:v>37.68595041322078</c:v>
                      </c:pt>
                      <c:pt idx="115">
                        <c:v>37.68595041322078</c:v>
                      </c:pt>
                      <c:pt idx="116">
                        <c:v>37.68595041322078</c:v>
                      </c:pt>
                      <c:pt idx="117">
                        <c:v>37.68595041322078</c:v>
                      </c:pt>
                      <c:pt idx="118">
                        <c:v>37.68595041322078</c:v>
                      </c:pt>
                      <c:pt idx="119">
                        <c:v>37.68595041322078</c:v>
                      </c:pt>
                      <c:pt idx="120">
                        <c:v>37.68595041322078</c:v>
                      </c:pt>
                      <c:pt idx="121">
                        <c:v>37.68595041322078</c:v>
                      </c:pt>
                      <c:pt idx="122">
                        <c:v>37.68595041322078</c:v>
                      </c:pt>
                      <c:pt idx="123">
                        <c:v>37.68595041322078</c:v>
                      </c:pt>
                      <c:pt idx="124">
                        <c:v>37.68595041322078</c:v>
                      </c:pt>
                      <c:pt idx="125">
                        <c:v>37.68595041322078</c:v>
                      </c:pt>
                      <c:pt idx="126">
                        <c:v>37.68595041322078</c:v>
                      </c:pt>
                      <c:pt idx="127">
                        <c:v>37.68595041322078</c:v>
                      </c:pt>
                      <c:pt idx="128">
                        <c:v>37.68595041322078</c:v>
                      </c:pt>
                      <c:pt idx="129">
                        <c:v>37.68595041322078</c:v>
                      </c:pt>
                      <c:pt idx="130">
                        <c:v>37.68595041322078</c:v>
                      </c:pt>
                      <c:pt idx="131">
                        <c:v>37.68595041322078</c:v>
                      </c:pt>
                      <c:pt idx="132">
                        <c:v>37.68595041322078</c:v>
                      </c:pt>
                      <c:pt idx="133">
                        <c:v>37.68595041322078</c:v>
                      </c:pt>
                      <c:pt idx="134">
                        <c:v>37.68595041322078</c:v>
                      </c:pt>
                      <c:pt idx="135">
                        <c:v>37.68595041322078</c:v>
                      </c:pt>
                      <c:pt idx="136">
                        <c:v>37.68595041322078</c:v>
                      </c:pt>
                      <c:pt idx="137">
                        <c:v>37.68595041322078</c:v>
                      </c:pt>
                      <c:pt idx="138">
                        <c:v>37.68595041322078</c:v>
                      </c:pt>
                      <c:pt idx="139">
                        <c:v>37.68595041322078</c:v>
                      </c:pt>
                      <c:pt idx="140">
                        <c:v>37.68595041322078</c:v>
                      </c:pt>
                      <c:pt idx="141">
                        <c:v>37.68595041322078</c:v>
                      </c:pt>
                      <c:pt idx="142">
                        <c:v>37.68595041322078</c:v>
                      </c:pt>
                      <c:pt idx="143">
                        <c:v>37.68595041322078</c:v>
                      </c:pt>
                      <c:pt idx="144">
                        <c:v>37.68595041322078</c:v>
                      </c:pt>
                      <c:pt idx="145">
                        <c:v>37.68595041322078</c:v>
                      </c:pt>
                      <c:pt idx="146">
                        <c:v>37.68595041322078</c:v>
                      </c:pt>
                      <c:pt idx="147">
                        <c:v>37.68595041322078</c:v>
                      </c:pt>
                      <c:pt idx="148">
                        <c:v>37.68595041322078</c:v>
                      </c:pt>
                      <c:pt idx="149">
                        <c:v>37.68595041322078</c:v>
                      </c:pt>
                      <c:pt idx="150">
                        <c:v>37.68595041322078</c:v>
                      </c:pt>
                      <c:pt idx="151">
                        <c:v>37.68595041322078</c:v>
                      </c:pt>
                      <c:pt idx="152">
                        <c:v>37.68595041322078</c:v>
                      </c:pt>
                      <c:pt idx="153">
                        <c:v>37.68595041322078</c:v>
                      </c:pt>
                      <c:pt idx="154">
                        <c:v>37.68595041322078</c:v>
                      </c:pt>
                      <c:pt idx="155">
                        <c:v>37.68595041322078</c:v>
                      </c:pt>
                      <c:pt idx="156">
                        <c:v>37.68595041322078</c:v>
                      </c:pt>
                      <c:pt idx="157">
                        <c:v>37.68595041322078</c:v>
                      </c:pt>
                      <c:pt idx="158">
                        <c:v>37.68595041322078</c:v>
                      </c:pt>
                      <c:pt idx="159">
                        <c:v>37.68595041322078</c:v>
                      </c:pt>
                      <c:pt idx="160">
                        <c:v>37.68595041322078</c:v>
                      </c:pt>
                      <c:pt idx="161">
                        <c:v>37.68595041322078</c:v>
                      </c:pt>
                      <c:pt idx="162">
                        <c:v>37.68595041322078</c:v>
                      </c:pt>
                      <c:pt idx="163">
                        <c:v>37.68595041322078</c:v>
                      </c:pt>
                      <c:pt idx="164">
                        <c:v>37.68595041322078</c:v>
                      </c:pt>
                      <c:pt idx="165">
                        <c:v>37.68595041322078</c:v>
                      </c:pt>
                      <c:pt idx="166">
                        <c:v>37.68595041322078</c:v>
                      </c:pt>
                      <c:pt idx="167">
                        <c:v>37.68595041322078</c:v>
                      </c:pt>
                      <c:pt idx="168">
                        <c:v>37.68595041322078</c:v>
                      </c:pt>
                      <c:pt idx="169">
                        <c:v>37.68595041322078</c:v>
                      </c:pt>
                      <c:pt idx="170">
                        <c:v>37.68595041322078</c:v>
                      </c:pt>
                      <c:pt idx="171">
                        <c:v>37.68595041322078</c:v>
                      </c:pt>
                      <c:pt idx="172">
                        <c:v>-5.2892561983494488</c:v>
                      </c:pt>
                      <c:pt idx="173">
                        <c:v>-25.123966942151128</c:v>
                      </c:pt>
                      <c:pt idx="174">
                        <c:v>-53.223140495870211</c:v>
                      </c:pt>
                      <c:pt idx="175">
                        <c:v>-53.223140495870211</c:v>
                      </c:pt>
                      <c:pt idx="176">
                        <c:v>-6.9421487603331116</c:v>
                      </c:pt>
                      <c:pt idx="177">
                        <c:v>-16.859504132233724</c:v>
                      </c:pt>
                      <c:pt idx="178">
                        <c:v>-38.347107438018611</c:v>
                      </c:pt>
                      <c:pt idx="179">
                        <c:v>-18.512396694216932</c:v>
                      </c:pt>
                      <c:pt idx="180">
                        <c:v>-23.471074380167465</c:v>
                      </c:pt>
                      <c:pt idx="181">
                        <c:v>-92.892561983473115</c:v>
                      </c:pt>
                      <c:pt idx="182">
                        <c:v>-81.32231404958884</c:v>
                      </c:pt>
                      <c:pt idx="183">
                        <c:v>-41.652892561985482</c:v>
                      </c:pt>
                      <c:pt idx="184">
                        <c:v>-44.958677685952352</c:v>
                      </c:pt>
                      <c:pt idx="185">
                        <c:v>-44.958677685952352</c:v>
                      </c:pt>
                      <c:pt idx="186">
                        <c:v>-44.958677685952352</c:v>
                      </c:pt>
                      <c:pt idx="187">
                        <c:v>-46.61157024793556</c:v>
                      </c:pt>
                      <c:pt idx="188">
                        <c:v>12.892561983469477</c:v>
                      </c:pt>
                      <c:pt idx="189">
                        <c:v>-1152.3966942148777</c:v>
                      </c:pt>
                      <c:pt idx="190">
                        <c:v>-256.52892561983708</c:v>
                      </c:pt>
                      <c:pt idx="191">
                        <c:v>-58.18181818182029</c:v>
                      </c:pt>
                      <c:pt idx="192">
                        <c:v>97.190082644625818</c:v>
                      </c:pt>
                      <c:pt idx="193">
                        <c:v>275.70247933884048</c:v>
                      </c:pt>
                      <c:pt idx="194">
                        <c:v>398.01652892561788</c:v>
                      </c:pt>
                      <c:pt idx="195">
                        <c:v>616.19834710743589</c:v>
                      </c:pt>
                      <c:pt idx="196">
                        <c:v>1027.7685950413202</c:v>
                      </c:pt>
                      <c:pt idx="197">
                        <c:v>1416.198347107435</c:v>
                      </c:pt>
                      <c:pt idx="198">
                        <c:v>1391.4049586776823</c:v>
                      </c:pt>
                      <c:pt idx="199">
                        <c:v>1348.4297520661116</c:v>
                      </c:pt>
                      <c:pt idx="200">
                        <c:v>1255.8677685950374</c:v>
                      </c:pt>
                      <c:pt idx="201">
                        <c:v>1262.4793388429721</c:v>
                      </c:pt>
                      <c:pt idx="202">
                        <c:v>1318.6776859504103</c:v>
                      </c:pt>
                      <c:pt idx="203">
                        <c:v>1483.9669421487583</c:v>
                      </c:pt>
                      <c:pt idx="204">
                        <c:v>1649.2561983471055</c:v>
                      </c:pt>
                      <c:pt idx="205">
                        <c:v>1847.6033057851214</c:v>
                      </c:pt>
                      <c:pt idx="206">
                        <c:v>1986.4462809917327</c:v>
                      </c:pt>
                      <c:pt idx="207">
                        <c:v>2184.7933884297495</c:v>
                      </c:pt>
                      <c:pt idx="208">
                        <c:v>2422.8099173553696</c:v>
                      </c:pt>
                      <c:pt idx="209">
                        <c:v>2601.3223140495843</c:v>
                      </c:pt>
                      <c:pt idx="210">
                        <c:v>2740.1652892561965</c:v>
                      </c:pt>
                      <c:pt idx="211">
                        <c:v>2918.6776859504112</c:v>
                      </c:pt>
                      <c:pt idx="212">
                        <c:v>3236.0330578512371</c:v>
                      </c:pt>
                      <c:pt idx="213">
                        <c:v>3493.8842975206585</c:v>
                      </c:pt>
                      <c:pt idx="214">
                        <c:v>3751.7355371900808</c:v>
                      </c:pt>
                      <c:pt idx="215">
                        <c:v>4049.2561983471055</c:v>
                      </c:pt>
                      <c:pt idx="216">
                        <c:v>4346.7768595041307</c:v>
                      </c:pt>
                      <c:pt idx="217">
                        <c:v>4624.4628099173542</c:v>
                      </c:pt>
                      <c:pt idx="218">
                        <c:v>4882.3140495867756</c:v>
                      </c:pt>
                      <c:pt idx="219">
                        <c:v>5060.8264462809911</c:v>
                      </c:pt>
                      <c:pt idx="220">
                        <c:v>5199.6694214876034</c:v>
                      </c:pt>
                      <c:pt idx="221">
                        <c:v>5378.181818181818</c:v>
                      </c:pt>
                      <c:pt idx="222">
                        <c:v>5517.0247933884293</c:v>
                      </c:pt>
                      <c:pt idx="223">
                        <c:v>5636.0330578512394</c:v>
                      </c:pt>
                      <c:pt idx="224">
                        <c:v>5735.2066115702473</c:v>
                      </c:pt>
                      <c:pt idx="225">
                        <c:v>5834.3801652892562</c:v>
                      </c:pt>
                      <c:pt idx="226">
                        <c:v>6012.8925619834718</c:v>
                      </c:pt>
                      <c:pt idx="227">
                        <c:v>6171.5702479338852</c:v>
                      </c:pt>
                      <c:pt idx="228">
                        <c:v>6330.2479338842986</c:v>
                      </c:pt>
                      <c:pt idx="229">
                        <c:v>6449.2561983471087</c:v>
                      </c:pt>
                      <c:pt idx="230">
                        <c:v>6568.2644628099188</c:v>
                      </c:pt>
                      <c:pt idx="231">
                        <c:v>6687.2727272727279</c:v>
                      </c:pt>
                      <c:pt idx="232">
                        <c:v>6826.1157024793392</c:v>
                      </c:pt>
                      <c:pt idx="233">
                        <c:v>6964.9586776859505</c:v>
                      </c:pt>
                      <c:pt idx="234">
                        <c:v>7103.8016528925618</c:v>
                      </c:pt>
                      <c:pt idx="235">
                        <c:v>7222.809917355371</c:v>
                      </c:pt>
                      <c:pt idx="236">
                        <c:v>7341.8181818181802</c:v>
                      </c:pt>
                      <c:pt idx="237">
                        <c:v>7500.4958677685936</c:v>
                      </c:pt>
                      <c:pt idx="238">
                        <c:v>7659.173553719007</c:v>
                      </c:pt>
                      <c:pt idx="239">
                        <c:v>7817.8512396694205</c:v>
                      </c:pt>
                      <c:pt idx="240">
                        <c:v>7928.5950413223127</c:v>
                      </c:pt>
                      <c:pt idx="241">
                        <c:v>8067.438016528924</c:v>
                      </c:pt>
                      <c:pt idx="242">
                        <c:v>8186.4462809917331</c:v>
                      </c:pt>
                      <c:pt idx="243">
                        <c:v>8285.619834710742</c:v>
                      </c:pt>
                      <c:pt idx="244">
                        <c:v>8404.6280991735512</c:v>
                      </c:pt>
                      <c:pt idx="245">
                        <c:v>8523.6363636363603</c:v>
                      </c:pt>
                      <c:pt idx="246">
                        <c:v>8583.1404958677649</c:v>
                      </c:pt>
                      <c:pt idx="247">
                        <c:v>8583.1404958677649</c:v>
                      </c:pt>
                      <c:pt idx="248">
                        <c:v>8583.1404958677649</c:v>
                      </c:pt>
                      <c:pt idx="249">
                        <c:v>8583.1404958677649</c:v>
                      </c:pt>
                      <c:pt idx="250">
                        <c:v>8595.0413223140458</c:v>
                      </c:pt>
                      <c:pt idx="251">
                        <c:v>8608.9256198347066</c:v>
                      </c:pt>
                      <c:pt idx="252">
                        <c:v>8622.8099173553674</c:v>
                      </c:pt>
                      <c:pt idx="253">
                        <c:v>8600.9917355371854</c:v>
                      </c:pt>
                      <c:pt idx="254">
                        <c:v>8610.9090909090864</c:v>
                      </c:pt>
                      <c:pt idx="255">
                        <c:v>8624.7933884297472</c:v>
                      </c:pt>
                      <c:pt idx="256">
                        <c:v>8660.49586776859</c:v>
                      </c:pt>
                      <c:pt idx="257">
                        <c:v>8698.1818181818126</c:v>
                      </c:pt>
                      <c:pt idx="258">
                        <c:v>8733.8842975206553</c:v>
                      </c:pt>
                      <c:pt idx="259">
                        <c:v>8767.6033057851182</c:v>
                      </c:pt>
                      <c:pt idx="260">
                        <c:v>8771.5702479338779</c:v>
                      </c:pt>
                      <c:pt idx="261">
                        <c:v>8787.4380165289185</c:v>
                      </c:pt>
                      <c:pt idx="262">
                        <c:v>8807.2727272727207</c:v>
                      </c:pt>
                      <c:pt idx="263">
                        <c:v>8813.223140495862</c:v>
                      </c:pt>
                      <c:pt idx="264">
                        <c:v>8835.041322314044</c:v>
                      </c:pt>
                      <c:pt idx="265">
                        <c:v>8856.859504132226</c:v>
                      </c:pt>
                      <c:pt idx="266">
                        <c:v>8879.669421487597</c:v>
                      </c:pt>
                      <c:pt idx="267">
                        <c:v>8911.40495867768</c:v>
                      </c:pt>
                      <c:pt idx="268">
                        <c:v>8921.3223140495811</c:v>
                      </c:pt>
                      <c:pt idx="269">
                        <c:v>8931.2396694214822</c:v>
                      </c:pt>
                      <c:pt idx="270">
                        <c:v>8949.0909090909045</c:v>
                      </c:pt>
                      <c:pt idx="271">
                        <c:v>8968.9256198347066</c:v>
                      </c:pt>
                      <c:pt idx="272">
                        <c:v>8980.8264462809875</c:v>
                      </c:pt>
                      <c:pt idx="273">
                        <c:v>9000.6611570247896</c:v>
                      </c:pt>
                      <c:pt idx="274">
                        <c:v>9018.5123966942119</c:v>
                      </c:pt>
                      <c:pt idx="275">
                        <c:v>9056.1983471074345</c:v>
                      </c:pt>
                      <c:pt idx="276">
                        <c:v>9089.9173553718974</c:v>
                      </c:pt>
                      <c:pt idx="277">
                        <c:v>9119.6694214876006</c:v>
                      </c:pt>
                      <c:pt idx="278">
                        <c:v>9153.3884297520635</c:v>
                      </c:pt>
                      <c:pt idx="279">
                        <c:v>9189.0909090909063</c:v>
                      </c:pt>
                      <c:pt idx="280">
                        <c:v>9226.7768595041289</c:v>
                      </c:pt>
                      <c:pt idx="281">
                        <c:v>9252.5619834710706</c:v>
                      </c:pt>
                      <c:pt idx="282">
                        <c:v>9279.0082644628055</c:v>
                      </c:pt>
                      <c:pt idx="283">
                        <c:v>9305.4545454545405</c:v>
                      </c:pt>
                      <c:pt idx="284">
                        <c:v>9303.4710743801606</c:v>
                      </c:pt>
                      <c:pt idx="285">
                        <c:v>9289.5867768594999</c:v>
                      </c:pt>
                      <c:pt idx="286">
                        <c:v>9323.3057851239628</c:v>
                      </c:pt>
                      <c:pt idx="287">
                        <c:v>9327.2727272727225</c:v>
                      </c:pt>
                      <c:pt idx="288">
                        <c:v>9353.0578512396642</c:v>
                      </c:pt>
                      <c:pt idx="289">
                        <c:v>9370.9090909090864</c:v>
                      </c:pt>
                      <c:pt idx="290">
                        <c:v>9388.7603305785087</c:v>
                      </c:pt>
                      <c:pt idx="291">
                        <c:v>9414.5454545454504</c:v>
                      </c:pt>
                      <c:pt idx="292">
                        <c:v>9406.6115702479292</c:v>
                      </c:pt>
                      <c:pt idx="293">
                        <c:v>9428.4297520661112</c:v>
                      </c:pt>
                      <c:pt idx="294">
                        <c:v>9476.0330578512348</c:v>
                      </c:pt>
                      <c:pt idx="295">
                        <c:v>9509.7520661156977</c:v>
                      </c:pt>
                      <c:pt idx="296">
                        <c:v>9551.4049586776819</c:v>
                      </c:pt>
                      <c:pt idx="297">
                        <c:v>9593.057851239666</c:v>
                      </c:pt>
                      <c:pt idx="298">
                        <c:v>9630.7438016528886</c:v>
                      </c:pt>
                      <c:pt idx="299">
                        <c:v>9652.5619834710706</c:v>
                      </c:pt>
                      <c:pt idx="300">
                        <c:v>9682.3140495867738</c:v>
                      </c:pt>
                      <c:pt idx="301">
                        <c:v>9710.0826446280953</c:v>
                      </c:pt>
                      <c:pt idx="302">
                        <c:v>9739.8347107437985</c:v>
                      </c:pt>
                      <c:pt idx="303">
                        <c:v>9772.5619834710706</c:v>
                      </c:pt>
                      <c:pt idx="304">
                        <c:v>9810.2479338842932</c:v>
                      </c:pt>
                      <c:pt idx="305">
                        <c:v>9924.6280991735493</c:v>
                      </c:pt>
                      <c:pt idx="306">
                        <c:v>9908.0991735537136</c:v>
                      </c:pt>
                      <c:pt idx="307">
                        <c:v>9865.7851239669362</c:v>
                      </c:pt>
                      <c:pt idx="308">
                        <c:v>9851.2396694214822</c:v>
                      </c:pt>
                      <c:pt idx="309">
                        <c:v>9835.041322314044</c:v>
                      </c:pt>
                      <c:pt idx="310">
                        <c:v>9844.6280991735475</c:v>
                      </c:pt>
                      <c:pt idx="311">
                        <c:v>9862.479338842968</c:v>
                      </c:pt>
                      <c:pt idx="312">
                        <c:v>9878.0165289256129</c:v>
                      </c:pt>
                      <c:pt idx="313">
                        <c:v>9899.8347107437949</c:v>
                      </c:pt>
                      <c:pt idx="314">
                        <c:v>9907.4380165289185</c:v>
                      </c:pt>
                      <c:pt idx="315">
                        <c:v>9909.4214876032984</c:v>
                      </c:pt>
                      <c:pt idx="316">
                        <c:v>9938.842975206604</c:v>
                      </c:pt>
                      <c:pt idx="317">
                        <c:v>9972.5619834710669</c:v>
                      </c:pt>
                      <c:pt idx="318">
                        <c:v>9992.0661157024715</c:v>
                      </c:pt>
                      <c:pt idx="319">
                        <c:v>10015.867768595033</c:v>
                      </c:pt>
                      <c:pt idx="320">
                        <c:v>10046.942148760323</c:v>
                      </c:pt>
                      <c:pt idx="321">
                        <c:v>10086.611570247926</c:v>
                      </c:pt>
                      <c:pt idx="322">
                        <c:v>10128.26446280991</c:v>
                      </c:pt>
                      <c:pt idx="323">
                        <c:v>10165.950413223132</c:v>
                      </c:pt>
                      <c:pt idx="324">
                        <c:v>10209.586776859496</c:v>
                      </c:pt>
                      <c:pt idx="325">
                        <c:v>10209.586776859496</c:v>
                      </c:pt>
                      <c:pt idx="326">
                        <c:v>10209.586776859496</c:v>
                      </c:pt>
                      <c:pt idx="327">
                        <c:v>10209.586776859496</c:v>
                      </c:pt>
                      <c:pt idx="328">
                        <c:v>10209.586776859496</c:v>
                      </c:pt>
                      <c:pt idx="329">
                        <c:v>10209.586776859496</c:v>
                      </c:pt>
                      <c:pt idx="330">
                        <c:v>10209.586776859496</c:v>
                      </c:pt>
                      <c:pt idx="331">
                        <c:v>10209.586776859496</c:v>
                      </c:pt>
                      <c:pt idx="332">
                        <c:v>10209.586776859496</c:v>
                      </c:pt>
                      <c:pt idx="333">
                        <c:v>10209.586776859496</c:v>
                      </c:pt>
                      <c:pt idx="334">
                        <c:v>10231.404958677678</c:v>
                      </c:pt>
                      <c:pt idx="335">
                        <c:v>10257.19008264462</c:v>
                      </c:pt>
                      <c:pt idx="336">
                        <c:v>10280.991735537182</c:v>
                      </c:pt>
                      <c:pt idx="337">
                        <c:v>10302.809917355364</c:v>
                      </c:pt>
                      <c:pt idx="338">
                        <c:v>10324.628099173546</c:v>
                      </c:pt>
                      <c:pt idx="339">
                        <c:v>10348.429752066108</c:v>
                      </c:pt>
                      <c:pt idx="340">
                        <c:v>10368.26446280991</c:v>
                      </c:pt>
                      <c:pt idx="341">
                        <c:v>10382.14876033057</c:v>
                      </c:pt>
                      <c:pt idx="342">
                        <c:v>10401.983471074373</c:v>
                      </c:pt>
                      <c:pt idx="343">
                        <c:v>10419.834710743795</c:v>
                      </c:pt>
                      <c:pt idx="344">
                        <c:v>10433.719008264456</c:v>
                      </c:pt>
                      <c:pt idx="345">
                        <c:v>10453.553719008258</c:v>
                      </c:pt>
                      <c:pt idx="346">
                        <c:v>10469.421487603298</c:v>
                      </c:pt>
                      <c:pt idx="347">
                        <c:v>10487.272727272721</c:v>
                      </c:pt>
                      <c:pt idx="348">
                        <c:v>10505.123966942143</c:v>
                      </c:pt>
                      <c:pt idx="349">
                        <c:v>10513.057851239664</c:v>
                      </c:pt>
                      <c:pt idx="350">
                        <c:v>10519.008264462806</c:v>
                      </c:pt>
                      <c:pt idx="351">
                        <c:v>10515.041322314046</c:v>
                      </c:pt>
                      <c:pt idx="352">
                        <c:v>10459.504132231401</c:v>
                      </c:pt>
                      <c:pt idx="353">
                        <c:v>10401.983471074376</c:v>
                      </c:pt>
                      <c:pt idx="354">
                        <c:v>10340.495867768592</c:v>
                      </c:pt>
                      <c:pt idx="355">
                        <c:v>10277.024793388426</c:v>
                      </c:pt>
                      <c:pt idx="356">
                        <c:v>10221.487603305781</c:v>
                      </c:pt>
                      <c:pt idx="357">
                        <c:v>10161.983471074376</c:v>
                      </c:pt>
                      <c:pt idx="358">
                        <c:v>10094.54545454545</c:v>
                      </c:pt>
                      <c:pt idx="359">
                        <c:v>10033.057851239666</c:v>
                      </c:pt>
                      <c:pt idx="360">
                        <c:v>9979.5041322314009</c:v>
                      </c:pt>
                      <c:pt idx="361">
                        <c:v>9921.9834710743762</c:v>
                      </c:pt>
                      <c:pt idx="362">
                        <c:v>9858.5123966942101</c:v>
                      </c:pt>
                      <c:pt idx="363">
                        <c:v>9795.041322314044</c:v>
                      </c:pt>
                      <c:pt idx="364">
                        <c:v>9731.5702479338779</c:v>
                      </c:pt>
                    </c:numCache>
                  </c:numRef>
                </c:yVal>
                <c:smooth val="0"/>
                <c:extLst xmlns:c15="http://schemas.microsoft.com/office/drawing/2012/chart">
                  <c:ext xmlns:c16="http://schemas.microsoft.com/office/drawing/2014/chart" uri="{C3380CC4-5D6E-409C-BE32-E72D297353CC}">
                    <c16:uniqueId val="{00000006-EE84-45A3-9D44-4D46C3B6760A}"/>
                  </c:ext>
                </c:extLst>
              </c15:ser>
            </c15:filteredScatterSeries>
          </c:ext>
        </c:extLst>
      </c:scatterChart>
      <c:dateAx>
        <c:axId val="1499720304"/>
        <c:scaling>
          <c:orientation val="minMax"/>
          <c:min val="45931"/>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Garamond" panose="02020404030301010803" pitchFamily="18" charset="0"/>
                    <a:ea typeface="+mn-ea"/>
                    <a:cs typeface="Times New Roman" panose="02020603050405020304" pitchFamily="18" charset="0"/>
                  </a:defRPr>
                </a:pPr>
                <a:r>
                  <a:rPr lang="en-US"/>
                  <a:t>WY 2026</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Garamond" panose="02020404030301010803" pitchFamily="18" charset="0"/>
                  <a:ea typeface="+mn-ea"/>
                  <a:cs typeface="Times New Roman" panose="02020603050405020304" pitchFamily="18" charset="0"/>
                </a:defRPr>
              </a:pPr>
              <a:endParaRPr lang="en-US"/>
            </a:p>
          </c:txPr>
        </c:title>
        <c:numFmt formatCode="m/d;@" sourceLinked="0"/>
        <c:majorTickMark val="out"/>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Garamond" panose="02020404030301010803" pitchFamily="18" charset="0"/>
                <a:ea typeface="+mn-ea"/>
                <a:cs typeface="Times New Roman" panose="02020603050405020304" pitchFamily="18" charset="0"/>
              </a:defRPr>
            </a:pPr>
            <a:endParaRPr lang="en-US"/>
          </a:p>
        </c:txPr>
        <c:crossAx val="1499724144"/>
        <c:crosses val="autoZero"/>
        <c:auto val="0"/>
        <c:lblOffset val="100"/>
        <c:baseTimeUnit val="days"/>
        <c:majorUnit val="2"/>
        <c:majorTimeUnit val="months"/>
        <c:minorUnit val="36"/>
        <c:minorTimeUnit val="days"/>
      </c:dateAx>
      <c:valAx>
        <c:axId val="1499724144"/>
        <c:scaling>
          <c:orientation val="minMax"/>
          <c:max val="8000"/>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Garamond" panose="02020404030301010803" pitchFamily="18" charset="0"/>
                    <a:ea typeface="+mn-ea"/>
                    <a:cs typeface="Times New Roman" panose="02020603050405020304" pitchFamily="18" charset="0"/>
                  </a:defRPr>
                </a:pPr>
                <a:r>
                  <a:rPr lang="en-US">
                    <a:solidFill>
                      <a:schemeClr val="tx1"/>
                    </a:solidFill>
                  </a:rPr>
                  <a:t>Daily average flow at Lewiston, cfs </a:t>
                </a:r>
              </a:p>
            </c:rich>
          </c:tx>
          <c:layout>
            <c:manualLayout>
              <c:xMode val="edge"/>
              <c:yMode val="edge"/>
              <c:x val="2.5766627388656149E-3"/>
              <c:y val="0.23425522498230808"/>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Garamond" panose="02020404030301010803" pitchFamily="18" charset="0"/>
                  <a:ea typeface="+mn-ea"/>
                  <a:cs typeface="Times New Roman" panose="02020603050405020304" pitchFamily="18" charset="0"/>
                </a:defRPr>
              </a:pPr>
              <a:endParaRPr lang="en-US"/>
            </a:p>
          </c:txPr>
        </c:title>
        <c:numFmt formatCode="#,##0" sourceLinked="0"/>
        <c:majorTickMark val="none"/>
        <c:minorTickMark val="none"/>
        <c:tickLblPos val="nextTo"/>
        <c:spPr>
          <a:noFill/>
          <a:ln w="19050">
            <a:solidFill>
              <a:schemeClr val="bg2">
                <a:lumMod val="75000"/>
              </a:schemeClr>
            </a:solid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Garamond" panose="02020404030301010803" pitchFamily="18" charset="0"/>
                <a:ea typeface="+mn-ea"/>
                <a:cs typeface="Times New Roman" panose="02020603050405020304" pitchFamily="18" charset="0"/>
              </a:defRPr>
            </a:pPr>
            <a:endParaRPr lang="en-US"/>
          </a:p>
        </c:txPr>
        <c:crossAx val="1499720304"/>
        <c:crosses val="autoZero"/>
        <c:crossBetween val="between"/>
      </c:valAx>
      <c:valAx>
        <c:axId val="1499637744"/>
        <c:scaling>
          <c:orientation val="minMax"/>
          <c:max val="8000"/>
          <c:min val="-8000"/>
        </c:scaling>
        <c:delete val="1"/>
        <c:axPos val="r"/>
        <c:numFmt formatCode="#,##0;[Red]\-#,##0" sourceLinked="0"/>
        <c:majorTickMark val="out"/>
        <c:minorTickMark val="none"/>
        <c:tickLblPos val="nextTo"/>
        <c:crossAx val="1499689584"/>
        <c:crosses val="max"/>
        <c:crossBetween val="midCat"/>
        <c:majorUnit val="2000"/>
      </c:valAx>
      <c:valAx>
        <c:axId val="1499689584"/>
        <c:scaling>
          <c:orientation val="minMax"/>
        </c:scaling>
        <c:delete val="1"/>
        <c:axPos val="b"/>
        <c:numFmt formatCode="m/d/yyyy" sourceLinked="1"/>
        <c:majorTickMark val="out"/>
        <c:minorTickMark val="none"/>
        <c:tickLblPos val="nextTo"/>
        <c:crossAx val="1499637744"/>
        <c:crosses val="autoZero"/>
        <c:crossBetween val="midCat"/>
      </c:valAx>
      <c:spPr>
        <a:noFill/>
        <a:ln w="19050">
          <a:solidFill>
            <a:schemeClr val="bg2">
              <a:lumMod val="75000"/>
            </a:schemeClr>
          </a:solidFill>
        </a:ln>
        <a:effectLst/>
      </c:spPr>
    </c:plotArea>
    <c:legend>
      <c:legendPos val="l"/>
      <c:legendEntry>
        <c:idx val="1"/>
        <c:delete val="1"/>
      </c:legendEntry>
      <c:legendEntry>
        <c:idx val="2"/>
        <c:delete val="1"/>
      </c:legendEntry>
      <c:layout>
        <c:manualLayout>
          <c:xMode val="edge"/>
          <c:yMode val="edge"/>
          <c:x val="0.12395849755060812"/>
          <c:y val="8.1014300031765449E-2"/>
          <c:w val="0.31417042995455652"/>
          <c:h val="0.13165007847408094"/>
        </c:manualLayout>
      </c:layout>
      <c:overlay val="1"/>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Garamond" panose="02020404030301010803" pitchFamily="18" charset="0"/>
              <a:ea typeface="+mn-ea"/>
              <a:cs typeface="Times New Roman" panose="02020603050405020304" pitchFamily="18"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latin typeface="Garamond" panose="02020404030301010803"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2"/>
            <a:ext cx="2971800" cy="458788"/>
          </a:xfrm>
          <a:prstGeom prst="rect">
            <a:avLst/>
          </a:prstGeom>
        </p:spPr>
        <p:txBody>
          <a:bodyPr vert="horz" lIns="91440" tIns="45720" rIns="91440" bIns="45720" rtlCol="0"/>
          <a:lstStyle>
            <a:lvl1pPr algn="r">
              <a:defRPr sz="1200"/>
            </a:lvl1pPr>
          </a:lstStyle>
          <a:p>
            <a:fld id="{BD8F4560-4867-488C-941A-F54E5809B0F5}" type="datetimeFigureOut">
              <a:rPr lang="en-US" smtClean="0"/>
              <a:t>6/16/2026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7F029B2-1096-4CC6-B78F-4D095743EC44}" type="slidenum">
              <a:rPr lang="en-US" smtClean="0"/>
              <a:t>‹#›</a:t>
            </a:fld>
            <a:endParaRPr lang="en-US"/>
          </a:p>
        </p:txBody>
      </p:sp>
    </p:spTree>
    <p:extLst>
      <p:ext uri="{BB962C8B-B14F-4D97-AF65-F5344CB8AC3E}">
        <p14:creationId xmlns:p14="http://schemas.microsoft.com/office/powerpoint/2010/main" val="10798005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2"/>
            <a:ext cx="2971800" cy="458788"/>
          </a:xfrm>
          <a:prstGeom prst="rect">
            <a:avLst/>
          </a:prstGeom>
        </p:spPr>
        <p:txBody>
          <a:bodyPr vert="horz" lIns="91440" tIns="45720" rIns="91440" bIns="45720" rtlCol="0"/>
          <a:lstStyle>
            <a:lvl1pPr algn="r">
              <a:defRPr sz="1200"/>
            </a:lvl1pPr>
          </a:lstStyle>
          <a:p>
            <a:fld id="{7AEA4081-F261-4A8F-8811-A86832A221FA}" type="datetimeFigureOut">
              <a:rPr lang="en-US" smtClean="0"/>
              <a:t>6/16/2026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B7C63A-7289-4DCD-801C-6842987F16C7}" type="slidenum">
              <a:rPr lang="en-US" smtClean="0"/>
              <a:t>‹#›</a:t>
            </a:fld>
            <a:endParaRPr lang="en-US" dirty="0"/>
          </a:p>
        </p:txBody>
      </p:sp>
    </p:spTree>
    <p:extLst>
      <p:ext uri="{BB962C8B-B14F-4D97-AF65-F5344CB8AC3E}">
        <p14:creationId xmlns:p14="http://schemas.microsoft.com/office/powerpoint/2010/main" val="41962063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Coordinator since early June</a:t>
            </a:r>
          </a:p>
          <a:p>
            <a:r>
              <a:rPr lang="en-US" dirty="0"/>
              <a:t>TRRP/county</a:t>
            </a:r>
            <a:r>
              <a:rPr lang="en-US" baseline="0" dirty="0"/>
              <a:t> role funded partially by TRRP</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1</a:t>
            </a:fld>
            <a:endParaRPr lang="en-US" dirty="0"/>
          </a:p>
        </p:txBody>
      </p:sp>
    </p:spTree>
    <p:extLst>
      <p:ext uri="{BB962C8B-B14F-4D97-AF65-F5344CB8AC3E}">
        <p14:creationId xmlns:p14="http://schemas.microsoft.com/office/powerpoint/2010/main" val="2133674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Memo</a:t>
            </a:r>
            <a:r>
              <a:rPr lang="en-US" baseline="0" dirty="0"/>
              <a:t> provided to IDT and TMC yesterday 9/10</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2</a:t>
            </a:fld>
            <a:endParaRPr lang="en-US" dirty="0"/>
          </a:p>
        </p:txBody>
      </p:sp>
    </p:spTree>
    <p:extLst>
      <p:ext uri="{BB962C8B-B14F-4D97-AF65-F5344CB8AC3E}">
        <p14:creationId xmlns:p14="http://schemas.microsoft.com/office/powerpoint/2010/main" val="38371475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Memo</a:t>
            </a:r>
            <a:r>
              <a:rPr lang="en-US" baseline="0" dirty="0"/>
              <a:t> provided to IDT and TMC yesterday 9/10</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3</a:t>
            </a:fld>
            <a:endParaRPr lang="en-US" dirty="0"/>
          </a:p>
        </p:txBody>
      </p:sp>
    </p:spTree>
    <p:extLst>
      <p:ext uri="{BB962C8B-B14F-4D97-AF65-F5344CB8AC3E}">
        <p14:creationId xmlns:p14="http://schemas.microsoft.com/office/powerpoint/2010/main" val="7415007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Memo</a:t>
            </a:r>
            <a:r>
              <a:rPr lang="en-US" baseline="0" dirty="0"/>
              <a:t> provided to IDT and TMC yesterday 9/10</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4</a:t>
            </a:fld>
            <a:endParaRPr lang="en-US" dirty="0"/>
          </a:p>
        </p:txBody>
      </p:sp>
    </p:spTree>
    <p:extLst>
      <p:ext uri="{BB962C8B-B14F-4D97-AF65-F5344CB8AC3E}">
        <p14:creationId xmlns:p14="http://schemas.microsoft.com/office/powerpoint/2010/main" val="1479835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hydrograph</a:t>
            </a:r>
            <a:r>
              <a:rPr lang="en-US" baseline="0" dirty="0"/>
              <a:t> shows the different options that we considered when deliberating how to approach SODs.</a:t>
            </a:r>
          </a:p>
          <a:p>
            <a:r>
              <a:rPr lang="en-US" baseline="0" dirty="0"/>
              <a:t>Black line on the bottom is the actual elevated baseflow schedule that was approved by TMC for WY2023. Red line above the bottom black line is 1500cfs. Other red line is 3500 cfs.</a:t>
            </a:r>
          </a:p>
          <a:p>
            <a:r>
              <a:rPr lang="en-US" baseline="0" dirty="0"/>
              <a:t>We also considered, but did not choose, to implement the elevated </a:t>
            </a:r>
            <a:r>
              <a:rPr lang="en-US" baseline="0" dirty="0" err="1"/>
              <a:t>baseflows</a:t>
            </a:r>
            <a:r>
              <a:rPr lang="en-US" baseline="0" dirty="0"/>
              <a:t> on top of the SODs. These are the other black lines.</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5</a:t>
            </a:fld>
            <a:endParaRPr lang="en-US" dirty="0"/>
          </a:p>
        </p:txBody>
      </p:sp>
    </p:spTree>
    <p:extLst>
      <p:ext uri="{BB962C8B-B14F-4D97-AF65-F5344CB8AC3E}">
        <p14:creationId xmlns:p14="http://schemas.microsoft.com/office/powerpoint/2010/main" val="5949277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Memo</a:t>
            </a:r>
            <a:r>
              <a:rPr lang="en-US" baseline="0" dirty="0"/>
              <a:t> provided to IDT and TMC yesterday 9/10</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6</a:t>
            </a:fld>
            <a:endParaRPr lang="en-US" dirty="0"/>
          </a:p>
        </p:txBody>
      </p:sp>
    </p:spTree>
    <p:extLst>
      <p:ext uri="{BB962C8B-B14F-4D97-AF65-F5344CB8AC3E}">
        <p14:creationId xmlns:p14="http://schemas.microsoft.com/office/powerpoint/2010/main" val="1053970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Memo</a:t>
            </a:r>
            <a:r>
              <a:rPr lang="en-US" baseline="0" dirty="0"/>
              <a:t> provided to IDT and TMC yesterday 9/10</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7</a:t>
            </a:fld>
            <a:endParaRPr lang="en-US" dirty="0"/>
          </a:p>
        </p:txBody>
      </p:sp>
    </p:spTree>
    <p:extLst>
      <p:ext uri="{BB962C8B-B14F-4D97-AF65-F5344CB8AC3E}">
        <p14:creationId xmlns:p14="http://schemas.microsoft.com/office/powerpoint/2010/main" val="32281198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Memo</a:t>
            </a:r>
            <a:r>
              <a:rPr lang="en-US" baseline="0" dirty="0"/>
              <a:t> provided to IDT and TMC yesterday 9/10</a:t>
            </a:r>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8</a:t>
            </a:fld>
            <a:endParaRPr lang="en-US" dirty="0"/>
          </a:p>
        </p:txBody>
      </p:sp>
    </p:spTree>
    <p:extLst>
      <p:ext uri="{BB962C8B-B14F-4D97-AF65-F5344CB8AC3E}">
        <p14:creationId xmlns:p14="http://schemas.microsoft.com/office/powerpoint/2010/main" val="3778318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9</a:t>
            </a:fld>
            <a:endParaRPr lang="en-US" dirty="0"/>
          </a:p>
        </p:txBody>
      </p:sp>
    </p:spTree>
    <p:extLst>
      <p:ext uri="{BB962C8B-B14F-4D97-AF65-F5344CB8AC3E}">
        <p14:creationId xmlns:p14="http://schemas.microsoft.com/office/powerpoint/2010/main" val="32570585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Recap:</a:t>
            </a:r>
          </a:p>
          <a:p>
            <a:r>
              <a:rPr lang="en-US" dirty="0"/>
              <a:t>Talked</a:t>
            </a:r>
            <a:r>
              <a:rPr lang="en-US" baseline="0" dirty="0"/>
              <a:t> about how we got here</a:t>
            </a:r>
          </a:p>
          <a:p>
            <a:r>
              <a:rPr lang="en-US" baseline="0" dirty="0"/>
              <a:t>Talked about the planning process and meetings we had</a:t>
            </a:r>
          </a:p>
          <a:p>
            <a:r>
              <a:rPr lang="en-US" baseline="0" dirty="0"/>
              <a:t>Worked through DSS results</a:t>
            </a:r>
          </a:p>
          <a:p>
            <a:r>
              <a:rPr lang="en-US" baseline="0" dirty="0"/>
              <a:t>Made a recommendation</a:t>
            </a:r>
          </a:p>
          <a:p>
            <a:endParaRPr lang="en-US" baseline="0" dirty="0"/>
          </a:p>
          <a:p>
            <a:r>
              <a:rPr lang="en-US" baseline="0" dirty="0"/>
              <a:t>Questions?</a:t>
            </a:r>
            <a:endParaRPr lang="en-US" dirty="0"/>
          </a:p>
          <a:p>
            <a:endParaRPr lang="en-US" dirty="0"/>
          </a:p>
        </p:txBody>
      </p:sp>
      <p:sp>
        <p:nvSpPr>
          <p:cNvPr id="4" name="Slide Number Placeholder 3"/>
          <p:cNvSpPr>
            <a:spLocks noGrp="1"/>
          </p:cNvSpPr>
          <p:nvPr>
            <p:ph type="sldNum" sz="quarter" idx="10"/>
          </p:nvPr>
        </p:nvSpPr>
        <p:spPr/>
        <p:txBody>
          <a:bodyPr/>
          <a:lstStyle/>
          <a:p>
            <a:fld id="{A3B7C63A-7289-4DCD-801C-6842987F16C7}" type="slidenum">
              <a:rPr lang="en-US" smtClean="0"/>
              <a:t>10</a:t>
            </a:fld>
            <a:endParaRPr lang="en-US" dirty="0"/>
          </a:p>
        </p:txBody>
      </p:sp>
    </p:spTree>
    <p:extLst>
      <p:ext uri="{BB962C8B-B14F-4D97-AF65-F5344CB8AC3E}">
        <p14:creationId xmlns:p14="http://schemas.microsoft.com/office/powerpoint/2010/main" val="1503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F459B92-A3CC-4DC3-BCF9-0A3CFC3D6530}" type="datetimeFigureOut">
              <a:rPr lang="en-US" smtClean="0"/>
              <a:t>6/16/2026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1795113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459B92-A3CC-4DC3-BCF9-0A3CFC3D6530}" type="datetimeFigureOut">
              <a:rPr lang="en-US" smtClean="0"/>
              <a:t>6/16/2026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772627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459B92-A3CC-4DC3-BCF9-0A3CFC3D6530}" type="datetimeFigureOut">
              <a:rPr lang="en-US" smtClean="0"/>
              <a:t>6/16/2026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3733268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F459B92-A3CC-4DC3-BCF9-0A3CFC3D6530}" type="datetimeFigureOut">
              <a:rPr lang="en-US" smtClean="0"/>
              <a:t>6/16/2026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4025591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F459B92-A3CC-4DC3-BCF9-0A3CFC3D6530}" type="datetimeFigureOut">
              <a:rPr lang="en-US" smtClean="0"/>
              <a:t>6/16/2026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2099184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F459B92-A3CC-4DC3-BCF9-0A3CFC3D6530}" type="datetimeFigureOut">
              <a:rPr lang="en-US" smtClean="0"/>
              <a:t>6/16/2026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2073707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459B92-A3CC-4DC3-BCF9-0A3CFC3D6530}" type="datetimeFigureOut">
              <a:rPr lang="en-US" smtClean="0"/>
              <a:t>6/16/2026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3240664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459B92-A3CC-4DC3-BCF9-0A3CFC3D6530}" type="datetimeFigureOut">
              <a:rPr lang="en-US" smtClean="0"/>
              <a:t>6/16/2026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2884145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459B92-A3CC-4DC3-BCF9-0A3CFC3D6530}" type="datetimeFigureOut">
              <a:rPr lang="en-US" smtClean="0"/>
              <a:t>6/16/2026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14875474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459B92-A3CC-4DC3-BCF9-0A3CFC3D6530}" type="datetimeFigureOut">
              <a:rPr lang="en-US" smtClean="0"/>
              <a:t>6/16/2026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2784374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459B92-A3CC-4DC3-BCF9-0A3CFC3D6530}" type="datetimeFigureOut">
              <a:rPr lang="en-US" smtClean="0"/>
              <a:t>6/16/2026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C23EC2-0011-4557-8235-8A356D8EA95A}" type="slidenum">
              <a:rPr lang="en-US" smtClean="0"/>
              <a:t>‹#›</a:t>
            </a:fld>
            <a:endParaRPr lang="en-US" dirty="0"/>
          </a:p>
        </p:txBody>
      </p:sp>
    </p:spTree>
    <p:extLst>
      <p:ext uri="{BB962C8B-B14F-4D97-AF65-F5344CB8AC3E}">
        <p14:creationId xmlns:p14="http://schemas.microsoft.com/office/powerpoint/2010/main" val="3117391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459B92-A3CC-4DC3-BCF9-0A3CFC3D6530}" type="datetimeFigureOut">
              <a:rPr lang="en-US" smtClean="0"/>
              <a:t>6/16/2026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23EC2-0011-4557-8235-8A356D8EA95A}" type="slidenum">
              <a:rPr lang="en-US" smtClean="0"/>
              <a:t>‹#›</a:t>
            </a:fld>
            <a:endParaRPr lang="en-US" dirty="0"/>
          </a:p>
        </p:txBody>
      </p:sp>
    </p:spTree>
    <p:extLst>
      <p:ext uri="{BB962C8B-B14F-4D97-AF65-F5344CB8AC3E}">
        <p14:creationId xmlns:p14="http://schemas.microsoft.com/office/powerpoint/2010/main" val="1945682931"/>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1715393"/>
            <a:ext cx="9144000" cy="2387600"/>
          </a:xfrm>
        </p:spPr>
        <p:txBody>
          <a:bodyPr/>
          <a:lstStyle/>
          <a:p>
            <a:r>
              <a:rPr lang="en-US" dirty="0"/>
              <a:t>Safety of Dams and TRRP Flows</a:t>
            </a:r>
          </a:p>
        </p:txBody>
      </p:sp>
      <p:sp>
        <p:nvSpPr>
          <p:cNvPr id="3" name="Subtitle 2"/>
          <p:cNvSpPr>
            <a:spLocks noGrp="1"/>
          </p:cNvSpPr>
          <p:nvPr>
            <p:ph type="subTitle" idx="1"/>
          </p:nvPr>
        </p:nvSpPr>
        <p:spPr>
          <a:xfrm>
            <a:off x="3048000" y="4195068"/>
            <a:ext cx="9144000" cy="1655762"/>
          </a:xfrm>
        </p:spPr>
        <p:txBody>
          <a:bodyPr/>
          <a:lstStyle/>
          <a:p>
            <a:r>
              <a:rPr lang="en-US" dirty="0"/>
              <a:t>Trinity Management Council 2026-06-17</a:t>
            </a:r>
          </a:p>
          <a:p>
            <a:r>
              <a:rPr lang="en-US" dirty="0"/>
              <a:t>Patrick Flynn – Flow WG Coordinator</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693" y="271305"/>
            <a:ext cx="3166759" cy="3166759"/>
          </a:xfrm>
          <a:prstGeom prst="rect">
            <a:avLst/>
          </a:prstGeom>
        </p:spPr>
      </p:pic>
    </p:spTree>
    <p:extLst>
      <p:ext uri="{BB962C8B-B14F-4D97-AF65-F5344CB8AC3E}">
        <p14:creationId xmlns:p14="http://schemas.microsoft.com/office/powerpoint/2010/main" val="834319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03" y="421461"/>
            <a:ext cx="4979158" cy="1325563"/>
          </a:xfrm>
        </p:spPr>
        <p:txBody>
          <a:bodyPr/>
          <a:lstStyle/>
          <a:p>
            <a:r>
              <a:rPr lang="en-US" dirty="0"/>
              <a:t>Table of Contents</a:t>
            </a:r>
          </a:p>
        </p:txBody>
      </p:sp>
      <p:sp>
        <p:nvSpPr>
          <p:cNvPr id="3" name="Content Placeholder 2"/>
          <p:cNvSpPr>
            <a:spLocks noGrp="1"/>
          </p:cNvSpPr>
          <p:nvPr>
            <p:ph idx="1"/>
          </p:nvPr>
        </p:nvSpPr>
        <p:spPr>
          <a:xfrm>
            <a:off x="1187602" y="1747024"/>
            <a:ext cx="7465743" cy="4611513"/>
          </a:xfrm>
        </p:spPr>
        <p:txBody>
          <a:bodyPr>
            <a:normAutofit/>
          </a:bodyPr>
          <a:lstStyle/>
          <a:p>
            <a:r>
              <a:rPr lang="en-US" dirty="0"/>
              <a:t>Safety of Dams overview/history</a:t>
            </a:r>
          </a:p>
          <a:p>
            <a:r>
              <a:rPr lang="en-US" dirty="0"/>
              <a:t>Recent Safety of Dams releases</a:t>
            </a:r>
          </a:p>
          <a:p>
            <a:r>
              <a:rPr lang="en-US" dirty="0"/>
              <a:t>Impacts to fishery</a:t>
            </a:r>
          </a:p>
          <a:p>
            <a:r>
              <a:rPr lang="en-US" dirty="0"/>
              <a:t>Operational Realities of SODs</a:t>
            </a:r>
          </a:p>
          <a:p>
            <a:r>
              <a:rPr lang="en-US" dirty="0"/>
              <a:t>What is already being done</a:t>
            </a:r>
          </a:p>
          <a:p>
            <a:r>
              <a:rPr lang="en-US" dirty="0"/>
              <a:t>Potential TMC/TRRP actions</a:t>
            </a:r>
          </a:p>
          <a:p>
            <a:endParaRPr lang="en-US"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7072" y="267629"/>
            <a:ext cx="2817299" cy="2817299"/>
          </a:xfrm>
          <a:prstGeom prst="rect">
            <a:avLst/>
          </a:prstGeom>
        </p:spPr>
      </p:pic>
    </p:spTree>
    <p:extLst>
      <p:ext uri="{BB962C8B-B14F-4D97-AF65-F5344CB8AC3E}">
        <p14:creationId xmlns:p14="http://schemas.microsoft.com/office/powerpoint/2010/main" val="2193569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500" y="267629"/>
            <a:ext cx="7868371" cy="1325563"/>
          </a:xfrm>
        </p:spPr>
        <p:txBody>
          <a:bodyPr/>
          <a:lstStyle/>
          <a:p>
            <a:pPr algn="ctr"/>
            <a:r>
              <a:rPr lang="en-US" dirty="0"/>
              <a:t>Safety of Dams Overview/History</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7072" y="267629"/>
            <a:ext cx="2817299" cy="2817299"/>
          </a:xfrm>
          <a:prstGeom prst="rect">
            <a:avLst/>
          </a:prstGeom>
        </p:spPr>
      </p:pic>
      <p:sp>
        <p:nvSpPr>
          <p:cNvPr id="8" name="Content Placeholder 2"/>
          <p:cNvSpPr>
            <a:spLocks noGrp="1"/>
          </p:cNvSpPr>
          <p:nvPr>
            <p:ph idx="1"/>
          </p:nvPr>
        </p:nvSpPr>
        <p:spPr>
          <a:xfrm>
            <a:off x="847128" y="1593192"/>
            <a:ext cx="7465743" cy="4611513"/>
          </a:xfrm>
        </p:spPr>
        <p:txBody>
          <a:bodyPr>
            <a:normAutofit fontScale="92500" lnSpcReduction="10000"/>
          </a:bodyPr>
          <a:lstStyle/>
          <a:p>
            <a:r>
              <a:rPr lang="en-US" dirty="0"/>
              <a:t>SOD releases</a:t>
            </a:r>
          </a:p>
          <a:p>
            <a:pPr lvl="1"/>
            <a:r>
              <a:rPr lang="en-US" dirty="0"/>
              <a:t>Implemented when Trinity Lake levels could become unsafe due to lake levels and inflow</a:t>
            </a:r>
          </a:p>
          <a:p>
            <a:pPr lvl="1"/>
            <a:r>
              <a:rPr lang="en-US" dirty="0"/>
              <a:t>Not counted as restoration flow volume</a:t>
            </a:r>
          </a:p>
          <a:p>
            <a:pPr lvl="1"/>
            <a:r>
              <a:rPr lang="en-US" dirty="0"/>
              <a:t>Focus is safety of the dam infrastructure</a:t>
            </a:r>
          </a:p>
          <a:p>
            <a:pPr lvl="1"/>
            <a:endParaRPr lang="en-US" dirty="0"/>
          </a:p>
          <a:p>
            <a:r>
              <a:rPr lang="en-US" dirty="0"/>
              <a:t>SOD releases have happened in five water years since 2001</a:t>
            </a:r>
          </a:p>
          <a:p>
            <a:pPr lvl="1"/>
            <a:r>
              <a:rPr lang="en-US" dirty="0"/>
              <a:t>2004, 84kaf, Wet</a:t>
            </a:r>
          </a:p>
          <a:p>
            <a:pPr lvl="1"/>
            <a:r>
              <a:rPr lang="en-US" dirty="0"/>
              <a:t>2006, 408kaf, Ex. Wet</a:t>
            </a:r>
          </a:p>
          <a:p>
            <a:pPr lvl="1"/>
            <a:r>
              <a:rPr lang="en-US" dirty="0"/>
              <a:t>2017, 36kaf, Ex. Wet</a:t>
            </a:r>
          </a:p>
          <a:p>
            <a:pPr lvl="1"/>
            <a:r>
              <a:rPr lang="en-US" dirty="0"/>
              <a:t>2025, approx. 66kaf, Wet</a:t>
            </a:r>
          </a:p>
          <a:p>
            <a:pPr lvl="1"/>
            <a:r>
              <a:rPr lang="en-US" dirty="0"/>
              <a:t>2026, 80kaf, Normal</a:t>
            </a:r>
          </a:p>
        </p:txBody>
      </p:sp>
    </p:spTree>
    <p:extLst>
      <p:ext uri="{BB962C8B-B14F-4D97-AF65-F5344CB8AC3E}">
        <p14:creationId xmlns:p14="http://schemas.microsoft.com/office/powerpoint/2010/main" val="3032164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500" y="267629"/>
            <a:ext cx="5633361" cy="1325563"/>
          </a:xfrm>
        </p:spPr>
        <p:txBody>
          <a:bodyPr/>
          <a:lstStyle/>
          <a:p>
            <a:pPr algn="ctr"/>
            <a:r>
              <a:rPr lang="en-US" dirty="0"/>
              <a:t>Recent SOD Releases</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10527" y="267630"/>
            <a:ext cx="2013844" cy="2013844"/>
          </a:xfrm>
          <a:prstGeom prst="rect">
            <a:avLst/>
          </a:prstGeom>
        </p:spPr>
      </p:pic>
      <p:sp>
        <p:nvSpPr>
          <p:cNvPr id="8" name="Content Placeholder 2"/>
          <p:cNvSpPr>
            <a:spLocks noGrp="1"/>
          </p:cNvSpPr>
          <p:nvPr>
            <p:ph idx="1"/>
          </p:nvPr>
        </p:nvSpPr>
        <p:spPr>
          <a:xfrm>
            <a:off x="847128" y="1593192"/>
            <a:ext cx="7465743" cy="4611513"/>
          </a:xfrm>
        </p:spPr>
        <p:txBody>
          <a:bodyPr>
            <a:normAutofit/>
          </a:bodyPr>
          <a:lstStyle/>
          <a:p>
            <a:r>
              <a:rPr lang="en-US" dirty="0"/>
              <a:t>SODs releases happened in WY25 and WY26</a:t>
            </a:r>
          </a:p>
          <a:p>
            <a:r>
              <a:rPr lang="en-US" dirty="0"/>
              <a:t>First SOD releases since the Winter Flow project began</a:t>
            </a:r>
          </a:p>
          <a:p>
            <a:pPr lvl="1"/>
            <a:r>
              <a:rPr lang="en-US" dirty="0"/>
              <a:t>These releases now impact restoration flows</a:t>
            </a:r>
          </a:p>
          <a:p>
            <a:endParaRPr lang="en-US" dirty="0"/>
          </a:p>
        </p:txBody>
      </p:sp>
      <p:graphicFrame>
        <p:nvGraphicFramePr>
          <p:cNvPr id="9" name="Chart 8">
            <a:extLst>
              <a:ext uri="{FF2B5EF4-FFF2-40B4-BE49-F238E27FC236}">
                <a16:creationId xmlns:a16="http://schemas.microsoft.com/office/drawing/2014/main" id="{44E316D8-97AE-4D04-86E3-4DEE70AED45B}"/>
              </a:ext>
            </a:extLst>
          </p:cNvPr>
          <p:cNvGraphicFramePr>
            <a:graphicFrameLocks/>
          </p:cNvGraphicFramePr>
          <p:nvPr>
            <p:extLst>
              <p:ext uri="{D42A27DB-BD31-4B8C-83A1-F6EECF244321}">
                <p14:modId xmlns:p14="http://schemas.microsoft.com/office/powerpoint/2010/main" val="3841502170"/>
              </p:ext>
            </p:extLst>
          </p:nvPr>
        </p:nvGraphicFramePr>
        <p:xfrm>
          <a:off x="267628" y="653295"/>
          <a:ext cx="9718343" cy="572939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42945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descr="M:\TRRP\Workgroup Coordination\Flow 2024 &amp; 2025\Meetings\2025-02-06 SODs and Spring Planning\Materials\60k with SOD WY2025.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11894"/>
            <a:ext cx="12192000" cy="4508174"/>
          </a:xfrm>
          <a:prstGeom prst="rect">
            <a:avLst/>
          </a:prstGeom>
          <a:noFill/>
          <a:ln>
            <a:noFill/>
          </a:ln>
        </p:spPr>
      </p:pic>
      <p:cxnSp>
        <p:nvCxnSpPr>
          <p:cNvPr id="6" name="Straight Arrow Connector 5"/>
          <p:cNvCxnSpPr/>
          <p:nvPr/>
        </p:nvCxnSpPr>
        <p:spPr>
          <a:xfrm flipV="1">
            <a:off x="406400" y="5054600"/>
            <a:ext cx="939800" cy="939800"/>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5" name="Title 1">
            <a:extLst>
              <a:ext uri="{FF2B5EF4-FFF2-40B4-BE49-F238E27FC236}">
                <a16:creationId xmlns:a16="http://schemas.microsoft.com/office/drawing/2014/main" id="{04306EE4-E7CF-452A-9BB9-9EE9338FDFC5}"/>
              </a:ext>
            </a:extLst>
          </p:cNvPr>
          <p:cNvSpPr>
            <a:spLocks noGrp="1"/>
          </p:cNvSpPr>
          <p:nvPr>
            <p:ph type="title"/>
          </p:nvPr>
        </p:nvSpPr>
        <p:spPr>
          <a:xfrm>
            <a:off x="406400" y="18255"/>
            <a:ext cx="5633361" cy="1325563"/>
          </a:xfrm>
        </p:spPr>
        <p:txBody>
          <a:bodyPr/>
          <a:lstStyle/>
          <a:p>
            <a:pPr algn="ctr"/>
            <a:r>
              <a:rPr lang="en-US" dirty="0"/>
              <a:t>Recent SOD Releases</a:t>
            </a:r>
          </a:p>
        </p:txBody>
      </p:sp>
    </p:spTree>
    <p:extLst>
      <p:ext uri="{BB962C8B-B14F-4D97-AF65-F5344CB8AC3E}">
        <p14:creationId xmlns:p14="http://schemas.microsoft.com/office/powerpoint/2010/main" val="3847850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500" y="267629"/>
            <a:ext cx="5633361" cy="1325563"/>
          </a:xfrm>
        </p:spPr>
        <p:txBody>
          <a:bodyPr/>
          <a:lstStyle/>
          <a:p>
            <a:pPr algn="ctr"/>
            <a:r>
              <a:rPr lang="en-US" dirty="0"/>
              <a:t>SOD Impacts to Fishery</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7072" y="267629"/>
            <a:ext cx="2817299" cy="2817299"/>
          </a:xfrm>
          <a:prstGeom prst="rect">
            <a:avLst/>
          </a:prstGeom>
        </p:spPr>
      </p:pic>
      <p:sp>
        <p:nvSpPr>
          <p:cNvPr id="8" name="Content Placeholder 2"/>
          <p:cNvSpPr>
            <a:spLocks noGrp="1"/>
          </p:cNvSpPr>
          <p:nvPr>
            <p:ph idx="1"/>
          </p:nvPr>
        </p:nvSpPr>
        <p:spPr>
          <a:xfrm>
            <a:off x="847128" y="1593192"/>
            <a:ext cx="7465743" cy="4611513"/>
          </a:xfrm>
        </p:spPr>
        <p:txBody>
          <a:bodyPr>
            <a:normAutofit/>
          </a:bodyPr>
          <a:lstStyle/>
          <a:p>
            <a:pPr algn="l">
              <a:buFont typeface="Arial" panose="020B0604020202020204" pitchFamily="34" charset="0"/>
              <a:buChar char="•"/>
            </a:pPr>
            <a:r>
              <a:rPr lang="en-US" sz="2400" b="0" i="0" dirty="0">
                <a:solidFill>
                  <a:srgbClr val="000000"/>
                </a:solidFill>
                <a:effectLst/>
              </a:rPr>
              <a:t>SOD flows can encourage spawning in areas that may become dewatered when the SOD flows are cut</a:t>
            </a:r>
          </a:p>
          <a:p>
            <a:pPr algn="l">
              <a:buFont typeface="Arial" panose="020B0604020202020204" pitchFamily="34" charset="0"/>
              <a:buChar char="•"/>
            </a:pPr>
            <a:r>
              <a:rPr lang="en-US" sz="2400" b="0" i="0" dirty="0">
                <a:solidFill>
                  <a:srgbClr val="000000"/>
                </a:solidFill>
                <a:effectLst/>
              </a:rPr>
              <a:t>Encourages primary production in areas that will not persist (i.e. higher elevation on the floodplains) if the flows are returned to baseflow</a:t>
            </a:r>
          </a:p>
          <a:p>
            <a:pPr algn="l">
              <a:buFont typeface="Arial" panose="020B0604020202020204" pitchFamily="34" charset="0"/>
              <a:buChar char="•"/>
            </a:pPr>
            <a:r>
              <a:rPr lang="en-US" sz="2400" b="0" i="0" dirty="0">
                <a:solidFill>
                  <a:srgbClr val="000000"/>
                </a:solidFill>
                <a:effectLst/>
              </a:rPr>
              <a:t>Push fish on to higher elevation floodplains and depending on the recession timing, can potentially strand fish.</a:t>
            </a:r>
          </a:p>
          <a:p>
            <a:r>
              <a:rPr lang="en-US" dirty="0"/>
              <a:t>SOD flows impact the 3-year WFV study</a:t>
            </a:r>
          </a:p>
          <a:p>
            <a:endParaRPr lang="en-US" dirty="0"/>
          </a:p>
        </p:txBody>
      </p:sp>
    </p:spTree>
    <p:extLst>
      <p:ext uri="{BB962C8B-B14F-4D97-AF65-F5344CB8AC3E}">
        <p14:creationId xmlns:p14="http://schemas.microsoft.com/office/powerpoint/2010/main" val="2829343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500" y="267629"/>
            <a:ext cx="5633361" cy="1325563"/>
          </a:xfrm>
        </p:spPr>
        <p:txBody>
          <a:bodyPr/>
          <a:lstStyle/>
          <a:p>
            <a:pPr algn="ctr"/>
            <a:r>
              <a:rPr lang="en-US" dirty="0"/>
              <a:t>Operational Realities</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7072" y="267629"/>
            <a:ext cx="2817299" cy="2817299"/>
          </a:xfrm>
          <a:prstGeom prst="rect">
            <a:avLst/>
          </a:prstGeom>
        </p:spPr>
      </p:pic>
      <p:sp>
        <p:nvSpPr>
          <p:cNvPr id="8" name="Content Placeholder 2"/>
          <p:cNvSpPr>
            <a:spLocks noGrp="1"/>
          </p:cNvSpPr>
          <p:nvPr>
            <p:ph idx="1"/>
          </p:nvPr>
        </p:nvSpPr>
        <p:spPr>
          <a:xfrm>
            <a:off x="847128" y="1593192"/>
            <a:ext cx="7465743" cy="1675109"/>
          </a:xfrm>
        </p:spPr>
        <p:txBody>
          <a:bodyPr>
            <a:normAutofit/>
          </a:bodyPr>
          <a:lstStyle/>
          <a:p>
            <a:r>
              <a:rPr lang="en-US" dirty="0"/>
              <a:t>SOD releases are unavoidable and driven by storage encroachment, not TMC decisions</a:t>
            </a:r>
          </a:p>
        </p:txBody>
      </p:sp>
      <p:sp>
        <p:nvSpPr>
          <p:cNvPr id="5" name="Title 1">
            <a:extLst>
              <a:ext uri="{FF2B5EF4-FFF2-40B4-BE49-F238E27FC236}">
                <a16:creationId xmlns:a16="http://schemas.microsoft.com/office/drawing/2014/main" id="{75991312-8E33-4723-AE22-993B3E4EF0FF}"/>
              </a:ext>
            </a:extLst>
          </p:cNvPr>
          <p:cNvSpPr txBox="1">
            <a:spLocks/>
          </p:cNvSpPr>
          <p:nvPr/>
        </p:nvSpPr>
        <p:spPr>
          <a:xfrm>
            <a:off x="444500" y="2430746"/>
            <a:ext cx="563336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Management Actions</a:t>
            </a:r>
          </a:p>
        </p:txBody>
      </p:sp>
      <p:sp>
        <p:nvSpPr>
          <p:cNvPr id="6" name="Content Placeholder 2">
            <a:extLst>
              <a:ext uri="{FF2B5EF4-FFF2-40B4-BE49-F238E27FC236}">
                <a16:creationId xmlns:a16="http://schemas.microsoft.com/office/drawing/2014/main" id="{FC33E941-8ABF-46CA-A880-DDC7ADE9FD22}"/>
              </a:ext>
            </a:extLst>
          </p:cNvPr>
          <p:cNvSpPr txBox="1">
            <a:spLocks/>
          </p:cNvSpPr>
          <p:nvPr/>
        </p:nvSpPr>
        <p:spPr>
          <a:xfrm>
            <a:off x="847128" y="3756310"/>
            <a:ext cx="7465743" cy="196272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SOD flow effects are being fully evaluated in the ongoing long term operation EIS reconsultation</a:t>
            </a:r>
          </a:p>
          <a:p>
            <a:r>
              <a:rPr lang="en-US" dirty="0"/>
              <a:t>Analysis includes 40 years of modeled hydrographs, some containing SOD like events</a:t>
            </a:r>
          </a:p>
        </p:txBody>
      </p:sp>
      <p:sp>
        <p:nvSpPr>
          <p:cNvPr id="3" name="TextBox 2">
            <a:extLst>
              <a:ext uri="{FF2B5EF4-FFF2-40B4-BE49-F238E27FC236}">
                <a16:creationId xmlns:a16="http://schemas.microsoft.com/office/drawing/2014/main" id="{DFE78C9D-3EC0-4861-94B7-CCB012ADA3A4}"/>
              </a:ext>
            </a:extLst>
          </p:cNvPr>
          <p:cNvSpPr txBox="1"/>
          <p:nvPr/>
        </p:nvSpPr>
        <p:spPr>
          <a:xfrm>
            <a:off x="541146" y="5883877"/>
            <a:ext cx="10376236" cy="923330"/>
          </a:xfrm>
          <a:prstGeom prst="rect">
            <a:avLst/>
          </a:prstGeom>
          <a:noFill/>
        </p:spPr>
        <p:txBody>
          <a:bodyPr wrap="square" rtlCol="0">
            <a:spAutoFit/>
          </a:bodyPr>
          <a:lstStyle/>
          <a:p>
            <a:r>
              <a:rPr lang="en-US" dirty="0"/>
              <a:t>ROD flows have always been accounted for “underneath” SOD releases, even when those releases have been 300 cfs (pre-WFV).</a:t>
            </a:r>
          </a:p>
          <a:p>
            <a:endParaRPr lang="en-US" dirty="0"/>
          </a:p>
        </p:txBody>
      </p:sp>
    </p:spTree>
    <p:extLst>
      <p:ext uri="{BB962C8B-B14F-4D97-AF65-F5344CB8AC3E}">
        <p14:creationId xmlns:p14="http://schemas.microsoft.com/office/powerpoint/2010/main" val="2218453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500" y="267629"/>
            <a:ext cx="7015555" cy="1325563"/>
          </a:xfrm>
        </p:spPr>
        <p:txBody>
          <a:bodyPr/>
          <a:lstStyle/>
          <a:p>
            <a:pPr algn="ctr"/>
            <a:r>
              <a:rPr lang="en-US" dirty="0"/>
              <a:t>Potential TMC/TRRP Actions</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7072" y="267629"/>
            <a:ext cx="2817299" cy="2817299"/>
          </a:xfrm>
          <a:prstGeom prst="rect">
            <a:avLst/>
          </a:prstGeom>
        </p:spPr>
      </p:pic>
      <p:sp>
        <p:nvSpPr>
          <p:cNvPr id="8" name="Content Placeholder 2"/>
          <p:cNvSpPr>
            <a:spLocks noGrp="1"/>
          </p:cNvSpPr>
          <p:nvPr>
            <p:ph idx="1"/>
          </p:nvPr>
        </p:nvSpPr>
        <p:spPr>
          <a:xfrm>
            <a:off x="847128" y="1593192"/>
            <a:ext cx="7465743" cy="1675109"/>
          </a:xfrm>
        </p:spPr>
        <p:txBody>
          <a:bodyPr>
            <a:normAutofit/>
          </a:bodyPr>
          <a:lstStyle/>
          <a:p>
            <a:r>
              <a:rPr lang="en-US" dirty="0"/>
              <a:t>Continue to encourage coordination between CVO and TRRP</a:t>
            </a:r>
          </a:p>
          <a:p>
            <a:r>
              <a:rPr lang="en-US" dirty="0"/>
              <a:t>Others…discussion?</a:t>
            </a:r>
          </a:p>
        </p:txBody>
      </p:sp>
    </p:spTree>
    <p:extLst>
      <p:ext uri="{BB962C8B-B14F-4D97-AF65-F5344CB8AC3E}">
        <p14:creationId xmlns:p14="http://schemas.microsoft.com/office/powerpoint/2010/main" val="260334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47700" y="768124"/>
            <a:ext cx="10375899" cy="1325563"/>
          </a:xfrm>
        </p:spPr>
        <p:txBody>
          <a:bodyPr>
            <a:normAutofit/>
          </a:bodyPr>
          <a:lstStyle/>
          <a:p>
            <a:r>
              <a:rPr lang="en-US" sz="4000" dirty="0"/>
              <a:t>Flow Workgroup WY2026 Spring Flow Recommendation:</a:t>
            </a:r>
          </a:p>
        </p:txBody>
      </p:sp>
      <p:sp>
        <p:nvSpPr>
          <p:cNvPr id="4" name="TextBox 3"/>
          <p:cNvSpPr txBox="1"/>
          <p:nvPr/>
        </p:nvSpPr>
        <p:spPr>
          <a:xfrm>
            <a:off x="534685" y="2461591"/>
            <a:ext cx="9905999" cy="2246769"/>
          </a:xfrm>
          <a:prstGeom prst="rect">
            <a:avLst/>
          </a:prstGeom>
          <a:noFill/>
        </p:spPr>
        <p:txBody>
          <a:bodyPr wrap="square" rtlCol="0">
            <a:spAutoFit/>
          </a:bodyPr>
          <a:lstStyle/>
          <a:p>
            <a:r>
              <a:rPr lang="en-US" sz="2800" u="sng" dirty="0"/>
              <a:t>Based on DSS results, workgroup recommends Set A for implementation in WY2026.</a:t>
            </a:r>
          </a:p>
          <a:p>
            <a:endParaRPr lang="en-US" sz="2800" u="sng" dirty="0"/>
          </a:p>
          <a:p>
            <a:r>
              <a:rPr lang="en-US" sz="2800" dirty="0"/>
              <a:t>One hydrograph would be implemented for each scenario that could occur depending the April B120 forecast (shown previously).</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40957" y="0"/>
            <a:ext cx="2461591" cy="2461591"/>
          </a:xfrm>
          <a:prstGeom prst="rect">
            <a:avLst/>
          </a:prstGeom>
        </p:spPr>
      </p:pic>
    </p:spTree>
    <p:extLst>
      <p:ext uri="{BB962C8B-B14F-4D97-AF65-F5344CB8AC3E}">
        <p14:creationId xmlns:p14="http://schemas.microsoft.com/office/powerpoint/2010/main" val="34280953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199" y="369687"/>
            <a:ext cx="10515600" cy="1325563"/>
          </a:xfrm>
        </p:spPr>
        <p:txBody>
          <a:bodyPr/>
          <a:lstStyle/>
          <a:p>
            <a:r>
              <a:rPr lang="en-US" dirty="0"/>
              <a:t>Recap and Questions</a:t>
            </a:r>
          </a:p>
        </p:txBody>
      </p:sp>
      <p:pic>
        <p:nvPicPr>
          <p:cNvPr id="7170" name="Picture 2" descr="TRRP: WHO WE A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1438" y="2088997"/>
            <a:ext cx="4656082" cy="292402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85199" y="5629954"/>
            <a:ext cx="4439049" cy="646331"/>
          </a:xfrm>
          <a:prstGeom prst="rect">
            <a:avLst/>
          </a:prstGeom>
          <a:noFill/>
        </p:spPr>
        <p:txBody>
          <a:bodyPr wrap="square" rtlCol="0">
            <a:spAutoFit/>
          </a:bodyPr>
          <a:lstStyle/>
          <a:p>
            <a:r>
              <a:rPr lang="en-US" sz="3600" dirty="0"/>
              <a:t>Questions/Discussion?</a:t>
            </a:r>
          </a:p>
        </p:txBody>
      </p:sp>
      <p:sp>
        <p:nvSpPr>
          <p:cNvPr id="8" name="Content Placeholder 2">
            <a:extLst>
              <a:ext uri="{FF2B5EF4-FFF2-40B4-BE49-F238E27FC236}">
                <a16:creationId xmlns:a16="http://schemas.microsoft.com/office/drawing/2014/main" id="{4332647E-E660-4DE2-B11E-1B3510E5C9DA}"/>
              </a:ext>
            </a:extLst>
          </p:cNvPr>
          <p:cNvSpPr txBox="1">
            <a:spLocks/>
          </p:cNvSpPr>
          <p:nvPr/>
        </p:nvSpPr>
        <p:spPr>
          <a:xfrm>
            <a:off x="704480" y="1563260"/>
            <a:ext cx="7465743" cy="461151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Safety of Dams overview/history</a:t>
            </a:r>
          </a:p>
          <a:p>
            <a:r>
              <a:rPr lang="en-US" dirty="0"/>
              <a:t>Recent Safety of Dams releases</a:t>
            </a:r>
          </a:p>
          <a:p>
            <a:r>
              <a:rPr lang="en-US" dirty="0"/>
              <a:t>Impacts to fishery</a:t>
            </a:r>
          </a:p>
          <a:p>
            <a:r>
              <a:rPr lang="en-US" dirty="0"/>
              <a:t>Operational Realities of SODs</a:t>
            </a:r>
          </a:p>
          <a:p>
            <a:r>
              <a:rPr lang="en-US" dirty="0"/>
              <a:t>What is already being done</a:t>
            </a:r>
          </a:p>
          <a:p>
            <a:r>
              <a:rPr lang="en-US" dirty="0"/>
              <a:t>Potential TMC/TRRP actions</a:t>
            </a:r>
          </a:p>
        </p:txBody>
      </p:sp>
    </p:spTree>
    <p:extLst>
      <p:ext uri="{BB962C8B-B14F-4D97-AF65-F5344CB8AC3E}">
        <p14:creationId xmlns:p14="http://schemas.microsoft.com/office/powerpoint/2010/main" val="37571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5805</TotalTime>
  <Words>571</Words>
  <Application>Microsoft Office PowerPoint</Application>
  <PresentationFormat>Widescreen</PresentationFormat>
  <Paragraphs>83</Paragraphs>
  <Slides>10</Slides>
  <Notes>10</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Garamond</vt:lpstr>
      <vt:lpstr>Office Theme</vt:lpstr>
      <vt:lpstr>Safety of Dams and TRRP Flows</vt:lpstr>
      <vt:lpstr>Table of Contents</vt:lpstr>
      <vt:lpstr>Safety of Dams Overview/History</vt:lpstr>
      <vt:lpstr>Recent SOD Releases</vt:lpstr>
      <vt:lpstr>Recent SOD Releases</vt:lpstr>
      <vt:lpstr>SOD Impacts to Fishery</vt:lpstr>
      <vt:lpstr>Operational Realities</vt:lpstr>
      <vt:lpstr>Potential TMC/TRRP Actions</vt:lpstr>
      <vt:lpstr>Flow Workgroup WY2026 Spring Flow Recommendation:</vt:lpstr>
      <vt:lpstr>Recap and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WY2025 Flow Strategy Recommendation</dc:title>
  <dc:creator>Patrick Flynn</dc:creator>
  <cp:lastModifiedBy>Patrick Flynn</cp:lastModifiedBy>
  <cp:revision>94</cp:revision>
  <dcterms:created xsi:type="dcterms:W3CDTF">2024-09-11T15:28:20Z</dcterms:created>
  <dcterms:modified xsi:type="dcterms:W3CDTF">2026-06-16T16:04:22Z</dcterms:modified>
</cp:coreProperties>
</file>