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58" r:id="rId10"/>
    <p:sldId id="259" r:id="rId11"/>
    <p:sldId id="260" r:id="rId12"/>
    <p:sldId id="261" r:id="rId13"/>
    <p:sldId id="263" r:id="rId14"/>
    <p:sldId id="271" r:id="rId15"/>
    <p:sldId id="26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78" autoAdjust="0"/>
  </p:normalViewPr>
  <p:slideViewPr>
    <p:cSldViewPr snapToGrid="0">
      <p:cViewPr>
        <p:scale>
          <a:sx n="70" d="100"/>
          <a:sy n="70" d="100"/>
        </p:scale>
        <p:origin x="2118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F09553-B122-43A0-904D-A99B90C6F072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449DC1-98DA-481A-8BCB-29A54BDE1F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81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449DC1-98DA-481A-8BCB-29A54BDE1F1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670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979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949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315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25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58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767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909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023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973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593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78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6E90-3CFA-4C5D-B2C4-34A0E45E6DE7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96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nrfc.noaa.gov/ensembleProduct.php?id=CEGC1&amp;prodID=9" TargetMode="External"/><Relationship Id="rId2" Type="http://schemas.openxmlformats.org/officeDocument/2006/relationships/hyperlink" Target="https://www.cnrfc.noaa.gov/graphicalRVF.php?id=TRNC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dec.water.ca.gov/resapp/RescondMain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Flow WG </a:t>
            </a:r>
            <a:r>
              <a:rPr lang="en-US" dirty="0" smtClean="0"/>
              <a:t>2025-02-19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3200" dirty="0" smtClean="0"/>
              <a:t>Spring Flow </a:t>
            </a:r>
            <a:r>
              <a:rPr lang="en-US" sz="3200" dirty="0" smtClean="0"/>
              <a:t>Planning 2</a:t>
            </a:r>
          </a:p>
          <a:p>
            <a:r>
              <a:rPr lang="en-US" dirty="0" smtClean="0"/>
              <a:t>Review of Proposed Hydrographs</a:t>
            </a:r>
          </a:p>
          <a:p>
            <a:r>
              <a:rPr lang="en-US" dirty="0" smtClean="0"/>
              <a:t>Assignment of Modelers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96004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Introductions (if needed</a:t>
            </a:r>
            <a:r>
              <a:rPr lang="en-US" dirty="0" smtClean="0"/>
              <a:t>)</a:t>
            </a:r>
          </a:p>
          <a:p>
            <a:r>
              <a:rPr lang="en-US" dirty="0" smtClean="0"/>
              <a:t>Review last week’s meeting (02/13/25)</a:t>
            </a:r>
            <a:endParaRPr lang="en-US" dirty="0" smtClean="0"/>
          </a:p>
          <a:p>
            <a:r>
              <a:rPr lang="en-US" dirty="0" smtClean="0"/>
              <a:t>Review current hydrologic </a:t>
            </a:r>
            <a:r>
              <a:rPr lang="en-US" dirty="0" smtClean="0"/>
              <a:t>conditions</a:t>
            </a:r>
            <a:endParaRPr lang="en-US" dirty="0" smtClean="0"/>
          </a:p>
          <a:p>
            <a:r>
              <a:rPr lang="en-US" dirty="0" smtClean="0"/>
              <a:t>Presentatio</a:t>
            </a:r>
            <a:r>
              <a:rPr lang="en-US" dirty="0" smtClean="0"/>
              <a:t>n of proposed hydrographs/discussion</a:t>
            </a:r>
            <a:endParaRPr lang="en-US" dirty="0" smtClean="0"/>
          </a:p>
          <a:p>
            <a:r>
              <a:rPr lang="en-US" dirty="0" smtClean="0"/>
              <a:t>Identification of models to run and modelers to run them</a:t>
            </a:r>
          </a:p>
          <a:p>
            <a:r>
              <a:rPr lang="en-US" dirty="0" smtClean="0"/>
              <a:t>Adjourn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97945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5428"/>
            <a:ext cx="10515600" cy="1325563"/>
          </a:xfrm>
        </p:spPr>
        <p:txBody>
          <a:bodyPr/>
          <a:lstStyle/>
          <a:p>
            <a:r>
              <a:rPr lang="en-US" dirty="0" smtClean="0"/>
              <a:t>02/13/25 outcomes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1195493"/>
              </p:ext>
            </p:extLst>
          </p:nvPr>
        </p:nvGraphicFramePr>
        <p:xfrm>
          <a:off x="1393822" y="3828665"/>
          <a:ext cx="8602434" cy="1956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5061">
                  <a:extLst>
                    <a:ext uri="{9D8B030D-6E8A-4147-A177-3AD203B41FA5}">
                      <a16:colId xmlns:a16="http://schemas.microsoft.com/office/drawing/2014/main" val="3685843650"/>
                    </a:ext>
                  </a:extLst>
                </a:gridCol>
                <a:gridCol w="1414867">
                  <a:extLst>
                    <a:ext uri="{9D8B030D-6E8A-4147-A177-3AD203B41FA5}">
                      <a16:colId xmlns:a16="http://schemas.microsoft.com/office/drawing/2014/main" val="2512495942"/>
                    </a:ext>
                  </a:extLst>
                </a:gridCol>
                <a:gridCol w="1259858">
                  <a:extLst>
                    <a:ext uri="{9D8B030D-6E8A-4147-A177-3AD203B41FA5}">
                      <a16:colId xmlns:a16="http://schemas.microsoft.com/office/drawing/2014/main" val="993970531"/>
                    </a:ext>
                  </a:extLst>
                </a:gridCol>
                <a:gridCol w="1484126">
                  <a:extLst>
                    <a:ext uri="{9D8B030D-6E8A-4147-A177-3AD203B41FA5}">
                      <a16:colId xmlns:a16="http://schemas.microsoft.com/office/drawing/2014/main" val="3079766775"/>
                    </a:ext>
                  </a:extLst>
                </a:gridCol>
                <a:gridCol w="1187301">
                  <a:extLst>
                    <a:ext uri="{9D8B030D-6E8A-4147-A177-3AD203B41FA5}">
                      <a16:colId xmlns:a16="http://schemas.microsoft.com/office/drawing/2014/main" val="4211622050"/>
                    </a:ext>
                  </a:extLst>
                </a:gridCol>
                <a:gridCol w="2171221">
                  <a:extLst>
                    <a:ext uri="{9D8B030D-6E8A-4147-A177-3AD203B41FA5}">
                      <a16:colId xmlns:a16="http://schemas.microsoft.com/office/drawing/2014/main" val="20960676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Scenario</a:t>
                      </a:r>
                      <a:endParaRPr lang="en-US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Sync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Feb B120</a:t>
                      </a:r>
                      <a:endParaRPr lang="en-US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Mar B120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Apr B120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Total released from Dec 16-Apr 15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92976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60k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Norm-60k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Wet-60k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Wet</a:t>
                      </a:r>
                      <a:endParaRPr lang="en-US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180kaf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93754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2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60k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Norm-60k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Norm-0k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Wet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120kaf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667410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3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60k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Norm-60k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Wet-60k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Ex. Wet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180kaf</a:t>
                      </a:r>
                      <a:endParaRPr lang="en-US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1655653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838200" y="1128427"/>
            <a:ext cx="10427563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The group pivoted from the scenarios agreed upon 2/6 given that the February B120 was a normal year</a:t>
            </a:r>
            <a:r>
              <a:rPr lang="en-US" altLang="en-US" sz="20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altLang="en-US" sz="20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See </a:t>
            </a:r>
            <a:r>
              <a:rPr lang="en-US" altLang="en-US" sz="20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below for scenarios to be developed </a:t>
            </a:r>
            <a:r>
              <a:rPr lang="en-US" altLang="en-US" sz="20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+mn-lt"/>
              </a:rPr>
              <a:t>The group agreed to model two hydrographs per scenario: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altLang="en-US" sz="2000" dirty="0">
                <a:latin typeface="+mn-lt"/>
              </a:rPr>
              <a:t>One (1) with a focus on riparian objectives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US" altLang="en-US" sz="2000" dirty="0">
                <a:latin typeface="+mn-lt"/>
              </a:rPr>
              <a:t>One (1) with a focus on geomorphic/fish objectives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+mn-lt"/>
              </a:rPr>
              <a:t>Kyle DeJuilio and YTF committed to developing one or more hydrographs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+mn-lt"/>
              </a:rPr>
              <a:t>Justin Alvarez and HVTF committed to developing one or more hydrographs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2054" y="6090081"/>
            <a:ext cx="6719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Ideally we will end up with a maximum of 6 hydrographs to model.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18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491154" y="1764203"/>
            <a:ext cx="6986954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Hydrologic Conditions Update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927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6 to 10 Day Outlook - Temperature Probabilit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071" y="0"/>
            <a:ext cx="88750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954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 descr="6 to 10 Day Outlook - Precipitation Probabilit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7987"/>
            <a:ext cx="8864723" cy="685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637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https://www.cpc.ncep.noaa.gov/products/predictions/814day/814temp.new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443" y="16252"/>
            <a:ext cx="8854027" cy="6841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233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https://www.cpc.ncep.noaa.gov/products/predictions/814day/814prcp.new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363" y="0"/>
            <a:ext cx="8867274" cy="6851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059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ww.cpc.ncep.noaa.gov/products/predictions/long_range/lead01/off01_temp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215" y="0"/>
            <a:ext cx="88750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655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8" name="Picture 4" descr="https://www.cpc.ncep.noaa.gov/products/predictions/long_range/lead01/off01_prcp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195" y="-3175"/>
            <a:ext cx="8879167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243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CNRFC - Hydrology - River Guidance - Graphical RVF - TRNC1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CNRFC - Ensemble Products - CEGC1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Major Water Supply Reservoirs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512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89459"/>
            <a:ext cx="10515600" cy="1325563"/>
          </a:xfrm>
        </p:spPr>
        <p:txBody>
          <a:bodyPr/>
          <a:lstStyle/>
          <a:p>
            <a:pPr algn="ctr"/>
            <a:r>
              <a:rPr lang="en-US" dirty="0" smtClean="0"/>
              <a:t>Presentation of Proposed Hydrographs</a:t>
            </a:r>
            <a:br>
              <a:rPr lang="en-US" dirty="0" smtClean="0"/>
            </a:br>
            <a:r>
              <a:rPr lang="en-US" dirty="0" smtClean="0"/>
              <a:t>and discussion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01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3609" y="878801"/>
            <a:ext cx="10515600" cy="1325563"/>
          </a:xfrm>
        </p:spPr>
        <p:txBody>
          <a:bodyPr/>
          <a:lstStyle/>
          <a:p>
            <a:pPr algn="ctr"/>
            <a:r>
              <a:rPr lang="en-US" dirty="0" smtClean="0"/>
              <a:t>Identification of Models and Modelers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78423" y="2047164"/>
            <a:ext cx="8385052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RBM10 – </a:t>
            </a:r>
            <a:r>
              <a:rPr lang="en-US" sz="3200" dirty="0" smtClean="0"/>
              <a:t>Laskodi / Perry?</a:t>
            </a:r>
            <a:endParaRPr lang="en-US" sz="32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Temps – Lindke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S3 – Laskodi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FYFAM – Ashton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/>
              <a:t>TARGETS – Bair/Groves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 err="1"/>
              <a:t>Bedload</a:t>
            </a:r>
            <a:r>
              <a:rPr lang="en-US" sz="3200" dirty="0"/>
              <a:t> (if desired by Physical WG) – Buxton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 err="1"/>
              <a:t>Facies</a:t>
            </a:r>
            <a:r>
              <a:rPr lang="en-US" sz="3200" dirty="0"/>
              <a:t> mapping - Buxton 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6685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Reviewed 02/13 meeting outcomes</a:t>
            </a:r>
          </a:p>
          <a:p>
            <a:r>
              <a:rPr lang="en-US" dirty="0" smtClean="0"/>
              <a:t>Reviewed hydrologic conditions</a:t>
            </a:r>
          </a:p>
          <a:p>
            <a:r>
              <a:rPr lang="en-US" dirty="0" smtClean="0"/>
              <a:t>Presentations of proposed hydrographs</a:t>
            </a:r>
            <a:r>
              <a:rPr lang="en-US" dirty="0"/>
              <a:t> </a:t>
            </a:r>
            <a:r>
              <a:rPr lang="en-US" dirty="0" smtClean="0"/>
              <a:t>and discussion</a:t>
            </a:r>
          </a:p>
          <a:p>
            <a:r>
              <a:rPr lang="en-US" dirty="0" smtClean="0"/>
              <a:t>ID of models and modelers/discussion</a:t>
            </a:r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38200" y="428430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smtClean="0"/>
              <a:t>Anything else before we adjourn?	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90884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838200" y="3068666"/>
            <a:ext cx="10515600" cy="23713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Next meeting 3/3 9am-2pm</a:t>
            </a:r>
          </a:p>
          <a:p>
            <a:pPr lvl="1"/>
            <a:r>
              <a:rPr lang="en-US" dirty="0" smtClean="0"/>
              <a:t>DSS results will be reviewed and hydrographs will be selected for recommendation to IDT/TMC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1593423"/>
            <a:ext cx="10515600" cy="1325563"/>
          </a:xfrm>
        </p:spPr>
        <p:txBody>
          <a:bodyPr/>
          <a:lstStyle/>
          <a:p>
            <a:r>
              <a:rPr lang="en-US" dirty="0" smtClean="0"/>
              <a:t>Thanks!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47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294</Words>
  <Application>Microsoft Office PowerPoint</Application>
  <PresentationFormat>Widescreen</PresentationFormat>
  <Paragraphs>68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Flow WG 2025-02-19</vt:lpstr>
      <vt:lpstr>Agenda</vt:lpstr>
      <vt:lpstr>02/13/25 outcomes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Other resources</vt:lpstr>
      <vt:lpstr>Presentation of Proposed Hydrographs and discussion</vt:lpstr>
      <vt:lpstr>Identification of Models and Modelers</vt:lpstr>
      <vt:lpstr>Recap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Flow WG 2025-02-13</dc:title>
  <dc:creator>Patrick Flynn</dc:creator>
  <cp:lastModifiedBy>Patrick Flynn</cp:lastModifiedBy>
  <cp:revision>15</cp:revision>
  <dcterms:created xsi:type="dcterms:W3CDTF">2025-02-06T16:02:49Z</dcterms:created>
  <dcterms:modified xsi:type="dcterms:W3CDTF">2025-02-19T16:27:15Z</dcterms:modified>
</cp:coreProperties>
</file>