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66" r:id="rId3"/>
    <p:sldId id="265" r:id="rId4"/>
    <p:sldId id="258" r:id="rId5"/>
    <p:sldId id="262" r:id="rId6"/>
    <p:sldId id="261" r:id="rId7"/>
    <p:sldId id="263" r:id="rId8"/>
    <p:sldId id="267" r:id="rId9"/>
    <p:sldId id="268" r:id="rId10"/>
    <p:sldId id="260" r:id="rId11"/>
    <p:sldId id="270" r:id="rId12"/>
    <p:sldId id="264" r:id="rId13"/>
    <p:sldId id="271" r:id="rId14"/>
    <p:sldId id="27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bel, Chad E" initials="ACE" lastIdx="1" clrIdx="0">
    <p:extLst>
      <p:ext uri="{19B8F6BF-5375-455C-9EA6-DF929625EA0E}">
        <p15:presenceInfo xmlns:p15="http://schemas.microsoft.com/office/powerpoint/2012/main" userId="S::ceabel@usbr.gov::0b471c48-5c2d-4910-9ece-16104699f9c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1" d="100"/>
          <a:sy n="81" d="100"/>
        </p:scale>
        <p:origin x="75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ysClr val="windowText" lastClr="000000"/>
                </a:solidFill>
                <a:latin typeface="+mn-lt"/>
                <a:ea typeface="+mn-ea"/>
                <a:cs typeface="+mn-cs"/>
              </a:defRPr>
            </a:pPr>
            <a:r>
              <a:rPr lang="en-US" sz="1800"/>
              <a:t>Daily Average Water Temperature above</a:t>
            </a:r>
            <a:r>
              <a:rPr lang="en-US" sz="1800" baseline="0"/>
              <a:t> the North Fork </a:t>
            </a:r>
            <a:r>
              <a:rPr lang="en-US" sz="1800"/>
              <a:t>Trinity River</a:t>
            </a:r>
          </a:p>
        </c:rich>
      </c:tx>
      <c:layout>
        <c:manualLayout>
          <c:xMode val="edge"/>
          <c:yMode val="edge"/>
          <c:x val="0.1525730783098847"/>
          <c:y val="1.7361111111111114E-3"/>
        </c:manualLayout>
      </c:layout>
      <c:overlay val="0"/>
      <c:spPr>
        <a:noFill/>
        <a:ln>
          <a:noFill/>
        </a:ln>
        <a:effectLst/>
      </c:spPr>
      <c:txPr>
        <a:bodyPr rot="0" spcFirstLastPara="1" vertOverflow="ellipsis" vert="horz" wrap="square" anchor="ctr" anchorCtr="1"/>
        <a:lstStyle/>
        <a:p>
          <a:pPr>
            <a:defRPr sz="1800" b="0" i="0" u="none" strike="noStrike" kern="1200" spc="0" baseline="0">
              <a:solidFill>
                <a:sysClr val="windowText" lastClr="000000"/>
              </a:solidFill>
              <a:latin typeface="+mn-lt"/>
              <a:ea typeface="+mn-ea"/>
              <a:cs typeface="+mn-cs"/>
            </a:defRPr>
          </a:pPr>
          <a:endParaRPr lang="en-US"/>
        </a:p>
      </c:txPr>
    </c:title>
    <c:autoTitleDeleted val="0"/>
    <c:plotArea>
      <c:layout>
        <c:manualLayout>
          <c:layoutTarget val="inner"/>
          <c:xMode val="edge"/>
          <c:yMode val="edge"/>
          <c:x val="0.11043213348331457"/>
          <c:y val="0.32945630700871786"/>
          <c:w val="0.85628374578177724"/>
          <c:h val="0.5976465071356587"/>
        </c:manualLayout>
      </c:layout>
      <c:lineChart>
        <c:grouping val="standard"/>
        <c:varyColors val="0"/>
        <c:ser>
          <c:idx val="7"/>
          <c:order val="0"/>
          <c:tx>
            <c:v>Juvenile Rearing Range</c:v>
          </c:tx>
          <c:spPr>
            <a:ln w="38100" cap="rnd">
              <a:solidFill>
                <a:schemeClr val="tx1"/>
              </a:solidFill>
              <a:prstDash val="sysDot"/>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'DGC data'!$AL$3:$AL$247</c:f>
              <c:numCache>
                <c:formatCode>0.0</c:formatCode>
                <c:ptCount val="245"/>
                <c:pt idx="0">
                  <c:v>61.7</c:v>
                </c:pt>
                <c:pt idx="1">
                  <c:v>61.7</c:v>
                </c:pt>
                <c:pt idx="2">
                  <c:v>61.7</c:v>
                </c:pt>
                <c:pt idx="3">
                  <c:v>61.7</c:v>
                </c:pt>
                <c:pt idx="4">
                  <c:v>61.7</c:v>
                </c:pt>
                <c:pt idx="5">
                  <c:v>61.7</c:v>
                </c:pt>
                <c:pt idx="6">
                  <c:v>61.7</c:v>
                </c:pt>
                <c:pt idx="7">
                  <c:v>61.7</c:v>
                </c:pt>
                <c:pt idx="8">
                  <c:v>61.7</c:v>
                </c:pt>
                <c:pt idx="9">
                  <c:v>61.7</c:v>
                </c:pt>
                <c:pt idx="10">
                  <c:v>61.7</c:v>
                </c:pt>
                <c:pt idx="11">
                  <c:v>61.7</c:v>
                </c:pt>
                <c:pt idx="12">
                  <c:v>61.7</c:v>
                </c:pt>
                <c:pt idx="13">
                  <c:v>61.7</c:v>
                </c:pt>
                <c:pt idx="14">
                  <c:v>61.7</c:v>
                </c:pt>
                <c:pt idx="15">
                  <c:v>61.7</c:v>
                </c:pt>
                <c:pt idx="16">
                  <c:v>61.7</c:v>
                </c:pt>
                <c:pt idx="17">
                  <c:v>61.7</c:v>
                </c:pt>
                <c:pt idx="18">
                  <c:v>61.7</c:v>
                </c:pt>
                <c:pt idx="19">
                  <c:v>61.7</c:v>
                </c:pt>
                <c:pt idx="20">
                  <c:v>61.7</c:v>
                </c:pt>
                <c:pt idx="21">
                  <c:v>61.7</c:v>
                </c:pt>
                <c:pt idx="22">
                  <c:v>61.7</c:v>
                </c:pt>
                <c:pt idx="23">
                  <c:v>61.7</c:v>
                </c:pt>
                <c:pt idx="24">
                  <c:v>61.7</c:v>
                </c:pt>
                <c:pt idx="25">
                  <c:v>61.7</c:v>
                </c:pt>
                <c:pt idx="26">
                  <c:v>61.7</c:v>
                </c:pt>
                <c:pt idx="27">
                  <c:v>61.7</c:v>
                </c:pt>
                <c:pt idx="28">
                  <c:v>61.7</c:v>
                </c:pt>
                <c:pt idx="29">
                  <c:v>61.7</c:v>
                </c:pt>
                <c:pt idx="30">
                  <c:v>61.7</c:v>
                </c:pt>
                <c:pt idx="31">
                  <c:v>61.7</c:v>
                </c:pt>
                <c:pt idx="32">
                  <c:v>61.7</c:v>
                </c:pt>
                <c:pt idx="33">
                  <c:v>61.7</c:v>
                </c:pt>
                <c:pt idx="34">
                  <c:v>61.7</c:v>
                </c:pt>
                <c:pt idx="35">
                  <c:v>61.7</c:v>
                </c:pt>
                <c:pt idx="36">
                  <c:v>61.7</c:v>
                </c:pt>
                <c:pt idx="37">
                  <c:v>61.7</c:v>
                </c:pt>
                <c:pt idx="38">
                  <c:v>61.7</c:v>
                </c:pt>
                <c:pt idx="39">
                  <c:v>61.7</c:v>
                </c:pt>
                <c:pt idx="40">
                  <c:v>61.7</c:v>
                </c:pt>
                <c:pt idx="41">
                  <c:v>61.7</c:v>
                </c:pt>
                <c:pt idx="42">
                  <c:v>61.7</c:v>
                </c:pt>
                <c:pt idx="43">
                  <c:v>61.7</c:v>
                </c:pt>
                <c:pt idx="44">
                  <c:v>61.7</c:v>
                </c:pt>
                <c:pt idx="45">
                  <c:v>61.7</c:v>
                </c:pt>
                <c:pt idx="46">
                  <c:v>61.7</c:v>
                </c:pt>
                <c:pt idx="47">
                  <c:v>61.7</c:v>
                </c:pt>
                <c:pt idx="48">
                  <c:v>61.7</c:v>
                </c:pt>
                <c:pt idx="49">
                  <c:v>61.7</c:v>
                </c:pt>
                <c:pt idx="50">
                  <c:v>61.7</c:v>
                </c:pt>
                <c:pt idx="51">
                  <c:v>61.7</c:v>
                </c:pt>
                <c:pt idx="52">
                  <c:v>61.7</c:v>
                </c:pt>
                <c:pt idx="53">
                  <c:v>61.7</c:v>
                </c:pt>
                <c:pt idx="54">
                  <c:v>61.7</c:v>
                </c:pt>
                <c:pt idx="55">
                  <c:v>61.7</c:v>
                </c:pt>
                <c:pt idx="56">
                  <c:v>61.7</c:v>
                </c:pt>
                <c:pt idx="57">
                  <c:v>61.7</c:v>
                </c:pt>
                <c:pt idx="58">
                  <c:v>61.7</c:v>
                </c:pt>
                <c:pt idx="59">
                  <c:v>61.7</c:v>
                </c:pt>
                <c:pt idx="60">
                  <c:v>61.7</c:v>
                </c:pt>
                <c:pt idx="61">
                  <c:v>61.7</c:v>
                </c:pt>
                <c:pt idx="62">
                  <c:v>61.7</c:v>
                </c:pt>
                <c:pt idx="63">
                  <c:v>61.7</c:v>
                </c:pt>
                <c:pt idx="64">
                  <c:v>61.7</c:v>
                </c:pt>
                <c:pt idx="65">
                  <c:v>61.7</c:v>
                </c:pt>
                <c:pt idx="66">
                  <c:v>61.7</c:v>
                </c:pt>
                <c:pt idx="67">
                  <c:v>61.7</c:v>
                </c:pt>
                <c:pt idx="68">
                  <c:v>61.7</c:v>
                </c:pt>
                <c:pt idx="69">
                  <c:v>61.7</c:v>
                </c:pt>
                <c:pt idx="70">
                  <c:v>61.7</c:v>
                </c:pt>
                <c:pt idx="71">
                  <c:v>61.7</c:v>
                </c:pt>
                <c:pt idx="72">
                  <c:v>61.7</c:v>
                </c:pt>
                <c:pt idx="73">
                  <c:v>61.7</c:v>
                </c:pt>
                <c:pt idx="74">
                  <c:v>61.7</c:v>
                </c:pt>
                <c:pt idx="75">
                  <c:v>61.7</c:v>
                </c:pt>
                <c:pt idx="76">
                  <c:v>61.7</c:v>
                </c:pt>
                <c:pt idx="77">
                  <c:v>61.7</c:v>
                </c:pt>
                <c:pt idx="78">
                  <c:v>61.7</c:v>
                </c:pt>
                <c:pt idx="79">
                  <c:v>61.7</c:v>
                </c:pt>
                <c:pt idx="80">
                  <c:v>61.7</c:v>
                </c:pt>
                <c:pt idx="81">
                  <c:v>61.7</c:v>
                </c:pt>
                <c:pt idx="82">
                  <c:v>61.7</c:v>
                </c:pt>
                <c:pt idx="83">
                  <c:v>61.7</c:v>
                </c:pt>
                <c:pt idx="84">
                  <c:v>61.7</c:v>
                </c:pt>
                <c:pt idx="85">
                  <c:v>61.7</c:v>
                </c:pt>
                <c:pt idx="86">
                  <c:v>61.7</c:v>
                </c:pt>
                <c:pt idx="87">
                  <c:v>61.7</c:v>
                </c:pt>
                <c:pt idx="88">
                  <c:v>61.7</c:v>
                </c:pt>
                <c:pt idx="89">
                  <c:v>61.7</c:v>
                </c:pt>
                <c:pt idx="90">
                  <c:v>61.7</c:v>
                </c:pt>
                <c:pt idx="91">
                  <c:v>61.7</c:v>
                </c:pt>
                <c:pt idx="92">
                  <c:v>61.7</c:v>
                </c:pt>
                <c:pt idx="93">
                  <c:v>61.7</c:v>
                </c:pt>
                <c:pt idx="94">
                  <c:v>61.7</c:v>
                </c:pt>
                <c:pt idx="95">
                  <c:v>61.7</c:v>
                </c:pt>
                <c:pt idx="96">
                  <c:v>61.7</c:v>
                </c:pt>
                <c:pt idx="97">
                  <c:v>61.7</c:v>
                </c:pt>
                <c:pt idx="98">
                  <c:v>61.7</c:v>
                </c:pt>
                <c:pt idx="99">
                  <c:v>61.7</c:v>
                </c:pt>
                <c:pt idx="100">
                  <c:v>61.7</c:v>
                </c:pt>
                <c:pt idx="101">
                  <c:v>61.7</c:v>
                </c:pt>
                <c:pt idx="102">
                  <c:v>61.7</c:v>
                </c:pt>
                <c:pt idx="103">
                  <c:v>61.7</c:v>
                </c:pt>
                <c:pt idx="104">
                  <c:v>61.7</c:v>
                </c:pt>
                <c:pt idx="105">
                  <c:v>61.7</c:v>
                </c:pt>
                <c:pt idx="106">
                  <c:v>61.7</c:v>
                </c:pt>
                <c:pt idx="107">
                  <c:v>61.7</c:v>
                </c:pt>
                <c:pt idx="108">
                  <c:v>61.7</c:v>
                </c:pt>
                <c:pt idx="109">
                  <c:v>61.7</c:v>
                </c:pt>
                <c:pt idx="110">
                  <c:v>61.7</c:v>
                </c:pt>
                <c:pt idx="111">
                  <c:v>61.7</c:v>
                </c:pt>
                <c:pt idx="112">
                  <c:v>61.7</c:v>
                </c:pt>
                <c:pt idx="113">
                  <c:v>61.7</c:v>
                </c:pt>
                <c:pt idx="114">
                  <c:v>61.7</c:v>
                </c:pt>
                <c:pt idx="115">
                  <c:v>61.7</c:v>
                </c:pt>
                <c:pt idx="116">
                  <c:v>61.7</c:v>
                </c:pt>
                <c:pt idx="117">
                  <c:v>61.7</c:v>
                </c:pt>
                <c:pt idx="118">
                  <c:v>61.7</c:v>
                </c:pt>
                <c:pt idx="119">
                  <c:v>61.7</c:v>
                </c:pt>
                <c:pt idx="120">
                  <c:v>61.7</c:v>
                </c:pt>
                <c:pt idx="121">
                  <c:v>61.7</c:v>
                </c:pt>
                <c:pt idx="122">
                  <c:v>61.7</c:v>
                </c:pt>
                <c:pt idx="123">
                  <c:v>61.7</c:v>
                </c:pt>
                <c:pt idx="124">
                  <c:v>61.7</c:v>
                </c:pt>
                <c:pt idx="125">
                  <c:v>61.7</c:v>
                </c:pt>
                <c:pt idx="126">
                  <c:v>61.7</c:v>
                </c:pt>
                <c:pt idx="127">
                  <c:v>61.7</c:v>
                </c:pt>
                <c:pt idx="128">
                  <c:v>61.7</c:v>
                </c:pt>
                <c:pt idx="129">
                  <c:v>61.7</c:v>
                </c:pt>
                <c:pt idx="130">
                  <c:v>61.7</c:v>
                </c:pt>
                <c:pt idx="131">
                  <c:v>61.7</c:v>
                </c:pt>
                <c:pt idx="132">
                  <c:v>61.7</c:v>
                </c:pt>
                <c:pt idx="133">
                  <c:v>61.7</c:v>
                </c:pt>
                <c:pt idx="134">
                  <c:v>61.7</c:v>
                </c:pt>
                <c:pt idx="135">
                  <c:v>61.7</c:v>
                </c:pt>
                <c:pt idx="136">
                  <c:v>61.7</c:v>
                </c:pt>
                <c:pt idx="137">
                  <c:v>61.7</c:v>
                </c:pt>
                <c:pt idx="138">
                  <c:v>61.7</c:v>
                </c:pt>
                <c:pt idx="139">
                  <c:v>61.7</c:v>
                </c:pt>
                <c:pt idx="140">
                  <c:v>61.7</c:v>
                </c:pt>
                <c:pt idx="141">
                  <c:v>61.7</c:v>
                </c:pt>
                <c:pt idx="142">
                  <c:v>61.7</c:v>
                </c:pt>
                <c:pt idx="143">
                  <c:v>61.7</c:v>
                </c:pt>
                <c:pt idx="144">
                  <c:v>61.7</c:v>
                </c:pt>
                <c:pt idx="145">
                  <c:v>61.7</c:v>
                </c:pt>
                <c:pt idx="146">
                  <c:v>61.7</c:v>
                </c:pt>
                <c:pt idx="147">
                  <c:v>61.7</c:v>
                </c:pt>
                <c:pt idx="148">
                  <c:v>61.7</c:v>
                </c:pt>
                <c:pt idx="149">
                  <c:v>61.7</c:v>
                </c:pt>
                <c:pt idx="150">
                  <c:v>61.7</c:v>
                </c:pt>
                <c:pt idx="151">
                  <c:v>61.7</c:v>
                </c:pt>
                <c:pt idx="152">
                  <c:v>61.7</c:v>
                </c:pt>
              </c:numCache>
            </c:numRef>
          </c:val>
          <c:smooth val="0"/>
          <c:extLst>
            <c:ext xmlns:c16="http://schemas.microsoft.com/office/drawing/2014/chart" uri="{C3380CC4-5D6E-409C-BE32-E72D297353CC}">
              <c16:uniqueId val="{00000000-4BBD-4D36-A43C-F65BD6EB3A6B}"/>
            </c:ext>
          </c:extLst>
        </c:ser>
        <c:ser>
          <c:idx val="6"/>
          <c:order val="1"/>
          <c:tx>
            <c:strRef>
              <c:f>'NFH Data'!$K$36</c:f>
              <c:strCache>
                <c:ptCount val="1"/>
              </c:strCache>
            </c:strRef>
          </c:tx>
          <c:spPr>
            <a:ln w="38100" cap="rnd">
              <a:solidFill>
                <a:schemeClr val="tx1"/>
              </a:solidFill>
              <a:prstDash val="sysDot"/>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'DGC data'!$AK$3:$AK$247</c:f>
              <c:numCache>
                <c:formatCode>0.0</c:formatCode>
                <c:ptCount val="245"/>
                <c:pt idx="0">
                  <c:v>55.4</c:v>
                </c:pt>
                <c:pt idx="1">
                  <c:v>55.4</c:v>
                </c:pt>
                <c:pt idx="2">
                  <c:v>55.4</c:v>
                </c:pt>
                <c:pt idx="3">
                  <c:v>55.4</c:v>
                </c:pt>
                <c:pt idx="4">
                  <c:v>55.4</c:v>
                </c:pt>
                <c:pt idx="5">
                  <c:v>55.4</c:v>
                </c:pt>
                <c:pt idx="6">
                  <c:v>55.4</c:v>
                </c:pt>
                <c:pt idx="7">
                  <c:v>55.4</c:v>
                </c:pt>
                <c:pt idx="8">
                  <c:v>55.4</c:v>
                </c:pt>
                <c:pt idx="9">
                  <c:v>55.4</c:v>
                </c:pt>
                <c:pt idx="10">
                  <c:v>55.4</c:v>
                </c:pt>
                <c:pt idx="11">
                  <c:v>55.4</c:v>
                </c:pt>
                <c:pt idx="12">
                  <c:v>55.4</c:v>
                </c:pt>
                <c:pt idx="13">
                  <c:v>55.4</c:v>
                </c:pt>
                <c:pt idx="14">
                  <c:v>55.4</c:v>
                </c:pt>
                <c:pt idx="15">
                  <c:v>55.4</c:v>
                </c:pt>
                <c:pt idx="16">
                  <c:v>55.4</c:v>
                </c:pt>
                <c:pt idx="17">
                  <c:v>55.4</c:v>
                </c:pt>
                <c:pt idx="18">
                  <c:v>55.4</c:v>
                </c:pt>
                <c:pt idx="19">
                  <c:v>55.4</c:v>
                </c:pt>
                <c:pt idx="20">
                  <c:v>55.4</c:v>
                </c:pt>
                <c:pt idx="21">
                  <c:v>55.4</c:v>
                </c:pt>
                <c:pt idx="22">
                  <c:v>55.4</c:v>
                </c:pt>
                <c:pt idx="23">
                  <c:v>55.4</c:v>
                </c:pt>
                <c:pt idx="24">
                  <c:v>55.4</c:v>
                </c:pt>
                <c:pt idx="25">
                  <c:v>55.4</c:v>
                </c:pt>
                <c:pt idx="26">
                  <c:v>55.4</c:v>
                </c:pt>
                <c:pt idx="27">
                  <c:v>55.4</c:v>
                </c:pt>
                <c:pt idx="28">
                  <c:v>55.4</c:v>
                </c:pt>
                <c:pt idx="29">
                  <c:v>55.4</c:v>
                </c:pt>
                <c:pt idx="30">
                  <c:v>55.4</c:v>
                </c:pt>
                <c:pt idx="31">
                  <c:v>55.4</c:v>
                </c:pt>
                <c:pt idx="32">
                  <c:v>55.4</c:v>
                </c:pt>
                <c:pt idx="33">
                  <c:v>55.4</c:v>
                </c:pt>
                <c:pt idx="34">
                  <c:v>55.4</c:v>
                </c:pt>
                <c:pt idx="35">
                  <c:v>55.4</c:v>
                </c:pt>
                <c:pt idx="36">
                  <c:v>55.4</c:v>
                </c:pt>
                <c:pt idx="37">
                  <c:v>55.4</c:v>
                </c:pt>
                <c:pt idx="38">
                  <c:v>55.4</c:v>
                </c:pt>
                <c:pt idx="39">
                  <c:v>55.4</c:v>
                </c:pt>
                <c:pt idx="40">
                  <c:v>55.4</c:v>
                </c:pt>
                <c:pt idx="41">
                  <c:v>55.4</c:v>
                </c:pt>
                <c:pt idx="42">
                  <c:v>55.4</c:v>
                </c:pt>
                <c:pt idx="43">
                  <c:v>55.4</c:v>
                </c:pt>
                <c:pt idx="44">
                  <c:v>55.4</c:v>
                </c:pt>
                <c:pt idx="45">
                  <c:v>55.4</c:v>
                </c:pt>
                <c:pt idx="46">
                  <c:v>55.4</c:v>
                </c:pt>
                <c:pt idx="47">
                  <c:v>55.4</c:v>
                </c:pt>
                <c:pt idx="48">
                  <c:v>55.4</c:v>
                </c:pt>
                <c:pt idx="49">
                  <c:v>55.4</c:v>
                </c:pt>
                <c:pt idx="50">
                  <c:v>55.4</c:v>
                </c:pt>
                <c:pt idx="51">
                  <c:v>55.4</c:v>
                </c:pt>
                <c:pt idx="52">
                  <c:v>55.4</c:v>
                </c:pt>
                <c:pt idx="53">
                  <c:v>55.4</c:v>
                </c:pt>
                <c:pt idx="54">
                  <c:v>55.4</c:v>
                </c:pt>
                <c:pt idx="55">
                  <c:v>55.4</c:v>
                </c:pt>
                <c:pt idx="56">
                  <c:v>55.4</c:v>
                </c:pt>
                <c:pt idx="57">
                  <c:v>55.4</c:v>
                </c:pt>
                <c:pt idx="58">
                  <c:v>55.4</c:v>
                </c:pt>
                <c:pt idx="59">
                  <c:v>55.4</c:v>
                </c:pt>
                <c:pt idx="60">
                  <c:v>55.4</c:v>
                </c:pt>
                <c:pt idx="61">
                  <c:v>55.4</c:v>
                </c:pt>
                <c:pt idx="62">
                  <c:v>55.4</c:v>
                </c:pt>
                <c:pt idx="63">
                  <c:v>55.4</c:v>
                </c:pt>
                <c:pt idx="64">
                  <c:v>55.4</c:v>
                </c:pt>
                <c:pt idx="65">
                  <c:v>55.4</c:v>
                </c:pt>
                <c:pt idx="66">
                  <c:v>55.4</c:v>
                </c:pt>
                <c:pt idx="67">
                  <c:v>55.4</c:v>
                </c:pt>
                <c:pt idx="68">
                  <c:v>55.4</c:v>
                </c:pt>
                <c:pt idx="69">
                  <c:v>55.4</c:v>
                </c:pt>
                <c:pt idx="70">
                  <c:v>55.4</c:v>
                </c:pt>
                <c:pt idx="71">
                  <c:v>55.4</c:v>
                </c:pt>
                <c:pt idx="72">
                  <c:v>55.4</c:v>
                </c:pt>
                <c:pt idx="73">
                  <c:v>55.4</c:v>
                </c:pt>
                <c:pt idx="74">
                  <c:v>55.4</c:v>
                </c:pt>
                <c:pt idx="75">
                  <c:v>55.4</c:v>
                </c:pt>
                <c:pt idx="76">
                  <c:v>55.4</c:v>
                </c:pt>
                <c:pt idx="77">
                  <c:v>55.4</c:v>
                </c:pt>
                <c:pt idx="78">
                  <c:v>55.4</c:v>
                </c:pt>
                <c:pt idx="79">
                  <c:v>55.4</c:v>
                </c:pt>
                <c:pt idx="80">
                  <c:v>55.4</c:v>
                </c:pt>
                <c:pt idx="81">
                  <c:v>55.4</c:v>
                </c:pt>
                <c:pt idx="82">
                  <c:v>55.4</c:v>
                </c:pt>
                <c:pt idx="83">
                  <c:v>55.4</c:v>
                </c:pt>
                <c:pt idx="84">
                  <c:v>55.4</c:v>
                </c:pt>
                <c:pt idx="85">
                  <c:v>55.4</c:v>
                </c:pt>
                <c:pt idx="86">
                  <c:v>55.4</c:v>
                </c:pt>
                <c:pt idx="87">
                  <c:v>55.4</c:v>
                </c:pt>
                <c:pt idx="88">
                  <c:v>55.4</c:v>
                </c:pt>
                <c:pt idx="89">
                  <c:v>55.4</c:v>
                </c:pt>
                <c:pt idx="90">
                  <c:v>55.4</c:v>
                </c:pt>
                <c:pt idx="91">
                  <c:v>55.4</c:v>
                </c:pt>
                <c:pt idx="92">
                  <c:v>55.4</c:v>
                </c:pt>
                <c:pt idx="93">
                  <c:v>55.4</c:v>
                </c:pt>
                <c:pt idx="94">
                  <c:v>55.4</c:v>
                </c:pt>
                <c:pt idx="95">
                  <c:v>55.4</c:v>
                </c:pt>
                <c:pt idx="96">
                  <c:v>55.4</c:v>
                </c:pt>
                <c:pt idx="97">
                  <c:v>55.4</c:v>
                </c:pt>
                <c:pt idx="98">
                  <c:v>55.4</c:v>
                </c:pt>
                <c:pt idx="99">
                  <c:v>55.4</c:v>
                </c:pt>
                <c:pt idx="100">
                  <c:v>55.4</c:v>
                </c:pt>
                <c:pt idx="101">
                  <c:v>55.4</c:v>
                </c:pt>
                <c:pt idx="102">
                  <c:v>55.4</c:v>
                </c:pt>
                <c:pt idx="103">
                  <c:v>55.4</c:v>
                </c:pt>
                <c:pt idx="104">
                  <c:v>55.4</c:v>
                </c:pt>
                <c:pt idx="105">
                  <c:v>55.4</c:v>
                </c:pt>
                <c:pt idx="106">
                  <c:v>55.4</c:v>
                </c:pt>
                <c:pt idx="107">
                  <c:v>55.4</c:v>
                </c:pt>
                <c:pt idx="108">
                  <c:v>55.4</c:v>
                </c:pt>
                <c:pt idx="109">
                  <c:v>55.4</c:v>
                </c:pt>
                <c:pt idx="110">
                  <c:v>55.4</c:v>
                </c:pt>
                <c:pt idx="111">
                  <c:v>55.4</c:v>
                </c:pt>
                <c:pt idx="112">
                  <c:v>55.4</c:v>
                </c:pt>
                <c:pt idx="113">
                  <c:v>55.4</c:v>
                </c:pt>
                <c:pt idx="114">
                  <c:v>55.4</c:v>
                </c:pt>
                <c:pt idx="115">
                  <c:v>55.4</c:v>
                </c:pt>
                <c:pt idx="116">
                  <c:v>55.4</c:v>
                </c:pt>
                <c:pt idx="117">
                  <c:v>55.4</c:v>
                </c:pt>
                <c:pt idx="118">
                  <c:v>55.4</c:v>
                </c:pt>
                <c:pt idx="119">
                  <c:v>55.4</c:v>
                </c:pt>
                <c:pt idx="120">
                  <c:v>55.4</c:v>
                </c:pt>
                <c:pt idx="121">
                  <c:v>55.4</c:v>
                </c:pt>
                <c:pt idx="122">
                  <c:v>55.4</c:v>
                </c:pt>
                <c:pt idx="123">
                  <c:v>55.4</c:v>
                </c:pt>
                <c:pt idx="124">
                  <c:v>55.4</c:v>
                </c:pt>
                <c:pt idx="125">
                  <c:v>55.4</c:v>
                </c:pt>
                <c:pt idx="126">
                  <c:v>55.4</c:v>
                </c:pt>
                <c:pt idx="127">
                  <c:v>55.4</c:v>
                </c:pt>
                <c:pt idx="128">
                  <c:v>55.4</c:v>
                </c:pt>
                <c:pt idx="129">
                  <c:v>55.4</c:v>
                </c:pt>
                <c:pt idx="130">
                  <c:v>55.4</c:v>
                </c:pt>
                <c:pt idx="131">
                  <c:v>55.4</c:v>
                </c:pt>
                <c:pt idx="132">
                  <c:v>55.4</c:v>
                </c:pt>
                <c:pt idx="133">
                  <c:v>55.4</c:v>
                </c:pt>
                <c:pt idx="134">
                  <c:v>55.4</c:v>
                </c:pt>
                <c:pt idx="135">
                  <c:v>55.4</c:v>
                </c:pt>
                <c:pt idx="136">
                  <c:v>55.4</c:v>
                </c:pt>
                <c:pt idx="137">
                  <c:v>55.4</c:v>
                </c:pt>
                <c:pt idx="138">
                  <c:v>55.4</c:v>
                </c:pt>
                <c:pt idx="139">
                  <c:v>55.4</c:v>
                </c:pt>
                <c:pt idx="140">
                  <c:v>55.4</c:v>
                </c:pt>
                <c:pt idx="141">
                  <c:v>55.4</c:v>
                </c:pt>
                <c:pt idx="142">
                  <c:v>55.4</c:v>
                </c:pt>
                <c:pt idx="143">
                  <c:v>55.4</c:v>
                </c:pt>
                <c:pt idx="144">
                  <c:v>55.4</c:v>
                </c:pt>
                <c:pt idx="145">
                  <c:v>55.4</c:v>
                </c:pt>
                <c:pt idx="146">
                  <c:v>55.4</c:v>
                </c:pt>
                <c:pt idx="147">
                  <c:v>55.4</c:v>
                </c:pt>
                <c:pt idx="148">
                  <c:v>55.4</c:v>
                </c:pt>
                <c:pt idx="149">
                  <c:v>55.4</c:v>
                </c:pt>
                <c:pt idx="150">
                  <c:v>55.4</c:v>
                </c:pt>
                <c:pt idx="151">
                  <c:v>55.4</c:v>
                </c:pt>
                <c:pt idx="152">
                  <c:v>55.4</c:v>
                </c:pt>
              </c:numCache>
            </c:numRef>
          </c:val>
          <c:smooth val="0"/>
          <c:extLst>
            <c:ext xmlns:c16="http://schemas.microsoft.com/office/drawing/2014/chart" uri="{C3380CC4-5D6E-409C-BE32-E72D297353CC}">
              <c16:uniqueId val="{00000001-4BBD-4D36-A43C-F65BD6EB3A6B}"/>
            </c:ext>
          </c:extLst>
        </c:ser>
        <c:ser>
          <c:idx val="5"/>
          <c:order val="2"/>
          <c:tx>
            <c:strRef>
              <c:f>'DGC data'!$AJ$2</c:f>
              <c:strCache>
                <c:ptCount val="1"/>
                <c:pt idx="0">
                  <c:v>Adult Holding Target</c:v>
                </c:pt>
              </c:strCache>
            </c:strRef>
          </c:tx>
          <c:spPr>
            <a:ln w="41275" cap="rnd">
              <a:solidFill>
                <a:schemeClr val="tx1"/>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Data'!$AB$3:$AB$245</c:f>
              <c:numCache>
                <c:formatCode>General</c:formatCode>
                <c:ptCount val="243"/>
                <c:pt idx="213" formatCode="0.0">
                  <c:v>56</c:v>
                </c:pt>
                <c:pt idx="214" formatCode="0.0">
                  <c:v>56</c:v>
                </c:pt>
                <c:pt idx="215" formatCode="0.0">
                  <c:v>56</c:v>
                </c:pt>
                <c:pt idx="216" formatCode="0.0">
                  <c:v>56</c:v>
                </c:pt>
                <c:pt idx="217" formatCode="0.0">
                  <c:v>56</c:v>
                </c:pt>
                <c:pt idx="218" formatCode="0.0">
                  <c:v>56</c:v>
                </c:pt>
                <c:pt idx="219" formatCode="0.0">
                  <c:v>56</c:v>
                </c:pt>
                <c:pt idx="220" formatCode="0.0">
                  <c:v>56</c:v>
                </c:pt>
                <c:pt idx="221" formatCode="0.0">
                  <c:v>56</c:v>
                </c:pt>
                <c:pt idx="222" formatCode="0.0">
                  <c:v>56</c:v>
                </c:pt>
                <c:pt idx="223" formatCode="0.0">
                  <c:v>56</c:v>
                </c:pt>
                <c:pt idx="224" formatCode="0.0">
                  <c:v>56</c:v>
                </c:pt>
                <c:pt idx="225" formatCode="0.0">
                  <c:v>56</c:v>
                </c:pt>
                <c:pt idx="226" formatCode="0.0">
                  <c:v>56</c:v>
                </c:pt>
                <c:pt idx="227" formatCode="0.0">
                  <c:v>56</c:v>
                </c:pt>
                <c:pt idx="228" formatCode="0.0">
                  <c:v>56</c:v>
                </c:pt>
                <c:pt idx="229" formatCode="0.0">
                  <c:v>56</c:v>
                </c:pt>
                <c:pt idx="230" formatCode="0.0">
                  <c:v>56</c:v>
                </c:pt>
                <c:pt idx="231" formatCode="0.0">
                  <c:v>56</c:v>
                </c:pt>
                <c:pt idx="232" formatCode="0.0">
                  <c:v>56</c:v>
                </c:pt>
                <c:pt idx="233" formatCode="0.0">
                  <c:v>56</c:v>
                </c:pt>
                <c:pt idx="234" formatCode="0.0">
                  <c:v>56</c:v>
                </c:pt>
                <c:pt idx="235" formatCode="0.0">
                  <c:v>56</c:v>
                </c:pt>
                <c:pt idx="236" formatCode="0.0">
                  <c:v>56</c:v>
                </c:pt>
                <c:pt idx="237" formatCode="0.0">
                  <c:v>56</c:v>
                </c:pt>
                <c:pt idx="238" formatCode="0.0">
                  <c:v>56</c:v>
                </c:pt>
                <c:pt idx="239" formatCode="0.0">
                  <c:v>56</c:v>
                </c:pt>
                <c:pt idx="240" formatCode="0.0">
                  <c:v>56</c:v>
                </c:pt>
                <c:pt idx="241" formatCode="0.0">
                  <c:v>56</c:v>
                </c:pt>
                <c:pt idx="242" formatCode="0.0">
                  <c:v>56</c:v>
                </c:pt>
              </c:numCache>
            </c:numRef>
          </c:val>
          <c:smooth val="0"/>
          <c:extLst>
            <c:ext xmlns:c16="http://schemas.microsoft.com/office/drawing/2014/chart" uri="{C3380CC4-5D6E-409C-BE32-E72D297353CC}">
              <c16:uniqueId val="{00000002-4BBD-4D36-A43C-F65BD6EB3A6B}"/>
            </c:ext>
          </c:extLst>
        </c:ser>
        <c:ser>
          <c:idx val="0"/>
          <c:order val="3"/>
          <c:tx>
            <c:strRef>
              <c:f>'DGC data'!$AE$1</c:f>
              <c:strCache>
                <c:ptCount val="1"/>
                <c:pt idx="0">
                  <c:v>Critically Dry (2014)</c:v>
                </c:pt>
              </c:strCache>
            </c:strRef>
          </c:tx>
          <c:spPr>
            <a:ln w="28575" cap="rnd">
              <a:solidFill>
                <a:srgbClr val="FF0000"/>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Data'!$W$2:$W$245</c:f>
              <c:numCache>
                <c:formatCode>0.0</c:formatCode>
                <c:ptCount val="244"/>
                <c:pt idx="0">
                  <c:v>48.265217391304347</c:v>
                </c:pt>
                <c:pt idx="1">
                  <c:v>48.533333333333339</c:v>
                </c:pt>
                <c:pt idx="2">
                  <c:v>47.708333333333336</c:v>
                </c:pt>
                <c:pt idx="3">
                  <c:v>47.304166666666674</c:v>
                </c:pt>
                <c:pt idx="4">
                  <c:v>47.983333333333341</c:v>
                </c:pt>
                <c:pt idx="5">
                  <c:v>47.079166666666673</c:v>
                </c:pt>
                <c:pt idx="6">
                  <c:v>47.491666666666667</c:v>
                </c:pt>
                <c:pt idx="7">
                  <c:v>48.237500000000011</c:v>
                </c:pt>
                <c:pt idx="8">
                  <c:v>47.641666666666673</c:v>
                </c:pt>
                <c:pt idx="9">
                  <c:v>47.29583333333332</c:v>
                </c:pt>
                <c:pt idx="10">
                  <c:v>46.708333333333343</c:v>
                </c:pt>
                <c:pt idx="11">
                  <c:v>46.804166666666674</c:v>
                </c:pt>
                <c:pt idx="12">
                  <c:v>47.50416666666667</c:v>
                </c:pt>
                <c:pt idx="13">
                  <c:v>49.429166666666667</c:v>
                </c:pt>
                <c:pt idx="14">
                  <c:v>50.35</c:v>
                </c:pt>
                <c:pt idx="15">
                  <c:v>50.420833333333348</c:v>
                </c:pt>
                <c:pt idx="16">
                  <c:v>50.595833333333331</c:v>
                </c:pt>
                <c:pt idx="17">
                  <c:v>49.470833333333324</c:v>
                </c:pt>
                <c:pt idx="18">
                  <c:v>49.124999999999993</c:v>
                </c:pt>
                <c:pt idx="19">
                  <c:v>50.266666666666652</c:v>
                </c:pt>
                <c:pt idx="20">
                  <c:v>50.908333333333331</c:v>
                </c:pt>
                <c:pt idx="21">
                  <c:v>51.079166666666659</c:v>
                </c:pt>
                <c:pt idx="22">
                  <c:v>51.283333333333331</c:v>
                </c:pt>
                <c:pt idx="23">
                  <c:v>51.78333333333331</c:v>
                </c:pt>
                <c:pt idx="24">
                  <c:v>51.279166666666661</c:v>
                </c:pt>
                <c:pt idx="25">
                  <c:v>50.574999999999996</c:v>
                </c:pt>
                <c:pt idx="26">
                  <c:v>49.954166666666673</c:v>
                </c:pt>
                <c:pt idx="27">
                  <c:v>50.191666666666663</c:v>
                </c:pt>
                <c:pt idx="28">
                  <c:v>48.795833333333327</c:v>
                </c:pt>
                <c:pt idx="29">
                  <c:v>47.854166666666664</c:v>
                </c:pt>
                <c:pt idx="30">
                  <c:v>46.06666666666667</c:v>
                </c:pt>
                <c:pt idx="31">
                  <c:v>45.862500000000011</c:v>
                </c:pt>
                <c:pt idx="32">
                  <c:v>48.512499999999996</c:v>
                </c:pt>
                <c:pt idx="33">
                  <c:v>49.18333333333333</c:v>
                </c:pt>
                <c:pt idx="34">
                  <c:v>49.550000000000004</c:v>
                </c:pt>
                <c:pt idx="35">
                  <c:v>50.54583333333332</c:v>
                </c:pt>
                <c:pt idx="36">
                  <c:v>52.533333333333324</c:v>
                </c:pt>
                <c:pt idx="37">
                  <c:v>53.683333333333337</c:v>
                </c:pt>
                <c:pt idx="38">
                  <c:v>54.379166666666656</c:v>
                </c:pt>
                <c:pt idx="39">
                  <c:v>54.820833333333347</c:v>
                </c:pt>
                <c:pt idx="40">
                  <c:v>54.891666666666673</c:v>
                </c:pt>
                <c:pt idx="41">
                  <c:v>55.958333333333336</c:v>
                </c:pt>
                <c:pt idx="42">
                  <c:v>56.454166666666673</c:v>
                </c:pt>
                <c:pt idx="43">
                  <c:v>56.00416666666667</c:v>
                </c:pt>
                <c:pt idx="44">
                  <c:v>55.658333333333339</c:v>
                </c:pt>
                <c:pt idx="45">
                  <c:v>55.774999999999999</c:v>
                </c:pt>
                <c:pt idx="46">
                  <c:v>56.108333333333341</c:v>
                </c:pt>
                <c:pt idx="47">
                  <c:v>55.69166666666667</c:v>
                </c:pt>
                <c:pt idx="48">
                  <c:v>55.433333333333337</c:v>
                </c:pt>
                <c:pt idx="49">
                  <c:v>55.320833333333333</c:v>
                </c:pt>
                <c:pt idx="50">
                  <c:v>55.833333333333321</c:v>
                </c:pt>
                <c:pt idx="51">
                  <c:v>55.375000000000007</c:v>
                </c:pt>
                <c:pt idx="52">
                  <c:v>54.10416666666665</c:v>
                </c:pt>
                <c:pt idx="53">
                  <c:v>53.38750000000001</c:v>
                </c:pt>
                <c:pt idx="54">
                  <c:v>53.054166666666674</c:v>
                </c:pt>
                <c:pt idx="55">
                  <c:v>51.999999999999993</c:v>
                </c:pt>
                <c:pt idx="56">
                  <c:v>50.808333333333344</c:v>
                </c:pt>
                <c:pt idx="57">
                  <c:v>51.695833333333319</c:v>
                </c:pt>
                <c:pt idx="58">
                  <c:v>51.820833333333333</c:v>
                </c:pt>
                <c:pt idx="59">
                  <c:v>53.291666666666664</c:v>
                </c:pt>
                <c:pt idx="60">
                  <c:v>54.337499999999999</c:v>
                </c:pt>
                <c:pt idx="61">
                  <c:v>54.533333333333331</c:v>
                </c:pt>
                <c:pt idx="62">
                  <c:v>54.625</c:v>
                </c:pt>
                <c:pt idx="63">
                  <c:v>55.050000000000011</c:v>
                </c:pt>
                <c:pt idx="64">
                  <c:v>54.637499999999989</c:v>
                </c:pt>
                <c:pt idx="65">
                  <c:v>54.120833333333337</c:v>
                </c:pt>
                <c:pt idx="66">
                  <c:v>54.275000000000006</c:v>
                </c:pt>
                <c:pt idx="67">
                  <c:v>54.445833333333326</c:v>
                </c:pt>
                <c:pt idx="68">
                  <c:v>53.262499999999989</c:v>
                </c:pt>
                <c:pt idx="69">
                  <c:v>52.716666666666661</c:v>
                </c:pt>
                <c:pt idx="70">
                  <c:v>53.079166666666659</c:v>
                </c:pt>
                <c:pt idx="71">
                  <c:v>53.491666666666681</c:v>
                </c:pt>
                <c:pt idx="72">
                  <c:v>54.833333333333336</c:v>
                </c:pt>
                <c:pt idx="73">
                  <c:v>55.304166666666653</c:v>
                </c:pt>
                <c:pt idx="74">
                  <c:v>55.991666666666667</c:v>
                </c:pt>
                <c:pt idx="75">
                  <c:v>55.925000000000011</c:v>
                </c:pt>
                <c:pt idx="76">
                  <c:v>55.866666666666667</c:v>
                </c:pt>
                <c:pt idx="77">
                  <c:v>55.929166666666674</c:v>
                </c:pt>
                <c:pt idx="78">
                  <c:v>55.904166666666647</c:v>
                </c:pt>
                <c:pt idx="79">
                  <c:v>54.483333333333327</c:v>
                </c:pt>
                <c:pt idx="80">
                  <c:v>55.866666666666674</c:v>
                </c:pt>
                <c:pt idx="81">
                  <c:v>56.370833333333344</c:v>
                </c:pt>
                <c:pt idx="82">
                  <c:v>56.441666666666663</c:v>
                </c:pt>
                <c:pt idx="83">
                  <c:v>56.037500000000001</c:v>
                </c:pt>
                <c:pt idx="84">
                  <c:v>56.74583333333333</c:v>
                </c:pt>
                <c:pt idx="85">
                  <c:v>56.824999999999996</c:v>
                </c:pt>
                <c:pt idx="86">
                  <c:v>56.900000000000006</c:v>
                </c:pt>
                <c:pt idx="87">
                  <c:v>56.420833333333327</c:v>
                </c:pt>
                <c:pt idx="88">
                  <c:v>55.745833333333337</c:v>
                </c:pt>
                <c:pt idx="89">
                  <c:v>56.404166666666669</c:v>
                </c:pt>
                <c:pt idx="90">
                  <c:v>56.762499999999989</c:v>
                </c:pt>
                <c:pt idx="91">
                  <c:v>57.029166666666661</c:v>
                </c:pt>
                <c:pt idx="92">
                  <c:v>57.79166666666665</c:v>
                </c:pt>
                <c:pt idx="93">
                  <c:v>58.120833333333337</c:v>
                </c:pt>
                <c:pt idx="94">
                  <c:v>58.358333333333341</c:v>
                </c:pt>
                <c:pt idx="95">
                  <c:v>58.395833333333314</c:v>
                </c:pt>
                <c:pt idx="96">
                  <c:v>58.562499999999993</c:v>
                </c:pt>
                <c:pt idx="97">
                  <c:v>58.854166666666664</c:v>
                </c:pt>
                <c:pt idx="98">
                  <c:v>59.083333333333336</c:v>
                </c:pt>
                <c:pt idx="99">
                  <c:v>59.195833333333333</c:v>
                </c:pt>
                <c:pt idx="100">
                  <c:v>59.641666666666659</c:v>
                </c:pt>
                <c:pt idx="101">
                  <c:v>60.229166666666679</c:v>
                </c:pt>
                <c:pt idx="102">
                  <c:v>59.8125</c:v>
                </c:pt>
                <c:pt idx="103">
                  <c:v>59.262499999999989</c:v>
                </c:pt>
                <c:pt idx="104">
                  <c:v>59.016666666666659</c:v>
                </c:pt>
                <c:pt idx="105">
                  <c:v>58.854166666666679</c:v>
                </c:pt>
                <c:pt idx="106">
                  <c:v>59.016666666666673</c:v>
                </c:pt>
                <c:pt idx="107">
                  <c:v>59.266666666666673</c:v>
                </c:pt>
                <c:pt idx="108">
                  <c:v>59.087500000000006</c:v>
                </c:pt>
                <c:pt idx="109">
                  <c:v>60.054166666666667</c:v>
                </c:pt>
                <c:pt idx="110">
                  <c:v>60.679166666666681</c:v>
                </c:pt>
                <c:pt idx="111">
                  <c:v>61.420833333333327</c:v>
                </c:pt>
                <c:pt idx="112">
                  <c:v>61.64166666666668</c:v>
                </c:pt>
                <c:pt idx="113">
                  <c:v>61.887499999999996</c:v>
                </c:pt>
                <c:pt idx="114">
                  <c:v>62.741666666666667</c:v>
                </c:pt>
                <c:pt idx="115">
                  <c:v>63.316666666666684</c:v>
                </c:pt>
                <c:pt idx="116">
                  <c:v>61.80833333333333</c:v>
                </c:pt>
                <c:pt idx="117">
                  <c:v>61.420833333333327</c:v>
                </c:pt>
                <c:pt idx="118">
                  <c:v>64.42916666666666</c:v>
                </c:pt>
                <c:pt idx="119">
                  <c:v>64.287499999999994</c:v>
                </c:pt>
                <c:pt idx="120">
                  <c:v>64.441666666666663</c:v>
                </c:pt>
                <c:pt idx="121">
                  <c:v>66.024999999999991</c:v>
                </c:pt>
                <c:pt idx="122">
                  <c:v>66.504166666666649</c:v>
                </c:pt>
                <c:pt idx="123">
                  <c:v>66.333333333333329</c:v>
                </c:pt>
                <c:pt idx="124">
                  <c:v>66.274999999999991</c:v>
                </c:pt>
                <c:pt idx="125">
                  <c:v>65.979166666666671</c:v>
                </c:pt>
                <c:pt idx="126">
                  <c:v>66.095833333333346</c:v>
                </c:pt>
                <c:pt idx="127">
                  <c:v>65.987500000000011</c:v>
                </c:pt>
                <c:pt idx="128">
                  <c:v>66.370833333333323</c:v>
                </c:pt>
                <c:pt idx="129">
                  <c:v>64.57916666666668</c:v>
                </c:pt>
                <c:pt idx="130">
                  <c:v>64.120833333333323</c:v>
                </c:pt>
                <c:pt idx="131">
                  <c:v>66.012500000000003</c:v>
                </c:pt>
                <c:pt idx="132">
                  <c:v>66.312499999999986</c:v>
                </c:pt>
                <c:pt idx="133">
                  <c:v>66.204166666666666</c:v>
                </c:pt>
                <c:pt idx="134">
                  <c:v>66.583333333333343</c:v>
                </c:pt>
                <c:pt idx="135">
                  <c:v>66.362499999999997</c:v>
                </c:pt>
                <c:pt idx="136">
                  <c:v>66.416666666666671</c:v>
                </c:pt>
                <c:pt idx="137">
                  <c:v>66.208333333333343</c:v>
                </c:pt>
                <c:pt idx="138">
                  <c:v>66.100000000000009</c:v>
                </c:pt>
                <c:pt idx="139">
                  <c:v>67.191666666666663</c:v>
                </c:pt>
                <c:pt idx="140">
                  <c:v>67.924999999999997</c:v>
                </c:pt>
                <c:pt idx="141">
                  <c:v>68.125000000000014</c:v>
                </c:pt>
                <c:pt idx="142">
                  <c:v>65.020833333333314</c:v>
                </c:pt>
                <c:pt idx="143">
                  <c:v>64.154166666666669</c:v>
                </c:pt>
                <c:pt idx="144">
                  <c:v>64.616666666666674</c:v>
                </c:pt>
                <c:pt idx="145">
                  <c:v>64.391666666666666</c:v>
                </c:pt>
                <c:pt idx="146">
                  <c:v>64.829166666666666</c:v>
                </c:pt>
                <c:pt idx="147">
                  <c:v>65.475000000000009</c:v>
                </c:pt>
                <c:pt idx="148">
                  <c:v>65.158333333333331</c:v>
                </c:pt>
                <c:pt idx="149">
                  <c:v>64.029166666666683</c:v>
                </c:pt>
                <c:pt idx="150">
                  <c:v>64.858333333333334</c:v>
                </c:pt>
                <c:pt idx="151">
                  <c:v>64.783333333333331</c:v>
                </c:pt>
                <c:pt idx="152">
                  <c:v>64.958333333333343</c:v>
                </c:pt>
                <c:pt idx="153">
                  <c:v>65.166666666666671</c:v>
                </c:pt>
                <c:pt idx="154">
                  <c:v>65.483333333333334</c:v>
                </c:pt>
                <c:pt idx="155">
                  <c:v>65.73333333333332</c:v>
                </c:pt>
                <c:pt idx="156">
                  <c:v>65.000000000000014</c:v>
                </c:pt>
                <c:pt idx="157">
                  <c:v>63.029166666666669</c:v>
                </c:pt>
                <c:pt idx="158">
                  <c:v>63.012499999999996</c:v>
                </c:pt>
                <c:pt idx="159">
                  <c:v>64.88333333333334</c:v>
                </c:pt>
                <c:pt idx="160">
                  <c:v>65.124999999999986</c:v>
                </c:pt>
                <c:pt idx="161">
                  <c:v>65.554166666666674</c:v>
                </c:pt>
                <c:pt idx="162">
                  <c:v>65.504166666666663</c:v>
                </c:pt>
                <c:pt idx="163">
                  <c:v>66.087499999999991</c:v>
                </c:pt>
                <c:pt idx="164">
                  <c:v>65.149999999999991</c:v>
                </c:pt>
                <c:pt idx="165">
                  <c:v>64.341666666666669</c:v>
                </c:pt>
                <c:pt idx="166">
                  <c:v>64.104166666666657</c:v>
                </c:pt>
                <c:pt idx="167">
                  <c:v>65.037499999999994</c:v>
                </c:pt>
                <c:pt idx="168">
                  <c:v>65.066666666666649</c:v>
                </c:pt>
                <c:pt idx="169">
                  <c:v>65.29583333333332</c:v>
                </c:pt>
                <c:pt idx="170">
                  <c:v>64.750000000000014</c:v>
                </c:pt>
                <c:pt idx="171">
                  <c:v>64.587499999999991</c:v>
                </c:pt>
                <c:pt idx="172">
                  <c:v>65.087500000000006</c:v>
                </c:pt>
                <c:pt idx="173">
                  <c:v>65.154166666666654</c:v>
                </c:pt>
                <c:pt idx="174">
                  <c:v>64.541666666666671</c:v>
                </c:pt>
                <c:pt idx="175">
                  <c:v>64.44583333333334</c:v>
                </c:pt>
                <c:pt idx="176">
                  <c:v>60.387499999999996</c:v>
                </c:pt>
                <c:pt idx="177">
                  <c:v>59.599999999999994</c:v>
                </c:pt>
                <c:pt idx="178">
                  <c:v>56.72083333333331</c:v>
                </c:pt>
                <c:pt idx="179">
                  <c:v>56.800000000000011</c:v>
                </c:pt>
                <c:pt idx="180">
                  <c:v>57.854166666666679</c:v>
                </c:pt>
                <c:pt idx="181">
                  <c:v>58.949999999999996</c:v>
                </c:pt>
                <c:pt idx="182">
                  <c:v>59.404166666666661</c:v>
                </c:pt>
                <c:pt idx="183">
                  <c:v>59.695833333333326</c:v>
                </c:pt>
                <c:pt idx="184">
                  <c:v>59.87083333333333</c:v>
                </c:pt>
                <c:pt idx="185">
                  <c:v>60.15</c:v>
                </c:pt>
                <c:pt idx="186">
                  <c:v>59.95000000000001</c:v>
                </c:pt>
                <c:pt idx="187">
                  <c:v>58.75416666666667</c:v>
                </c:pt>
                <c:pt idx="188">
                  <c:v>58.708333333333336</c:v>
                </c:pt>
                <c:pt idx="189">
                  <c:v>59.212500000000006</c:v>
                </c:pt>
                <c:pt idx="190">
                  <c:v>59.583333333333336</c:v>
                </c:pt>
                <c:pt idx="191">
                  <c:v>59.499999999999993</c:v>
                </c:pt>
                <c:pt idx="192">
                  <c:v>59.729166666666679</c:v>
                </c:pt>
                <c:pt idx="193">
                  <c:v>59.662500000000001</c:v>
                </c:pt>
                <c:pt idx="194">
                  <c:v>59.662499999999994</c:v>
                </c:pt>
                <c:pt idx="195">
                  <c:v>59.712500000000006</c:v>
                </c:pt>
                <c:pt idx="196">
                  <c:v>59.279166666666661</c:v>
                </c:pt>
                <c:pt idx="197">
                  <c:v>61.008333333333333</c:v>
                </c:pt>
                <c:pt idx="198">
                  <c:v>62.133333333333326</c:v>
                </c:pt>
                <c:pt idx="199">
                  <c:v>61.912500000000001</c:v>
                </c:pt>
                <c:pt idx="200">
                  <c:v>57.725000000000001</c:v>
                </c:pt>
                <c:pt idx="201">
                  <c:v>55.570833333333319</c:v>
                </c:pt>
                <c:pt idx="202">
                  <c:v>54.404166666666661</c:v>
                </c:pt>
                <c:pt idx="203">
                  <c:v>54.379166666666663</c:v>
                </c:pt>
                <c:pt idx="204">
                  <c:v>54.82500000000001</c:v>
                </c:pt>
                <c:pt idx="205">
                  <c:v>54.562499999999979</c:v>
                </c:pt>
                <c:pt idx="206">
                  <c:v>55.13750000000001</c:v>
                </c:pt>
                <c:pt idx="207">
                  <c:v>55.979166666666679</c:v>
                </c:pt>
                <c:pt idx="208">
                  <c:v>57.062499999999993</c:v>
                </c:pt>
                <c:pt idx="209">
                  <c:v>58.908333333333331</c:v>
                </c:pt>
                <c:pt idx="210">
                  <c:v>59.395833333333336</c:v>
                </c:pt>
                <c:pt idx="211">
                  <c:v>58.616666666666653</c:v>
                </c:pt>
                <c:pt idx="212">
                  <c:v>58.383333333333326</c:v>
                </c:pt>
                <c:pt idx="213">
                  <c:v>59.083333333333336</c:v>
                </c:pt>
                <c:pt idx="214">
                  <c:v>57.866666666666653</c:v>
                </c:pt>
                <c:pt idx="215">
                  <c:v>56.945833333333326</c:v>
                </c:pt>
                <c:pt idx="216">
                  <c:v>57.229166666666664</c:v>
                </c:pt>
                <c:pt idx="217">
                  <c:v>57.445833333333319</c:v>
                </c:pt>
                <c:pt idx="218">
                  <c:v>57.120833333333337</c:v>
                </c:pt>
                <c:pt idx="219">
                  <c:v>56.845833333333331</c:v>
                </c:pt>
                <c:pt idx="220">
                  <c:v>56.733333333333341</c:v>
                </c:pt>
                <c:pt idx="221">
                  <c:v>56.508333333333326</c:v>
                </c:pt>
                <c:pt idx="222">
                  <c:v>56.279166666666669</c:v>
                </c:pt>
                <c:pt idx="223">
                  <c:v>56.01250000000001</c:v>
                </c:pt>
                <c:pt idx="224">
                  <c:v>56.35</c:v>
                </c:pt>
                <c:pt idx="225">
                  <c:v>56.329166666666659</c:v>
                </c:pt>
                <c:pt idx="226">
                  <c:v>54.937500000000007</c:v>
                </c:pt>
                <c:pt idx="227">
                  <c:v>54.029166666666669</c:v>
                </c:pt>
                <c:pt idx="228">
                  <c:v>54.562499999999993</c:v>
                </c:pt>
                <c:pt idx="229">
                  <c:v>55.729166666666679</c:v>
                </c:pt>
                <c:pt idx="230">
                  <c:v>55.079166666666673</c:v>
                </c:pt>
                <c:pt idx="231">
                  <c:v>56.945833333333333</c:v>
                </c:pt>
                <c:pt idx="232">
                  <c:v>56.833333333333336</c:v>
                </c:pt>
                <c:pt idx="233">
                  <c:v>56.758333333333333</c:v>
                </c:pt>
                <c:pt idx="234">
                  <c:v>55.604166666666679</c:v>
                </c:pt>
                <c:pt idx="235">
                  <c:v>54.029166666666661</c:v>
                </c:pt>
                <c:pt idx="236">
                  <c:v>53.81666666666667</c:v>
                </c:pt>
                <c:pt idx="237">
                  <c:v>54.345833333333324</c:v>
                </c:pt>
                <c:pt idx="238">
                  <c:v>54.783333333333339</c:v>
                </c:pt>
                <c:pt idx="239">
                  <c:v>53.008333333333347</c:v>
                </c:pt>
                <c:pt idx="240">
                  <c:v>52.50416666666667</c:v>
                </c:pt>
                <c:pt idx="241">
                  <c:v>52.86249999999999</c:v>
                </c:pt>
                <c:pt idx="242">
                  <c:v>54.654166666666661</c:v>
                </c:pt>
                <c:pt idx="243">
                  <c:v>55.35</c:v>
                </c:pt>
              </c:numCache>
            </c:numRef>
          </c:val>
          <c:smooth val="0"/>
          <c:extLst>
            <c:ext xmlns:c16="http://schemas.microsoft.com/office/drawing/2014/chart" uri="{C3380CC4-5D6E-409C-BE32-E72D297353CC}">
              <c16:uniqueId val="{00000003-4BBD-4D36-A43C-F65BD6EB3A6B}"/>
            </c:ext>
          </c:extLst>
        </c:ser>
        <c:ser>
          <c:idx val="1"/>
          <c:order val="4"/>
          <c:tx>
            <c:strRef>
              <c:f>'DGC data'!$AF$1</c:f>
              <c:strCache>
                <c:ptCount val="1"/>
                <c:pt idx="0">
                  <c:v>Dry (2013)</c:v>
                </c:pt>
              </c:strCache>
            </c:strRef>
          </c:tx>
          <c:spPr>
            <a:ln w="28575" cap="rnd">
              <a:solidFill>
                <a:srgbClr val="FFC000"/>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Data'!$AA$2:$AA$245</c:f>
              <c:numCache>
                <c:formatCode>0.0</c:formatCode>
                <c:ptCount val="244"/>
                <c:pt idx="0">
                  <c:v>47.769565217391296</c:v>
                </c:pt>
                <c:pt idx="1">
                  <c:v>46.800000000000004</c:v>
                </c:pt>
                <c:pt idx="2">
                  <c:v>47.858333333333327</c:v>
                </c:pt>
                <c:pt idx="3">
                  <c:v>47.8125</c:v>
                </c:pt>
                <c:pt idx="4">
                  <c:v>46.20000000000001</c:v>
                </c:pt>
                <c:pt idx="5">
                  <c:v>45.341666666666669</c:v>
                </c:pt>
                <c:pt idx="6">
                  <c:v>45.25</c:v>
                </c:pt>
                <c:pt idx="7">
                  <c:v>45.1875</c:v>
                </c:pt>
                <c:pt idx="8">
                  <c:v>45.616666666666674</c:v>
                </c:pt>
                <c:pt idx="9">
                  <c:v>46.254166666666663</c:v>
                </c:pt>
                <c:pt idx="10">
                  <c:v>47.225000000000001</c:v>
                </c:pt>
                <c:pt idx="11">
                  <c:v>48.225000000000001</c:v>
                </c:pt>
                <c:pt idx="12">
                  <c:v>49.13750000000001</c:v>
                </c:pt>
                <c:pt idx="13">
                  <c:v>49.404166666666669</c:v>
                </c:pt>
                <c:pt idx="14">
                  <c:v>49.375</c:v>
                </c:pt>
                <c:pt idx="15">
                  <c:v>49.82500000000001</c:v>
                </c:pt>
                <c:pt idx="16">
                  <c:v>49.262499999999996</c:v>
                </c:pt>
                <c:pt idx="17">
                  <c:v>48.554166666666667</c:v>
                </c:pt>
                <c:pt idx="18">
                  <c:v>48.787499999999994</c:v>
                </c:pt>
                <c:pt idx="19">
                  <c:v>49.5</c:v>
                </c:pt>
                <c:pt idx="20">
                  <c:v>48.145833333333343</c:v>
                </c:pt>
                <c:pt idx="21">
                  <c:v>47.775000000000006</c:v>
                </c:pt>
                <c:pt idx="22">
                  <c:v>47.85</c:v>
                </c:pt>
                <c:pt idx="23">
                  <c:v>49.125000000000007</c:v>
                </c:pt>
                <c:pt idx="24">
                  <c:v>49.658333333333324</c:v>
                </c:pt>
                <c:pt idx="25">
                  <c:v>50.729166666666664</c:v>
                </c:pt>
                <c:pt idx="26">
                  <c:v>52.037500000000016</c:v>
                </c:pt>
                <c:pt idx="27">
                  <c:v>52.108333333333327</c:v>
                </c:pt>
                <c:pt idx="28">
                  <c:v>52.908333333333339</c:v>
                </c:pt>
                <c:pt idx="29">
                  <c:v>52.458333333333343</c:v>
                </c:pt>
                <c:pt idx="30">
                  <c:v>51.545833333333341</c:v>
                </c:pt>
                <c:pt idx="31">
                  <c:v>50.824999999999996</c:v>
                </c:pt>
                <c:pt idx="32">
                  <c:v>52.716666666666669</c:v>
                </c:pt>
                <c:pt idx="33">
                  <c:v>53.68333333333333</c:v>
                </c:pt>
                <c:pt idx="34">
                  <c:v>52.504166666666663</c:v>
                </c:pt>
                <c:pt idx="35">
                  <c:v>50.537500000000001</c:v>
                </c:pt>
                <c:pt idx="36">
                  <c:v>51.241666666666667</c:v>
                </c:pt>
                <c:pt idx="37">
                  <c:v>51.612500000000004</c:v>
                </c:pt>
                <c:pt idx="38">
                  <c:v>50.087500000000013</c:v>
                </c:pt>
                <c:pt idx="39">
                  <c:v>50.6875</c:v>
                </c:pt>
                <c:pt idx="40">
                  <c:v>52.641666666666673</c:v>
                </c:pt>
                <c:pt idx="41">
                  <c:v>53.033333333333331</c:v>
                </c:pt>
                <c:pt idx="42">
                  <c:v>52.758333333333347</c:v>
                </c:pt>
                <c:pt idx="43">
                  <c:v>52.891666666666659</c:v>
                </c:pt>
                <c:pt idx="44">
                  <c:v>51.1</c:v>
                </c:pt>
                <c:pt idx="45">
                  <c:v>49.8125</c:v>
                </c:pt>
                <c:pt idx="46">
                  <c:v>49.295833333333341</c:v>
                </c:pt>
                <c:pt idx="47">
                  <c:v>49.774999999999999</c:v>
                </c:pt>
                <c:pt idx="48">
                  <c:v>52.204166666666659</c:v>
                </c:pt>
                <c:pt idx="49">
                  <c:v>54.641666666666673</c:v>
                </c:pt>
                <c:pt idx="50">
                  <c:v>54.766666666666659</c:v>
                </c:pt>
                <c:pt idx="51">
                  <c:v>55.4375</c:v>
                </c:pt>
                <c:pt idx="52">
                  <c:v>54.312499999999993</c:v>
                </c:pt>
                <c:pt idx="53">
                  <c:v>52.104166666666657</c:v>
                </c:pt>
                <c:pt idx="54">
                  <c:v>52.058333333333337</c:v>
                </c:pt>
                <c:pt idx="55">
                  <c:v>51.816666666666663</c:v>
                </c:pt>
                <c:pt idx="56">
                  <c:v>52.67499999999999</c:v>
                </c:pt>
                <c:pt idx="57">
                  <c:v>53.245833333333316</c:v>
                </c:pt>
                <c:pt idx="58">
                  <c:v>52.870833333333337</c:v>
                </c:pt>
                <c:pt idx="59">
                  <c:v>52.845833333333331</c:v>
                </c:pt>
                <c:pt idx="60">
                  <c:v>52.291666666666657</c:v>
                </c:pt>
                <c:pt idx="61">
                  <c:v>51.375</c:v>
                </c:pt>
                <c:pt idx="62">
                  <c:v>51.074999999999996</c:v>
                </c:pt>
                <c:pt idx="63">
                  <c:v>50.854166666666679</c:v>
                </c:pt>
                <c:pt idx="64">
                  <c:v>50.541666666666664</c:v>
                </c:pt>
                <c:pt idx="65">
                  <c:v>50.287499999999994</c:v>
                </c:pt>
                <c:pt idx="66">
                  <c:v>50.008333333333333</c:v>
                </c:pt>
                <c:pt idx="67">
                  <c:v>49.787499999999994</c:v>
                </c:pt>
                <c:pt idx="68">
                  <c:v>50.629166666666663</c:v>
                </c:pt>
                <c:pt idx="69">
                  <c:v>51.1</c:v>
                </c:pt>
                <c:pt idx="70">
                  <c:v>51.533333333333331</c:v>
                </c:pt>
                <c:pt idx="71">
                  <c:v>51.916666666666664</c:v>
                </c:pt>
                <c:pt idx="72">
                  <c:v>52.441666666666656</c:v>
                </c:pt>
                <c:pt idx="73">
                  <c:v>52.512499999999996</c:v>
                </c:pt>
                <c:pt idx="74">
                  <c:v>52.433333333333337</c:v>
                </c:pt>
                <c:pt idx="75">
                  <c:v>52.083333333333336</c:v>
                </c:pt>
                <c:pt idx="76">
                  <c:v>52.091666666666669</c:v>
                </c:pt>
                <c:pt idx="77">
                  <c:v>51.687499999999993</c:v>
                </c:pt>
                <c:pt idx="78">
                  <c:v>51.699999999999996</c:v>
                </c:pt>
                <c:pt idx="79">
                  <c:v>51.962499999999999</c:v>
                </c:pt>
                <c:pt idx="80">
                  <c:v>52.616666666666667</c:v>
                </c:pt>
                <c:pt idx="81">
                  <c:v>51.80833333333333</c:v>
                </c:pt>
                <c:pt idx="82">
                  <c:v>51.195833333333333</c:v>
                </c:pt>
                <c:pt idx="83">
                  <c:v>51.73749999999999</c:v>
                </c:pt>
                <c:pt idx="84">
                  <c:v>51.358333333333327</c:v>
                </c:pt>
                <c:pt idx="85">
                  <c:v>51.875</c:v>
                </c:pt>
                <c:pt idx="86">
                  <c:v>53.162500000000001</c:v>
                </c:pt>
                <c:pt idx="87">
                  <c:v>51.587500000000006</c:v>
                </c:pt>
                <c:pt idx="88">
                  <c:v>53.229166666666664</c:v>
                </c:pt>
                <c:pt idx="89">
                  <c:v>54.099999999999994</c:v>
                </c:pt>
                <c:pt idx="90">
                  <c:v>53.662499999999994</c:v>
                </c:pt>
                <c:pt idx="91">
                  <c:v>54.520833333333343</c:v>
                </c:pt>
                <c:pt idx="92">
                  <c:v>55.491666666666674</c:v>
                </c:pt>
                <c:pt idx="93">
                  <c:v>56.037499999999994</c:v>
                </c:pt>
                <c:pt idx="94">
                  <c:v>56.291666666666657</c:v>
                </c:pt>
                <c:pt idx="95">
                  <c:v>56.529166666666676</c:v>
                </c:pt>
                <c:pt idx="96">
                  <c:v>57.837499999999999</c:v>
                </c:pt>
                <c:pt idx="97">
                  <c:v>58.137499999999996</c:v>
                </c:pt>
                <c:pt idx="98">
                  <c:v>58.629166666666663</c:v>
                </c:pt>
                <c:pt idx="99">
                  <c:v>59.550000000000011</c:v>
                </c:pt>
                <c:pt idx="100">
                  <c:v>59.925000000000004</c:v>
                </c:pt>
                <c:pt idx="101">
                  <c:v>60.029166666666669</c:v>
                </c:pt>
                <c:pt idx="102">
                  <c:v>59.279166666666661</c:v>
                </c:pt>
                <c:pt idx="103">
                  <c:v>58.029166666666669</c:v>
                </c:pt>
                <c:pt idx="104">
                  <c:v>57.545833333333341</c:v>
                </c:pt>
                <c:pt idx="105">
                  <c:v>58.195833333333333</c:v>
                </c:pt>
                <c:pt idx="106">
                  <c:v>58.841666666666669</c:v>
                </c:pt>
                <c:pt idx="107">
                  <c:v>58.916666666666664</c:v>
                </c:pt>
                <c:pt idx="108">
                  <c:v>59.245833333333316</c:v>
                </c:pt>
                <c:pt idx="109">
                  <c:v>58.770833333333343</c:v>
                </c:pt>
                <c:pt idx="110">
                  <c:v>58.070833333333333</c:v>
                </c:pt>
                <c:pt idx="111">
                  <c:v>58.808333333333358</c:v>
                </c:pt>
                <c:pt idx="112">
                  <c:v>59.67499999999999</c:v>
                </c:pt>
                <c:pt idx="113">
                  <c:v>60.520833333333336</c:v>
                </c:pt>
                <c:pt idx="114">
                  <c:v>59.445833333333333</c:v>
                </c:pt>
                <c:pt idx="115">
                  <c:v>56.47083333333331</c:v>
                </c:pt>
                <c:pt idx="116">
                  <c:v>55.379166666666684</c:v>
                </c:pt>
                <c:pt idx="117">
                  <c:v>57.570833333333333</c:v>
                </c:pt>
                <c:pt idx="118">
                  <c:v>61.6875</c:v>
                </c:pt>
                <c:pt idx="119">
                  <c:v>63.98749999999999</c:v>
                </c:pt>
                <c:pt idx="120">
                  <c:v>64.8125</c:v>
                </c:pt>
                <c:pt idx="121">
                  <c:v>65.495833333333337</c:v>
                </c:pt>
                <c:pt idx="122">
                  <c:v>66.066666666666663</c:v>
                </c:pt>
                <c:pt idx="123">
                  <c:v>65.912500000000009</c:v>
                </c:pt>
                <c:pt idx="124">
                  <c:v>65.904166666666654</c:v>
                </c:pt>
                <c:pt idx="125">
                  <c:v>65.274999999999991</c:v>
                </c:pt>
                <c:pt idx="126">
                  <c:v>65.466666666666669</c:v>
                </c:pt>
                <c:pt idx="127">
                  <c:v>65.529166666666683</c:v>
                </c:pt>
                <c:pt idx="128">
                  <c:v>65.775000000000006</c:v>
                </c:pt>
                <c:pt idx="129">
                  <c:v>65.545833333333334</c:v>
                </c:pt>
                <c:pt idx="130">
                  <c:v>64.716666666666654</c:v>
                </c:pt>
                <c:pt idx="131">
                  <c:v>64.520833333333329</c:v>
                </c:pt>
                <c:pt idx="132">
                  <c:v>64.520833333333329</c:v>
                </c:pt>
                <c:pt idx="133">
                  <c:v>64.066666666666663</c:v>
                </c:pt>
                <c:pt idx="134">
                  <c:v>63.533333333333331</c:v>
                </c:pt>
                <c:pt idx="135">
                  <c:v>64.279166666666669</c:v>
                </c:pt>
                <c:pt idx="136">
                  <c:v>64.308333333333337</c:v>
                </c:pt>
                <c:pt idx="137">
                  <c:v>63.920833333333327</c:v>
                </c:pt>
                <c:pt idx="138">
                  <c:v>63.845833333333324</c:v>
                </c:pt>
                <c:pt idx="139">
                  <c:v>64.004166666666677</c:v>
                </c:pt>
                <c:pt idx="140">
                  <c:v>64.637500000000003</c:v>
                </c:pt>
                <c:pt idx="141">
                  <c:v>65.412499999999994</c:v>
                </c:pt>
                <c:pt idx="142">
                  <c:v>65.787500000000009</c:v>
                </c:pt>
                <c:pt idx="143">
                  <c:v>65.945833333333326</c:v>
                </c:pt>
                <c:pt idx="144">
                  <c:v>65.400000000000006</c:v>
                </c:pt>
                <c:pt idx="145">
                  <c:v>65.48333333333332</c:v>
                </c:pt>
                <c:pt idx="146">
                  <c:v>66.170833333333334</c:v>
                </c:pt>
                <c:pt idx="147">
                  <c:v>66.158333333333331</c:v>
                </c:pt>
                <c:pt idx="148">
                  <c:v>65.862500000000011</c:v>
                </c:pt>
                <c:pt idx="149">
                  <c:v>64.904166666666669</c:v>
                </c:pt>
                <c:pt idx="150">
                  <c:v>63.679166666666667</c:v>
                </c:pt>
                <c:pt idx="151">
                  <c:v>62.583333333333336</c:v>
                </c:pt>
                <c:pt idx="152">
                  <c:v>63.178260869565221</c:v>
                </c:pt>
                <c:pt idx="153">
                  <c:v>62.01666666666668</c:v>
                </c:pt>
                <c:pt idx="154">
                  <c:v>61.587500000000006</c:v>
                </c:pt>
                <c:pt idx="155">
                  <c:v>62.324999999999996</c:v>
                </c:pt>
                <c:pt idx="156">
                  <c:v>62.804166666666667</c:v>
                </c:pt>
                <c:pt idx="157">
                  <c:v>62.949999999999996</c:v>
                </c:pt>
                <c:pt idx="158">
                  <c:v>62.170833333333341</c:v>
                </c:pt>
                <c:pt idx="159">
                  <c:v>61.341666666666661</c:v>
                </c:pt>
                <c:pt idx="160">
                  <c:v>61.595833333333324</c:v>
                </c:pt>
                <c:pt idx="161">
                  <c:v>60.95000000000001</c:v>
                </c:pt>
                <c:pt idx="162">
                  <c:v>59.820833333333347</c:v>
                </c:pt>
                <c:pt idx="163">
                  <c:v>61.237500000000011</c:v>
                </c:pt>
                <c:pt idx="164">
                  <c:v>61.87083333333333</c:v>
                </c:pt>
                <c:pt idx="165">
                  <c:v>62.262499999999982</c:v>
                </c:pt>
                <c:pt idx="166">
                  <c:v>61.42499999999999</c:v>
                </c:pt>
                <c:pt idx="167">
                  <c:v>62.454166666666659</c:v>
                </c:pt>
                <c:pt idx="168">
                  <c:v>63.570833333333333</c:v>
                </c:pt>
                <c:pt idx="169">
                  <c:v>63.85</c:v>
                </c:pt>
                <c:pt idx="170">
                  <c:v>64.233333333333334</c:v>
                </c:pt>
                <c:pt idx="171">
                  <c:v>63.854166666666657</c:v>
                </c:pt>
                <c:pt idx="172">
                  <c:v>61.73749999999999</c:v>
                </c:pt>
                <c:pt idx="173">
                  <c:v>61.23749999999999</c:v>
                </c:pt>
                <c:pt idx="174">
                  <c:v>61.587499999999999</c:v>
                </c:pt>
                <c:pt idx="175">
                  <c:v>60.795833333333327</c:v>
                </c:pt>
                <c:pt idx="176">
                  <c:v>60.883333333333326</c:v>
                </c:pt>
                <c:pt idx="177">
                  <c:v>60.512499999999989</c:v>
                </c:pt>
                <c:pt idx="178">
                  <c:v>55.137499999999996</c:v>
                </c:pt>
                <c:pt idx="179">
                  <c:v>53.179166666666646</c:v>
                </c:pt>
                <c:pt idx="180">
                  <c:v>54.94166666666667</c:v>
                </c:pt>
                <c:pt idx="181">
                  <c:v>57.008333333333333</c:v>
                </c:pt>
                <c:pt idx="182">
                  <c:v>58.279166666666669</c:v>
                </c:pt>
                <c:pt idx="183">
                  <c:v>58.758333333333333</c:v>
                </c:pt>
                <c:pt idx="184">
                  <c:v>58.470833333333339</c:v>
                </c:pt>
                <c:pt idx="185">
                  <c:v>58.04999999999999</c:v>
                </c:pt>
                <c:pt idx="186">
                  <c:v>58.120833333333344</c:v>
                </c:pt>
                <c:pt idx="187">
                  <c:v>57.979166666666664</c:v>
                </c:pt>
                <c:pt idx="188">
                  <c:v>57.4375</c:v>
                </c:pt>
                <c:pt idx="189">
                  <c:v>56.904166666666676</c:v>
                </c:pt>
                <c:pt idx="190">
                  <c:v>57.208333333333336</c:v>
                </c:pt>
                <c:pt idx="191">
                  <c:v>57.587499999999984</c:v>
                </c:pt>
                <c:pt idx="192">
                  <c:v>57.625000000000007</c:v>
                </c:pt>
                <c:pt idx="193">
                  <c:v>57.479166666666657</c:v>
                </c:pt>
                <c:pt idx="194">
                  <c:v>57.5</c:v>
                </c:pt>
                <c:pt idx="195">
                  <c:v>57.508333333333333</c:v>
                </c:pt>
                <c:pt idx="196">
                  <c:v>57.083333333333321</c:v>
                </c:pt>
                <c:pt idx="197">
                  <c:v>57.154166666666669</c:v>
                </c:pt>
                <c:pt idx="198">
                  <c:v>57.099999999999994</c:v>
                </c:pt>
                <c:pt idx="199">
                  <c:v>56.995833333333337</c:v>
                </c:pt>
                <c:pt idx="200">
                  <c:v>56.941666666666663</c:v>
                </c:pt>
                <c:pt idx="201">
                  <c:v>55.175000000000004</c:v>
                </c:pt>
                <c:pt idx="202">
                  <c:v>54.833333333333321</c:v>
                </c:pt>
                <c:pt idx="203">
                  <c:v>56.020833333333336</c:v>
                </c:pt>
                <c:pt idx="204">
                  <c:v>55.86249999999999</c:v>
                </c:pt>
                <c:pt idx="205">
                  <c:v>55.283333333333331</c:v>
                </c:pt>
                <c:pt idx="206">
                  <c:v>57.587499999999999</c:v>
                </c:pt>
                <c:pt idx="207">
                  <c:v>58.008333333333333</c:v>
                </c:pt>
                <c:pt idx="208">
                  <c:v>55.758333333333347</c:v>
                </c:pt>
                <c:pt idx="209">
                  <c:v>54.329166666666659</c:v>
                </c:pt>
                <c:pt idx="210">
                  <c:v>53.937499999999993</c:v>
                </c:pt>
                <c:pt idx="211">
                  <c:v>54.608333333333348</c:v>
                </c:pt>
                <c:pt idx="212">
                  <c:v>55.579166666666659</c:v>
                </c:pt>
                <c:pt idx="213">
                  <c:v>55.600000000000016</c:v>
                </c:pt>
                <c:pt idx="214">
                  <c:v>55.312500000000007</c:v>
                </c:pt>
                <c:pt idx="215">
                  <c:v>54.529166666666669</c:v>
                </c:pt>
                <c:pt idx="216">
                  <c:v>53.429166666666653</c:v>
                </c:pt>
                <c:pt idx="217">
                  <c:v>52.500000000000007</c:v>
                </c:pt>
                <c:pt idx="218">
                  <c:v>52.695833333333333</c:v>
                </c:pt>
                <c:pt idx="219">
                  <c:v>52.904166666666669</c:v>
                </c:pt>
                <c:pt idx="220">
                  <c:v>52.31666666666667</c:v>
                </c:pt>
                <c:pt idx="221">
                  <c:v>52.304166666666674</c:v>
                </c:pt>
                <c:pt idx="222">
                  <c:v>52.270833333333321</c:v>
                </c:pt>
                <c:pt idx="223">
                  <c:v>51.858333333333341</c:v>
                </c:pt>
                <c:pt idx="224">
                  <c:v>51.875</c:v>
                </c:pt>
                <c:pt idx="225">
                  <c:v>51.966666666666669</c:v>
                </c:pt>
                <c:pt idx="226">
                  <c:v>52.175000000000004</c:v>
                </c:pt>
                <c:pt idx="227">
                  <c:v>51.420833333333341</c:v>
                </c:pt>
                <c:pt idx="228">
                  <c:v>50.612500000000004</c:v>
                </c:pt>
                <c:pt idx="229">
                  <c:v>50.37916666666667</c:v>
                </c:pt>
                <c:pt idx="230">
                  <c:v>50.645833333333321</c:v>
                </c:pt>
                <c:pt idx="231">
                  <c:v>50.991666666666674</c:v>
                </c:pt>
                <c:pt idx="232">
                  <c:v>51.266666666666652</c:v>
                </c:pt>
                <c:pt idx="233">
                  <c:v>51.529166666666669</c:v>
                </c:pt>
                <c:pt idx="234">
                  <c:v>51.300000000000011</c:v>
                </c:pt>
                <c:pt idx="235">
                  <c:v>51.179166666666674</c:v>
                </c:pt>
                <c:pt idx="236">
                  <c:v>50.925000000000018</c:v>
                </c:pt>
                <c:pt idx="237">
                  <c:v>50.40416666666669</c:v>
                </c:pt>
                <c:pt idx="238">
                  <c:v>50.104166666666664</c:v>
                </c:pt>
                <c:pt idx="239">
                  <c:v>49.954166666666673</c:v>
                </c:pt>
                <c:pt idx="240">
                  <c:v>49.4</c:v>
                </c:pt>
                <c:pt idx="241">
                  <c:v>49.533333333333331</c:v>
                </c:pt>
                <c:pt idx="242">
                  <c:v>50.445833333333333</c:v>
                </c:pt>
                <c:pt idx="243">
                  <c:v>50.708333333333321</c:v>
                </c:pt>
              </c:numCache>
            </c:numRef>
          </c:val>
          <c:smooth val="0"/>
          <c:extLst>
            <c:ext xmlns:c16="http://schemas.microsoft.com/office/drawing/2014/chart" uri="{C3380CC4-5D6E-409C-BE32-E72D297353CC}">
              <c16:uniqueId val="{00000004-4BBD-4D36-A43C-F65BD6EB3A6B}"/>
            </c:ext>
          </c:extLst>
        </c:ser>
        <c:ser>
          <c:idx val="2"/>
          <c:order val="5"/>
          <c:tx>
            <c:strRef>
              <c:f>'DGC data'!$AG$1</c:f>
              <c:strCache>
                <c:ptCount val="1"/>
                <c:pt idx="0">
                  <c:v>Normal (2012)</c:v>
                </c:pt>
              </c:strCache>
            </c:strRef>
          </c:tx>
          <c:spPr>
            <a:ln w="28575" cap="rnd">
              <a:solidFill>
                <a:schemeClr val="accent3"/>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Data'!$Z$2:$Z$245</c:f>
              <c:numCache>
                <c:formatCode>0.0</c:formatCode>
                <c:ptCount val="244"/>
                <c:pt idx="0">
                  <c:v>42.026086956521738</c:v>
                </c:pt>
                <c:pt idx="1">
                  <c:v>43.483333333333327</c:v>
                </c:pt>
                <c:pt idx="2">
                  <c:v>44.912500000000001</c:v>
                </c:pt>
                <c:pt idx="3">
                  <c:v>45.699999999999989</c:v>
                </c:pt>
                <c:pt idx="4">
                  <c:v>46.095833333333324</c:v>
                </c:pt>
                <c:pt idx="5">
                  <c:v>45.383333333333333</c:v>
                </c:pt>
                <c:pt idx="6">
                  <c:v>43.545833333333327</c:v>
                </c:pt>
                <c:pt idx="7">
                  <c:v>44.408333333333331</c:v>
                </c:pt>
                <c:pt idx="8">
                  <c:v>46.108333333333327</c:v>
                </c:pt>
                <c:pt idx="9">
                  <c:v>47.349999999999994</c:v>
                </c:pt>
                <c:pt idx="10">
                  <c:v>48.091666666666676</c:v>
                </c:pt>
                <c:pt idx="11">
                  <c:v>45.829166666666673</c:v>
                </c:pt>
                <c:pt idx="12">
                  <c:v>46.229166666666679</c:v>
                </c:pt>
                <c:pt idx="13">
                  <c:v>46.287500000000001</c:v>
                </c:pt>
                <c:pt idx="14">
                  <c:v>46.058333333333337</c:v>
                </c:pt>
                <c:pt idx="15">
                  <c:v>45.15</c:v>
                </c:pt>
                <c:pt idx="16">
                  <c:v>44.408333333333331</c:v>
                </c:pt>
                <c:pt idx="17">
                  <c:v>44.329166666666659</c:v>
                </c:pt>
                <c:pt idx="18">
                  <c:v>42.57083333333334</c:v>
                </c:pt>
                <c:pt idx="19">
                  <c:v>43.220833333333339</c:v>
                </c:pt>
                <c:pt idx="20">
                  <c:v>44.18666666666666</c:v>
                </c:pt>
                <c:pt idx="21">
                  <c:v>46.566666666666663</c:v>
                </c:pt>
                <c:pt idx="22">
                  <c:v>45.275000000000006</c:v>
                </c:pt>
                <c:pt idx="23">
                  <c:v>44.800000000000004</c:v>
                </c:pt>
                <c:pt idx="24">
                  <c:v>44.487500000000004</c:v>
                </c:pt>
                <c:pt idx="25">
                  <c:v>44.487500000000004</c:v>
                </c:pt>
                <c:pt idx="26">
                  <c:v>43.991666666666674</c:v>
                </c:pt>
                <c:pt idx="27">
                  <c:v>44.866666666666674</c:v>
                </c:pt>
                <c:pt idx="28">
                  <c:v>45.524999999999999</c:v>
                </c:pt>
                <c:pt idx="29">
                  <c:v>45.787499999999994</c:v>
                </c:pt>
                <c:pt idx="30">
                  <c:v>46.187499999999993</c:v>
                </c:pt>
                <c:pt idx="31">
                  <c:v>45.283333333333331</c:v>
                </c:pt>
                <c:pt idx="32">
                  <c:v>46.229166666666679</c:v>
                </c:pt>
                <c:pt idx="33">
                  <c:v>46.63750000000001</c:v>
                </c:pt>
                <c:pt idx="34">
                  <c:v>45.945833333333333</c:v>
                </c:pt>
                <c:pt idx="35">
                  <c:v>45.229166666666679</c:v>
                </c:pt>
                <c:pt idx="36">
                  <c:v>45.362500000000011</c:v>
                </c:pt>
                <c:pt idx="37">
                  <c:v>46.92499999999999</c:v>
                </c:pt>
                <c:pt idx="38">
                  <c:v>47.650000000000006</c:v>
                </c:pt>
                <c:pt idx="39">
                  <c:v>48.912499999999994</c:v>
                </c:pt>
                <c:pt idx="40">
                  <c:v>48.104166666666664</c:v>
                </c:pt>
                <c:pt idx="41">
                  <c:v>47.98749999999999</c:v>
                </c:pt>
                <c:pt idx="42">
                  <c:v>47.216666666666661</c:v>
                </c:pt>
                <c:pt idx="43">
                  <c:v>46.054166666666674</c:v>
                </c:pt>
                <c:pt idx="44">
                  <c:v>47.449999999999996</c:v>
                </c:pt>
                <c:pt idx="45">
                  <c:v>49.787500000000001</c:v>
                </c:pt>
                <c:pt idx="46">
                  <c:v>51.087499999999999</c:v>
                </c:pt>
                <c:pt idx="47">
                  <c:v>50.083333333333336</c:v>
                </c:pt>
                <c:pt idx="48">
                  <c:v>49.808333333333337</c:v>
                </c:pt>
                <c:pt idx="49">
                  <c:v>50.483333333333327</c:v>
                </c:pt>
                <c:pt idx="50">
                  <c:v>52.012499999999996</c:v>
                </c:pt>
                <c:pt idx="51">
                  <c:v>52.125</c:v>
                </c:pt>
                <c:pt idx="52">
                  <c:v>52.241666666666674</c:v>
                </c:pt>
                <c:pt idx="53">
                  <c:v>52.212499999999999</c:v>
                </c:pt>
                <c:pt idx="54">
                  <c:v>52.095833333333331</c:v>
                </c:pt>
                <c:pt idx="55">
                  <c:v>50.995833333333337</c:v>
                </c:pt>
                <c:pt idx="56">
                  <c:v>49.320833333333333</c:v>
                </c:pt>
                <c:pt idx="57">
                  <c:v>48.529166666666661</c:v>
                </c:pt>
                <c:pt idx="58">
                  <c:v>51.38750000000001</c:v>
                </c:pt>
                <c:pt idx="59">
                  <c:v>53.220833333333324</c:v>
                </c:pt>
                <c:pt idx="60">
                  <c:v>52.383333333333347</c:v>
                </c:pt>
                <c:pt idx="61">
                  <c:v>50.974999999999994</c:v>
                </c:pt>
                <c:pt idx="62">
                  <c:v>49.679166666666674</c:v>
                </c:pt>
                <c:pt idx="63">
                  <c:v>49.925000000000011</c:v>
                </c:pt>
                <c:pt idx="64">
                  <c:v>50.070833333333333</c:v>
                </c:pt>
                <c:pt idx="65">
                  <c:v>49.691666666666663</c:v>
                </c:pt>
                <c:pt idx="66">
                  <c:v>49.9375</c:v>
                </c:pt>
                <c:pt idx="67">
                  <c:v>49.816666666666663</c:v>
                </c:pt>
                <c:pt idx="68">
                  <c:v>50.024999999999999</c:v>
                </c:pt>
                <c:pt idx="69">
                  <c:v>50.112500000000011</c:v>
                </c:pt>
                <c:pt idx="70">
                  <c:v>49.899999999999984</c:v>
                </c:pt>
                <c:pt idx="71">
                  <c:v>50.054166666666667</c:v>
                </c:pt>
                <c:pt idx="72">
                  <c:v>50.466666666666669</c:v>
                </c:pt>
                <c:pt idx="73">
                  <c:v>50.512499999999996</c:v>
                </c:pt>
                <c:pt idx="74">
                  <c:v>50.983333333333327</c:v>
                </c:pt>
                <c:pt idx="75">
                  <c:v>51.241666666666667</c:v>
                </c:pt>
                <c:pt idx="76">
                  <c:v>51.220833333333331</c:v>
                </c:pt>
                <c:pt idx="77">
                  <c:v>50.579166666666673</c:v>
                </c:pt>
                <c:pt idx="78">
                  <c:v>50.44166666666667</c:v>
                </c:pt>
                <c:pt idx="79">
                  <c:v>50.645833333333336</c:v>
                </c:pt>
                <c:pt idx="80">
                  <c:v>51.245833333333344</c:v>
                </c:pt>
                <c:pt idx="81">
                  <c:v>51.199999999999996</c:v>
                </c:pt>
                <c:pt idx="82">
                  <c:v>51.00416666666667</c:v>
                </c:pt>
                <c:pt idx="83">
                  <c:v>51.491666666666667</c:v>
                </c:pt>
                <c:pt idx="84">
                  <c:v>50.895833333333321</c:v>
                </c:pt>
                <c:pt idx="85">
                  <c:v>50.145833333333336</c:v>
                </c:pt>
                <c:pt idx="86">
                  <c:v>49.93333333333333</c:v>
                </c:pt>
                <c:pt idx="87">
                  <c:v>50.204166666666673</c:v>
                </c:pt>
                <c:pt idx="88">
                  <c:v>50.750000000000007</c:v>
                </c:pt>
                <c:pt idx="89">
                  <c:v>51.445833333333333</c:v>
                </c:pt>
                <c:pt idx="90">
                  <c:v>52.137499999999996</c:v>
                </c:pt>
                <c:pt idx="91">
                  <c:v>52.783333333333339</c:v>
                </c:pt>
                <c:pt idx="92">
                  <c:v>53.445833333333347</c:v>
                </c:pt>
                <c:pt idx="93">
                  <c:v>53.608333333333327</c:v>
                </c:pt>
                <c:pt idx="94">
                  <c:v>52.454166666666659</c:v>
                </c:pt>
                <c:pt idx="95">
                  <c:v>51.875</c:v>
                </c:pt>
                <c:pt idx="96">
                  <c:v>51.04999999999999</c:v>
                </c:pt>
                <c:pt idx="97">
                  <c:v>51.612500000000004</c:v>
                </c:pt>
                <c:pt idx="98">
                  <c:v>51.583333333333336</c:v>
                </c:pt>
                <c:pt idx="99">
                  <c:v>51.829166666666673</c:v>
                </c:pt>
                <c:pt idx="100">
                  <c:v>51.833333333333336</c:v>
                </c:pt>
                <c:pt idx="101">
                  <c:v>52.730434782608711</c:v>
                </c:pt>
                <c:pt idx="102">
                  <c:v>53.062500000000007</c:v>
                </c:pt>
                <c:pt idx="103">
                  <c:v>53.675000000000004</c:v>
                </c:pt>
                <c:pt idx="104">
                  <c:v>54.083333333333321</c:v>
                </c:pt>
                <c:pt idx="105">
                  <c:v>54.362500000000011</c:v>
                </c:pt>
                <c:pt idx="106">
                  <c:v>54.208333333333321</c:v>
                </c:pt>
                <c:pt idx="107">
                  <c:v>54.612500000000004</c:v>
                </c:pt>
                <c:pt idx="108">
                  <c:v>55.233333333333341</c:v>
                </c:pt>
                <c:pt idx="109">
                  <c:v>54.733333333333327</c:v>
                </c:pt>
                <c:pt idx="110">
                  <c:v>54.495833333333337</c:v>
                </c:pt>
                <c:pt idx="111">
                  <c:v>54.55833333333333</c:v>
                </c:pt>
                <c:pt idx="112">
                  <c:v>54.812499999999993</c:v>
                </c:pt>
                <c:pt idx="113">
                  <c:v>52.562499999999993</c:v>
                </c:pt>
                <c:pt idx="114">
                  <c:v>52.112500000000011</c:v>
                </c:pt>
                <c:pt idx="115">
                  <c:v>52.333333333333336</c:v>
                </c:pt>
                <c:pt idx="116">
                  <c:v>51.43333333333333</c:v>
                </c:pt>
                <c:pt idx="117">
                  <c:v>52.154166666666669</c:v>
                </c:pt>
                <c:pt idx="118">
                  <c:v>53.274999999999999</c:v>
                </c:pt>
                <c:pt idx="119">
                  <c:v>54.3125</c:v>
                </c:pt>
                <c:pt idx="120">
                  <c:v>55.020833333333321</c:v>
                </c:pt>
                <c:pt idx="121">
                  <c:v>54.679166666666674</c:v>
                </c:pt>
                <c:pt idx="122">
                  <c:v>55.637499999999996</c:v>
                </c:pt>
                <c:pt idx="123">
                  <c:v>56.4375</c:v>
                </c:pt>
                <c:pt idx="124">
                  <c:v>56.116666666666674</c:v>
                </c:pt>
                <c:pt idx="125">
                  <c:v>56.437500000000007</c:v>
                </c:pt>
                <c:pt idx="126">
                  <c:v>56.320833333333333</c:v>
                </c:pt>
                <c:pt idx="127">
                  <c:v>56.75416666666667</c:v>
                </c:pt>
                <c:pt idx="128">
                  <c:v>56.82500000000001</c:v>
                </c:pt>
                <c:pt idx="129">
                  <c:v>57.266666666666652</c:v>
                </c:pt>
                <c:pt idx="130">
                  <c:v>57.216666666666669</c:v>
                </c:pt>
                <c:pt idx="131">
                  <c:v>57.604166666666664</c:v>
                </c:pt>
                <c:pt idx="132">
                  <c:v>58.366666666666674</c:v>
                </c:pt>
                <c:pt idx="133">
                  <c:v>58.441666666666663</c:v>
                </c:pt>
                <c:pt idx="134">
                  <c:v>58.408333333333339</c:v>
                </c:pt>
                <c:pt idx="135">
                  <c:v>58.829166666666673</c:v>
                </c:pt>
                <c:pt idx="136">
                  <c:v>59.033333333333324</c:v>
                </c:pt>
                <c:pt idx="137">
                  <c:v>58.341666666666647</c:v>
                </c:pt>
                <c:pt idx="138">
                  <c:v>56.145833333333343</c:v>
                </c:pt>
                <c:pt idx="139">
                  <c:v>55.724999999999994</c:v>
                </c:pt>
                <c:pt idx="140">
                  <c:v>57.762499999999996</c:v>
                </c:pt>
                <c:pt idx="141">
                  <c:v>59.483333333333327</c:v>
                </c:pt>
                <c:pt idx="142">
                  <c:v>60.395833333333321</c:v>
                </c:pt>
                <c:pt idx="143">
                  <c:v>61.524999999999999</c:v>
                </c:pt>
                <c:pt idx="144">
                  <c:v>61.70000000000001</c:v>
                </c:pt>
                <c:pt idx="145">
                  <c:v>62.683333333333316</c:v>
                </c:pt>
                <c:pt idx="146">
                  <c:v>62.583333333333343</c:v>
                </c:pt>
                <c:pt idx="147">
                  <c:v>62.929166666666667</c:v>
                </c:pt>
                <c:pt idx="148">
                  <c:v>63.483333333333341</c:v>
                </c:pt>
                <c:pt idx="149">
                  <c:v>63.329166666666673</c:v>
                </c:pt>
                <c:pt idx="150">
                  <c:v>63.504166666666656</c:v>
                </c:pt>
                <c:pt idx="151">
                  <c:v>63.979166666666664</c:v>
                </c:pt>
                <c:pt idx="152">
                  <c:v>64.141666666666666</c:v>
                </c:pt>
                <c:pt idx="153">
                  <c:v>64.333333333333329</c:v>
                </c:pt>
                <c:pt idx="154">
                  <c:v>64.754166666666677</c:v>
                </c:pt>
                <c:pt idx="155">
                  <c:v>65.137500000000003</c:v>
                </c:pt>
                <c:pt idx="156">
                  <c:v>64.88333333333334</c:v>
                </c:pt>
                <c:pt idx="157">
                  <c:v>65.012500000000003</c:v>
                </c:pt>
                <c:pt idx="158">
                  <c:v>65.2</c:v>
                </c:pt>
                <c:pt idx="159">
                  <c:v>64.670833333333334</c:v>
                </c:pt>
                <c:pt idx="160">
                  <c:v>64.362499999999997</c:v>
                </c:pt>
                <c:pt idx="161">
                  <c:v>64.354166666666671</c:v>
                </c:pt>
                <c:pt idx="162">
                  <c:v>64.262500000000003</c:v>
                </c:pt>
                <c:pt idx="163">
                  <c:v>64.345833333333346</c:v>
                </c:pt>
                <c:pt idx="164">
                  <c:v>63.966666666666676</c:v>
                </c:pt>
                <c:pt idx="165">
                  <c:v>64.262500000000003</c:v>
                </c:pt>
                <c:pt idx="166">
                  <c:v>59.974999999999994</c:v>
                </c:pt>
                <c:pt idx="167">
                  <c:v>57.708333333333336</c:v>
                </c:pt>
                <c:pt idx="168">
                  <c:v>58.137499999999996</c:v>
                </c:pt>
                <c:pt idx="169">
                  <c:v>58.579166666666701</c:v>
                </c:pt>
                <c:pt idx="170">
                  <c:v>58.725000000000016</c:v>
                </c:pt>
                <c:pt idx="171">
                  <c:v>58.333333333333336</c:v>
                </c:pt>
                <c:pt idx="172">
                  <c:v>57.75</c:v>
                </c:pt>
                <c:pt idx="173">
                  <c:v>57.775000000000006</c:v>
                </c:pt>
                <c:pt idx="174">
                  <c:v>57.824999999999996</c:v>
                </c:pt>
                <c:pt idx="175">
                  <c:v>57.591666666666661</c:v>
                </c:pt>
                <c:pt idx="176">
                  <c:v>57.050000000000004</c:v>
                </c:pt>
                <c:pt idx="177">
                  <c:v>56.458333333333321</c:v>
                </c:pt>
                <c:pt idx="178">
                  <c:v>56.141666666666673</c:v>
                </c:pt>
                <c:pt idx="179">
                  <c:v>55.824999999999989</c:v>
                </c:pt>
                <c:pt idx="180">
                  <c:v>56.016666666666673</c:v>
                </c:pt>
                <c:pt idx="181">
                  <c:v>56.095833333333324</c:v>
                </c:pt>
                <c:pt idx="182">
                  <c:v>55.475000000000016</c:v>
                </c:pt>
                <c:pt idx="183">
                  <c:v>55.095833333333353</c:v>
                </c:pt>
                <c:pt idx="184">
                  <c:v>54.683333333333316</c:v>
                </c:pt>
                <c:pt idx="185">
                  <c:v>55.420833333333341</c:v>
                </c:pt>
                <c:pt idx="186">
                  <c:v>55.508333333333326</c:v>
                </c:pt>
                <c:pt idx="187">
                  <c:v>55.533333333333331</c:v>
                </c:pt>
                <c:pt idx="188">
                  <c:v>55.391666666666673</c:v>
                </c:pt>
                <c:pt idx="189">
                  <c:v>55.449999999999996</c:v>
                </c:pt>
                <c:pt idx="190">
                  <c:v>56.145833333333336</c:v>
                </c:pt>
                <c:pt idx="191">
                  <c:v>56.158333333333324</c:v>
                </c:pt>
                <c:pt idx="192">
                  <c:v>55.679166666666667</c:v>
                </c:pt>
                <c:pt idx="193">
                  <c:v>55.158333333333331</c:v>
                </c:pt>
                <c:pt idx="194">
                  <c:v>55.4</c:v>
                </c:pt>
                <c:pt idx="195">
                  <c:v>55.129166666666663</c:v>
                </c:pt>
                <c:pt idx="196">
                  <c:v>55.354166666666679</c:v>
                </c:pt>
                <c:pt idx="197">
                  <c:v>55.195833333333326</c:v>
                </c:pt>
                <c:pt idx="198">
                  <c:v>55.254166666666663</c:v>
                </c:pt>
                <c:pt idx="199">
                  <c:v>54.841666666666669</c:v>
                </c:pt>
                <c:pt idx="200">
                  <c:v>54.554166666666667</c:v>
                </c:pt>
                <c:pt idx="201">
                  <c:v>54.758333333333347</c:v>
                </c:pt>
                <c:pt idx="202">
                  <c:v>56.041666666666679</c:v>
                </c:pt>
                <c:pt idx="203">
                  <c:v>56.67083333333332</c:v>
                </c:pt>
                <c:pt idx="204">
                  <c:v>56.704166666666652</c:v>
                </c:pt>
                <c:pt idx="205">
                  <c:v>56.51666666666668</c:v>
                </c:pt>
                <c:pt idx="206">
                  <c:v>57.737500000000004</c:v>
                </c:pt>
                <c:pt idx="207">
                  <c:v>57.483333333333313</c:v>
                </c:pt>
                <c:pt idx="208">
                  <c:v>56.88750000000001</c:v>
                </c:pt>
                <c:pt idx="209">
                  <c:v>56.695833333333333</c:v>
                </c:pt>
                <c:pt idx="210">
                  <c:v>56.654166666666669</c:v>
                </c:pt>
                <c:pt idx="211">
                  <c:v>56.762499999999996</c:v>
                </c:pt>
                <c:pt idx="212">
                  <c:v>56.337500000000006</c:v>
                </c:pt>
                <c:pt idx="213">
                  <c:v>55.929166666666667</c:v>
                </c:pt>
                <c:pt idx="214">
                  <c:v>55.699999999999989</c:v>
                </c:pt>
                <c:pt idx="215">
                  <c:v>55.949999999999996</c:v>
                </c:pt>
                <c:pt idx="216">
                  <c:v>55.850000000000016</c:v>
                </c:pt>
                <c:pt idx="217">
                  <c:v>55.608333333333327</c:v>
                </c:pt>
                <c:pt idx="218">
                  <c:v>55.23749999999999</c:v>
                </c:pt>
                <c:pt idx="219">
                  <c:v>54.779166666666661</c:v>
                </c:pt>
                <c:pt idx="220">
                  <c:v>54.429166666666674</c:v>
                </c:pt>
                <c:pt idx="221">
                  <c:v>54.137499999999989</c:v>
                </c:pt>
                <c:pt idx="222">
                  <c:v>53.466666666666669</c:v>
                </c:pt>
                <c:pt idx="223">
                  <c:v>53.562499999999993</c:v>
                </c:pt>
                <c:pt idx="224">
                  <c:v>53.429166666666667</c:v>
                </c:pt>
                <c:pt idx="225">
                  <c:v>54.25416666666667</c:v>
                </c:pt>
                <c:pt idx="226">
                  <c:v>55.541666666666664</c:v>
                </c:pt>
                <c:pt idx="227">
                  <c:v>55.125</c:v>
                </c:pt>
                <c:pt idx="228">
                  <c:v>55.662500000000016</c:v>
                </c:pt>
                <c:pt idx="229">
                  <c:v>57.295833333333348</c:v>
                </c:pt>
                <c:pt idx="230">
                  <c:v>55.37916666666667</c:v>
                </c:pt>
                <c:pt idx="231">
                  <c:v>53.220833333333331</c:v>
                </c:pt>
                <c:pt idx="232">
                  <c:v>53.425000000000011</c:v>
                </c:pt>
                <c:pt idx="233">
                  <c:v>54.737500000000011</c:v>
                </c:pt>
                <c:pt idx="234">
                  <c:v>53.083333333333321</c:v>
                </c:pt>
                <c:pt idx="235">
                  <c:v>51.658333333333339</c:v>
                </c:pt>
                <c:pt idx="236">
                  <c:v>50.82500000000001</c:v>
                </c:pt>
                <c:pt idx="237">
                  <c:v>50.795833333333327</c:v>
                </c:pt>
                <c:pt idx="238">
                  <c:v>51.070833333333347</c:v>
                </c:pt>
                <c:pt idx="239">
                  <c:v>50.541666666666664</c:v>
                </c:pt>
                <c:pt idx="240">
                  <c:v>52.15</c:v>
                </c:pt>
                <c:pt idx="241">
                  <c:v>53.375000000000007</c:v>
                </c:pt>
                <c:pt idx="242">
                  <c:v>53.679166666666674</c:v>
                </c:pt>
                <c:pt idx="243">
                  <c:v>52.966666666666669</c:v>
                </c:pt>
              </c:numCache>
            </c:numRef>
          </c:val>
          <c:smooth val="0"/>
          <c:extLst>
            <c:ext xmlns:c16="http://schemas.microsoft.com/office/drawing/2014/chart" uri="{C3380CC4-5D6E-409C-BE32-E72D297353CC}">
              <c16:uniqueId val="{00000005-4BBD-4D36-A43C-F65BD6EB3A6B}"/>
            </c:ext>
          </c:extLst>
        </c:ser>
        <c:ser>
          <c:idx val="3"/>
          <c:order val="6"/>
          <c:tx>
            <c:strRef>
              <c:f>'DGC data'!$AH$1</c:f>
              <c:strCache>
                <c:ptCount val="1"/>
                <c:pt idx="0">
                  <c:v>Wet (2016)</c:v>
                </c:pt>
              </c:strCache>
            </c:strRef>
          </c:tx>
          <c:spPr>
            <a:ln w="28575" cap="rnd">
              <a:solidFill>
                <a:srgbClr val="00B050"/>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Data'!$Y$2:$Y$245</c:f>
              <c:numCache>
                <c:formatCode>0.0</c:formatCode>
                <c:ptCount val="244"/>
                <c:pt idx="0">
                  <c:v>46.573913043478264</c:v>
                </c:pt>
                <c:pt idx="1">
                  <c:v>47.870833333333344</c:v>
                </c:pt>
                <c:pt idx="2">
                  <c:v>49.875</c:v>
                </c:pt>
                <c:pt idx="3">
                  <c:v>48.74583333333333</c:v>
                </c:pt>
                <c:pt idx="4">
                  <c:v>47.858333333333327</c:v>
                </c:pt>
                <c:pt idx="5">
                  <c:v>45.708333333333321</c:v>
                </c:pt>
                <c:pt idx="6">
                  <c:v>45.87083333333333</c:v>
                </c:pt>
                <c:pt idx="7">
                  <c:v>44.962499999999999</c:v>
                </c:pt>
                <c:pt idx="8">
                  <c:v>45.308333333333337</c:v>
                </c:pt>
                <c:pt idx="9">
                  <c:v>46.937499999999993</c:v>
                </c:pt>
                <c:pt idx="10">
                  <c:v>47.35833333333332</c:v>
                </c:pt>
                <c:pt idx="11">
                  <c:v>45.949999999999996</c:v>
                </c:pt>
                <c:pt idx="12">
                  <c:v>45.79999999999999</c:v>
                </c:pt>
                <c:pt idx="13">
                  <c:v>46.733333333333341</c:v>
                </c:pt>
                <c:pt idx="14">
                  <c:v>46.62916666666667</c:v>
                </c:pt>
                <c:pt idx="15">
                  <c:v>47.658333333333339</c:v>
                </c:pt>
                <c:pt idx="16">
                  <c:v>48.679166666666667</c:v>
                </c:pt>
                <c:pt idx="17">
                  <c:v>49.274999999999999</c:v>
                </c:pt>
                <c:pt idx="18">
                  <c:v>50.545833333333341</c:v>
                </c:pt>
                <c:pt idx="19">
                  <c:v>49.820833333333319</c:v>
                </c:pt>
                <c:pt idx="20">
                  <c:v>46.9375</c:v>
                </c:pt>
                <c:pt idx="21">
                  <c:v>47.05833333333333</c:v>
                </c:pt>
                <c:pt idx="22">
                  <c:v>47.545833333333341</c:v>
                </c:pt>
                <c:pt idx="23">
                  <c:v>49.54583333333332</c:v>
                </c:pt>
                <c:pt idx="24">
                  <c:v>49.504166666666663</c:v>
                </c:pt>
                <c:pt idx="25">
                  <c:v>49.612500000000004</c:v>
                </c:pt>
                <c:pt idx="26">
                  <c:v>49.858333333333327</c:v>
                </c:pt>
                <c:pt idx="27">
                  <c:v>47.900000000000006</c:v>
                </c:pt>
                <c:pt idx="28">
                  <c:v>46.908333333333331</c:v>
                </c:pt>
                <c:pt idx="29">
                  <c:v>48.520833333333321</c:v>
                </c:pt>
                <c:pt idx="30">
                  <c:v>50.300000000000004</c:v>
                </c:pt>
                <c:pt idx="31">
                  <c:v>51.80833333333333</c:v>
                </c:pt>
                <c:pt idx="32">
                  <c:v>52.883333333333326</c:v>
                </c:pt>
                <c:pt idx="33">
                  <c:v>53.037500000000001</c:v>
                </c:pt>
                <c:pt idx="34">
                  <c:v>52.26666666666668</c:v>
                </c:pt>
                <c:pt idx="35">
                  <c:v>51.654166666666661</c:v>
                </c:pt>
                <c:pt idx="36">
                  <c:v>52.949999999999989</c:v>
                </c:pt>
                <c:pt idx="37">
                  <c:v>53.312500000000007</c:v>
                </c:pt>
                <c:pt idx="38">
                  <c:v>54.016666666666673</c:v>
                </c:pt>
                <c:pt idx="39">
                  <c:v>53.983333333333327</c:v>
                </c:pt>
                <c:pt idx="40">
                  <c:v>53.333333333333336</c:v>
                </c:pt>
                <c:pt idx="41">
                  <c:v>53.400000000000006</c:v>
                </c:pt>
                <c:pt idx="42">
                  <c:v>53.37916666666667</c:v>
                </c:pt>
                <c:pt idx="43">
                  <c:v>51.770833333333336</c:v>
                </c:pt>
                <c:pt idx="44">
                  <c:v>50.133333333333326</c:v>
                </c:pt>
                <c:pt idx="45">
                  <c:v>50.25</c:v>
                </c:pt>
                <c:pt idx="46">
                  <c:v>52.637499999999996</c:v>
                </c:pt>
                <c:pt idx="47">
                  <c:v>54.458333333333343</c:v>
                </c:pt>
                <c:pt idx="48">
                  <c:v>55.345833333333339</c:v>
                </c:pt>
                <c:pt idx="49">
                  <c:v>55.629166666666663</c:v>
                </c:pt>
                <c:pt idx="50">
                  <c:v>56.137499999999989</c:v>
                </c:pt>
                <c:pt idx="51">
                  <c:v>54.216666666666669</c:v>
                </c:pt>
                <c:pt idx="52">
                  <c:v>52.80833333333333</c:v>
                </c:pt>
                <c:pt idx="53">
                  <c:v>52.075000000000017</c:v>
                </c:pt>
                <c:pt idx="54">
                  <c:v>52.758333333333347</c:v>
                </c:pt>
                <c:pt idx="55">
                  <c:v>51.5</c:v>
                </c:pt>
                <c:pt idx="56">
                  <c:v>51.862500000000004</c:v>
                </c:pt>
                <c:pt idx="57">
                  <c:v>52.162499999999994</c:v>
                </c:pt>
                <c:pt idx="58">
                  <c:v>52.504166666666663</c:v>
                </c:pt>
                <c:pt idx="59">
                  <c:v>52.962500000000006</c:v>
                </c:pt>
                <c:pt idx="60">
                  <c:v>51.862500000000004</c:v>
                </c:pt>
                <c:pt idx="61">
                  <c:v>52.158333333333331</c:v>
                </c:pt>
                <c:pt idx="62">
                  <c:v>51.445833333333333</c:v>
                </c:pt>
                <c:pt idx="63">
                  <c:v>50.55833333333333</c:v>
                </c:pt>
                <c:pt idx="64">
                  <c:v>50.120833333333337</c:v>
                </c:pt>
                <c:pt idx="65">
                  <c:v>49.75</c:v>
                </c:pt>
                <c:pt idx="66">
                  <c:v>48.704166666666659</c:v>
                </c:pt>
                <c:pt idx="67">
                  <c:v>49.524999999999999</c:v>
                </c:pt>
                <c:pt idx="68">
                  <c:v>50.045833333333341</c:v>
                </c:pt>
                <c:pt idx="69">
                  <c:v>49.829166666666659</c:v>
                </c:pt>
                <c:pt idx="70">
                  <c:v>48.912500000000001</c:v>
                </c:pt>
                <c:pt idx="71">
                  <c:v>48.720833333333324</c:v>
                </c:pt>
                <c:pt idx="72">
                  <c:v>49.333333333333321</c:v>
                </c:pt>
                <c:pt idx="73">
                  <c:v>49.604166666666679</c:v>
                </c:pt>
                <c:pt idx="74">
                  <c:v>48.73333333333332</c:v>
                </c:pt>
                <c:pt idx="75">
                  <c:v>48.641666666666659</c:v>
                </c:pt>
                <c:pt idx="76">
                  <c:v>49.404166666666661</c:v>
                </c:pt>
                <c:pt idx="77">
                  <c:v>50.199999999999996</c:v>
                </c:pt>
                <c:pt idx="78">
                  <c:v>50.554166666666667</c:v>
                </c:pt>
                <c:pt idx="79">
                  <c:v>50.287499999999994</c:v>
                </c:pt>
                <c:pt idx="80">
                  <c:v>48.925000000000011</c:v>
                </c:pt>
                <c:pt idx="81">
                  <c:v>48.641666666666659</c:v>
                </c:pt>
                <c:pt idx="82">
                  <c:v>48.645833333333343</c:v>
                </c:pt>
                <c:pt idx="83">
                  <c:v>49.358333333333327</c:v>
                </c:pt>
                <c:pt idx="84">
                  <c:v>50.12083333333333</c:v>
                </c:pt>
                <c:pt idx="85">
                  <c:v>50.449999999999996</c:v>
                </c:pt>
                <c:pt idx="86">
                  <c:v>50.958333333333336</c:v>
                </c:pt>
                <c:pt idx="87">
                  <c:v>50.958333333333336</c:v>
                </c:pt>
                <c:pt idx="88">
                  <c:v>51.158333333333331</c:v>
                </c:pt>
                <c:pt idx="89">
                  <c:v>51.841666666666669</c:v>
                </c:pt>
                <c:pt idx="90">
                  <c:v>51.787500000000001</c:v>
                </c:pt>
                <c:pt idx="91">
                  <c:v>52.254166666666663</c:v>
                </c:pt>
                <c:pt idx="92">
                  <c:v>52.537499999999994</c:v>
                </c:pt>
                <c:pt idx="93">
                  <c:v>52.287500000000001</c:v>
                </c:pt>
                <c:pt idx="94">
                  <c:v>52.758333333333333</c:v>
                </c:pt>
                <c:pt idx="95">
                  <c:v>52.029166666666669</c:v>
                </c:pt>
                <c:pt idx="96">
                  <c:v>53.074999999999996</c:v>
                </c:pt>
                <c:pt idx="97">
                  <c:v>53.73749999999999</c:v>
                </c:pt>
                <c:pt idx="98">
                  <c:v>54.191666666666656</c:v>
                </c:pt>
                <c:pt idx="99">
                  <c:v>53.229166666666664</c:v>
                </c:pt>
                <c:pt idx="100">
                  <c:v>53.416666666666664</c:v>
                </c:pt>
                <c:pt idx="101">
                  <c:v>53.70000000000001</c:v>
                </c:pt>
                <c:pt idx="102">
                  <c:v>53.183333333333337</c:v>
                </c:pt>
                <c:pt idx="103">
                  <c:v>53.533333333333339</c:v>
                </c:pt>
                <c:pt idx="104">
                  <c:v>53.854166666666664</c:v>
                </c:pt>
                <c:pt idx="105">
                  <c:v>52.400000000000006</c:v>
                </c:pt>
                <c:pt idx="106">
                  <c:v>52.125</c:v>
                </c:pt>
                <c:pt idx="107">
                  <c:v>51.766666666666673</c:v>
                </c:pt>
                <c:pt idx="108">
                  <c:v>51.387499999999996</c:v>
                </c:pt>
                <c:pt idx="109">
                  <c:v>53.170833333333341</c:v>
                </c:pt>
                <c:pt idx="110">
                  <c:v>53.466666666666669</c:v>
                </c:pt>
                <c:pt idx="111">
                  <c:v>54.004166666666663</c:v>
                </c:pt>
                <c:pt idx="112">
                  <c:v>54.762499999999996</c:v>
                </c:pt>
                <c:pt idx="113">
                  <c:v>55.212499999999999</c:v>
                </c:pt>
                <c:pt idx="114">
                  <c:v>55.008333333333333</c:v>
                </c:pt>
                <c:pt idx="115">
                  <c:v>55.258333333333347</c:v>
                </c:pt>
                <c:pt idx="116">
                  <c:v>55.479166666666679</c:v>
                </c:pt>
                <c:pt idx="117">
                  <c:v>55.820833333333326</c:v>
                </c:pt>
                <c:pt idx="118">
                  <c:v>55.733333333333327</c:v>
                </c:pt>
                <c:pt idx="119">
                  <c:v>56.220833333333324</c:v>
                </c:pt>
                <c:pt idx="120">
                  <c:v>56.891666666666673</c:v>
                </c:pt>
                <c:pt idx="121">
                  <c:v>57.329166666666673</c:v>
                </c:pt>
                <c:pt idx="122">
                  <c:v>56.79999999999999</c:v>
                </c:pt>
                <c:pt idx="123">
                  <c:v>57.179166666666653</c:v>
                </c:pt>
                <c:pt idx="124">
                  <c:v>57.412499999999994</c:v>
                </c:pt>
                <c:pt idx="125">
                  <c:v>57.058333333333337</c:v>
                </c:pt>
                <c:pt idx="126">
                  <c:v>56.712500000000006</c:v>
                </c:pt>
                <c:pt idx="127">
                  <c:v>57.141666666666659</c:v>
                </c:pt>
                <c:pt idx="128">
                  <c:v>57.4375</c:v>
                </c:pt>
                <c:pt idx="129">
                  <c:v>56.320833333333347</c:v>
                </c:pt>
                <c:pt idx="130">
                  <c:v>56.912500000000001</c:v>
                </c:pt>
                <c:pt idx="131">
                  <c:v>56.8125</c:v>
                </c:pt>
                <c:pt idx="132">
                  <c:v>57.262499999999996</c:v>
                </c:pt>
                <c:pt idx="133">
                  <c:v>57.9</c:v>
                </c:pt>
                <c:pt idx="134">
                  <c:v>58.499999999999979</c:v>
                </c:pt>
                <c:pt idx="135">
                  <c:v>58.837499999999999</c:v>
                </c:pt>
                <c:pt idx="136">
                  <c:v>59.116666666666674</c:v>
                </c:pt>
                <c:pt idx="137">
                  <c:v>58.804166666666674</c:v>
                </c:pt>
                <c:pt idx="138">
                  <c:v>58.462500000000006</c:v>
                </c:pt>
                <c:pt idx="139">
                  <c:v>57.704166666666673</c:v>
                </c:pt>
                <c:pt idx="140">
                  <c:v>58.445833333333347</c:v>
                </c:pt>
                <c:pt idx="141">
                  <c:v>59.599999999999994</c:v>
                </c:pt>
                <c:pt idx="142">
                  <c:v>59.995833333333344</c:v>
                </c:pt>
                <c:pt idx="143">
                  <c:v>60.529166666666669</c:v>
                </c:pt>
                <c:pt idx="144">
                  <c:v>61.258333333333347</c:v>
                </c:pt>
                <c:pt idx="145">
                  <c:v>62.074999999999996</c:v>
                </c:pt>
                <c:pt idx="146">
                  <c:v>62.737500000000004</c:v>
                </c:pt>
                <c:pt idx="147">
                  <c:v>63.262499999999996</c:v>
                </c:pt>
                <c:pt idx="148">
                  <c:v>63.508333333333333</c:v>
                </c:pt>
                <c:pt idx="149">
                  <c:v>63.708333333333343</c:v>
                </c:pt>
                <c:pt idx="150">
                  <c:v>64.224999999999994</c:v>
                </c:pt>
                <c:pt idx="151">
                  <c:v>64.958333333333329</c:v>
                </c:pt>
                <c:pt idx="152">
                  <c:v>65.470833333333317</c:v>
                </c:pt>
                <c:pt idx="153">
                  <c:v>65.441666666666677</c:v>
                </c:pt>
                <c:pt idx="154">
                  <c:v>64.966666666666669</c:v>
                </c:pt>
                <c:pt idx="155">
                  <c:v>65.145833333333329</c:v>
                </c:pt>
                <c:pt idx="156">
                  <c:v>65.704166666666666</c:v>
                </c:pt>
                <c:pt idx="157">
                  <c:v>65.354166666666643</c:v>
                </c:pt>
                <c:pt idx="158">
                  <c:v>64.720833333333331</c:v>
                </c:pt>
                <c:pt idx="159">
                  <c:v>63.970833333333331</c:v>
                </c:pt>
                <c:pt idx="160">
                  <c:v>64.112499999999997</c:v>
                </c:pt>
                <c:pt idx="161">
                  <c:v>64.49166666666666</c:v>
                </c:pt>
                <c:pt idx="162">
                  <c:v>65.445833333333354</c:v>
                </c:pt>
                <c:pt idx="163">
                  <c:v>65.691666666666677</c:v>
                </c:pt>
                <c:pt idx="164">
                  <c:v>65.920833333333334</c:v>
                </c:pt>
                <c:pt idx="165">
                  <c:v>66.070833333333326</c:v>
                </c:pt>
                <c:pt idx="166">
                  <c:v>65.699999999999989</c:v>
                </c:pt>
                <c:pt idx="167">
                  <c:v>65.766666666666666</c:v>
                </c:pt>
                <c:pt idx="168">
                  <c:v>65.97499999999998</c:v>
                </c:pt>
                <c:pt idx="169">
                  <c:v>66.275000000000006</c:v>
                </c:pt>
                <c:pt idx="170">
                  <c:v>66.783333333333331</c:v>
                </c:pt>
                <c:pt idx="171">
                  <c:v>66.850000000000009</c:v>
                </c:pt>
                <c:pt idx="172">
                  <c:v>66.695833333333326</c:v>
                </c:pt>
                <c:pt idx="173">
                  <c:v>65.529166666666654</c:v>
                </c:pt>
                <c:pt idx="174">
                  <c:v>64.954166666666666</c:v>
                </c:pt>
                <c:pt idx="175">
                  <c:v>63.795833333333341</c:v>
                </c:pt>
                <c:pt idx="176">
                  <c:v>63.087499999999999</c:v>
                </c:pt>
                <c:pt idx="177">
                  <c:v>63.445833333333326</c:v>
                </c:pt>
                <c:pt idx="178">
                  <c:v>60</c:v>
                </c:pt>
                <c:pt idx="179">
                  <c:v>58.766666666666673</c:v>
                </c:pt>
                <c:pt idx="180">
                  <c:v>58.558333333333337</c:v>
                </c:pt>
                <c:pt idx="181">
                  <c:v>57.358333333333327</c:v>
                </c:pt>
                <c:pt idx="182">
                  <c:v>57.550000000000004</c:v>
                </c:pt>
                <c:pt idx="183">
                  <c:v>57.454166666666673</c:v>
                </c:pt>
                <c:pt idx="184">
                  <c:v>57.229166666666664</c:v>
                </c:pt>
                <c:pt idx="185">
                  <c:v>56.837499999999984</c:v>
                </c:pt>
                <c:pt idx="186">
                  <c:v>56.587499999999999</c:v>
                </c:pt>
                <c:pt idx="187">
                  <c:v>56.125000000000007</c:v>
                </c:pt>
                <c:pt idx="188">
                  <c:v>55.783333333333331</c:v>
                </c:pt>
                <c:pt idx="189">
                  <c:v>56.050000000000004</c:v>
                </c:pt>
                <c:pt idx="190">
                  <c:v>56.808333333333344</c:v>
                </c:pt>
                <c:pt idx="191">
                  <c:v>57.129166666666684</c:v>
                </c:pt>
                <c:pt idx="192">
                  <c:v>57.12083333333333</c:v>
                </c:pt>
                <c:pt idx="193">
                  <c:v>56.87916666666667</c:v>
                </c:pt>
                <c:pt idx="194">
                  <c:v>57.062499999999993</c:v>
                </c:pt>
                <c:pt idx="195">
                  <c:v>56.304166666666653</c:v>
                </c:pt>
                <c:pt idx="196">
                  <c:v>55.750000000000007</c:v>
                </c:pt>
                <c:pt idx="197">
                  <c:v>55.98749999999999</c:v>
                </c:pt>
                <c:pt idx="198">
                  <c:v>55.883333333333347</c:v>
                </c:pt>
                <c:pt idx="199">
                  <c:v>55.85</c:v>
                </c:pt>
                <c:pt idx="200">
                  <c:v>56.016666666666659</c:v>
                </c:pt>
                <c:pt idx="201">
                  <c:v>57.112500000000004</c:v>
                </c:pt>
                <c:pt idx="202">
                  <c:v>57.51666666666668</c:v>
                </c:pt>
                <c:pt idx="203">
                  <c:v>56.579166666666659</c:v>
                </c:pt>
                <c:pt idx="204">
                  <c:v>55.699999999999982</c:v>
                </c:pt>
                <c:pt idx="205">
                  <c:v>54.633333333333347</c:v>
                </c:pt>
                <c:pt idx="206">
                  <c:v>54.029166666666661</c:v>
                </c:pt>
                <c:pt idx="207">
                  <c:v>55.862500000000004</c:v>
                </c:pt>
                <c:pt idx="208">
                  <c:v>56.374999999999993</c:v>
                </c:pt>
                <c:pt idx="209">
                  <c:v>57.01666666666668</c:v>
                </c:pt>
                <c:pt idx="210">
                  <c:v>57.508333333333347</c:v>
                </c:pt>
                <c:pt idx="211">
                  <c:v>58.133333333333319</c:v>
                </c:pt>
                <c:pt idx="212">
                  <c:v>58.358333333333348</c:v>
                </c:pt>
                <c:pt idx="213">
                  <c:v>56.44166666666667</c:v>
                </c:pt>
                <c:pt idx="214">
                  <c:v>54.695833333333333</c:v>
                </c:pt>
                <c:pt idx="215">
                  <c:v>53.0625</c:v>
                </c:pt>
                <c:pt idx="216">
                  <c:v>52.05833333333333</c:v>
                </c:pt>
                <c:pt idx="217">
                  <c:v>53.787499999999987</c:v>
                </c:pt>
                <c:pt idx="218">
                  <c:v>54.204166666666659</c:v>
                </c:pt>
                <c:pt idx="219">
                  <c:v>53.958333333333343</c:v>
                </c:pt>
                <c:pt idx="220">
                  <c:v>54.412500000000001</c:v>
                </c:pt>
                <c:pt idx="221">
                  <c:v>55.437500000000007</c:v>
                </c:pt>
                <c:pt idx="222">
                  <c:v>56.354166666666679</c:v>
                </c:pt>
                <c:pt idx="223">
                  <c:v>56.354166666666686</c:v>
                </c:pt>
                <c:pt idx="224">
                  <c:v>56.020833333333336</c:v>
                </c:pt>
                <c:pt idx="225">
                  <c:v>55.158333333333331</c:v>
                </c:pt>
                <c:pt idx="226">
                  <c:v>55.125</c:v>
                </c:pt>
                <c:pt idx="227">
                  <c:v>55.425000000000004</c:v>
                </c:pt>
                <c:pt idx="228">
                  <c:v>53.920833333333341</c:v>
                </c:pt>
                <c:pt idx="229">
                  <c:v>52.095833333333331</c:v>
                </c:pt>
                <c:pt idx="230">
                  <c:v>52.462499999999984</c:v>
                </c:pt>
                <c:pt idx="231">
                  <c:v>53.516666666666673</c:v>
                </c:pt>
                <c:pt idx="232">
                  <c:v>52.8125</c:v>
                </c:pt>
                <c:pt idx="233">
                  <c:v>53.033333333333339</c:v>
                </c:pt>
                <c:pt idx="234">
                  <c:v>54.4</c:v>
                </c:pt>
                <c:pt idx="235">
                  <c:v>54.537500000000001</c:v>
                </c:pt>
                <c:pt idx="236">
                  <c:v>53.612500000000004</c:v>
                </c:pt>
                <c:pt idx="237">
                  <c:v>52.862499999999983</c:v>
                </c:pt>
                <c:pt idx="238">
                  <c:v>51.516666666666673</c:v>
                </c:pt>
                <c:pt idx="239">
                  <c:v>52.61249999999999</c:v>
                </c:pt>
                <c:pt idx="240">
                  <c:v>52.370833333333316</c:v>
                </c:pt>
                <c:pt idx="241">
                  <c:v>51.76250000000001</c:v>
                </c:pt>
                <c:pt idx="242">
                  <c:v>52.512499999999989</c:v>
                </c:pt>
                <c:pt idx="243">
                  <c:v>51.520833333333343</c:v>
                </c:pt>
              </c:numCache>
            </c:numRef>
          </c:val>
          <c:smooth val="0"/>
          <c:extLst>
            <c:ext xmlns:c16="http://schemas.microsoft.com/office/drawing/2014/chart" uri="{C3380CC4-5D6E-409C-BE32-E72D297353CC}">
              <c16:uniqueId val="{00000006-4BBD-4D36-A43C-F65BD6EB3A6B}"/>
            </c:ext>
          </c:extLst>
        </c:ser>
        <c:ser>
          <c:idx val="4"/>
          <c:order val="7"/>
          <c:tx>
            <c:strRef>
              <c:f>'DGC data'!$AI$1</c:f>
              <c:strCache>
                <c:ptCount val="1"/>
                <c:pt idx="0">
                  <c:v>Extremely Wet (2017)</c:v>
                </c:pt>
              </c:strCache>
            </c:strRef>
          </c:tx>
          <c:spPr>
            <a:ln w="28575" cap="rnd">
              <a:solidFill>
                <a:schemeClr val="accent5"/>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Data'!$X$2:$X$245</c:f>
              <c:numCache>
                <c:formatCode>0.0</c:formatCode>
                <c:ptCount val="244"/>
                <c:pt idx="0">
                  <c:v>44.052173913043482</c:v>
                </c:pt>
                <c:pt idx="1">
                  <c:v>44.241666666666674</c:v>
                </c:pt>
                <c:pt idx="2">
                  <c:v>44.716666666666669</c:v>
                </c:pt>
                <c:pt idx="3">
                  <c:v>45.762499999999996</c:v>
                </c:pt>
                <c:pt idx="4">
                  <c:v>44.150000000000006</c:v>
                </c:pt>
                <c:pt idx="5">
                  <c:v>42.808333333333337</c:v>
                </c:pt>
                <c:pt idx="6">
                  <c:v>44.016666666666673</c:v>
                </c:pt>
                <c:pt idx="7">
                  <c:v>46.104166666666664</c:v>
                </c:pt>
                <c:pt idx="8">
                  <c:v>48.295833333333327</c:v>
                </c:pt>
                <c:pt idx="9">
                  <c:v>48.654166666666669</c:v>
                </c:pt>
                <c:pt idx="10">
                  <c:v>47.925000000000004</c:v>
                </c:pt>
                <c:pt idx="11">
                  <c:v>48.183333333333337</c:v>
                </c:pt>
                <c:pt idx="12">
                  <c:v>47.958333333333321</c:v>
                </c:pt>
                <c:pt idx="13">
                  <c:v>49.204166666666673</c:v>
                </c:pt>
                <c:pt idx="14">
                  <c:v>48.462499999999999</c:v>
                </c:pt>
                <c:pt idx="15">
                  <c:v>47.962499999999999</c:v>
                </c:pt>
                <c:pt idx="16">
                  <c:v>47.975000000000001</c:v>
                </c:pt>
                <c:pt idx="17">
                  <c:v>48.662499999999994</c:v>
                </c:pt>
                <c:pt idx="18">
                  <c:v>48.241666666666667</c:v>
                </c:pt>
                <c:pt idx="19">
                  <c:v>48.187500000000007</c:v>
                </c:pt>
                <c:pt idx="20">
                  <c:v>48.229166666666664</c:v>
                </c:pt>
                <c:pt idx="21">
                  <c:v>47.720833333333324</c:v>
                </c:pt>
                <c:pt idx="22">
                  <c:v>46.675000000000004</c:v>
                </c:pt>
                <c:pt idx="23">
                  <c:v>45.966666666666669</c:v>
                </c:pt>
                <c:pt idx="24">
                  <c:v>46.9375</c:v>
                </c:pt>
                <c:pt idx="25">
                  <c:v>46.745833333333344</c:v>
                </c:pt>
                <c:pt idx="26">
                  <c:v>46.870833333333316</c:v>
                </c:pt>
                <c:pt idx="27">
                  <c:v>47.954166666666659</c:v>
                </c:pt>
                <c:pt idx="28">
                  <c:v>48.416666666666679</c:v>
                </c:pt>
                <c:pt idx="29">
                  <c:v>48.345833333333331</c:v>
                </c:pt>
                <c:pt idx="30">
                  <c:v>47.104166666666664</c:v>
                </c:pt>
                <c:pt idx="31">
                  <c:v>48.649999999999984</c:v>
                </c:pt>
                <c:pt idx="32">
                  <c:v>50.608333333333327</c:v>
                </c:pt>
                <c:pt idx="33">
                  <c:v>49.341666666666669</c:v>
                </c:pt>
                <c:pt idx="34">
                  <c:v>49.754166666666663</c:v>
                </c:pt>
                <c:pt idx="35">
                  <c:v>49.741666666666674</c:v>
                </c:pt>
                <c:pt idx="36">
                  <c:v>48.462500000000006</c:v>
                </c:pt>
                <c:pt idx="37">
                  <c:v>47.695833333333347</c:v>
                </c:pt>
                <c:pt idx="38">
                  <c:v>47.1</c:v>
                </c:pt>
                <c:pt idx="39">
                  <c:v>47.437500000000007</c:v>
                </c:pt>
                <c:pt idx="40">
                  <c:v>48.5625</c:v>
                </c:pt>
                <c:pt idx="41">
                  <c:v>47.745833333333337</c:v>
                </c:pt>
                <c:pt idx="42">
                  <c:v>47.75</c:v>
                </c:pt>
                <c:pt idx="43">
                  <c:v>47.529166666666669</c:v>
                </c:pt>
                <c:pt idx="44">
                  <c:v>47.104166666666664</c:v>
                </c:pt>
                <c:pt idx="45">
                  <c:v>47.595833333333331</c:v>
                </c:pt>
                <c:pt idx="46">
                  <c:v>47.295833333333341</c:v>
                </c:pt>
                <c:pt idx="47">
                  <c:v>47.537499999999987</c:v>
                </c:pt>
                <c:pt idx="48">
                  <c:v>49.36249999999999</c:v>
                </c:pt>
                <c:pt idx="49">
                  <c:v>48.170833333333341</c:v>
                </c:pt>
                <c:pt idx="50">
                  <c:v>48.55833333333333</c:v>
                </c:pt>
                <c:pt idx="51">
                  <c:v>49.845833333333331</c:v>
                </c:pt>
                <c:pt idx="52">
                  <c:v>51.033333333333339</c:v>
                </c:pt>
                <c:pt idx="53">
                  <c:v>50.125</c:v>
                </c:pt>
                <c:pt idx="54">
                  <c:v>49.941666666666663</c:v>
                </c:pt>
                <c:pt idx="55">
                  <c:v>48.745833333333344</c:v>
                </c:pt>
                <c:pt idx="56">
                  <c:v>47.462499999999984</c:v>
                </c:pt>
                <c:pt idx="57">
                  <c:v>46.270833333333336</c:v>
                </c:pt>
                <c:pt idx="58">
                  <c:v>46.475000000000001</c:v>
                </c:pt>
                <c:pt idx="59">
                  <c:v>46.583333333333336</c:v>
                </c:pt>
                <c:pt idx="60">
                  <c:v>47.416666666666679</c:v>
                </c:pt>
                <c:pt idx="61">
                  <c:v>48.241666666666667</c:v>
                </c:pt>
                <c:pt idx="62">
                  <c:v>49.095833333333353</c:v>
                </c:pt>
                <c:pt idx="63">
                  <c:v>49.79583333333332</c:v>
                </c:pt>
                <c:pt idx="64">
                  <c:v>50.329166666666673</c:v>
                </c:pt>
                <c:pt idx="65">
                  <c:v>50.020833333333321</c:v>
                </c:pt>
                <c:pt idx="66">
                  <c:v>49.474999999999987</c:v>
                </c:pt>
                <c:pt idx="67">
                  <c:v>49.941666666666663</c:v>
                </c:pt>
                <c:pt idx="68">
                  <c:v>50.529166666666669</c:v>
                </c:pt>
                <c:pt idx="69">
                  <c:v>50.837499999999999</c:v>
                </c:pt>
                <c:pt idx="70">
                  <c:v>50.320833333333333</c:v>
                </c:pt>
                <c:pt idx="71">
                  <c:v>48.524999999999999</c:v>
                </c:pt>
                <c:pt idx="72">
                  <c:v>46.945833333333326</c:v>
                </c:pt>
                <c:pt idx="73">
                  <c:v>47.079166666666673</c:v>
                </c:pt>
                <c:pt idx="74">
                  <c:v>47.395833333333336</c:v>
                </c:pt>
                <c:pt idx="75">
                  <c:v>47.929166666666674</c:v>
                </c:pt>
                <c:pt idx="76">
                  <c:v>47.387499999999996</c:v>
                </c:pt>
                <c:pt idx="77">
                  <c:v>47.5625</c:v>
                </c:pt>
                <c:pt idx="78">
                  <c:v>48.433333333333344</c:v>
                </c:pt>
                <c:pt idx="79">
                  <c:v>49.016666666666659</c:v>
                </c:pt>
                <c:pt idx="80">
                  <c:v>49.458333333333343</c:v>
                </c:pt>
                <c:pt idx="81">
                  <c:v>49.591666666666669</c:v>
                </c:pt>
                <c:pt idx="82">
                  <c:v>49.90416666666669</c:v>
                </c:pt>
                <c:pt idx="83">
                  <c:v>50.074999999999996</c:v>
                </c:pt>
                <c:pt idx="84">
                  <c:v>50.241666666666653</c:v>
                </c:pt>
                <c:pt idx="85">
                  <c:v>50.050000000000011</c:v>
                </c:pt>
                <c:pt idx="86">
                  <c:v>50.266666666666659</c:v>
                </c:pt>
                <c:pt idx="87">
                  <c:v>50.249999999999993</c:v>
                </c:pt>
                <c:pt idx="88">
                  <c:v>50.408333333333339</c:v>
                </c:pt>
                <c:pt idx="89">
                  <c:v>50.474999999999994</c:v>
                </c:pt>
                <c:pt idx="90">
                  <c:v>49.483333333333327</c:v>
                </c:pt>
                <c:pt idx="91">
                  <c:v>49.583333333333336</c:v>
                </c:pt>
                <c:pt idx="92">
                  <c:v>50.404166666666669</c:v>
                </c:pt>
                <c:pt idx="93">
                  <c:v>50.541666666666657</c:v>
                </c:pt>
                <c:pt idx="94">
                  <c:v>50.866666666666667</c:v>
                </c:pt>
                <c:pt idx="95">
                  <c:v>50.995833333333337</c:v>
                </c:pt>
                <c:pt idx="96">
                  <c:v>50.841666666666669</c:v>
                </c:pt>
                <c:pt idx="97">
                  <c:v>51.095833333333324</c:v>
                </c:pt>
                <c:pt idx="98">
                  <c:v>50.358333333333341</c:v>
                </c:pt>
                <c:pt idx="99">
                  <c:v>49.858333333333341</c:v>
                </c:pt>
                <c:pt idx="100">
                  <c:v>50.224999999999994</c:v>
                </c:pt>
                <c:pt idx="101">
                  <c:v>49.420833333333341</c:v>
                </c:pt>
                <c:pt idx="102">
                  <c:v>48.054166666666653</c:v>
                </c:pt>
                <c:pt idx="103">
                  <c:v>48.987500000000004</c:v>
                </c:pt>
                <c:pt idx="104">
                  <c:v>50.06666666666667</c:v>
                </c:pt>
                <c:pt idx="105">
                  <c:v>51.095833333333353</c:v>
                </c:pt>
                <c:pt idx="106">
                  <c:v>51.695833333333333</c:v>
                </c:pt>
                <c:pt idx="107">
                  <c:v>52.845833333333331</c:v>
                </c:pt>
                <c:pt idx="108">
                  <c:v>53.570833333333326</c:v>
                </c:pt>
                <c:pt idx="109">
                  <c:v>53.862500000000004</c:v>
                </c:pt>
                <c:pt idx="110">
                  <c:v>54.062499999999993</c:v>
                </c:pt>
                <c:pt idx="111">
                  <c:v>54.716666666666676</c:v>
                </c:pt>
                <c:pt idx="112">
                  <c:v>54.658333333333331</c:v>
                </c:pt>
                <c:pt idx="113">
                  <c:v>54.733333333333341</c:v>
                </c:pt>
                <c:pt idx="114">
                  <c:v>54.695833333333326</c:v>
                </c:pt>
                <c:pt idx="115">
                  <c:v>54.912500000000016</c:v>
                </c:pt>
                <c:pt idx="116">
                  <c:v>55.112499999999976</c:v>
                </c:pt>
                <c:pt idx="117">
                  <c:v>55.337499999999999</c:v>
                </c:pt>
                <c:pt idx="118">
                  <c:v>55.316666666666656</c:v>
                </c:pt>
                <c:pt idx="119">
                  <c:v>54.929166666666667</c:v>
                </c:pt>
                <c:pt idx="120">
                  <c:v>54.74583333333333</c:v>
                </c:pt>
                <c:pt idx="121">
                  <c:v>55.287499999999994</c:v>
                </c:pt>
                <c:pt idx="122">
                  <c:v>55.370833333333337</c:v>
                </c:pt>
                <c:pt idx="123">
                  <c:v>55.420833333333327</c:v>
                </c:pt>
                <c:pt idx="124">
                  <c:v>55.987500000000004</c:v>
                </c:pt>
                <c:pt idx="125">
                  <c:v>56.05833333333333</c:v>
                </c:pt>
                <c:pt idx="126">
                  <c:v>55.937499999999993</c:v>
                </c:pt>
                <c:pt idx="127">
                  <c:v>56.100000000000016</c:v>
                </c:pt>
                <c:pt idx="128">
                  <c:v>56.416666666666679</c:v>
                </c:pt>
                <c:pt idx="129">
                  <c:v>56.129166666666663</c:v>
                </c:pt>
                <c:pt idx="130">
                  <c:v>56.787500000000001</c:v>
                </c:pt>
                <c:pt idx="131">
                  <c:v>57.18333333333333</c:v>
                </c:pt>
                <c:pt idx="132">
                  <c:v>57.374999999999993</c:v>
                </c:pt>
                <c:pt idx="133">
                  <c:v>58.024999999999999</c:v>
                </c:pt>
                <c:pt idx="134">
                  <c:v>57.941666666666663</c:v>
                </c:pt>
                <c:pt idx="135">
                  <c:v>57.94166666666667</c:v>
                </c:pt>
                <c:pt idx="136">
                  <c:v>58.208333333333343</c:v>
                </c:pt>
                <c:pt idx="137">
                  <c:v>57.974999999999994</c:v>
                </c:pt>
                <c:pt idx="138">
                  <c:v>57.670833333333327</c:v>
                </c:pt>
                <c:pt idx="139">
                  <c:v>57.358333333333348</c:v>
                </c:pt>
                <c:pt idx="140">
                  <c:v>57.412499999999994</c:v>
                </c:pt>
                <c:pt idx="141">
                  <c:v>57.366666666666674</c:v>
                </c:pt>
                <c:pt idx="142">
                  <c:v>57.125000000000007</c:v>
                </c:pt>
                <c:pt idx="143">
                  <c:v>57.745833333333337</c:v>
                </c:pt>
                <c:pt idx="144">
                  <c:v>58.529166666666669</c:v>
                </c:pt>
                <c:pt idx="145">
                  <c:v>59.175000000000004</c:v>
                </c:pt>
                <c:pt idx="146">
                  <c:v>58.858333333333348</c:v>
                </c:pt>
                <c:pt idx="147">
                  <c:v>59.333333333333336</c:v>
                </c:pt>
                <c:pt idx="148">
                  <c:v>60.170833333333341</c:v>
                </c:pt>
                <c:pt idx="149">
                  <c:v>60.204166666666659</c:v>
                </c:pt>
                <c:pt idx="150">
                  <c:v>60.599999999999987</c:v>
                </c:pt>
                <c:pt idx="151">
                  <c:v>60.224999999999987</c:v>
                </c:pt>
                <c:pt idx="152">
                  <c:v>60.970833333333324</c:v>
                </c:pt>
                <c:pt idx="153">
                  <c:v>60.979166666666657</c:v>
                </c:pt>
                <c:pt idx="154">
                  <c:v>61.76250000000001</c:v>
                </c:pt>
                <c:pt idx="155">
                  <c:v>61.891666666666673</c:v>
                </c:pt>
                <c:pt idx="156">
                  <c:v>60.337500000000006</c:v>
                </c:pt>
                <c:pt idx="157">
                  <c:v>60.804166666666667</c:v>
                </c:pt>
                <c:pt idx="158">
                  <c:v>60.808333333333344</c:v>
                </c:pt>
                <c:pt idx="159">
                  <c:v>61.15</c:v>
                </c:pt>
                <c:pt idx="160">
                  <c:v>61.566666666666663</c:v>
                </c:pt>
                <c:pt idx="161">
                  <c:v>61.095833333333331</c:v>
                </c:pt>
                <c:pt idx="162">
                  <c:v>60.866666666666667</c:v>
                </c:pt>
                <c:pt idx="163">
                  <c:v>61.841666666666669</c:v>
                </c:pt>
                <c:pt idx="164">
                  <c:v>62.429166666666646</c:v>
                </c:pt>
                <c:pt idx="165">
                  <c:v>62.041666666666664</c:v>
                </c:pt>
                <c:pt idx="166">
                  <c:v>62.98749999999999</c:v>
                </c:pt>
                <c:pt idx="167">
                  <c:v>62.441666666666656</c:v>
                </c:pt>
                <c:pt idx="168">
                  <c:v>62.054166666666667</c:v>
                </c:pt>
                <c:pt idx="169">
                  <c:v>62.616666666666667</c:v>
                </c:pt>
                <c:pt idx="170">
                  <c:v>63.375</c:v>
                </c:pt>
                <c:pt idx="171">
                  <c:v>62.850000000000016</c:v>
                </c:pt>
                <c:pt idx="172">
                  <c:v>62.295833333333327</c:v>
                </c:pt>
                <c:pt idx="173">
                  <c:v>58.116666666666674</c:v>
                </c:pt>
                <c:pt idx="174">
                  <c:v>54.682608695652178</c:v>
                </c:pt>
                <c:pt idx="175">
                  <c:v>55.333333333333321</c:v>
                </c:pt>
                <c:pt idx="176">
                  <c:v>57.208333333333343</c:v>
                </c:pt>
                <c:pt idx="177">
                  <c:v>60.316666666666663</c:v>
                </c:pt>
                <c:pt idx="178">
                  <c:v>61.491666666666667</c:v>
                </c:pt>
                <c:pt idx="179">
                  <c:v>60.579166666666673</c:v>
                </c:pt>
                <c:pt idx="180">
                  <c:v>61.208333333333343</c:v>
                </c:pt>
                <c:pt idx="181">
                  <c:v>61.979166666666657</c:v>
                </c:pt>
                <c:pt idx="182">
                  <c:v>60.658823529411755</c:v>
                </c:pt>
                <c:pt idx="212">
                  <c:v>56.414285714285711</c:v>
                </c:pt>
                <c:pt idx="213">
                  <c:v>55.908333333333339</c:v>
                </c:pt>
                <c:pt idx="214">
                  <c:v>55.324999999999996</c:v>
                </c:pt>
                <c:pt idx="215">
                  <c:v>53.320833333333326</c:v>
                </c:pt>
                <c:pt idx="216">
                  <c:v>53.604166666666679</c:v>
                </c:pt>
                <c:pt idx="217">
                  <c:v>53.054166666666667</c:v>
                </c:pt>
                <c:pt idx="218">
                  <c:v>52.608333333333341</c:v>
                </c:pt>
                <c:pt idx="219">
                  <c:v>52.775000000000006</c:v>
                </c:pt>
                <c:pt idx="220">
                  <c:v>53.370833333333337</c:v>
                </c:pt>
                <c:pt idx="221">
                  <c:v>53.404166666666661</c:v>
                </c:pt>
                <c:pt idx="222">
                  <c:v>52.466666666666661</c:v>
                </c:pt>
                <c:pt idx="223">
                  <c:v>51.308333333333344</c:v>
                </c:pt>
                <c:pt idx="224">
                  <c:v>51.175000000000011</c:v>
                </c:pt>
                <c:pt idx="225">
                  <c:v>50.337500000000006</c:v>
                </c:pt>
                <c:pt idx="226">
                  <c:v>50.416666666666679</c:v>
                </c:pt>
                <c:pt idx="227">
                  <c:v>50.641666666666659</c:v>
                </c:pt>
                <c:pt idx="228">
                  <c:v>50.095833333333324</c:v>
                </c:pt>
                <c:pt idx="229">
                  <c:v>50.320833333333347</c:v>
                </c:pt>
                <c:pt idx="230">
                  <c:v>51.191666666666663</c:v>
                </c:pt>
                <c:pt idx="231">
                  <c:v>51.404166666666661</c:v>
                </c:pt>
                <c:pt idx="232">
                  <c:v>50.908333333333331</c:v>
                </c:pt>
                <c:pt idx="233">
                  <c:v>51.229166666666679</c:v>
                </c:pt>
                <c:pt idx="234">
                  <c:v>49.512499999999996</c:v>
                </c:pt>
                <c:pt idx="235">
                  <c:v>51.449999999999996</c:v>
                </c:pt>
                <c:pt idx="236">
                  <c:v>53.124999999999993</c:v>
                </c:pt>
                <c:pt idx="237">
                  <c:v>54.120833333333337</c:v>
                </c:pt>
                <c:pt idx="238">
                  <c:v>53.770833333333336</c:v>
                </c:pt>
                <c:pt idx="239">
                  <c:v>53.224999999999994</c:v>
                </c:pt>
                <c:pt idx="240">
                  <c:v>52.308333333333344</c:v>
                </c:pt>
                <c:pt idx="241">
                  <c:v>51.733333333333327</c:v>
                </c:pt>
                <c:pt idx="242">
                  <c:v>51.533333333333331</c:v>
                </c:pt>
                <c:pt idx="243">
                  <c:v>51.237500000000004</c:v>
                </c:pt>
              </c:numCache>
            </c:numRef>
          </c:val>
          <c:smooth val="0"/>
          <c:extLst>
            <c:ext xmlns:c16="http://schemas.microsoft.com/office/drawing/2014/chart" uri="{C3380CC4-5D6E-409C-BE32-E72D297353CC}">
              <c16:uniqueId val="{00000007-4BBD-4D36-A43C-F65BD6EB3A6B}"/>
            </c:ext>
          </c:extLst>
        </c:ser>
        <c:ser>
          <c:idx val="8"/>
          <c:order val="8"/>
          <c:tx>
            <c:v> </c:v>
          </c:tx>
          <c:spPr>
            <a:ln w="28575" cap="rnd">
              <a:solidFill>
                <a:schemeClr val="accent3">
                  <a:lumMod val="60000"/>
                </a:schemeClr>
              </a:solidFill>
              <a:round/>
            </a:ln>
            <a:effectLst/>
          </c:spPr>
          <c:marker>
            <c:symbol val="none"/>
          </c:marker>
          <c:val>
            <c:numLit>
              <c:formatCode>General</c:formatCode>
              <c:ptCount val="1"/>
              <c:pt idx="0">
                <c:v>1</c:v>
              </c:pt>
            </c:numLit>
          </c:val>
          <c:smooth val="0"/>
          <c:extLst>
            <c:ext xmlns:c16="http://schemas.microsoft.com/office/drawing/2014/chart" uri="{C3380CC4-5D6E-409C-BE32-E72D297353CC}">
              <c16:uniqueId val="{00000008-4BBD-4D36-A43C-F65BD6EB3A6B}"/>
            </c:ext>
          </c:extLst>
        </c:ser>
        <c:dLbls>
          <c:showLegendKey val="0"/>
          <c:showVal val="0"/>
          <c:showCatName val="0"/>
          <c:showSerName val="0"/>
          <c:showPercent val="0"/>
          <c:showBubbleSize val="0"/>
        </c:dLbls>
        <c:smooth val="0"/>
        <c:axId val="1343291776"/>
        <c:axId val="1343305504"/>
      </c:lineChart>
      <c:dateAx>
        <c:axId val="1343291776"/>
        <c:scaling>
          <c:orientation val="minMax"/>
          <c:max val="43770"/>
        </c:scaling>
        <c:delete val="0"/>
        <c:axPos val="b"/>
        <c:numFmt formatCode="d\-mmm"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mn-lt"/>
                <a:ea typeface="+mn-ea"/>
                <a:cs typeface="+mn-cs"/>
              </a:defRPr>
            </a:pPr>
            <a:endParaRPr lang="en-US"/>
          </a:p>
        </c:txPr>
        <c:crossAx val="1343305504"/>
        <c:crosses val="autoZero"/>
        <c:auto val="1"/>
        <c:lblOffset val="100"/>
        <c:baseTimeUnit val="days"/>
      </c:dateAx>
      <c:valAx>
        <c:axId val="1343305504"/>
        <c:scaling>
          <c:orientation val="minMax"/>
          <c:max val="70"/>
          <c:min val="3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r>
                  <a:rPr lang="en-US" sz="1400"/>
                  <a:t>Water Temperature (°F)</a:t>
                </a:r>
              </a:p>
            </c:rich>
          </c:tx>
          <c:layout>
            <c:manualLayout>
              <c:xMode val="edge"/>
              <c:yMode val="edge"/>
              <c:x val="1.398553870001281E-2"/>
              <c:y val="0.45976131356206384"/>
            </c:manualLayout>
          </c:layout>
          <c:overlay val="0"/>
          <c:spPr>
            <a:noFill/>
            <a:ln>
              <a:noFill/>
            </a:ln>
            <a:effectLst/>
          </c:spPr>
          <c:txPr>
            <a:bodyPr rot="-54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title>
        <c:numFmt formatCode="0" sourceLinked="0"/>
        <c:majorTickMark val="none"/>
        <c:minorTickMark val="none"/>
        <c:tickLblPos val="nextTo"/>
        <c:spPr>
          <a:noFill/>
          <a:ln>
            <a:solidFill>
              <a:schemeClr val="tx1"/>
            </a:solidFill>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mn-lt"/>
                <a:ea typeface="+mn-ea"/>
                <a:cs typeface="+mn-cs"/>
              </a:defRPr>
            </a:pPr>
            <a:endParaRPr lang="en-US"/>
          </a:p>
        </c:txPr>
        <c:crossAx val="1343291776"/>
        <c:crosses val="autoZero"/>
        <c:crossBetween val="between"/>
      </c:valAx>
      <c:spPr>
        <a:noFill/>
        <a:ln>
          <a:solidFill>
            <a:schemeClr val="tx1"/>
          </a:solidFill>
        </a:ln>
        <a:effectLst/>
      </c:spPr>
    </c:plotArea>
    <c:legend>
      <c:legendPos val="t"/>
      <c:legendEntry>
        <c:idx val="1"/>
        <c:delete val="1"/>
      </c:legendEntry>
      <c:legendEntry>
        <c:idx val="8"/>
        <c:delete val="1"/>
      </c:legendEntry>
      <c:layout>
        <c:manualLayout>
          <c:xMode val="edge"/>
          <c:yMode val="edge"/>
          <c:x val="0.20369094488188977"/>
          <c:y val="0.12908373818386756"/>
          <c:w val="0.6067649356330459"/>
          <c:h val="0.18282170077409418"/>
        </c:manualLayout>
      </c:layout>
      <c:overlay val="0"/>
      <c:spPr>
        <a:noFill/>
        <a:ln>
          <a:solidFill>
            <a:schemeClr val="tx1">
              <a:alpha val="53000"/>
            </a:schemeClr>
          </a:solidFill>
        </a:ln>
        <a:effectLst/>
      </c:spPr>
      <c:txPr>
        <a:bodyPr rot="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solidFill>
      <a:round/>
    </a:ln>
    <a:effectLst/>
  </c:spPr>
  <c:txPr>
    <a:bodyPr/>
    <a:lstStyle/>
    <a:p>
      <a:pPr>
        <a:defRPr sz="1800">
          <a:solidFill>
            <a:sysClr val="windowText" lastClr="000000"/>
          </a:solidFill>
          <a:latin typeface="+mn-lt"/>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CA93C6-0430-4430-8B95-0A9FF686881F}" type="doc">
      <dgm:prSet loTypeId="urn:microsoft.com/office/officeart/2017/3/layout/DropPinTimeline" loCatId="process" qsTypeId="urn:microsoft.com/office/officeart/2005/8/quickstyle/simple2" qsCatId="simple" csTypeId="urn:microsoft.com/office/officeart/2005/8/colors/colorful5" csCatId="colorful" phldr="1"/>
      <dgm:spPr/>
      <dgm:t>
        <a:bodyPr/>
        <a:lstStyle/>
        <a:p>
          <a:endParaRPr lang="en-US"/>
        </a:p>
      </dgm:t>
    </dgm:pt>
    <dgm:pt modelId="{57FACC25-0A45-4D66-8576-89FCC8095ADC}">
      <dgm:prSet/>
      <dgm:spPr/>
      <dgm:t>
        <a:bodyPr/>
        <a:lstStyle/>
        <a:p>
          <a:pPr>
            <a:defRPr b="1"/>
          </a:pPr>
          <a:r>
            <a:rPr lang="en-US"/>
            <a:t>18 May – 18 June</a:t>
          </a:r>
        </a:p>
      </dgm:t>
    </dgm:pt>
    <dgm:pt modelId="{2F7CC21A-1628-4743-8149-80CEB020CEB8}" type="parTrans" cxnId="{4E71B01F-BAC6-47B2-81CE-36D1E52FB479}">
      <dgm:prSet/>
      <dgm:spPr/>
      <dgm:t>
        <a:bodyPr/>
        <a:lstStyle/>
        <a:p>
          <a:endParaRPr lang="en-US"/>
        </a:p>
      </dgm:t>
    </dgm:pt>
    <dgm:pt modelId="{0FF09205-2F40-45CA-8509-DF8E218CF5FA}" type="sibTrans" cxnId="{4E71B01F-BAC6-47B2-81CE-36D1E52FB479}">
      <dgm:prSet/>
      <dgm:spPr/>
      <dgm:t>
        <a:bodyPr/>
        <a:lstStyle/>
        <a:p>
          <a:endParaRPr lang="en-US"/>
        </a:p>
      </dgm:t>
    </dgm:pt>
    <dgm:pt modelId="{B6BA2263-86AA-4811-A96B-917773A6C374}">
      <dgm:prSet/>
      <dgm:spPr/>
      <dgm:t>
        <a:bodyPr/>
        <a:lstStyle/>
        <a:p>
          <a:r>
            <a:rPr lang="en-US"/>
            <a:t>Public Scoping May 18 – June 18: 72 comments received</a:t>
          </a:r>
        </a:p>
      </dgm:t>
    </dgm:pt>
    <dgm:pt modelId="{8100E418-49D1-445F-A086-A00179E79FF3}" type="parTrans" cxnId="{96FC700A-6DB2-4BD4-A6AE-BBD80E909DFE}">
      <dgm:prSet/>
      <dgm:spPr/>
      <dgm:t>
        <a:bodyPr/>
        <a:lstStyle/>
        <a:p>
          <a:endParaRPr lang="en-US"/>
        </a:p>
      </dgm:t>
    </dgm:pt>
    <dgm:pt modelId="{C4AEF339-C893-40B0-A37A-F84F942C8A29}" type="sibTrans" cxnId="{96FC700A-6DB2-4BD4-A6AE-BBD80E909DFE}">
      <dgm:prSet/>
      <dgm:spPr/>
      <dgm:t>
        <a:bodyPr/>
        <a:lstStyle/>
        <a:p>
          <a:endParaRPr lang="en-US"/>
        </a:p>
      </dgm:t>
    </dgm:pt>
    <dgm:pt modelId="{15E8EAB2-13DC-40E9-9638-D9DEEB35C335}">
      <dgm:prSet/>
      <dgm:spPr/>
      <dgm:t>
        <a:bodyPr/>
        <a:lstStyle/>
        <a:p>
          <a:pPr>
            <a:defRPr b="1"/>
          </a:pPr>
          <a:r>
            <a:rPr lang="en-US"/>
            <a:t>15 Sep. – 15 Oct.</a:t>
          </a:r>
        </a:p>
      </dgm:t>
    </dgm:pt>
    <dgm:pt modelId="{FB32D72B-7F5A-4876-A704-0A6B2697EBBE}" type="parTrans" cxnId="{9EF0F7CE-95DE-43DC-8477-6EC75E89CE8B}">
      <dgm:prSet/>
      <dgm:spPr/>
      <dgm:t>
        <a:bodyPr/>
        <a:lstStyle/>
        <a:p>
          <a:endParaRPr lang="en-US"/>
        </a:p>
      </dgm:t>
    </dgm:pt>
    <dgm:pt modelId="{BFEFD5FE-4F64-4E7A-B616-DE04032C06C6}" type="sibTrans" cxnId="{9EF0F7CE-95DE-43DC-8477-6EC75E89CE8B}">
      <dgm:prSet/>
      <dgm:spPr/>
      <dgm:t>
        <a:bodyPr/>
        <a:lstStyle/>
        <a:p>
          <a:endParaRPr lang="en-US"/>
        </a:p>
      </dgm:t>
    </dgm:pt>
    <dgm:pt modelId="{D1DA3B27-EB42-4C3A-96B2-497633B84F41}">
      <dgm:prSet/>
      <dgm:spPr/>
      <dgm:t>
        <a:bodyPr/>
        <a:lstStyle/>
        <a:p>
          <a:r>
            <a:rPr lang="en-US"/>
            <a:t>Public Review Period Sept 15 – October 15</a:t>
          </a:r>
        </a:p>
      </dgm:t>
    </dgm:pt>
    <dgm:pt modelId="{2CF9CA3A-F687-4095-93B5-F54B985522E2}" type="parTrans" cxnId="{D4B36CC6-F2D3-47E8-B564-B35E81505042}">
      <dgm:prSet/>
      <dgm:spPr/>
      <dgm:t>
        <a:bodyPr/>
        <a:lstStyle/>
        <a:p>
          <a:endParaRPr lang="en-US"/>
        </a:p>
      </dgm:t>
    </dgm:pt>
    <dgm:pt modelId="{B47E2FA5-6E6C-4C34-88A8-6C9628457774}" type="sibTrans" cxnId="{D4B36CC6-F2D3-47E8-B564-B35E81505042}">
      <dgm:prSet/>
      <dgm:spPr/>
      <dgm:t>
        <a:bodyPr/>
        <a:lstStyle/>
        <a:p>
          <a:endParaRPr lang="en-US"/>
        </a:p>
      </dgm:t>
    </dgm:pt>
    <dgm:pt modelId="{DFCAE706-2100-4D1E-9037-00827548156F}">
      <dgm:prSet/>
      <dgm:spPr/>
      <dgm:t>
        <a:bodyPr/>
        <a:lstStyle/>
        <a:p>
          <a:pPr>
            <a:defRPr b="1"/>
          </a:pPr>
          <a:r>
            <a:rPr lang="en-US"/>
            <a:t>5 Oct.</a:t>
          </a:r>
        </a:p>
      </dgm:t>
    </dgm:pt>
    <dgm:pt modelId="{076B0796-8636-4C84-B3CB-25E1DD3D6D05}" type="parTrans" cxnId="{12FB7D2E-9006-4666-88B4-3DF67915BCE4}">
      <dgm:prSet/>
      <dgm:spPr/>
      <dgm:t>
        <a:bodyPr/>
        <a:lstStyle/>
        <a:p>
          <a:endParaRPr lang="en-US"/>
        </a:p>
      </dgm:t>
    </dgm:pt>
    <dgm:pt modelId="{255D18AA-43CE-4DF2-8B01-5BC87432FF20}" type="sibTrans" cxnId="{12FB7D2E-9006-4666-88B4-3DF67915BCE4}">
      <dgm:prSet/>
      <dgm:spPr/>
      <dgm:t>
        <a:bodyPr/>
        <a:lstStyle/>
        <a:p>
          <a:endParaRPr lang="en-US"/>
        </a:p>
      </dgm:t>
    </dgm:pt>
    <dgm:pt modelId="{1C025ECD-E943-4169-9FBC-E50AE4DB3770}">
      <dgm:prSet/>
      <dgm:spPr/>
      <dgm:t>
        <a:bodyPr/>
        <a:lstStyle/>
        <a:p>
          <a:r>
            <a:rPr lang="en-US"/>
            <a:t>Public Meeting (virtual) October 5 @ 6pm</a:t>
          </a:r>
        </a:p>
      </dgm:t>
    </dgm:pt>
    <dgm:pt modelId="{69FE9297-B738-4C15-99E9-FBC4CAB1E97C}" type="parTrans" cxnId="{D36A3AA9-2EC6-44F0-B10E-9F74C9D84ABF}">
      <dgm:prSet/>
      <dgm:spPr/>
      <dgm:t>
        <a:bodyPr/>
        <a:lstStyle/>
        <a:p>
          <a:endParaRPr lang="en-US"/>
        </a:p>
      </dgm:t>
    </dgm:pt>
    <dgm:pt modelId="{CAA28962-26E1-4F4D-B982-A8F6E8919CDE}" type="sibTrans" cxnId="{D36A3AA9-2EC6-44F0-B10E-9F74C9D84ABF}">
      <dgm:prSet/>
      <dgm:spPr/>
      <dgm:t>
        <a:bodyPr/>
        <a:lstStyle/>
        <a:p>
          <a:endParaRPr lang="en-US"/>
        </a:p>
      </dgm:t>
    </dgm:pt>
    <dgm:pt modelId="{338E2B81-EA07-4AC2-8F73-C634E528D36C}">
      <dgm:prSet/>
      <dgm:spPr/>
      <dgm:t>
        <a:bodyPr/>
        <a:lstStyle/>
        <a:p>
          <a:pPr>
            <a:defRPr b="1"/>
          </a:pPr>
          <a:r>
            <a:rPr lang="en-US"/>
            <a:t>18 Oct.</a:t>
          </a:r>
        </a:p>
      </dgm:t>
    </dgm:pt>
    <dgm:pt modelId="{87792D6D-C65A-41EF-9A70-CDC37027F4EF}" type="parTrans" cxnId="{65D76E42-4E88-40BD-9D4D-7F45C4C5C025}">
      <dgm:prSet/>
      <dgm:spPr/>
      <dgm:t>
        <a:bodyPr/>
        <a:lstStyle/>
        <a:p>
          <a:endParaRPr lang="en-US"/>
        </a:p>
      </dgm:t>
    </dgm:pt>
    <dgm:pt modelId="{5B1BAA77-02D1-439A-AB49-CA0C5C9D6AA1}" type="sibTrans" cxnId="{65D76E42-4E88-40BD-9D4D-7F45C4C5C025}">
      <dgm:prSet/>
      <dgm:spPr/>
      <dgm:t>
        <a:bodyPr/>
        <a:lstStyle/>
        <a:p>
          <a:endParaRPr lang="en-US"/>
        </a:p>
      </dgm:t>
    </dgm:pt>
    <dgm:pt modelId="{39BE5BE5-7D30-4D99-A6CC-7DACD3F1ADDD}">
      <dgm:prSet/>
      <dgm:spPr/>
      <dgm:t>
        <a:bodyPr/>
        <a:lstStyle/>
        <a:p>
          <a:r>
            <a:rPr lang="en-US"/>
            <a:t>Beginning October 18: review and respond to comments, finalize EA</a:t>
          </a:r>
        </a:p>
      </dgm:t>
    </dgm:pt>
    <dgm:pt modelId="{93544F53-AFDF-48E7-B6F2-CD9701D30FD4}" type="parTrans" cxnId="{9328658C-0695-4CE2-A5EA-75B4A1553B36}">
      <dgm:prSet/>
      <dgm:spPr/>
      <dgm:t>
        <a:bodyPr/>
        <a:lstStyle/>
        <a:p>
          <a:endParaRPr lang="en-US"/>
        </a:p>
      </dgm:t>
    </dgm:pt>
    <dgm:pt modelId="{F897CC24-B11F-4E2F-A6A6-813A7FED8533}" type="sibTrans" cxnId="{9328658C-0695-4CE2-A5EA-75B4A1553B36}">
      <dgm:prSet/>
      <dgm:spPr/>
      <dgm:t>
        <a:bodyPr/>
        <a:lstStyle/>
        <a:p>
          <a:endParaRPr lang="en-US"/>
        </a:p>
      </dgm:t>
    </dgm:pt>
    <dgm:pt modelId="{B948A895-7D52-4486-96B5-B25D8DFB4DA9}">
      <dgm:prSet/>
      <dgm:spPr/>
      <dgm:t>
        <a:bodyPr/>
        <a:lstStyle/>
        <a:p>
          <a:pPr>
            <a:defRPr b="1"/>
          </a:pPr>
          <a:r>
            <a:rPr lang="en-US"/>
            <a:t>Early November</a:t>
          </a:r>
        </a:p>
      </dgm:t>
    </dgm:pt>
    <dgm:pt modelId="{A2F505E3-8CF9-4C9B-9759-691F18FDA87B}" type="parTrans" cxnId="{13BC9F71-DA42-4750-A4EB-5EED50D35E8A}">
      <dgm:prSet/>
      <dgm:spPr/>
      <dgm:t>
        <a:bodyPr/>
        <a:lstStyle/>
        <a:p>
          <a:endParaRPr lang="en-US"/>
        </a:p>
      </dgm:t>
    </dgm:pt>
    <dgm:pt modelId="{90D6D464-4F04-466D-8DB6-E0A5EC20198A}" type="sibTrans" cxnId="{13BC9F71-DA42-4750-A4EB-5EED50D35E8A}">
      <dgm:prSet/>
      <dgm:spPr/>
      <dgm:t>
        <a:bodyPr/>
        <a:lstStyle/>
        <a:p>
          <a:endParaRPr lang="en-US"/>
        </a:p>
      </dgm:t>
    </dgm:pt>
    <dgm:pt modelId="{0D8DF10E-C2EB-4A33-B2B8-611F039F7AA2}">
      <dgm:prSet/>
      <dgm:spPr/>
      <dgm:t>
        <a:bodyPr/>
        <a:lstStyle/>
        <a:p>
          <a:r>
            <a:rPr lang="en-US"/>
            <a:t>Final EA and (hopefully) FONSI</a:t>
          </a:r>
        </a:p>
      </dgm:t>
    </dgm:pt>
    <dgm:pt modelId="{48DEBC19-5B2D-44B8-9B10-CC48448C1100}" type="parTrans" cxnId="{D26A1509-5E60-4A1C-B57A-D35300107E1B}">
      <dgm:prSet/>
      <dgm:spPr/>
      <dgm:t>
        <a:bodyPr/>
        <a:lstStyle/>
        <a:p>
          <a:endParaRPr lang="en-US"/>
        </a:p>
      </dgm:t>
    </dgm:pt>
    <dgm:pt modelId="{98A54575-E13E-4CB7-8D45-28AB75AB59F6}" type="sibTrans" cxnId="{D26A1509-5E60-4A1C-B57A-D35300107E1B}">
      <dgm:prSet/>
      <dgm:spPr/>
      <dgm:t>
        <a:bodyPr/>
        <a:lstStyle/>
        <a:p>
          <a:endParaRPr lang="en-US"/>
        </a:p>
      </dgm:t>
    </dgm:pt>
    <dgm:pt modelId="{59C3A25B-2F8D-4B2A-B759-0D72840CD68D}" type="pres">
      <dgm:prSet presAssocID="{6BCA93C6-0430-4430-8B95-0A9FF686881F}" presName="root" presStyleCnt="0">
        <dgm:presLayoutVars>
          <dgm:chMax/>
          <dgm:chPref/>
          <dgm:animLvl val="lvl"/>
        </dgm:presLayoutVars>
      </dgm:prSet>
      <dgm:spPr/>
    </dgm:pt>
    <dgm:pt modelId="{7A20749A-9FC4-4801-8ED4-F48DE50180BC}" type="pres">
      <dgm:prSet presAssocID="{6BCA93C6-0430-4430-8B95-0A9FF686881F}" presName="divider" presStyleLbl="fgAcc1" presStyleIdx="0" presStyleCnt="6"/>
      <dgm:spPr>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tailEnd type="triangle" w="lg" len="lg"/>
        </a:ln>
        <a:effectLst/>
      </dgm:spPr>
    </dgm:pt>
    <dgm:pt modelId="{7006CB80-09B7-4B07-9F89-D213CDDBD388}" type="pres">
      <dgm:prSet presAssocID="{6BCA93C6-0430-4430-8B95-0A9FF686881F}" presName="nodes" presStyleCnt="0">
        <dgm:presLayoutVars>
          <dgm:chMax/>
          <dgm:chPref/>
          <dgm:animLvl val="lvl"/>
        </dgm:presLayoutVars>
      </dgm:prSet>
      <dgm:spPr/>
    </dgm:pt>
    <dgm:pt modelId="{F51C0087-BB4B-4AFB-B492-01B57E1B6BAB}" type="pres">
      <dgm:prSet presAssocID="{57FACC25-0A45-4D66-8576-89FCC8095ADC}" presName="composite" presStyleCnt="0"/>
      <dgm:spPr/>
    </dgm:pt>
    <dgm:pt modelId="{DF922A46-F4DE-425D-BCF9-B264780A8FAF}" type="pres">
      <dgm:prSet presAssocID="{57FACC25-0A45-4D66-8576-89FCC8095ADC}" presName="ConnectorPoint" presStyleLbl="lnNode1" presStyleIdx="0" presStyleCnt="5"/>
      <dgm:spPr>
        <a:solidFill>
          <a:schemeClr val="accent5">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F7F98C50-B269-4264-844D-AE3E73607DBA}" type="pres">
      <dgm:prSet presAssocID="{57FACC25-0A45-4D66-8576-89FCC8095ADC}" presName="DropPinPlaceHolder" presStyleCnt="0"/>
      <dgm:spPr/>
    </dgm:pt>
    <dgm:pt modelId="{203AE9BC-CD7D-46C5-B2AD-46B1D2E9887B}" type="pres">
      <dgm:prSet presAssocID="{57FACC25-0A45-4D66-8576-89FCC8095ADC}" presName="DropPin" presStyleLbl="alignNode1" presStyleIdx="0" presStyleCnt="5"/>
      <dgm:spPr/>
    </dgm:pt>
    <dgm:pt modelId="{E4EC6943-5508-41CD-B0B9-4035DDD8211E}" type="pres">
      <dgm:prSet presAssocID="{57FACC25-0A45-4D66-8576-89FCC8095ADC}" presName="Ellipse" presStyleLbl="fgAcc1" presStyleIdx="1" presStyleCnt="6"/>
      <dgm:spPr>
        <a:solidFill>
          <a:schemeClr val="lt1">
            <a:alpha val="90000"/>
            <a:hueOff val="0"/>
            <a:satOff val="0"/>
            <a:lumOff val="0"/>
            <a:alphaOff val="0"/>
          </a:schemeClr>
        </a:solidFill>
        <a:ln w="12700" cap="flat" cmpd="sng" algn="ctr">
          <a:noFill/>
          <a:prstDash val="solid"/>
          <a:miter lim="800000"/>
        </a:ln>
        <a:effectLst/>
      </dgm:spPr>
    </dgm:pt>
    <dgm:pt modelId="{7F20505A-FB38-4A11-AC27-D8A6870AA6CC}" type="pres">
      <dgm:prSet presAssocID="{57FACC25-0A45-4D66-8576-89FCC8095ADC}" presName="L2TextContainer" presStyleLbl="revTx" presStyleIdx="0" presStyleCnt="10">
        <dgm:presLayoutVars>
          <dgm:bulletEnabled val="1"/>
        </dgm:presLayoutVars>
      </dgm:prSet>
      <dgm:spPr/>
    </dgm:pt>
    <dgm:pt modelId="{3D50AF7B-3C24-44DC-9922-6483B49893DF}" type="pres">
      <dgm:prSet presAssocID="{57FACC25-0A45-4D66-8576-89FCC8095ADC}" presName="L1TextContainer" presStyleLbl="revTx" presStyleIdx="1" presStyleCnt="10">
        <dgm:presLayoutVars>
          <dgm:chMax val="1"/>
          <dgm:chPref val="1"/>
          <dgm:bulletEnabled val="1"/>
        </dgm:presLayoutVars>
      </dgm:prSet>
      <dgm:spPr/>
    </dgm:pt>
    <dgm:pt modelId="{D0314FEC-9D27-4A2F-953D-A64BA2570873}" type="pres">
      <dgm:prSet presAssocID="{57FACC25-0A45-4D66-8576-89FCC8095ADC}" presName="ConnectLine" presStyleLbl="sibTrans1D1" presStyleIdx="0" presStyleCnt="5"/>
      <dgm:spPr>
        <a:noFill/>
        <a:ln w="12700" cap="flat" cmpd="sng" algn="ctr">
          <a:solidFill>
            <a:schemeClr val="accent5">
              <a:hueOff val="0"/>
              <a:satOff val="0"/>
              <a:lumOff val="0"/>
              <a:alphaOff val="0"/>
            </a:schemeClr>
          </a:solidFill>
          <a:prstDash val="dash"/>
          <a:miter lim="800000"/>
        </a:ln>
        <a:effectLst/>
      </dgm:spPr>
    </dgm:pt>
    <dgm:pt modelId="{ADD15780-AE24-4FFF-AB45-2754D969E822}" type="pres">
      <dgm:prSet presAssocID="{57FACC25-0A45-4D66-8576-89FCC8095ADC}" presName="EmptyPlaceHolder" presStyleCnt="0"/>
      <dgm:spPr/>
    </dgm:pt>
    <dgm:pt modelId="{62CCD22E-829D-49A6-A8E1-4BFE5FFC8852}" type="pres">
      <dgm:prSet presAssocID="{0FF09205-2F40-45CA-8509-DF8E218CF5FA}" presName="spaceBetweenRectangles" presStyleCnt="0"/>
      <dgm:spPr/>
    </dgm:pt>
    <dgm:pt modelId="{D9698B84-D4DF-4712-9E1F-FA1DB86D3AA2}" type="pres">
      <dgm:prSet presAssocID="{15E8EAB2-13DC-40E9-9638-D9DEEB35C335}" presName="composite" presStyleCnt="0"/>
      <dgm:spPr/>
    </dgm:pt>
    <dgm:pt modelId="{7394BD35-1675-4C70-86F7-5F2BB3174BB1}" type="pres">
      <dgm:prSet presAssocID="{15E8EAB2-13DC-40E9-9638-D9DEEB35C335}" presName="ConnectorPoint" presStyleLbl="lnNode1" presStyleIdx="1" presStyleCnt="5"/>
      <dgm:spPr>
        <a:solidFill>
          <a:schemeClr val="accent5">
            <a:hueOff val="-1689636"/>
            <a:satOff val="-4355"/>
            <a:lumOff val="-2941"/>
            <a:alphaOff val="0"/>
          </a:schemeClr>
        </a:solidFill>
        <a:ln w="6350" cap="flat" cmpd="sng" algn="ctr">
          <a:solidFill>
            <a:schemeClr val="lt1">
              <a:hueOff val="0"/>
              <a:satOff val="0"/>
              <a:lumOff val="0"/>
              <a:alphaOff val="0"/>
            </a:schemeClr>
          </a:solidFill>
          <a:prstDash val="solid"/>
          <a:miter lim="800000"/>
        </a:ln>
        <a:effectLst/>
      </dgm:spPr>
    </dgm:pt>
    <dgm:pt modelId="{2D9DC391-BF94-4E05-B650-72DC55848CDB}" type="pres">
      <dgm:prSet presAssocID="{15E8EAB2-13DC-40E9-9638-D9DEEB35C335}" presName="DropPinPlaceHolder" presStyleCnt="0"/>
      <dgm:spPr/>
    </dgm:pt>
    <dgm:pt modelId="{096CB0C0-240B-4414-8E92-259F89BF885E}" type="pres">
      <dgm:prSet presAssocID="{15E8EAB2-13DC-40E9-9638-D9DEEB35C335}" presName="DropPin" presStyleLbl="alignNode1" presStyleIdx="1" presStyleCnt="5"/>
      <dgm:spPr/>
    </dgm:pt>
    <dgm:pt modelId="{28EEE39F-C5A8-48D0-A693-8ED7A258AA6F}" type="pres">
      <dgm:prSet presAssocID="{15E8EAB2-13DC-40E9-9638-D9DEEB35C335}" presName="Ellipse" presStyleLbl="fgAcc1" presStyleIdx="2" presStyleCnt="6"/>
      <dgm:spPr>
        <a:solidFill>
          <a:schemeClr val="lt1">
            <a:alpha val="90000"/>
            <a:hueOff val="0"/>
            <a:satOff val="0"/>
            <a:lumOff val="0"/>
            <a:alphaOff val="0"/>
          </a:schemeClr>
        </a:solidFill>
        <a:ln w="12700" cap="flat" cmpd="sng" algn="ctr">
          <a:noFill/>
          <a:prstDash val="solid"/>
          <a:miter lim="800000"/>
        </a:ln>
        <a:effectLst/>
      </dgm:spPr>
    </dgm:pt>
    <dgm:pt modelId="{B224B0FA-2CDA-4966-BDF2-C808F507026E}" type="pres">
      <dgm:prSet presAssocID="{15E8EAB2-13DC-40E9-9638-D9DEEB35C335}" presName="L2TextContainer" presStyleLbl="revTx" presStyleIdx="2" presStyleCnt="10">
        <dgm:presLayoutVars>
          <dgm:bulletEnabled val="1"/>
        </dgm:presLayoutVars>
      </dgm:prSet>
      <dgm:spPr/>
    </dgm:pt>
    <dgm:pt modelId="{CD8CD929-096C-4262-A3B6-1110794B720A}" type="pres">
      <dgm:prSet presAssocID="{15E8EAB2-13DC-40E9-9638-D9DEEB35C335}" presName="L1TextContainer" presStyleLbl="revTx" presStyleIdx="3" presStyleCnt="10">
        <dgm:presLayoutVars>
          <dgm:chMax val="1"/>
          <dgm:chPref val="1"/>
          <dgm:bulletEnabled val="1"/>
        </dgm:presLayoutVars>
      </dgm:prSet>
      <dgm:spPr/>
    </dgm:pt>
    <dgm:pt modelId="{BCBD9250-C7CB-4BCE-B2E4-73E2C58B853E}" type="pres">
      <dgm:prSet presAssocID="{15E8EAB2-13DC-40E9-9638-D9DEEB35C335}" presName="ConnectLine" presStyleLbl="sibTrans1D1" presStyleIdx="1" presStyleCnt="5"/>
      <dgm:spPr>
        <a:noFill/>
        <a:ln w="12700" cap="flat" cmpd="sng" algn="ctr">
          <a:solidFill>
            <a:schemeClr val="accent5">
              <a:hueOff val="-1689636"/>
              <a:satOff val="-4355"/>
              <a:lumOff val="-2941"/>
              <a:alphaOff val="0"/>
            </a:schemeClr>
          </a:solidFill>
          <a:prstDash val="dash"/>
          <a:miter lim="800000"/>
        </a:ln>
        <a:effectLst/>
      </dgm:spPr>
    </dgm:pt>
    <dgm:pt modelId="{64769EFC-2929-4FFE-9FC4-29B75718752E}" type="pres">
      <dgm:prSet presAssocID="{15E8EAB2-13DC-40E9-9638-D9DEEB35C335}" presName="EmptyPlaceHolder" presStyleCnt="0"/>
      <dgm:spPr/>
    </dgm:pt>
    <dgm:pt modelId="{7CB518F6-82DF-4F24-B530-34FD8F7CC29D}" type="pres">
      <dgm:prSet presAssocID="{BFEFD5FE-4F64-4E7A-B616-DE04032C06C6}" presName="spaceBetweenRectangles" presStyleCnt="0"/>
      <dgm:spPr/>
    </dgm:pt>
    <dgm:pt modelId="{48D690FA-C2A4-4D92-8EF1-D01FC96197BE}" type="pres">
      <dgm:prSet presAssocID="{DFCAE706-2100-4D1E-9037-00827548156F}" presName="composite" presStyleCnt="0"/>
      <dgm:spPr/>
    </dgm:pt>
    <dgm:pt modelId="{55CC9B10-8F9F-40ED-B50A-6B261D0634B1}" type="pres">
      <dgm:prSet presAssocID="{DFCAE706-2100-4D1E-9037-00827548156F}" presName="ConnectorPoint" presStyleLbl="lnNode1" presStyleIdx="2" presStyleCnt="5"/>
      <dgm:spPr>
        <a:solidFill>
          <a:schemeClr val="accent5">
            <a:hueOff val="-3379271"/>
            <a:satOff val="-8710"/>
            <a:lumOff val="-5883"/>
            <a:alphaOff val="0"/>
          </a:schemeClr>
        </a:solidFill>
        <a:ln w="6350" cap="flat" cmpd="sng" algn="ctr">
          <a:solidFill>
            <a:schemeClr val="lt1">
              <a:hueOff val="0"/>
              <a:satOff val="0"/>
              <a:lumOff val="0"/>
              <a:alphaOff val="0"/>
            </a:schemeClr>
          </a:solidFill>
          <a:prstDash val="solid"/>
          <a:miter lim="800000"/>
        </a:ln>
        <a:effectLst/>
      </dgm:spPr>
    </dgm:pt>
    <dgm:pt modelId="{56915474-03F3-4027-A89B-C39726109025}" type="pres">
      <dgm:prSet presAssocID="{DFCAE706-2100-4D1E-9037-00827548156F}" presName="DropPinPlaceHolder" presStyleCnt="0"/>
      <dgm:spPr/>
    </dgm:pt>
    <dgm:pt modelId="{369AC84D-D6A9-4519-834F-C85FEC305D73}" type="pres">
      <dgm:prSet presAssocID="{DFCAE706-2100-4D1E-9037-00827548156F}" presName="DropPin" presStyleLbl="alignNode1" presStyleIdx="2" presStyleCnt="5"/>
      <dgm:spPr/>
    </dgm:pt>
    <dgm:pt modelId="{80632B0F-24AC-4FC0-903C-0353C183137A}" type="pres">
      <dgm:prSet presAssocID="{DFCAE706-2100-4D1E-9037-00827548156F}" presName="Ellipse" presStyleLbl="fgAcc1" presStyleIdx="3" presStyleCnt="6"/>
      <dgm:spPr>
        <a:solidFill>
          <a:schemeClr val="lt1">
            <a:alpha val="90000"/>
            <a:hueOff val="0"/>
            <a:satOff val="0"/>
            <a:lumOff val="0"/>
            <a:alphaOff val="0"/>
          </a:schemeClr>
        </a:solidFill>
        <a:ln w="12700" cap="flat" cmpd="sng" algn="ctr">
          <a:noFill/>
          <a:prstDash val="solid"/>
          <a:miter lim="800000"/>
        </a:ln>
        <a:effectLst/>
      </dgm:spPr>
    </dgm:pt>
    <dgm:pt modelId="{1194F5AC-E84D-4759-9A07-3EE7D2C790ED}" type="pres">
      <dgm:prSet presAssocID="{DFCAE706-2100-4D1E-9037-00827548156F}" presName="L2TextContainer" presStyleLbl="revTx" presStyleIdx="4" presStyleCnt="10">
        <dgm:presLayoutVars>
          <dgm:bulletEnabled val="1"/>
        </dgm:presLayoutVars>
      </dgm:prSet>
      <dgm:spPr/>
    </dgm:pt>
    <dgm:pt modelId="{A3AD5DEA-FA50-4925-AE4F-81CE400413B2}" type="pres">
      <dgm:prSet presAssocID="{DFCAE706-2100-4D1E-9037-00827548156F}" presName="L1TextContainer" presStyleLbl="revTx" presStyleIdx="5" presStyleCnt="10">
        <dgm:presLayoutVars>
          <dgm:chMax val="1"/>
          <dgm:chPref val="1"/>
          <dgm:bulletEnabled val="1"/>
        </dgm:presLayoutVars>
      </dgm:prSet>
      <dgm:spPr/>
    </dgm:pt>
    <dgm:pt modelId="{5D01562F-8A45-46B9-B568-1BF7881F4D84}" type="pres">
      <dgm:prSet presAssocID="{DFCAE706-2100-4D1E-9037-00827548156F}" presName="ConnectLine" presStyleLbl="sibTrans1D1" presStyleIdx="2" presStyleCnt="5"/>
      <dgm:spPr>
        <a:noFill/>
        <a:ln w="12700" cap="flat" cmpd="sng" algn="ctr">
          <a:solidFill>
            <a:schemeClr val="accent5">
              <a:hueOff val="-3379271"/>
              <a:satOff val="-8710"/>
              <a:lumOff val="-5883"/>
              <a:alphaOff val="0"/>
            </a:schemeClr>
          </a:solidFill>
          <a:prstDash val="dash"/>
          <a:miter lim="800000"/>
        </a:ln>
        <a:effectLst/>
      </dgm:spPr>
    </dgm:pt>
    <dgm:pt modelId="{F715B46E-94B1-42B1-A29D-602FA22FB71A}" type="pres">
      <dgm:prSet presAssocID="{DFCAE706-2100-4D1E-9037-00827548156F}" presName="EmptyPlaceHolder" presStyleCnt="0"/>
      <dgm:spPr/>
    </dgm:pt>
    <dgm:pt modelId="{78FD4DE7-F9CD-4FD7-80EA-905597A470BE}" type="pres">
      <dgm:prSet presAssocID="{255D18AA-43CE-4DF2-8B01-5BC87432FF20}" presName="spaceBetweenRectangles" presStyleCnt="0"/>
      <dgm:spPr/>
    </dgm:pt>
    <dgm:pt modelId="{14205109-3DEB-4629-9A3D-C932641E722A}" type="pres">
      <dgm:prSet presAssocID="{338E2B81-EA07-4AC2-8F73-C634E528D36C}" presName="composite" presStyleCnt="0"/>
      <dgm:spPr/>
    </dgm:pt>
    <dgm:pt modelId="{C49FBEC4-5E7F-47D6-81BB-E98CD7CCA591}" type="pres">
      <dgm:prSet presAssocID="{338E2B81-EA07-4AC2-8F73-C634E528D36C}" presName="ConnectorPoint" presStyleLbl="lnNode1" presStyleIdx="3" presStyleCnt="5"/>
      <dgm:spPr>
        <a:solidFill>
          <a:schemeClr val="accent5">
            <a:hueOff val="-5068907"/>
            <a:satOff val="-13064"/>
            <a:lumOff val="-8824"/>
            <a:alphaOff val="0"/>
          </a:schemeClr>
        </a:solidFill>
        <a:ln w="6350" cap="flat" cmpd="sng" algn="ctr">
          <a:solidFill>
            <a:schemeClr val="lt1">
              <a:hueOff val="0"/>
              <a:satOff val="0"/>
              <a:lumOff val="0"/>
              <a:alphaOff val="0"/>
            </a:schemeClr>
          </a:solidFill>
          <a:prstDash val="solid"/>
          <a:miter lim="800000"/>
        </a:ln>
        <a:effectLst/>
      </dgm:spPr>
    </dgm:pt>
    <dgm:pt modelId="{037D79ED-5506-4E1A-961E-05C9531EC261}" type="pres">
      <dgm:prSet presAssocID="{338E2B81-EA07-4AC2-8F73-C634E528D36C}" presName="DropPinPlaceHolder" presStyleCnt="0"/>
      <dgm:spPr/>
    </dgm:pt>
    <dgm:pt modelId="{F4EF3A95-FFE8-4B47-86B5-B3143E6A2439}" type="pres">
      <dgm:prSet presAssocID="{338E2B81-EA07-4AC2-8F73-C634E528D36C}" presName="DropPin" presStyleLbl="alignNode1" presStyleIdx="3" presStyleCnt="5"/>
      <dgm:spPr/>
    </dgm:pt>
    <dgm:pt modelId="{508E8429-6FB0-4786-9AED-C7D0B15E66D3}" type="pres">
      <dgm:prSet presAssocID="{338E2B81-EA07-4AC2-8F73-C634E528D36C}" presName="Ellipse" presStyleLbl="fgAcc1" presStyleIdx="4" presStyleCnt="6"/>
      <dgm:spPr>
        <a:solidFill>
          <a:schemeClr val="lt1">
            <a:alpha val="90000"/>
            <a:hueOff val="0"/>
            <a:satOff val="0"/>
            <a:lumOff val="0"/>
            <a:alphaOff val="0"/>
          </a:schemeClr>
        </a:solidFill>
        <a:ln w="12700" cap="flat" cmpd="sng" algn="ctr">
          <a:noFill/>
          <a:prstDash val="solid"/>
          <a:miter lim="800000"/>
        </a:ln>
        <a:effectLst/>
      </dgm:spPr>
    </dgm:pt>
    <dgm:pt modelId="{A9259D4B-3A12-42EA-8BEF-7B7B257879E7}" type="pres">
      <dgm:prSet presAssocID="{338E2B81-EA07-4AC2-8F73-C634E528D36C}" presName="L2TextContainer" presStyleLbl="revTx" presStyleIdx="6" presStyleCnt="10">
        <dgm:presLayoutVars>
          <dgm:bulletEnabled val="1"/>
        </dgm:presLayoutVars>
      </dgm:prSet>
      <dgm:spPr/>
    </dgm:pt>
    <dgm:pt modelId="{8598F85D-79EB-47B3-8988-AF6D1A9496C5}" type="pres">
      <dgm:prSet presAssocID="{338E2B81-EA07-4AC2-8F73-C634E528D36C}" presName="L1TextContainer" presStyleLbl="revTx" presStyleIdx="7" presStyleCnt="10">
        <dgm:presLayoutVars>
          <dgm:chMax val="1"/>
          <dgm:chPref val="1"/>
          <dgm:bulletEnabled val="1"/>
        </dgm:presLayoutVars>
      </dgm:prSet>
      <dgm:spPr/>
    </dgm:pt>
    <dgm:pt modelId="{86AAA28E-B197-4822-849F-30319E6A944B}" type="pres">
      <dgm:prSet presAssocID="{338E2B81-EA07-4AC2-8F73-C634E528D36C}" presName="ConnectLine" presStyleLbl="sibTrans1D1" presStyleIdx="3" presStyleCnt="5"/>
      <dgm:spPr>
        <a:noFill/>
        <a:ln w="12700" cap="flat" cmpd="sng" algn="ctr">
          <a:solidFill>
            <a:schemeClr val="accent5">
              <a:hueOff val="-5068907"/>
              <a:satOff val="-13064"/>
              <a:lumOff val="-8824"/>
              <a:alphaOff val="0"/>
            </a:schemeClr>
          </a:solidFill>
          <a:prstDash val="dash"/>
          <a:miter lim="800000"/>
        </a:ln>
        <a:effectLst/>
      </dgm:spPr>
    </dgm:pt>
    <dgm:pt modelId="{37E265AB-11B9-4564-B4F7-FB5C07C6A7DA}" type="pres">
      <dgm:prSet presAssocID="{338E2B81-EA07-4AC2-8F73-C634E528D36C}" presName="EmptyPlaceHolder" presStyleCnt="0"/>
      <dgm:spPr/>
    </dgm:pt>
    <dgm:pt modelId="{0FC48F8F-C936-486F-9F36-CD0CC1FAD4D2}" type="pres">
      <dgm:prSet presAssocID="{5B1BAA77-02D1-439A-AB49-CA0C5C9D6AA1}" presName="spaceBetweenRectangles" presStyleCnt="0"/>
      <dgm:spPr/>
    </dgm:pt>
    <dgm:pt modelId="{9769734F-0CA9-44DD-8756-E4C7310D163E}" type="pres">
      <dgm:prSet presAssocID="{B948A895-7D52-4486-96B5-B25D8DFB4DA9}" presName="composite" presStyleCnt="0"/>
      <dgm:spPr/>
    </dgm:pt>
    <dgm:pt modelId="{937442B1-B222-4895-86A8-70B7A15279EF}" type="pres">
      <dgm:prSet presAssocID="{B948A895-7D52-4486-96B5-B25D8DFB4DA9}" presName="ConnectorPoint" presStyleLbl="lnNode1" presStyleIdx="4" presStyleCnt="5"/>
      <dgm:spPr>
        <a:solidFill>
          <a:schemeClr val="accent5">
            <a:hueOff val="-6758543"/>
            <a:satOff val="-17419"/>
            <a:lumOff val="-11765"/>
            <a:alphaOff val="0"/>
          </a:schemeClr>
        </a:solidFill>
        <a:ln w="6350" cap="flat" cmpd="sng" algn="ctr">
          <a:solidFill>
            <a:schemeClr val="lt1">
              <a:hueOff val="0"/>
              <a:satOff val="0"/>
              <a:lumOff val="0"/>
              <a:alphaOff val="0"/>
            </a:schemeClr>
          </a:solidFill>
          <a:prstDash val="solid"/>
          <a:miter lim="800000"/>
        </a:ln>
        <a:effectLst/>
      </dgm:spPr>
    </dgm:pt>
    <dgm:pt modelId="{E4FB2BFA-DCD9-4893-BF9E-ED03B4B94973}" type="pres">
      <dgm:prSet presAssocID="{B948A895-7D52-4486-96B5-B25D8DFB4DA9}" presName="DropPinPlaceHolder" presStyleCnt="0"/>
      <dgm:spPr/>
    </dgm:pt>
    <dgm:pt modelId="{511DED1D-052E-4EA1-AACC-697296E9EC45}" type="pres">
      <dgm:prSet presAssocID="{B948A895-7D52-4486-96B5-B25D8DFB4DA9}" presName="DropPin" presStyleLbl="alignNode1" presStyleIdx="4" presStyleCnt="5"/>
      <dgm:spPr/>
    </dgm:pt>
    <dgm:pt modelId="{ECEFA963-5E22-464B-8E10-28B129FBC44A}" type="pres">
      <dgm:prSet presAssocID="{B948A895-7D52-4486-96B5-B25D8DFB4DA9}" presName="Ellipse" presStyleLbl="fgAcc1" presStyleIdx="5" presStyleCnt="6"/>
      <dgm:spPr>
        <a:solidFill>
          <a:schemeClr val="lt1">
            <a:alpha val="90000"/>
            <a:hueOff val="0"/>
            <a:satOff val="0"/>
            <a:lumOff val="0"/>
            <a:alphaOff val="0"/>
          </a:schemeClr>
        </a:solidFill>
        <a:ln w="12700" cap="flat" cmpd="sng" algn="ctr">
          <a:noFill/>
          <a:prstDash val="solid"/>
          <a:miter lim="800000"/>
        </a:ln>
        <a:effectLst/>
      </dgm:spPr>
    </dgm:pt>
    <dgm:pt modelId="{B396DCF3-9361-44D6-9DFB-BD6CDA678922}" type="pres">
      <dgm:prSet presAssocID="{B948A895-7D52-4486-96B5-B25D8DFB4DA9}" presName="L2TextContainer" presStyleLbl="revTx" presStyleIdx="8" presStyleCnt="10">
        <dgm:presLayoutVars>
          <dgm:bulletEnabled val="1"/>
        </dgm:presLayoutVars>
      </dgm:prSet>
      <dgm:spPr/>
    </dgm:pt>
    <dgm:pt modelId="{27130565-C1AD-4907-82BE-978F597E00CB}" type="pres">
      <dgm:prSet presAssocID="{B948A895-7D52-4486-96B5-B25D8DFB4DA9}" presName="L1TextContainer" presStyleLbl="revTx" presStyleIdx="9" presStyleCnt="10">
        <dgm:presLayoutVars>
          <dgm:chMax val="1"/>
          <dgm:chPref val="1"/>
          <dgm:bulletEnabled val="1"/>
        </dgm:presLayoutVars>
      </dgm:prSet>
      <dgm:spPr/>
    </dgm:pt>
    <dgm:pt modelId="{4F0D8F05-BD8D-497D-966E-08515FDCF9DE}" type="pres">
      <dgm:prSet presAssocID="{B948A895-7D52-4486-96B5-B25D8DFB4DA9}" presName="ConnectLine" presStyleLbl="sibTrans1D1" presStyleIdx="4" presStyleCnt="5"/>
      <dgm:spPr>
        <a:noFill/>
        <a:ln w="12700" cap="flat" cmpd="sng" algn="ctr">
          <a:solidFill>
            <a:schemeClr val="accent5">
              <a:hueOff val="-6758543"/>
              <a:satOff val="-17419"/>
              <a:lumOff val="-11765"/>
              <a:alphaOff val="0"/>
            </a:schemeClr>
          </a:solidFill>
          <a:prstDash val="dash"/>
          <a:miter lim="800000"/>
        </a:ln>
        <a:effectLst/>
      </dgm:spPr>
    </dgm:pt>
    <dgm:pt modelId="{776F7BEA-6B91-4D06-AB3A-350956B31669}" type="pres">
      <dgm:prSet presAssocID="{B948A895-7D52-4486-96B5-B25D8DFB4DA9}" presName="EmptyPlaceHolder" presStyleCnt="0"/>
      <dgm:spPr/>
    </dgm:pt>
  </dgm:ptLst>
  <dgm:cxnLst>
    <dgm:cxn modelId="{D26A1509-5E60-4A1C-B57A-D35300107E1B}" srcId="{B948A895-7D52-4486-96B5-B25D8DFB4DA9}" destId="{0D8DF10E-C2EB-4A33-B2B8-611F039F7AA2}" srcOrd="0" destOrd="0" parTransId="{48DEBC19-5B2D-44B8-9B10-CC48448C1100}" sibTransId="{98A54575-E13E-4CB7-8D45-28AB75AB59F6}"/>
    <dgm:cxn modelId="{96FC700A-6DB2-4BD4-A6AE-BBD80E909DFE}" srcId="{57FACC25-0A45-4D66-8576-89FCC8095ADC}" destId="{B6BA2263-86AA-4811-A96B-917773A6C374}" srcOrd="0" destOrd="0" parTransId="{8100E418-49D1-445F-A086-A00179E79FF3}" sibTransId="{C4AEF339-C893-40B0-A37A-F84F942C8A29}"/>
    <dgm:cxn modelId="{D7E74C11-9B05-407D-B570-4ECEC366DD0E}" type="presOf" srcId="{B948A895-7D52-4486-96B5-B25D8DFB4DA9}" destId="{27130565-C1AD-4907-82BE-978F597E00CB}" srcOrd="0" destOrd="0" presId="urn:microsoft.com/office/officeart/2017/3/layout/DropPinTimeline"/>
    <dgm:cxn modelId="{67E75F1D-BFE8-4821-B42E-4ADAB6799DBB}" type="presOf" srcId="{B6BA2263-86AA-4811-A96B-917773A6C374}" destId="{7F20505A-FB38-4A11-AC27-D8A6870AA6CC}" srcOrd="0" destOrd="0" presId="urn:microsoft.com/office/officeart/2017/3/layout/DropPinTimeline"/>
    <dgm:cxn modelId="{4E71B01F-BAC6-47B2-81CE-36D1E52FB479}" srcId="{6BCA93C6-0430-4430-8B95-0A9FF686881F}" destId="{57FACC25-0A45-4D66-8576-89FCC8095ADC}" srcOrd="0" destOrd="0" parTransId="{2F7CC21A-1628-4743-8149-80CEB020CEB8}" sibTransId="{0FF09205-2F40-45CA-8509-DF8E218CF5FA}"/>
    <dgm:cxn modelId="{12FB7D2E-9006-4666-88B4-3DF67915BCE4}" srcId="{6BCA93C6-0430-4430-8B95-0A9FF686881F}" destId="{DFCAE706-2100-4D1E-9037-00827548156F}" srcOrd="2" destOrd="0" parTransId="{076B0796-8636-4C84-B3CB-25E1DD3D6D05}" sibTransId="{255D18AA-43CE-4DF2-8B01-5BC87432FF20}"/>
    <dgm:cxn modelId="{2046813D-1839-4573-8348-D5E5A51FC2CE}" type="presOf" srcId="{D1DA3B27-EB42-4C3A-96B2-497633B84F41}" destId="{B224B0FA-2CDA-4966-BDF2-C808F507026E}" srcOrd="0" destOrd="0" presId="urn:microsoft.com/office/officeart/2017/3/layout/DropPinTimeline"/>
    <dgm:cxn modelId="{65D76E42-4E88-40BD-9D4D-7F45C4C5C025}" srcId="{6BCA93C6-0430-4430-8B95-0A9FF686881F}" destId="{338E2B81-EA07-4AC2-8F73-C634E528D36C}" srcOrd="3" destOrd="0" parTransId="{87792D6D-C65A-41EF-9A70-CDC37027F4EF}" sibTransId="{5B1BAA77-02D1-439A-AB49-CA0C5C9D6AA1}"/>
    <dgm:cxn modelId="{13BC9F71-DA42-4750-A4EB-5EED50D35E8A}" srcId="{6BCA93C6-0430-4430-8B95-0A9FF686881F}" destId="{B948A895-7D52-4486-96B5-B25D8DFB4DA9}" srcOrd="4" destOrd="0" parTransId="{A2F505E3-8CF9-4C9B-9759-691F18FDA87B}" sibTransId="{90D6D464-4F04-466D-8DB6-E0A5EC20198A}"/>
    <dgm:cxn modelId="{BEA41E7B-0658-462C-8554-3481F7EDC102}" type="presOf" srcId="{1C025ECD-E943-4169-9FBC-E50AE4DB3770}" destId="{1194F5AC-E84D-4759-9A07-3EE7D2C790ED}" srcOrd="0" destOrd="0" presId="urn:microsoft.com/office/officeart/2017/3/layout/DropPinTimeline"/>
    <dgm:cxn modelId="{9328658C-0695-4CE2-A5EA-75B4A1553B36}" srcId="{338E2B81-EA07-4AC2-8F73-C634E528D36C}" destId="{39BE5BE5-7D30-4D99-A6CC-7DACD3F1ADDD}" srcOrd="0" destOrd="0" parTransId="{93544F53-AFDF-48E7-B6F2-CD9701D30FD4}" sibTransId="{F897CC24-B11F-4E2F-A6A6-813A7FED8533}"/>
    <dgm:cxn modelId="{D36A3AA9-2EC6-44F0-B10E-9F74C9D84ABF}" srcId="{DFCAE706-2100-4D1E-9037-00827548156F}" destId="{1C025ECD-E943-4169-9FBC-E50AE4DB3770}" srcOrd="0" destOrd="0" parTransId="{69FE9297-B738-4C15-99E9-FBC4CAB1E97C}" sibTransId="{CAA28962-26E1-4F4D-B982-A8F6E8919CDE}"/>
    <dgm:cxn modelId="{22914DB4-A1AE-46D4-B888-003BDB809904}" type="presOf" srcId="{0D8DF10E-C2EB-4A33-B2B8-611F039F7AA2}" destId="{B396DCF3-9361-44D6-9DFB-BD6CDA678922}" srcOrd="0" destOrd="0" presId="urn:microsoft.com/office/officeart/2017/3/layout/DropPinTimeline"/>
    <dgm:cxn modelId="{01A28BBA-33F3-4CFC-9204-BAF2BC51D8A7}" type="presOf" srcId="{15E8EAB2-13DC-40E9-9638-D9DEEB35C335}" destId="{CD8CD929-096C-4262-A3B6-1110794B720A}" srcOrd="0" destOrd="0" presId="urn:microsoft.com/office/officeart/2017/3/layout/DropPinTimeline"/>
    <dgm:cxn modelId="{2B8553C5-F2E5-4255-835B-6F7548712285}" type="presOf" srcId="{338E2B81-EA07-4AC2-8F73-C634E528D36C}" destId="{8598F85D-79EB-47B3-8988-AF6D1A9496C5}" srcOrd="0" destOrd="0" presId="urn:microsoft.com/office/officeart/2017/3/layout/DropPinTimeline"/>
    <dgm:cxn modelId="{D4B36CC6-F2D3-47E8-B564-B35E81505042}" srcId="{15E8EAB2-13DC-40E9-9638-D9DEEB35C335}" destId="{D1DA3B27-EB42-4C3A-96B2-497633B84F41}" srcOrd="0" destOrd="0" parTransId="{2CF9CA3A-F687-4095-93B5-F54B985522E2}" sibTransId="{B47E2FA5-6E6C-4C34-88A8-6C9628457774}"/>
    <dgm:cxn modelId="{4C2186CE-CB86-4E5B-866F-199B676D1064}" type="presOf" srcId="{39BE5BE5-7D30-4D99-A6CC-7DACD3F1ADDD}" destId="{A9259D4B-3A12-42EA-8BEF-7B7B257879E7}" srcOrd="0" destOrd="0" presId="urn:microsoft.com/office/officeart/2017/3/layout/DropPinTimeline"/>
    <dgm:cxn modelId="{9EF0F7CE-95DE-43DC-8477-6EC75E89CE8B}" srcId="{6BCA93C6-0430-4430-8B95-0A9FF686881F}" destId="{15E8EAB2-13DC-40E9-9638-D9DEEB35C335}" srcOrd="1" destOrd="0" parTransId="{FB32D72B-7F5A-4876-A704-0A6B2697EBBE}" sibTransId="{BFEFD5FE-4F64-4E7A-B616-DE04032C06C6}"/>
    <dgm:cxn modelId="{A4168BD5-FBA1-4AA0-90F9-EEF736AC43CF}" type="presOf" srcId="{6BCA93C6-0430-4430-8B95-0A9FF686881F}" destId="{59C3A25B-2F8D-4B2A-B759-0D72840CD68D}" srcOrd="0" destOrd="0" presId="urn:microsoft.com/office/officeart/2017/3/layout/DropPinTimeline"/>
    <dgm:cxn modelId="{153CD2D5-CB6C-4F34-9DA1-6C0903754AE3}" type="presOf" srcId="{DFCAE706-2100-4D1E-9037-00827548156F}" destId="{A3AD5DEA-FA50-4925-AE4F-81CE400413B2}" srcOrd="0" destOrd="0" presId="urn:microsoft.com/office/officeart/2017/3/layout/DropPinTimeline"/>
    <dgm:cxn modelId="{209590D9-0DE8-4012-9DFC-51234950C463}" type="presOf" srcId="{57FACC25-0A45-4D66-8576-89FCC8095ADC}" destId="{3D50AF7B-3C24-44DC-9922-6483B49893DF}" srcOrd="0" destOrd="0" presId="urn:microsoft.com/office/officeart/2017/3/layout/DropPinTimeline"/>
    <dgm:cxn modelId="{F724E2B4-2B10-45DE-9AD0-D35730C0EA56}" type="presParOf" srcId="{59C3A25B-2F8D-4B2A-B759-0D72840CD68D}" destId="{7A20749A-9FC4-4801-8ED4-F48DE50180BC}" srcOrd="0" destOrd="0" presId="urn:microsoft.com/office/officeart/2017/3/layout/DropPinTimeline"/>
    <dgm:cxn modelId="{77363B79-7B43-4567-B8A1-7F92BC566792}" type="presParOf" srcId="{59C3A25B-2F8D-4B2A-B759-0D72840CD68D}" destId="{7006CB80-09B7-4B07-9F89-D213CDDBD388}" srcOrd="1" destOrd="0" presId="urn:microsoft.com/office/officeart/2017/3/layout/DropPinTimeline"/>
    <dgm:cxn modelId="{759585C9-88C3-4696-BF06-84594CE9C14B}" type="presParOf" srcId="{7006CB80-09B7-4B07-9F89-D213CDDBD388}" destId="{F51C0087-BB4B-4AFB-B492-01B57E1B6BAB}" srcOrd="0" destOrd="0" presId="urn:microsoft.com/office/officeart/2017/3/layout/DropPinTimeline"/>
    <dgm:cxn modelId="{618625C3-89D6-4A55-B1F7-CEB294D11B1B}" type="presParOf" srcId="{F51C0087-BB4B-4AFB-B492-01B57E1B6BAB}" destId="{DF922A46-F4DE-425D-BCF9-B264780A8FAF}" srcOrd="0" destOrd="0" presId="urn:microsoft.com/office/officeart/2017/3/layout/DropPinTimeline"/>
    <dgm:cxn modelId="{832A1E79-2466-4572-B925-26FE2AF60F2D}" type="presParOf" srcId="{F51C0087-BB4B-4AFB-B492-01B57E1B6BAB}" destId="{F7F98C50-B269-4264-844D-AE3E73607DBA}" srcOrd="1" destOrd="0" presId="urn:microsoft.com/office/officeart/2017/3/layout/DropPinTimeline"/>
    <dgm:cxn modelId="{55F6B1E3-2E03-4301-AA5B-93D400F6DA00}" type="presParOf" srcId="{F7F98C50-B269-4264-844D-AE3E73607DBA}" destId="{203AE9BC-CD7D-46C5-B2AD-46B1D2E9887B}" srcOrd="0" destOrd="0" presId="urn:microsoft.com/office/officeart/2017/3/layout/DropPinTimeline"/>
    <dgm:cxn modelId="{8ED4B6E4-BB4A-4053-B1EF-6700FDA145E1}" type="presParOf" srcId="{F7F98C50-B269-4264-844D-AE3E73607DBA}" destId="{E4EC6943-5508-41CD-B0B9-4035DDD8211E}" srcOrd="1" destOrd="0" presId="urn:microsoft.com/office/officeart/2017/3/layout/DropPinTimeline"/>
    <dgm:cxn modelId="{8FDA7891-CFEE-4FEE-9576-45029164EDF8}" type="presParOf" srcId="{F51C0087-BB4B-4AFB-B492-01B57E1B6BAB}" destId="{7F20505A-FB38-4A11-AC27-D8A6870AA6CC}" srcOrd="2" destOrd="0" presId="urn:microsoft.com/office/officeart/2017/3/layout/DropPinTimeline"/>
    <dgm:cxn modelId="{38CBE614-F835-4B9D-A574-1407DEFE6687}" type="presParOf" srcId="{F51C0087-BB4B-4AFB-B492-01B57E1B6BAB}" destId="{3D50AF7B-3C24-44DC-9922-6483B49893DF}" srcOrd="3" destOrd="0" presId="urn:microsoft.com/office/officeart/2017/3/layout/DropPinTimeline"/>
    <dgm:cxn modelId="{305E804E-E062-4D65-AFF3-20307BBE007C}" type="presParOf" srcId="{F51C0087-BB4B-4AFB-B492-01B57E1B6BAB}" destId="{D0314FEC-9D27-4A2F-953D-A64BA2570873}" srcOrd="4" destOrd="0" presId="urn:microsoft.com/office/officeart/2017/3/layout/DropPinTimeline"/>
    <dgm:cxn modelId="{BEFAAE87-0C48-4380-94E5-52711B34FA59}" type="presParOf" srcId="{F51C0087-BB4B-4AFB-B492-01B57E1B6BAB}" destId="{ADD15780-AE24-4FFF-AB45-2754D969E822}" srcOrd="5" destOrd="0" presId="urn:microsoft.com/office/officeart/2017/3/layout/DropPinTimeline"/>
    <dgm:cxn modelId="{BFAAE920-1377-4813-ADE3-99B948087C1F}" type="presParOf" srcId="{7006CB80-09B7-4B07-9F89-D213CDDBD388}" destId="{62CCD22E-829D-49A6-A8E1-4BFE5FFC8852}" srcOrd="1" destOrd="0" presId="urn:microsoft.com/office/officeart/2017/3/layout/DropPinTimeline"/>
    <dgm:cxn modelId="{564C4D05-0BE7-4940-9A7B-0E6DBD8265AE}" type="presParOf" srcId="{7006CB80-09B7-4B07-9F89-D213CDDBD388}" destId="{D9698B84-D4DF-4712-9E1F-FA1DB86D3AA2}" srcOrd="2" destOrd="0" presId="urn:microsoft.com/office/officeart/2017/3/layout/DropPinTimeline"/>
    <dgm:cxn modelId="{4ED9DE12-7F9B-4EF7-AAEE-032DF0DA152F}" type="presParOf" srcId="{D9698B84-D4DF-4712-9E1F-FA1DB86D3AA2}" destId="{7394BD35-1675-4C70-86F7-5F2BB3174BB1}" srcOrd="0" destOrd="0" presId="urn:microsoft.com/office/officeart/2017/3/layout/DropPinTimeline"/>
    <dgm:cxn modelId="{A7BBC82C-8C6D-47D1-9618-073E551E3F6D}" type="presParOf" srcId="{D9698B84-D4DF-4712-9E1F-FA1DB86D3AA2}" destId="{2D9DC391-BF94-4E05-B650-72DC55848CDB}" srcOrd="1" destOrd="0" presId="urn:microsoft.com/office/officeart/2017/3/layout/DropPinTimeline"/>
    <dgm:cxn modelId="{E3BCF949-1240-4C7A-97C3-78CDF027E95D}" type="presParOf" srcId="{2D9DC391-BF94-4E05-B650-72DC55848CDB}" destId="{096CB0C0-240B-4414-8E92-259F89BF885E}" srcOrd="0" destOrd="0" presId="urn:microsoft.com/office/officeart/2017/3/layout/DropPinTimeline"/>
    <dgm:cxn modelId="{6692D315-136F-499B-8E0C-A013202F3CA0}" type="presParOf" srcId="{2D9DC391-BF94-4E05-B650-72DC55848CDB}" destId="{28EEE39F-C5A8-48D0-A693-8ED7A258AA6F}" srcOrd="1" destOrd="0" presId="urn:microsoft.com/office/officeart/2017/3/layout/DropPinTimeline"/>
    <dgm:cxn modelId="{BE77A52C-4C99-43B1-BF9E-C168F15042B6}" type="presParOf" srcId="{D9698B84-D4DF-4712-9E1F-FA1DB86D3AA2}" destId="{B224B0FA-2CDA-4966-BDF2-C808F507026E}" srcOrd="2" destOrd="0" presId="urn:microsoft.com/office/officeart/2017/3/layout/DropPinTimeline"/>
    <dgm:cxn modelId="{D1424BB2-5BA0-460C-ABA2-F8B6A6AE1A52}" type="presParOf" srcId="{D9698B84-D4DF-4712-9E1F-FA1DB86D3AA2}" destId="{CD8CD929-096C-4262-A3B6-1110794B720A}" srcOrd="3" destOrd="0" presId="urn:microsoft.com/office/officeart/2017/3/layout/DropPinTimeline"/>
    <dgm:cxn modelId="{9F7C442A-46E8-44D2-BF4C-D773BD100BA9}" type="presParOf" srcId="{D9698B84-D4DF-4712-9E1F-FA1DB86D3AA2}" destId="{BCBD9250-C7CB-4BCE-B2E4-73E2C58B853E}" srcOrd="4" destOrd="0" presId="urn:microsoft.com/office/officeart/2017/3/layout/DropPinTimeline"/>
    <dgm:cxn modelId="{F2523C7B-7A5A-44FE-9092-D4C1DF8D4F85}" type="presParOf" srcId="{D9698B84-D4DF-4712-9E1F-FA1DB86D3AA2}" destId="{64769EFC-2929-4FFE-9FC4-29B75718752E}" srcOrd="5" destOrd="0" presId="urn:microsoft.com/office/officeart/2017/3/layout/DropPinTimeline"/>
    <dgm:cxn modelId="{8E34C588-2D7F-498D-B7E7-E9E7C6BC2967}" type="presParOf" srcId="{7006CB80-09B7-4B07-9F89-D213CDDBD388}" destId="{7CB518F6-82DF-4F24-B530-34FD8F7CC29D}" srcOrd="3" destOrd="0" presId="urn:microsoft.com/office/officeart/2017/3/layout/DropPinTimeline"/>
    <dgm:cxn modelId="{8B4A94FB-A6B1-4783-9C99-8705B11C6F88}" type="presParOf" srcId="{7006CB80-09B7-4B07-9F89-D213CDDBD388}" destId="{48D690FA-C2A4-4D92-8EF1-D01FC96197BE}" srcOrd="4" destOrd="0" presId="urn:microsoft.com/office/officeart/2017/3/layout/DropPinTimeline"/>
    <dgm:cxn modelId="{D4CE4013-B977-418B-BE85-4184EE841A2E}" type="presParOf" srcId="{48D690FA-C2A4-4D92-8EF1-D01FC96197BE}" destId="{55CC9B10-8F9F-40ED-B50A-6B261D0634B1}" srcOrd="0" destOrd="0" presId="urn:microsoft.com/office/officeart/2017/3/layout/DropPinTimeline"/>
    <dgm:cxn modelId="{16500D90-7F6D-4650-BD21-A17A52FF2521}" type="presParOf" srcId="{48D690FA-C2A4-4D92-8EF1-D01FC96197BE}" destId="{56915474-03F3-4027-A89B-C39726109025}" srcOrd="1" destOrd="0" presId="urn:microsoft.com/office/officeart/2017/3/layout/DropPinTimeline"/>
    <dgm:cxn modelId="{01AC875A-296E-4C9F-8ADF-9432BC1FC473}" type="presParOf" srcId="{56915474-03F3-4027-A89B-C39726109025}" destId="{369AC84D-D6A9-4519-834F-C85FEC305D73}" srcOrd="0" destOrd="0" presId="urn:microsoft.com/office/officeart/2017/3/layout/DropPinTimeline"/>
    <dgm:cxn modelId="{763AB5BD-6790-4307-B7CC-47E9663EDE13}" type="presParOf" srcId="{56915474-03F3-4027-A89B-C39726109025}" destId="{80632B0F-24AC-4FC0-903C-0353C183137A}" srcOrd="1" destOrd="0" presId="urn:microsoft.com/office/officeart/2017/3/layout/DropPinTimeline"/>
    <dgm:cxn modelId="{3ED0AC34-1731-4F6F-8025-EF949BB3F8D3}" type="presParOf" srcId="{48D690FA-C2A4-4D92-8EF1-D01FC96197BE}" destId="{1194F5AC-E84D-4759-9A07-3EE7D2C790ED}" srcOrd="2" destOrd="0" presId="urn:microsoft.com/office/officeart/2017/3/layout/DropPinTimeline"/>
    <dgm:cxn modelId="{075C2C80-7538-480F-A2FD-A60D32B0CA8E}" type="presParOf" srcId="{48D690FA-C2A4-4D92-8EF1-D01FC96197BE}" destId="{A3AD5DEA-FA50-4925-AE4F-81CE400413B2}" srcOrd="3" destOrd="0" presId="urn:microsoft.com/office/officeart/2017/3/layout/DropPinTimeline"/>
    <dgm:cxn modelId="{0792A1FD-679F-4D25-B741-02F8C37ABB52}" type="presParOf" srcId="{48D690FA-C2A4-4D92-8EF1-D01FC96197BE}" destId="{5D01562F-8A45-46B9-B568-1BF7881F4D84}" srcOrd="4" destOrd="0" presId="urn:microsoft.com/office/officeart/2017/3/layout/DropPinTimeline"/>
    <dgm:cxn modelId="{2154CF70-0CBC-4AC1-BB8B-C70E5AF7CC49}" type="presParOf" srcId="{48D690FA-C2A4-4D92-8EF1-D01FC96197BE}" destId="{F715B46E-94B1-42B1-A29D-602FA22FB71A}" srcOrd="5" destOrd="0" presId="urn:microsoft.com/office/officeart/2017/3/layout/DropPinTimeline"/>
    <dgm:cxn modelId="{CAD43084-501B-4406-9E19-F68648D7A3F4}" type="presParOf" srcId="{7006CB80-09B7-4B07-9F89-D213CDDBD388}" destId="{78FD4DE7-F9CD-4FD7-80EA-905597A470BE}" srcOrd="5" destOrd="0" presId="urn:microsoft.com/office/officeart/2017/3/layout/DropPinTimeline"/>
    <dgm:cxn modelId="{D9A0509B-C6A1-4FA7-95A5-28133B886A1D}" type="presParOf" srcId="{7006CB80-09B7-4B07-9F89-D213CDDBD388}" destId="{14205109-3DEB-4629-9A3D-C932641E722A}" srcOrd="6" destOrd="0" presId="urn:microsoft.com/office/officeart/2017/3/layout/DropPinTimeline"/>
    <dgm:cxn modelId="{50336909-B0EB-48A1-8A2A-E8451FC6E556}" type="presParOf" srcId="{14205109-3DEB-4629-9A3D-C932641E722A}" destId="{C49FBEC4-5E7F-47D6-81BB-E98CD7CCA591}" srcOrd="0" destOrd="0" presId="urn:microsoft.com/office/officeart/2017/3/layout/DropPinTimeline"/>
    <dgm:cxn modelId="{EAB9D42E-B46A-436E-9F42-145B6746DCC0}" type="presParOf" srcId="{14205109-3DEB-4629-9A3D-C932641E722A}" destId="{037D79ED-5506-4E1A-961E-05C9531EC261}" srcOrd="1" destOrd="0" presId="urn:microsoft.com/office/officeart/2017/3/layout/DropPinTimeline"/>
    <dgm:cxn modelId="{E244C2EB-6DEB-4D4B-B7A4-8A52258774FF}" type="presParOf" srcId="{037D79ED-5506-4E1A-961E-05C9531EC261}" destId="{F4EF3A95-FFE8-4B47-86B5-B3143E6A2439}" srcOrd="0" destOrd="0" presId="urn:microsoft.com/office/officeart/2017/3/layout/DropPinTimeline"/>
    <dgm:cxn modelId="{75775B3F-90B0-4E99-95A3-FE5CD8C2D161}" type="presParOf" srcId="{037D79ED-5506-4E1A-961E-05C9531EC261}" destId="{508E8429-6FB0-4786-9AED-C7D0B15E66D3}" srcOrd="1" destOrd="0" presId="urn:microsoft.com/office/officeart/2017/3/layout/DropPinTimeline"/>
    <dgm:cxn modelId="{CADE4C6A-649B-4745-8D1F-146C639AF22D}" type="presParOf" srcId="{14205109-3DEB-4629-9A3D-C932641E722A}" destId="{A9259D4B-3A12-42EA-8BEF-7B7B257879E7}" srcOrd="2" destOrd="0" presId="urn:microsoft.com/office/officeart/2017/3/layout/DropPinTimeline"/>
    <dgm:cxn modelId="{AF0FD813-6F5A-4701-94B2-426B02E8851E}" type="presParOf" srcId="{14205109-3DEB-4629-9A3D-C932641E722A}" destId="{8598F85D-79EB-47B3-8988-AF6D1A9496C5}" srcOrd="3" destOrd="0" presId="urn:microsoft.com/office/officeart/2017/3/layout/DropPinTimeline"/>
    <dgm:cxn modelId="{5EACF40A-EE22-46E6-9BFC-0D7C1AFCCF51}" type="presParOf" srcId="{14205109-3DEB-4629-9A3D-C932641E722A}" destId="{86AAA28E-B197-4822-849F-30319E6A944B}" srcOrd="4" destOrd="0" presId="urn:microsoft.com/office/officeart/2017/3/layout/DropPinTimeline"/>
    <dgm:cxn modelId="{DCA21ED6-2CEA-4D0B-8CB1-C7C5E8BA031A}" type="presParOf" srcId="{14205109-3DEB-4629-9A3D-C932641E722A}" destId="{37E265AB-11B9-4564-B4F7-FB5C07C6A7DA}" srcOrd="5" destOrd="0" presId="urn:microsoft.com/office/officeart/2017/3/layout/DropPinTimeline"/>
    <dgm:cxn modelId="{EC7EDA92-6292-4905-BC6C-E881480B8461}" type="presParOf" srcId="{7006CB80-09B7-4B07-9F89-D213CDDBD388}" destId="{0FC48F8F-C936-486F-9F36-CD0CC1FAD4D2}" srcOrd="7" destOrd="0" presId="urn:microsoft.com/office/officeart/2017/3/layout/DropPinTimeline"/>
    <dgm:cxn modelId="{1733FC54-3EDA-42C5-A0A1-7AA06E9EABA4}" type="presParOf" srcId="{7006CB80-09B7-4B07-9F89-D213CDDBD388}" destId="{9769734F-0CA9-44DD-8756-E4C7310D163E}" srcOrd="8" destOrd="0" presId="urn:microsoft.com/office/officeart/2017/3/layout/DropPinTimeline"/>
    <dgm:cxn modelId="{A427F9E4-648D-4905-B278-5798A62B1FFE}" type="presParOf" srcId="{9769734F-0CA9-44DD-8756-E4C7310D163E}" destId="{937442B1-B222-4895-86A8-70B7A15279EF}" srcOrd="0" destOrd="0" presId="urn:microsoft.com/office/officeart/2017/3/layout/DropPinTimeline"/>
    <dgm:cxn modelId="{ACF24B6E-6D56-4931-BEAA-495E729BD59C}" type="presParOf" srcId="{9769734F-0CA9-44DD-8756-E4C7310D163E}" destId="{E4FB2BFA-DCD9-4893-BF9E-ED03B4B94973}" srcOrd="1" destOrd="0" presId="urn:microsoft.com/office/officeart/2017/3/layout/DropPinTimeline"/>
    <dgm:cxn modelId="{60F1D74B-DA64-43F0-80D7-7F5AC2CF7EE9}" type="presParOf" srcId="{E4FB2BFA-DCD9-4893-BF9E-ED03B4B94973}" destId="{511DED1D-052E-4EA1-AACC-697296E9EC45}" srcOrd="0" destOrd="0" presId="urn:microsoft.com/office/officeart/2017/3/layout/DropPinTimeline"/>
    <dgm:cxn modelId="{557FE8AB-020B-457E-8646-0DBE7349CAC9}" type="presParOf" srcId="{E4FB2BFA-DCD9-4893-BF9E-ED03B4B94973}" destId="{ECEFA963-5E22-464B-8E10-28B129FBC44A}" srcOrd="1" destOrd="0" presId="urn:microsoft.com/office/officeart/2017/3/layout/DropPinTimeline"/>
    <dgm:cxn modelId="{4AD24075-FEB0-4D99-B13B-9A2E0452FB49}" type="presParOf" srcId="{9769734F-0CA9-44DD-8756-E4C7310D163E}" destId="{B396DCF3-9361-44D6-9DFB-BD6CDA678922}" srcOrd="2" destOrd="0" presId="urn:microsoft.com/office/officeart/2017/3/layout/DropPinTimeline"/>
    <dgm:cxn modelId="{9EC31B05-6973-47E8-AA69-ABB16C7F6C9B}" type="presParOf" srcId="{9769734F-0CA9-44DD-8756-E4C7310D163E}" destId="{27130565-C1AD-4907-82BE-978F597E00CB}" srcOrd="3" destOrd="0" presId="urn:microsoft.com/office/officeart/2017/3/layout/DropPinTimeline"/>
    <dgm:cxn modelId="{9DB32A21-CAF5-4F11-8F93-3D0CCCA5B482}" type="presParOf" srcId="{9769734F-0CA9-44DD-8756-E4C7310D163E}" destId="{4F0D8F05-BD8D-497D-966E-08515FDCF9DE}" srcOrd="4" destOrd="0" presId="urn:microsoft.com/office/officeart/2017/3/layout/DropPinTimeline"/>
    <dgm:cxn modelId="{AEE5C334-2F33-46A9-96A4-B6B5552E5386}" type="presParOf" srcId="{9769734F-0CA9-44DD-8756-E4C7310D163E}" destId="{776F7BEA-6B91-4D06-AB3A-350956B31669}" srcOrd="5" destOrd="0" presId="urn:microsoft.com/office/officeart/2017/3/layout/DropPin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20749A-9FC4-4801-8ED4-F48DE50180BC}">
      <dsp:nvSpPr>
        <dsp:cNvPr id="0" name=""/>
        <dsp:cNvSpPr/>
      </dsp:nvSpPr>
      <dsp:spPr>
        <a:xfrm>
          <a:off x="0" y="2175669"/>
          <a:ext cx="10515600" cy="0"/>
        </a:xfrm>
        <a:prstGeom prst="line">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203AE9BC-CD7D-46C5-B2AD-46B1D2E9887B}">
      <dsp:nvSpPr>
        <dsp:cNvPr id="0" name=""/>
        <dsp:cNvSpPr/>
      </dsp:nvSpPr>
      <dsp:spPr>
        <a:xfrm rot="8100000">
          <a:off x="66922" y="501406"/>
          <a:ext cx="319993" cy="319993"/>
        </a:xfrm>
        <a:prstGeom prst="teardrop">
          <a:avLst>
            <a:gd name="adj" fmla="val 11500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4EC6943-5508-41CD-B0B9-4035DDD8211E}">
      <dsp:nvSpPr>
        <dsp:cNvPr id="0" name=""/>
        <dsp:cNvSpPr/>
      </dsp:nvSpPr>
      <dsp:spPr>
        <a:xfrm>
          <a:off x="102470" y="536955"/>
          <a:ext cx="248896" cy="2488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F20505A-FB38-4A11-AC27-D8A6870AA6CC}">
      <dsp:nvSpPr>
        <dsp:cNvPr id="0" name=""/>
        <dsp:cNvSpPr/>
      </dsp:nvSpPr>
      <dsp:spPr>
        <a:xfrm>
          <a:off x="453188" y="887672"/>
          <a:ext cx="2916487"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Public Scoping May 18 – June 18: 72 comments received</a:t>
          </a:r>
        </a:p>
      </dsp:txBody>
      <dsp:txXfrm>
        <a:off x="453188" y="887672"/>
        <a:ext cx="2916487" cy="1287996"/>
      </dsp:txXfrm>
    </dsp:sp>
    <dsp:sp modelId="{3D50AF7B-3C24-44DC-9922-6483B49893DF}">
      <dsp:nvSpPr>
        <dsp:cNvPr id="0" name=""/>
        <dsp:cNvSpPr/>
      </dsp:nvSpPr>
      <dsp:spPr>
        <a:xfrm>
          <a:off x="453188" y="435133"/>
          <a:ext cx="2916487"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18 May – 18 June</a:t>
          </a:r>
        </a:p>
      </dsp:txBody>
      <dsp:txXfrm>
        <a:off x="453188" y="435133"/>
        <a:ext cx="2916487" cy="452539"/>
      </dsp:txXfrm>
    </dsp:sp>
    <dsp:sp modelId="{D0314FEC-9D27-4A2F-953D-A64BA2570873}">
      <dsp:nvSpPr>
        <dsp:cNvPr id="0" name=""/>
        <dsp:cNvSpPr/>
      </dsp:nvSpPr>
      <dsp:spPr>
        <a:xfrm>
          <a:off x="226918" y="887672"/>
          <a:ext cx="0" cy="1287996"/>
        </a:xfrm>
        <a:prstGeom prst="line">
          <a:avLst/>
        </a:prstGeom>
        <a:noFill/>
        <a:ln w="12700" cap="flat" cmpd="sng" algn="ctr">
          <a:solidFill>
            <a:schemeClr val="accent5">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DF922A46-F4DE-425D-BCF9-B264780A8FAF}">
      <dsp:nvSpPr>
        <dsp:cNvPr id="0" name=""/>
        <dsp:cNvSpPr/>
      </dsp:nvSpPr>
      <dsp:spPr>
        <a:xfrm>
          <a:off x="185317" y="2134940"/>
          <a:ext cx="81457" cy="81457"/>
        </a:xfrm>
        <a:prstGeom prst="ellipse">
          <a:avLst/>
        </a:prstGeom>
        <a:solidFill>
          <a:schemeClr val="accent5">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096CB0C0-240B-4414-8E92-259F89BF885E}">
      <dsp:nvSpPr>
        <dsp:cNvPr id="0" name=""/>
        <dsp:cNvSpPr/>
      </dsp:nvSpPr>
      <dsp:spPr>
        <a:xfrm rot="18900000">
          <a:off x="1817037" y="3529937"/>
          <a:ext cx="319993" cy="319993"/>
        </a:xfrm>
        <a:prstGeom prst="teardrop">
          <a:avLst>
            <a:gd name="adj" fmla="val 115000"/>
          </a:avLst>
        </a:prstGeom>
        <a:solidFill>
          <a:schemeClr val="accent5">
            <a:hueOff val="-1689636"/>
            <a:satOff val="-4355"/>
            <a:lumOff val="-2941"/>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8EEE39F-C5A8-48D0-A693-8ED7A258AA6F}">
      <dsp:nvSpPr>
        <dsp:cNvPr id="0" name=""/>
        <dsp:cNvSpPr/>
      </dsp:nvSpPr>
      <dsp:spPr>
        <a:xfrm>
          <a:off x="1852585" y="3565486"/>
          <a:ext cx="248896" cy="2488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224B0FA-2CDA-4966-BDF2-C808F507026E}">
      <dsp:nvSpPr>
        <dsp:cNvPr id="0" name=""/>
        <dsp:cNvSpPr/>
      </dsp:nvSpPr>
      <dsp:spPr>
        <a:xfrm>
          <a:off x="2203303" y="2175669"/>
          <a:ext cx="2916487"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Public Review Period Sept 15 – October 15</a:t>
          </a:r>
        </a:p>
      </dsp:txBody>
      <dsp:txXfrm>
        <a:off x="2203303" y="2175669"/>
        <a:ext cx="2916487" cy="1287996"/>
      </dsp:txXfrm>
    </dsp:sp>
    <dsp:sp modelId="{CD8CD929-096C-4262-A3B6-1110794B720A}">
      <dsp:nvSpPr>
        <dsp:cNvPr id="0" name=""/>
        <dsp:cNvSpPr/>
      </dsp:nvSpPr>
      <dsp:spPr>
        <a:xfrm>
          <a:off x="2203303" y="3463665"/>
          <a:ext cx="2916487"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15 Sep. – 15 Oct.</a:t>
          </a:r>
        </a:p>
      </dsp:txBody>
      <dsp:txXfrm>
        <a:off x="2203303" y="3463665"/>
        <a:ext cx="2916487" cy="452539"/>
      </dsp:txXfrm>
    </dsp:sp>
    <dsp:sp modelId="{BCBD9250-C7CB-4BCE-B2E4-73E2C58B853E}">
      <dsp:nvSpPr>
        <dsp:cNvPr id="0" name=""/>
        <dsp:cNvSpPr/>
      </dsp:nvSpPr>
      <dsp:spPr>
        <a:xfrm>
          <a:off x="1977034" y="2175669"/>
          <a:ext cx="0" cy="1287996"/>
        </a:xfrm>
        <a:prstGeom prst="line">
          <a:avLst/>
        </a:prstGeom>
        <a:noFill/>
        <a:ln w="12700" cap="flat" cmpd="sng" algn="ctr">
          <a:solidFill>
            <a:schemeClr val="accent5">
              <a:hueOff val="-1689636"/>
              <a:satOff val="-4355"/>
              <a:lumOff val="-2941"/>
              <a:alphaOff val="0"/>
            </a:schemeClr>
          </a:solidFill>
          <a:prstDash val="dash"/>
          <a:miter lim="800000"/>
        </a:ln>
        <a:effectLst/>
      </dsp:spPr>
      <dsp:style>
        <a:lnRef idx="1">
          <a:scrgbClr r="0" g="0" b="0"/>
        </a:lnRef>
        <a:fillRef idx="0">
          <a:scrgbClr r="0" g="0" b="0"/>
        </a:fillRef>
        <a:effectRef idx="0">
          <a:scrgbClr r="0" g="0" b="0"/>
        </a:effectRef>
        <a:fontRef idx="minor"/>
      </dsp:style>
    </dsp:sp>
    <dsp:sp modelId="{7394BD35-1675-4C70-86F7-5F2BB3174BB1}">
      <dsp:nvSpPr>
        <dsp:cNvPr id="0" name=""/>
        <dsp:cNvSpPr/>
      </dsp:nvSpPr>
      <dsp:spPr>
        <a:xfrm>
          <a:off x="1935432" y="2134940"/>
          <a:ext cx="81457" cy="81457"/>
        </a:xfrm>
        <a:prstGeom prst="ellipse">
          <a:avLst/>
        </a:prstGeom>
        <a:solidFill>
          <a:schemeClr val="accent5">
            <a:hueOff val="-1689636"/>
            <a:satOff val="-4355"/>
            <a:lumOff val="-2941"/>
            <a:alphaOff val="0"/>
          </a:schemeClr>
        </a:solidFill>
        <a:ln w="63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69AC84D-D6A9-4519-834F-C85FEC305D73}">
      <dsp:nvSpPr>
        <dsp:cNvPr id="0" name=""/>
        <dsp:cNvSpPr/>
      </dsp:nvSpPr>
      <dsp:spPr>
        <a:xfrm rot="8100000">
          <a:off x="3567152" y="501406"/>
          <a:ext cx="319993" cy="319993"/>
        </a:xfrm>
        <a:prstGeom prst="teardrop">
          <a:avLst>
            <a:gd name="adj" fmla="val 115000"/>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0632B0F-24AC-4FC0-903C-0353C183137A}">
      <dsp:nvSpPr>
        <dsp:cNvPr id="0" name=""/>
        <dsp:cNvSpPr/>
      </dsp:nvSpPr>
      <dsp:spPr>
        <a:xfrm>
          <a:off x="3602701" y="536955"/>
          <a:ext cx="248896" cy="2488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194F5AC-E84D-4759-9A07-3EE7D2C790ED}">
      <dsp:nvSpPr>
        <dsp:cNvPr id="0" name=""/>
        <dsp:cNvSpPr/>
      </dsp:nvSpPr>
      <dsp:spPr>
        <a:xfrm>
          <a:off x="3953419" y="887672"/>
          <a:ext cx="2916487"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Public Meeting (virtual) October 5 @ 6pm</a:t>
          </a:r>
        </a:p>
      </dsp:txBody>
      <dsp:txXfrm>
        <a:off x="3953419" y="887672"/>
        <a:ext cx="2916487" cy="1287996"/>
      </dsp:txXfrm>
    </dsp:sp>
    <dsp:sp modelId="{A3AD5DEA-FA50-4925-AE4F-81CE400413B2}">
      <dsp:nvSpPr>
        <dsp:cNvPr id="0" name=""/>
        <dsp:cNvSpPr/>
      </dsp:nvSpPr>
      <dsp:spPr>
        <a:xfrm>
          <a:off x="3953419" y="435133"/>
          <a:ext cx="2916487"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5 Oct.</a:t>
          </a:r>
        </a:p>
      </dsp:txBody>
      <dsp:txXfrm>
        <a:off x="3953419" y="435133"/>
        <a:ext cx="2916487" cy="452539"/>
      </dsp:txXfrm>
    </dsp:sp>
    <dsp:sp modelId="{5D01562F-8A45-46B9-B568-1BF7881F4D84}">
      <dsp:nvSpPr>
        <dsp:cNvPr id="0" name=""/>
        <dsp:cNvSpPr/>
      </dsp:nvSpPr>
      <dsp:spPr>
        <a:xfrm>
          <a:off x="3727149" y="887672"/>
          <a:ext cx="0" cy="1287996"/>
        </a:xfrm>
        <a:prstGeom prst="line">
          <a:avLst/>
        </a:prstGeom>
        <a:noFill/>
        <a:ln w="12700" cap="flat" cmpd="sng" algn="ctr">
          <a:solidFill>
            <a:schemeClr val="accent5">
              <a:hueOff val="-3379271"/>
              <a:satOff val="-8710"/>
              <a:lumOff val="-5883"/>
              <a:alphaOff val="0"/>
            </a:schemeClr>
          </a:solidFill>
          <a:prstDash val="dash"/>
          <a:miter lim="800000"/>
        </a:ln>
        <a:effectLst/>
      </dsp:spPr>
      <dsp:style>
        <a:lnRef idx="1">
          <a:scrgbClr r="0" g="0" b="0"/>
        </a:lnRef>
        <a:fillRef idx="0">
          <a:scrgbClr r="0" g="0" b="0"/>
        </a:fillRef>
        <a:effectRef idx="0">
          <a:scrgbClr r="0" g="0" b="0"/>
        </a:effectRef>
        <a:fontRef idx="minor"/>
      </dsp:style>
    </dsp:sp>
    <dsp:sp modelId="{55CC9B10-8F9F-40ED-B50A-6B261D0634B1}">
      <dsp:nvSpPr>
        <dsp:cNvPr id="0" name=""/>
        <dsp:cNvSpPr/>
      </dsp:nvSpPr>
      <dsp:spPr>
        <a:xfrm>
          <a:off x="3685547" y="2134940"/>
          <a:ext cx="81457" cy="81457"/>
        </a:xfrm>
        <a:prstGeom prst="ellipse">
          <a:avLst/>
        </a:prstGeom>
        <a:solidFill>
          <a:schemeClr val="accent5">
            <a:hueOff val="-3379271"/>
            <a:satOff val="-8710"/>
            <a:lumOff val="-5883"/>
            <a:alphaOff val="0"/>
          </a:schemeClr>
        </a:solidFill>
        <a:ln w="63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F4EF3A95-FFE8-4B47-86B5-B3143E6A2439}">
      <dsp:nvSpPr>
        <dsp:cNvPr id="0" name=""/>
        <dsp:cNvSpPr/>
      </dsp:nvSpPr>
      <dsp:spPr>
        <a:xfrm rot="18900000">
          <a:off x="5317268" y="3529937"/>
          <a:ext cx="319993" cy="319993"/>
        </a:xfrm>
        <a:prstGeom prst="teardrop">
          <a:avLst>
            <a:gd name="adj" fmla="val 115000"/>
          </a:avLst>
        </a:prstGeom>
        <a:solidFill>
          <a:schemeClr val="accent5">
            <a:hueOff val="-5068907"/>
            <a:satOff val="-13064"/>
            <a:lumOff val="-8824"/>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08E8429-6FB0-4786-9AED-C7D0B15E66D3}">
      <dsp:nvSpPr>
        <dsp:cNvPr id="0" name=""/>
        <dsp:cNvSpPr/>
      </dsp:nvSpPr>
      <dsp:spPr>
        <a:xfrm>
          <a:off x="5352816" y="3565486"/>
          <a:ext cx="248896" cy="2488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A9259D4B-3A12-42EA-8BEF-7B7B257879E7}">
      <dsp:nvSpPr>
        <dsp:cNvPr id="0" name=""/>
        <dsp:cNvSpPr/>
      </dsp:nvSpPr>
      <dsp:spPr>
        <a:xfrm>
          <a:off x="5703534" y="2175669"/>
          <a:ext cx="2916487"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Beginning October 18: review and respond to comments, finalize EA</a:t>
          </a:r>
        </a:p>
      </dsp:txBody>
      <dsp:txXfrm>
        <a:off x="5703534" y="2175669"/>
        <a:ext cx="2916487" cy="1287996"/>
      </dsp:txXfrm>
    </dsp:sp>
    <dsp:sp modelId="{8598F85D-79EB-47B3-8988-AF6D1A9496C5}">
      <dsp:nvSpPr>
        <dsp:cNvPr id="0" name=""/>
        <dsp:cNvSpPr/>
      </dsp:nvSpPr>
      <dsp:spPr>
        <a:xfrm>
          <a:off x="5703534" y="3463665"/>
          <a:ext cx="2916487"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18 Oct.</a:t>
          </a:r>
        </a:p>
      </dsp:txBody>
      <dsp:txXfrm>
        <a:off x="5703534" y="3463665"/>
        <a:ext cx="2916487" cy="452539"/>
      </dsp:txXfrm>
    </dsp:sp>
    <dsp:sp modelId="{86AAA28E-B197-4822-849F-30319E6A944B}">
      <dsp:nvSpPr>
        <dsp:cNvPr id="0" name=""/>
        <dsp:cNvSpPr/>
      </dsp:nvSpPr>
      <dsp:spPr>
        <a:xfrm>
          <a:off x="5477264" y="2175669"/>
          <a:ext cx="0" cy="1287996"/>
        </a:xfrm>
        <a:prstGeom prst="line">
          <a:avLst/>
        </a:prstGeom>
        <a:noFill/>
        <a:ln w="12700" cap="flat" cmpd="sng" algn="ctr">
          <a:solidFill>
            <a:schemeClr val="accent5">
              <a:hueOff val="-5068907"/>
              <a:satOff val="-13064"/>
              <a:lumOff val="-8824"/>
              <a:alphaOff val="0"/>
            </a:schemeClr>
          </a:solidFill>
          <a:prstDash val="dash"/>
          <a:miter lim="800000"/>
        </a:ln>
        <a:effectLst/>
      </dsp:spPr>
      <dsp:style>
        <a:lnRef idx="1">
          <a:scrgbClr r="0" g="0" b="0"/>
        </a:lnRef>
        <a:fillRef idx="0">
          <a:scrgbClr r="0" g="0" b="0"/>
        </a:fillRef>
        <a:effectRef idx="0">
          <a:scrgbClr r="0" g="0" b="0"/>
        </a:effectRef>
        <a:fontRef idx="minor"/>
      </dsp:style>
    </dsp:sp>
    <dsp:sp modelId="{C49FBEC4-5E7F-47D6-81BB-E98CD7CCA591}">
      <dsp:nvSpPr>
        <dsp:cNvPr id="0" name=""/>
        <dsp:cNvSpPr/>
      </dsp:nvSpPr>
      <dsp:spPr>
        <a:xfrm>
          <a:off x="5435663" y="2134940"/>
          <a:ext cx="81457" cy="81457"/>
        </a:xfrm>
        <a:prstGeom prst="ellipse">
          <a:avLst/>
        </a:prstGeom>
        <a:solidFill>
          <a:schemeClr val="accent5">
            <a:hueOff val="-5068907"/>
            <a:satOff val="-13064"/>
            <a:lumOff val="-8824"/>
            <a:alphaOff val="0"/>
          </a:schemeClr>
        </a:solidFill>
        <a:ln w="63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511DED1D-052E-4EA1-AACC-697296E9EC45}">
      <dsp:nvSpPr>
        <dsp:cNvPr id="0" name=""/>
        <dsp:cNvSpPr/>
      </dsp:nvSpPr>
      <dsp:spPr>
        <a:xfrm rot="8100000">
          <a:off x="7067383" y="501406"/>
          <a:ext cx="319993" cy="319993"/>
        </a:xfrm>
        <a:prstGeom prst="teardrop">
          <a:avLst>
            <a:gd name="adj" fmla="val 115000"/>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CEFA963-5E22-464B-8E10-28B129FBC44A}">
      <dsp:nvSpPr>
        <dsp:cNvPr id="0" name=""/>
        <dsp:cNvSpPr/>
      </dsp:nvSpPr>
      <dsp:spPr>
        <a:xfrm>
          <a:off x="7102931" y="536955"/>
          <a:ext cx="248896" cy="2488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396DCF3-9361-44D6-9DFB-BD6CDA678922}">
      <dsp:nvSpPr>
        <dsp:cNvPr id="0" name=""/>
        <dsp:cNvSpPr/>
      </dsp:nvSpPr>
      <dsp:spPr>
        <a:xfrm>
          <a:off x="7453649" y="887672"/>
          <a:ext cx="2916487"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Final EA and (hopefully) FONSI</a:t>
          </a:r>
        </a:p>
      </dsp:txBody>
      <dsp:txXfrm>
        <a:off x="7453649" y="887672"/>
        <a:ext cx="2916487" cy="1287996"/>
      </dsp:txXfrm>
    </dsp:sp>
    <dsp:sp modelId="{27130565-C1AD-4907-82BE-978F597E00CB}">
      <dsp:nvSpPr>
        <dsp:cNvPr id="0" name=""/>
        <dsp:cNvSpPr/>
      </dsp:nvSpPr>
      <dsp:spPr>
        <a:xfrm>
          <a:off x="7453649" y="435133"/>
          <a:ext cx="2916487"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Early November</a:t>
          </a:r>
        </a:p>
      </dsp:txBody>
      <dsp:txXfrm>
        <a:off x="7453649" y="435133"/>
        <a:ext cx="2916487" cy="452539"/>
      </dsp:txXfrm>
    </dsp:sp>
    <dsp:sp modelId="{4F0D8F05-BD8D-497D-966E-08515FDCF9DE}">
      <dsp:nvSpPr>
        <dsp:cNvPr id="0" name=""/>
        <dsp:cNvSpPr/>
      </dsp:nvSpPr>
      <dsp:spPr>
        <a:xfrm>
          <a:off x="7227380" y="887672"/>
          <a:ext cx="0" cy="1287996"/>
        </a:xfrm>
        <a:prstGeom prst="line">
          <a:avLst/>
        </a:prstGeom>
        <a:noFill/>
        <a:ln w="12700" cap="flat" cmpd="sng" algn="ctr">
          <a:solidFill>
            <a:schemeClr val="accent5">
              <a:hueOff val="-6758543"/>
              <a:satOff val="-17419"/>
              <a:lumOff val="-11765"/>
              <a:alphaOff val="0"/>
            </a:schemeClr>
          </a:solidFill>
          <a:prstDash val="dash"/>
          <a:miter lim="800000"/>
        </a:ln>
        <a:effectLst/>
      </dsp:spPr>
      <dsp:style>
        <a:lnRef idx="1">
          <a:scrgbClr r="0" g="0" b="0"/>
        </a:lnRef>
        <a:fillRef idx="0">
          <a:scrgbClr r="0" g="0" b="0"/>
        </a:fillRef>
        <a:effectRef idx="0">
          <a:scrgbClr r="0" g="0" b="0"/>
        </a:effectRef>
        <a:fontRef idx="minor"/>
      </dsp:style>
    </dsp:sp>
    <dsp:sp modelId="{937442B1-B222-4895-86A8-70B7A15279EF}">
      <dsp:nvSpPr>
        <dsp:cNvPr id="0" name=""/>
        <dsp:cNvSpPr/>
      </dsp:nvSpPr>
      <dsp:spPr>
        <a:xfrm>
          <a:off x="7185778" y="2134940"/>
          <a:ext cx="81457" cy="81457"/>
        </a:xfrm>
        <a:prstGeom prst="ellipse">
          <a:avLst/>
        </a:prstGeom>
        <a:solidFill>
          <a:schemeClr val="accent5">
            <a:hueOff val="-6758543"/>
            <a:satOff val="-17419"/>
            <a:lumOff val="-11765"/>
            <a:alphaOff val="0"/>
          </a:schemeClr>
        </a:solidFill>
        <a:ln w="63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AED8C3-C48B-4F60-9512-8AC927267603}" type="datetimeFigureOut">
              <a:rPr lang="en-US" smtClean="0"/>
              <a:t>9/14/2021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0B9FE9-EC9B-495E-990B-2F9AECE6779B}" type="slidenum">
              <a:rPr lang="en-US" smtClean="0"/>
              <a:t>‹#›</a:t>
            </a:fld>
            <a:endParaRPr lang="en-US"/>
          </a:p>
        </p:txBody>
      </p:sp>
    </p:spTree>
    <p:extLst>
      <p:ext uri="{BB962C8B-B14F-4D97-AF65-F5344CB8AC3E}">
        <p14:creationId xmlns:p14="http://schemas.microsoft.com/office/powerpoint/2010/main" val="1777503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0B9FE9-EC9B-495E-990B-2F9AECE6779B}" type="slidenum">
              <a:rPr lang="en-US" smtClean="0"/>
              <a:t>3</a:t>
            </a:fld>
            <a:endParaRPr lang="en-US"/>
          </a:p>
        </p:txBody>
      </p:sp>
    </p:spTree>
    <p:extLst>
      <p:ext uri="{BB962C8B-B14F-4D97-AF65-F5344CB8AC3E}">
        <p14:creationId xmlns:p14="http://schemas.microsoft.com/office/powerpoint/2010/main" val="1605106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F3A46-3319-4B44-8092-993CF641C8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7682DC8-0200-4FF4-8953-B99234C50C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6D82147-1D31-4D9E-86FC-C76ABEBAB20B}"/>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5" name="Footer Placeholder 4">
            <a:extLst>
              <a:ext uri="{FF2B5EF4-FFF2-40B4-BE49-F238E27FC236}">
                <a16:creationId xmlns:a16="http://schemas.microsoft.com/office/drawing/2014/main" id="{4FED7434-EFC6-45FB-94C3-E12519DFC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6848A-FBFC-4AFA-9C60-9014DCF5A651}"/>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402621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BD6CC-CC34-4697-92D3-3C007710C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E89DD95-CEE1-4E0B-9F2B-76D6F24CE1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370323-44AB-4AEE-852C-47683A725214}"/>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5" name="Footer Placeholder 4">
            <a:extLst>
              <a:ext uri="{FF2B5EF4-FFF2-40B4-BE49-F238E27FC236}">
                <a16:creationId xmlns:a16="http://schemas.microsoft.com/office/drawing/2014/main" id="{49115C08-B633-4A77-8965-22F2610D12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03E28B-D81D-415B-8587-50A2173B0D4C}"/>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1730674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F5AA0-0D12-400F-8DE0-0191137C649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2BDBE9E-4F35-4C60-B0B7-F2183211B50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5251086-FFD4-4AA7-AD2A-E6A454558F38}"/>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5" name="Footer Placeholder 4">
            <a:extLst>
              <a:ext uri="{FF2B5EF4-FFF2-40B4-BE49-F238E27FC236}">
                <a16:creationId xmlns:a16="http://schemas.microsoft.com/office/drawing/2014/main" id="{BE3833F5-1FB9-4F3F-927C-8E1BD38791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E015C2-4E9E-4ACA-8A3A-218159B5D558}"/>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1514693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2AD54-2E0F-4AE4-9F7E-D7460972D4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FE0573-DFAF-4B6C-9485-94733A99D7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1A63396-2139-4826-BEDC-C1A909C7B50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3ADD8B3-FB61-446C-86D9-DDB09BA82A2B}"/>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6" name="Footer Placeholder 5">
            <a:extLst>
              <a:ext uri="{FF2B5EF4-FFF2-40B4-BE49-F238E27FC236}">
                <a16:creationId xmlns:a16="http://schemas.microsoft.com/office/drawing/2014/main" id="{6CE671CB-F999-4FFE-A858-CBDE3FD1E2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C0562F7-C33B-4C14-AE74-F5A0DB1981D6}"/>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838398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DA78C-1E17-45D6-B0FF-4811B6184D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CB6CC50-0018-4262-B24C-645111625D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E71243-A10A-42AF-BFA0-061953DD159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E8A7CD-5981-4B73-9508-5FAA400FE4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C6EFBD-249B-4F8B-AF72-76D6EDE21B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4615581-2543-4D56-8E39-28367965A851}"/>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8" name="Footer Placeholder 7">
            <a:extLst>
              <a:ext uri="{FF2B5EF4-FFF2-40B4-BE49-F238E27FC236}">
                <a16:creationId xmlns:a16="http://schemas.microsoft.com/office/drawing/2014/main" id="{0B074E30-DB3B-4F5D-915A-858DDB4FDE2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A4C2C8-0D49-4CF8-87F6-54D35FCFF8E4}"/>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4099716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E1BF8-3842-4BFF-8FC7-F91E4E9139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727F043-BCB4-41B2-9C62-500AF2590272}"/>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4" name="Footer Placeholder 3">
            <a:extLst>
              <a:ext uri="{FF2B5EF4-FFF2-40B4-BE49-F238E27FC236}">
                <a16:creationId xmlns:a16="http://schemas.microsoft.com/office/drawing/2014/main" id="{7A3EC177-5411-4B20-B84A-3C947188015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580A6F8-0D4D-491C-A37A-BC33E2485ACF}"/>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1526419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075AA6-80A2-4B73-8D7E-10A7A31C4839}"/>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3" name="Footer Placeholder 2">
            <a:extLst>
              <a:ext uri="{FF2B5EF4-FFF2-40B4-BE49-F238E27FC236}">
                <a16:creationId xmlns:a16="http://schemas.microsoft.com/office/drawing/2014/main" id="{57587603-D8AE-4515-AFE0-80901C33FEB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872DEE9-55C9-4225-AFEC-BCEE1E6CB130}"/>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3911572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174C-102B-4972-8ADF-B9195830DF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37BD2B-EA05-4EF6-9149-4382FC4223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6ED0A9E-49DC-4F96-88FF-DB11E8E4C9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8565E5-DD98-4289-B10D-3D9F369488D4}"/>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6" name="Footer Placeholder 5">
            <a:extLst>
              <a:ext uri="{FF2B5EF4-FFF2-40B4-BE49-F238E27FC236}">
                <a16:creationId xmlns:a16="http://schemas.microsoft.com/office/drawing/2014/main" id="{0F46C686-4C0D-4951-840C-5ABDE25E4C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87A17E-994B-41AC-8CDA-9B0070D33DF7}"/>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2172052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B82B5-F3F0-4AC1-8C6A-CAFD71C849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A5FAADB-6D3B-4FFA-AC75-8CA99BF44A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B9C412-A7CF-478B-97A6-CE9E442F99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97C8FE-1BCD-48A3-B26B-A5C7F7903F94}"/>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6" name="Footer Placeholder 5">
            <a:extLst>
              <a:ext uri="{FF2B5EF4-FFF2-40B4-BE49-F238E27FC236}">
                <a16:creationId xmlns:a16="http://schemas.microsoft.com/office/drawing/2014/main" id="{18332DDE-0D10-4E27-A6E3-1691833E8E0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D73922-CBB5-4BDF-814F-99969D2D9BE7}"/>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3345317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1A938-C656-4F1C-8F40-716ADC78509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9A0AEFB-5DFD-4CEF-A0AC-C6CA1F5085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20B49F-8713-4B31-9C1C-0CDF80F71D72}"/>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5" name="Footer Placeholder 4">
            <a:extLst>
              <a:ext uri="{FF2B5EF4-FFF2-40B4-BE49-F238E27FC236}">
                <a16:creationId xmlns:a16="http://schemas.microsoft.com/office/drawing/2014/main" id="{7717EEFE-6294-421B-90CD-EDF043A07C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C77686-200A-4560-9E76-68F898693E72}"/>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2145298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CC0B22-EFBE-43F6-8A3D-D65CCF252C1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5AA0C77-66B3-4E5A-B563-4639FBAE6B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41CAD87-6429-4ABC-BA77-12E23913423C}"/>
              </a:ext>
            </a:extLst>
          </p:cNvPr>
          <p:cNvSpPr>
            <a:spLocks noGrp="1"/>
          </p:cNvSpPr>
          <p:nvPr>
            <p:ph type="dt" sz="half" idx="10"/>
          </p:nvPr>
        </p:nvSpPr>
        <p:spPr/>
        <p:txBody>
          <a:bodyPr/>
          <a:lstStyle/>
          <a:p>
            <a:fld id="{E46230F2-0E69-4574-A77C-6E29D678D814}" type="datetimeFigureOut">
              <a:rPr lang="en-US" smtClean="0"/>
              <a:t>9/14/2021</a:t>
            </a:fld>
            <a:endParaRPr lang="en-US"/>
          </a:p>
        </p:txBody>
      </p:sp>
      <p:sp>
        <p:nvSpPr>
          <p:cNvPr id="5" name="Footer Placeholder 4">
            <a:extLst>
              <a:ext uri="{FF2B5EF4-FFF2-40B4-BE49-F238E27FC236}">
                <a16:creationId xmlns:a16="http://schemas.microsoft.com/office/drawing/2014/main" id="{841855E6-DDB3-40B9-85D4-7BD284A460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BF75E7-FAB1-4200-8C44-45957B83F659}"/>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956905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7C20F9-5665-4EFD-B8C4-EEF05A6B3E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907E96-1C0A-468E-A14A-A679545487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EF5CF7-B760-467C-BEF0-4A82F109C6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6230F2-0E69-4574-A77C-6E29D678D814}" type="datetimeFigureOut">
              <a:rPr lang="en-US" smtClean="0"/>
              <a:t>9/14/2021</a:t>
            </a:fld>
            <a:endParaRPr lang="en-US"/>
          </a:p>
        </p:txBody>
      </p:sp>
      <p:sp>
        <p:nvSpPr>
          <p:cNvPr id="5" name="Footer Placeholder 4">
            <a:extLst>
              <a:ext uri="{FF2B5EF4-FFF2-40B4-BE49-F238E27FC236}">
                <a16:creationId xmlns:a16="http://schemas.microsoft.com/office/drawing/2014/main" id="{7D9F1EC3-CCC9-4F53-8E99-585AD9CE77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04D04D9-96B2-4B16-8D0D-8ED1326C6B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FA8D63-E8D8-424F-9BC2-D1EEE7294CD0}" type="slidenum">
              <a:rPr lang="en-US" smtClean="0"/>
              <a:t>‹#›</a:t>
            </a:fld>
            <a:endParaRPr lang="en-US"/>
          </a:p>
        </p:txBody>
      </p:sp>
    </p:spTree>
    <p:extLst>
      <p:ext uri="{BB962C8B-B14F-4D97-AF65-F5344CB8AC3E}">
        <p14:creationId xmlns:p14="http://schemas.microsoft.com/office/powerpoint/2010/main" val="41554756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chart" Target="../charts/char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43448112-71B5-4395-99D6-8EA8B8FA224D}"/>
              </a:ext>
            </a:extLst>
          </p:cNvPr>
          <p:cNvSpPr>
            <a:spLocks noGrp="1"/>
          </p:cNvSpPr>
          <p:nvPr>
            <p:ph type="ctrTitle"/>
          </p:nvPr>
        </p:nvSpPr>
        <p:spPr>
          <a:xfrm>
            <a:off x="3315031" y="1380754"/>
            <a:ext cx="5561938" cy="2513516"/>
          </a:xfrm>
        </p:spPr>
        <p:txBody>
          <a:bodyPr>
            <a:normAutofit fontScale="90000"/>
          </a:bodyPr>
          <a:lstStyle/>
          <a:p>
            <a:r>
              <a:rPr lang="en-US" dirty="0"/>
              <a:t>Trinity River Winter Flow Variability</a:t>
            </a:r>
            <a:br>
              <a:rPr lang="en-US" dirty="0"/>
            </a:br>
            <a:r>
              <a:rPr lang="en-US" sz="4000" dirty="0"/>
              <a:t>Environmental Assessment</a:t>
            </a:r>
          </a:p>
        </p:txBody>
      </p:sp>
      <p:sp>
        <p:nvSpPr>
          <p:cNvPr id="3" name="Subtitle 2">
            <a:extLst>
              <a:ext uri="{FF2B5EF4-FFF2-40B4-BE49-F238E27FC236}">
                <a16:creationId xmlns:a16="http://schemas.microsoft.com/office/drawing/2014/main" id="{28A5D199-3837-4A91-BFD3-D929C9AE7955}"/>
              </a:ext>
            </a:extLst>
          </p:cNvPr>
          <p:cNvSpPr>
            <a:spLocks noGrp="1"/>
          </p:cNvSpPr>
          <p:nvPr>
            <p:ph type="subTitle" idx="1"/>
          </p:nvPr>
        </p:nvSpPr>
        <p:spPr>
          <a:xfrm>
            <a:off x="3315031" y="4076802"/>
            <a:ext cx="5561938" cy="2297365"/>
          </a:xfrm>
        </p:spPr>
        <p:txBody>
          <a:bodyPr>
            <a:normAutofit/>
          </a:bodyPr>
          <a:lstStyle/>
          <a:p>
            <a:pPr marL="0" marR="0">
              <a:spcBef>
                <a:spcPts val="1200"/>
              </a:spcBef>
              <a:spcAft>
                <a:spcPts val="600"/>
              </a:spcAft>
            </a:pPr>
            <a:r>
              <a:rPr lang="en-US" sz="1800" i="1" dirty="0">
                <a:effectLst/>
                <a:latin typeface="Arial" panose="020B0604020202020204" pitchFamily="34" charset="0"/>
                <a:ea typeface="Times New Roman" panose="02020603050405020304" pitchFamily="18" charset="0"/>
                <a:cs typeface="Arial" panose="020B0604020202020204" pitchFamily="34" charset="0"/>
              </a:rPr>
              <a:t>Project Proponent and Lead Agency </a:t>
            </a:r>
            <a:endParaRPr lang="en-US" sz="1800" i="1"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b="1" dirty="0">
                <a:effectLst/>
                <a:latin typeface="Arial" panose="020B0604020202020204" pitchFamily="34" charset="0"/>
                <a:ea typeface="Times New Roman" panose="02020603050405020304" pitchFamily="18" charset="0"/>
              </a:rPr>
              <a:t>U.S. Department of the Interior </a:t>
            </a:r>
            <a:endParaRPr lang="en-US" sz="1800" dirty="0">
              <a:effectLst/>
              <a:latin typeface="Arial" panose="020B0604020202020204" pitchFamily="34" charset="0"/>
              <a:ea typeface="Times New Roman" panose="02020603050405020304" pitchFamily="18" charset="0"/>
            </a:endParaRPr>
          </a:p>
          <a:p>
            <a:pPr marL="0" marR="0">
              <a:spcBef>
                <a:spcPts val="0"/>
              </a:spcBef>
              <a:spcAft>
                <a:spcPts val="0"/>
              </a:spcAft>
            </a:pPr>
            <a:r>
              <a:rPr lang="en-US" sz="1800" b="1" dirty="0">
                <a:effectLst/>
                <a:latin typeface="Arial" panose="020B0604020202020204" pitchFamily="34" charset="0"/>
                <a:ea typeface="Times New Roman" panose="02020603050405020304" pitchFamily="18" charset="0"/>
              </a:rPr>
              <a:t>Bureau of Reclamation – Trinity River Restoration Program Office</a:t>
            </a:r>
          </a:p>
          <a:p>
            <a:pPr marL="0" marR="0">
              <a:spcBef>
                <a:spcPts val="0"/>
              </a:spcBef>
              <a:spcAft>
                <a:spcPts val="0"/>
              </a:spcAft>
            </a:pPr>
            <a:endParaRPr lang="en-US" sz="1800" b="1" dirty="0">
              <a:latin typeface="Arial" panose="020B0604020202020204" pitchFamily="34" charset="0"/>
              <a:ea typeface="Times New Roman" panose="02020603050405020304" pitchFamily="18"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rPr>
              <a:t>Chad Abel, Implementation Branch Chief</a:t>
            </a:r>
          </a:p>
          <a:p>
            <a:pPr marL="0" marR="0">
              <a:spcBef>
                <a:spcPts val="0"/>
              </a:spcBef>
              <a:spcAft>
                <a:spcPts val="0"/>
              </a:spcAft>
            </a:pPr>
            <a:r>
              <a:rPr lang="en-US" sz="1400" dirty="0">
                <a:latin typeface="Arial" panose="020B0604020202020204" pitchFamily="34" charset="0"/>
                <a:ea typeface="Times New Roman" panose="02020603050405020304" pitchFamily="18" charset="0"/>
              </a:rPr>
              <a:t>TMC Quarterly Meeting – Sept 15, 2021</a:t>
            </a:r>
            <a:endParaRPr lang="en-US" sz="1400" dirty="0">
              <a:effectLst/>
              <a:latin typeface="Arial" panose="020B0604020202020204" pitchFamily="34" charset="0"/>
              <a:ea typeface="Times New Roman" panose="02020603050405020304" pitchFamily="18" charset="0"/>
            </a:endParaRPr>
          </a:p>
          <a:p>
            <a:pPr marL="0" marR="0" algn="l">
              <a:spcBef>
                <a:spcPts val="0"/>
              </a:spcBef>
              <a:spcAft>
                <a:spcPts val="0"/>
              </a:spcAft>
            </a:pPr>
            <a:endParaRPr lang="en-US" sz="1800" dirty="0">
              <a:effectLst/>
              <a:latin typeface="Arial" panose="020B0604020202020204" pitchFamily="34" charset="0"/>
              <a:ea typeface="Times New Roman" panose="02020603050405020304" pitchFamily="18" charset="0"/>
            </a:endParaRPr>
          </a:p>
          <a:p>
            <a:endParaRPr lang="en-US" dirty="0"/>
          </a:p>
        </p:txBody>
      </p:sp>
      <p:sp>
        <p:nvSpPr>
          <p:cNvPr id="16" name="Arc 15">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8" name="Oval 17">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30330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D675A-35DC-4FC2-9879-9CDCA3D7B446}"/>
              </a:ext>
            </a:extLst>
          </p:cNvPr>
          <p:cNvSpPr>
            <a:spLocks noGrp="1"/>
          </p:cNvSpPr>
          <p:nvPr>
            <p:ph type="title"/>
          </p:nvPr>
        </p:nvSpPr>
        <p:spPr>
          <a:xfrm>
            <a:off x="0" y="0"/>
            <a:ext cx="5181600" cy="810705"/>
          </a:xfrm>
        </p:spPr>
        <p:txBody>
          <a:bodyPr>
            <a:normAutofit/>
          </a:bodyPr>
          <a:lstStyle/>
          <a:p>
            <a:r>
              <a:rPr lang="en-US" b="1" dirty="0"/>
              <a:t>Too late and too cold </a:t>
            </a:r>
          </a:p>
        </p:txBody>
      </p:sp>
      <p:pic>
        <p:nvPicPr>
          <p:cNvPr id="5" name="Content Placeholder 4">
            <a:extLst>
              <a:ext uri="{FF2B5EF4-FFF2-40B4-BE49-F238E27FC236}">
                <a16:creationId xmlns:a16="http://schemas.microsoft.com/office/drawing/2014/main" id="{9C910632-6FBB-440C-B855-507CF219B88E}"/>
              </a:ext>
            </a:extLst>
          </p:cNvPr>
          <p:cNvPicPr>
            <a:picLocks noGrp="1"/>
          </p:cNvPicPr>
          <p:nvPr>
            <p:ph sz="half" idx="1"/>
          </p:nvPr>
        </p:nvPicPr>
        <p:blipFill>
          <a:blip r:embed="rId2" cstate="print">
            <a:extLst>
              <a:ext uri="{28A0092B-C50C-407E-A947-70E740481C1C}">
                <a14:useLocalDpi xmlns:a14="http://schemas.microsoft.com/office/drawing/2010/main" val="0"/>
              </a:ext>
            </a:extLst>
          </a:blip>
          <a:stretch>
            <a:fillRect/>
          </a:stretch>
        </p:blipFill>
        <p:spPr bwMode="auto">
          <a:xfrm>
            <a:off x="119093" y="897990"/>
            <a:ext cx="5486400" cy="3840480"/>
          </a:xfrm>
          <a:prstGeom prst="rect">
            <a:avLst/>
          </a:prstGeom>
          <a:noFill/>
          <a:ln w="12700">
            <a:solidFill>
              <a:schemeClr val="tx1"/>
            </a:solidFill>
          </a:ln>
        </p:spPr>
      </p:pic>
      <p:graphicFrame>
        <p:nvGraphicFramePr>
          <p:cNvPr id="8" name="Content Placeholder 5">
            <a:extLst>
              <a:ext uri="{FF2B5EF4-FFF2-40B4-BE49-F238E27FC236}">
                <a16:creationId xmlns:a16="http://schemas.microsoft.com/office/drawing/2014/main" id="{DE843D10-8AC6-4CC9-9A05-C684E1585199}"/>
              </a:ext>
            </a:extLst>
          </p:cNvPr>
          <p:cNvGraphicFramePr>
            <a:graphicFrameLocks/>
          </p:cNvGraphicFramePr>
          <p:nvPr>
            <p:extLst>
              <p:ext uri="{D42A27DB-BD31-4B8C-83A1-F6EECF244321}">
                <p14:modId xmlns:p14="http://schemas.microsoft.com/office/powerpoint/2010/main" val="1988125253"/>
              </p:ext>
            </p:extLst>
          </p:nvPr>
        </p:nvGraphicFramePr>
        <p:xfrm>
          <a:off x="1960124" y="1382565"/>
          <a:ext cx="5094051" cy="4389118"/>
        </p:xfrm>
        <a:graphic>
          <a:graphicData uri="http://schemas.openxmlformats.org/drawingml/2006/table">
            <a:tbl>
              <a:tblPr firstRow="1" firstCol="1" bandRow="1">
                <a:tableStyleId>{5C22544A-7EE6-4342-B048-85BDC9FD1C3A}</a:tableStyleId>
              </a:tblPr>
              <a:tblGrid>
                <a:gridCol w="1468627">
                  <a:extLst>
                    <a:ext uri="{9D8B030D-6E8A-4147-A177-3AD203B41FA5}">
                      <a16:colId xmlns:a16="http://schemas.microsoft.com/office/drawing/2014/main" val="313219495"/>
                    </a:ext>
                  </a:extLst>
                </a:gridCol>
                <a:gridCol w="1740697">
                  <a:extLst>
                    <a:ext uri="{9D8B030D-6E8A-4147-A177-3AD203B41FA5}">
                      <a16:colId xmlns:a16="http://schemas.microsoft.com/office/drawing/2014/main" val="744970744"/>
                    </a:ext>
                  </a:extLst>
                </a:gridCol>
                <a:gridCol w="1884727">
                  <a:extLst>
                    <a:ext uri="{9D8B030D-6E8A-4147-A177-3AD203B41FA5}">
                      <a16:colId xmlns:a16="http://schemas.microsoft.com/office/drawing/2014/main" val="3306175743"/>
                    </a:ext>
                  </a:extLst>
                </a:gridCol>
              </a:tblGrid>
              <a:tr h="1548070">
                <a:tc>
                  <a:txBody>
                    <a:bodyPr/>
                    <a:lstStyle/>
                    <a:p>
                      <a:pPr marL="0" marR="0" algn="ctr">
                        <a:lnSpc>
                          <a:spcPct val="107000"/>
                        </a:lnSpc>
                        <a:spcBef>
                          <a:spcPts val="0"/>
                        </a:spcBef>
                        <a:spcAft>
                          <a:spcPts val="800"/>
                        </a:spcAft>
                      </a:pPr>
                      <a:r>
                        <a:rPr lang="en-US" sz="1800" dirty="0">
                          <a:effectLst/>
                        </a:rPr>
                        <a:t>Discharge (</a:t>
                      </a:r>
                      <a:r>
                        <a:rPr lang="en-US" sz="1800" dirty="0" err="1">
                          <a:effectLst/>
                        </a:rPr>
                        <a:t>cfs</a:t>
                      </a:r>
                      <a:r>
                        <a:rPr lang="en-US" sz="1800" dirty="0">
                          <a:effectLst/>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Change in Predicted 40-Mile Habitat Capacity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Habitat Units with Predicted Capacity Increases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2695117318"/>
                  </a:ext>
                </a:extLst>
              </a:tr>
              <a:tr h="405864">
                <a:tc>
                  <a:txBody>
                    <a:bodyPr/>
                    <a:lstStyle/>
                    <a:p>
                      <a:pPr marL="0" marR="0" algn="ctr">
                        <a:lnSpc>
                          <a:spcPct val="107000"/>
                        </a:lnSpc>
                        <a:spcBef>
                          <a:spcPts val="0"/>
                        </a:spcBef>
                        <a:spcAft>
                          <a:spcPts val="800"/>
                        </a:spcAft>
                      </a:pPr>
                      <a:r>
                        <a:rPr lang="en-US" sz="1800">
                          <a:effectLst/>
                        </a:rPr>
                        <a:t>300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1125090031"/>
                  </a:ext>
                </a:extLst>
              </a:tr>
              <a:tr h="405864">
                <a:tc>
                  <a:txBody>
                    <a:bodyPr/>
                    <a:lstStyle/>
                    <a:p>
                      <a:pPr marL="0" marR="0" algn="ctr">
                        <a:lnSpc>
                          <a:spcPct val="107000"/>
                        </a:lnSpc>
                        <a:spcBef>
                          <a:spcPts val="0"/>
                        </a:spcBef>
                        <a:spcAft>
                          <a:spcPts val="800"/>
                        </a:spcAft>
                      </a:pPr>
                      <a:r>
                        <a:rPr lang="en-US" sz="1800">
                          <a:effectLst/>
                        </a:rPr>
                        <a:t>500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58%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1541250849"/>
                  </a:ext>
                </a:extLst>
              </a:tr>
              <a:tr h="405864">
                <a:tc>
                  <a:txBody>
                    <a:bodyPr/>
                    <a:lstStyle/>
                    <a:p>
                      <a:pPr marL="0" marR="0" algn="ctr">
                        <a:lnSpc>
                          <a:spcPct val="107000"/>
                        </a:lnSpc>
                        <a:spcBef>
                          <a:spcPts val="0"/>
                        </a:spcBef>
                        <a:spcAft>
                          <a:spcPts val="800"/>
                        </a:spcAft>
                      </a:pPr>
                      <a:r>
                        <a:rPr lang="en-US" sz="1800">
                          <a:effectLst/>
                        </a:rPr>
                        <a:t>700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7%</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61%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2672083350"/>
                  </a:ext>
                </a:extLst>
              </a:tr>
              <a:tr h="405864">
                <a:tc>
                  <a:txBody>
                    <a:bodyPr/>
                    <a:lstStyle/>
                    <a:p>
                      <a:pPr marL="0" marR="0" algn="ctr">
                        <a:lnSpc>
                          <a:spcPct val="107000"/>
                        </a:lnSpc>
                        <a:spcBef>
                          <a:spcPts val="0"/>
                        </a:spcBef>
                        <a:spcAft>
                          <a:spcPts val="800"/>
                        </a:spcAft>
                      </a:pPr>
                      <a:r>
                        <a:rPr lang="en-US" sz="1800">
                          <a:effectLst/>
                        </a:rPr>
                        <a:t>900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10%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66%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3966748050"/>
                  </a:ext>
                </a:extLst>
              </a:tr>
              <a:tr h="405864">
                <a:tc>
                  <a:txBody>
                    <a:bodyPr/>
                    <a:lstStyle/>
                    <a:p>
                      <a:pPr marL="0" marR="0" algn="ctr">
                        <a:lnSpc>
                          <a:spcPct val="107000"/>
                        </a:lnSpc>
                        <a:spcBef>
                          <a:spcPts val="0"/>
                        </a:spcBef>
                        <a:spcAft>
                          <a:spcPts val="800"/>
                        </a:spcAft>
                      </a:pPr>
                      <a:r>
                        <a:rPr lang="en-US" sz="1800">
                          <a:effectLst/>
                        </a:rPr>
                        <a:t>1100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14%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72%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461207054"/>
                  </a:ext>
                </a:extLst>
              </a:tr>
              <a:tr h="405864">
                <a:tc>
                  <a:txBody>
                    <a:bodyPr/>
                    <a:lstStyle/>
                    <a:p>
                      <a:pPr marL="0" marR="0" algn="ctr">
                        <a:lnSpc>
                          <a:spcPct val="107000"/>
                        </a:lnSpc>
                        <a:spcBef>
                          <a:spcPts val="0"/>
                        </a:spcBef>
                        <a:spcAft>
                          <a:spcPts val="800"/>
                        </a:spcAft>
                      </a:pPr>
                      <a:r>
                        <a:rPr lang="en-US" sz="1800">
                          <a:effectLst/>
                        </a:rPr>
                        <a:t>1300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19%</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78%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3234762023"/>
                  </a:ext>
                </a:extLst>
              </a:tr>
              <a:tr h="405864">
                <a:tc>
                  <a:txBody>
                    <a:bodyPr/>
                    <a:lstStyle/>
                    <a:p>
                      <a:pPr marL="0" marR="0" algn="ctr">
                        <a:lnSpc>
                          <a:spcPct val="107000"/>
                        </a:lnSpc>
                        <a:spcBef>
                          <a:spcPts val="0"/>
                        </a:spcBef>
                        <a:spcAft>
                          <a:spcPts val="800"/>
                        </a:spcAft>
                      </a:pPr>
                      <a:r>
                        <a:rPr lang="en-US" sz="1800" dirty="0">
                          <a:effectLst/>
                        </a:rPr>
                        <a:t>1500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25%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dirty="0">
                          <a:effectLst/>
                        </a:rPr>
                        <a:t>81%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271763214"/>
                  </a:ext>
                </a:extLst>
              </a:tr>
            </a:tbl>
          </a:graphicData>
        </a:graphic>
      </p:graphicFrame>
      <p:pic>
        <p:nvPicPr>
          <p:cNvPr id="11" name="Picture 10">
            <a:extLst>
              <a:ext uri="{FF2B5EF4-FFF2-40B4-BE49-F238E27FC236}">
                <a16:creationId xmlns:a16="http://schemas.microsoft.com/office/drawing/2014/main" id="{E8C016BE-5092-4B06-9AA3-BC4D73BD25F1}"/>
              </a:ext>
            </a:extLst>
          </p:cNvPr>
          <p:cNvPicPr>
            <a:picLocks noChangeAspect="1"/>
          </p:cNvPicPr>
          <p:nvPr/>
        </p:nvPicPr>
        <p:blipFill rotWithShape="1">
          <a:blip r:embed="rId3"/>
          <a:srcRect r="25497"/>
          <a:stretch/>
        </p:blipFill>
        <p:spPr>
          <a:xfrm>
            <a:off x="4255217" y="2137881"/>
            <a:ext cx="5772672" cy="4206240"/>
          </a:xfrm>
          <a:prstGeom prst="rect">
            <a:avLst/>
          </a:prstGeom>
        </p:spPr>
      </p:pic>
      <p:graphicFrame>
        <p:nvGraphicFramePr>
          <p:cNvPr id="6" name="Chart 5">
            <a:extLst>
              <a:ext uri="{FF2B5EF4-FFF2-40B4-BE49-F238E27FC236}">
                <a16:creationId xmlns:a16="http://schemas.microsoft.com/office/drawing/2014/main" id="{899FD1FD-C201-40A1-A07D-1FA290762288}"/>
              </a:ext>
            </a:extLst>
          </p:cNvPr>
          <p:cNvGraphicFramePr>
            <a:graphicFrameLocks noChangeAspect="1"/>
          </p:cNvGraphicFramePr>
          <p:nvPr>
            <p:extLst>
              <p:ext uri="{D42A27DB-BD31-4B8C-83A1-F6EECF244321}">
                <p14:modId xmlns:p14="http://schemas.microsoft.com/office/powerpoint/2010/main" val="2931848524"/>
              </p:ext>
            </p:extLst>
          </p:nvPr>
        </p:nvGraphicFramePr>
        <p:xfrm>
          <a:off x="6029698" y="2391059"/>
          <a:ext cx="6043209" cy="438912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684028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6000">
              <a:schemeClr val="accent2"/>
            </a:gs>
            <a:gs pos="0">
              <a:schemeClr val="accent1">
                <a:lumMod val="45000"/>
                <a:lumOff val="55000"/>
              </a:schemeClr>
            </a:gs>
            <a:gs pos="693">
              <a:schemeClr val="accent2"/>
            </a:gs>
            <a:gs pos="100000">
              <a:schemeClr val="accent2"/>
            </a:gs>
            <a:gs pos="47000">
              <a:schemeClr val="bg1"/>
            </a:gs>
          </a:gsLst>
          <a:lin ang="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5221B-8380-4884-9006-30E635A616C5}"/>
              </a:ext>
            </a:extLst>
          </p:cNvPr>
          <p:cNvSpPr>
            <a:spLocks noGrp="1"/>
          </p:cNvSpPr>
          <p:nvPr>
            <p:ph type="title"/>
          </p:nvPr>
        </p:nvSpPr>
        <p:spPr/>
        <p:txBody>
          <a:bodyPr>
            <a:normAutofit/>
          </a:bodyPr>
          <a:lstStyle/>
          <a:p>
            <a:pPr algn="ctr"/>
            <a:r>
              <a:rPr lang="en-US" sz="6600" b="1" dirty="0"/>
              <a:t>The Flow Problem</a:t>
            </a:r>
          </a:p>
        </p:txBody>
      </p:sp>
      <p:sp>
        <p:nvSpPr>
          <p:cNvPr id="3" name="Content Placeholder 2">
            <a:extLst>
              <a:ext uri="{FF2B5EF4-FFF2-40B4-BE49-F238E27FC236}">
                <a16:creationId xmlns:a16="http://schemas.microsoft.com/office/drawing/2014/main" id="{87FFC617-7ACA-4149-A93B-8FB094E82AA8}"/>
              </a:ext>
            </a:extLst>
          </p:cNvPr>
          <p:cNvSpPr>
            <a:spLocks noGrp="1"/>
          </p:cNvSpPr>
          <p:nvPr>
            <p:ph sz="half" idx="1"/>
          </p:nvPr>
        </p:nvSpPr>
        <p:spPr/>
        <p:txBody>
          <a:bodyPr/>
          <a:lstStyle/>
          <a:p>
            <a:pPr marL="0" indent="0">
              <a:buNone/>
            </a:pPr>
            <a:r>
              <a:rPr lang="en-US" sz="4000" b="1" dirty="0"/>
              <a:t>What we can’t change</a:t>
            </a:r>
          </a:p>
          <a:p>
            <a:r>
              <a:rPr lang="en-US" dirty="0"/>
              <a:t>Annual water volume</a:t>
            </a:r>
          </a:p>
          <a:p>
            <a:r>
              <a:rPr lang="en-US" dirty="0"/>
              <a:t>Release temp</a:t>
            </a:r>
          </a:p>
          <a:p>
            <a:endParaRPr lang="en-US" dirty="0"/>
          </a:p>
          <a:p>
            <a:endParaRPr lang="en-US" dirty="0"/>
          </a:p>
        </p:txBody>
      </p:sp>
      <p:sp>
        <p:nvSpPr>
          <p:cNvPr id="4" name="Content Placeholder 3">
            <a:extLst>
              <a:ext uri="{FF2B5EF4-FFF2-40B4-BE49-F238E27FC236}">
                <a16:creationId xmlns:a16="http://schemas.microsoft.com/office/drawing/2014/main" id="{D764EF67-AF17-4952-9FFA-D8DB782FE470}"/>
              </a:ext>
            </a:extLst>
          </p:cNvPr>
          <p:cNvSpPr>
            <a:spLocks noGrp="1"/>
          </p:cNvSpPr>
          <p:nvPr>
            <p:ph sz="half" idx="2"/>
          </p:nvPr>
        </p:nvSpPr>
        <p:spPr/>
        <p:txBody>
          <a:bodyPr/>
          <a:lstStyle/>
          <a:p>
            <a:pPr marL="0" indent="0">
              <a:buNone/>
            </a:pPr>
            <a:r>
              <a:rPr lang="en-US" sz="4000" b="1" dirty="0"/>
              <a:t>What we can change</a:t>
            </a:r>
          </a:p>
          <a:p>
            <a:r>
              <a:rPr lang="en-US" dirty="0"/>
              <a:t>Timing of release</a:t>
            </a:r>
          </a:p>
          <a:p>
            <a:r>
              <a:rPr lang="en-US" dirty="0"/>
              <a:t>Magnitude of release</a:t>
            </a:r>
          </a:p>
          <a:p>
            <a:pPr marL="0" indent="0">
              <a:buNone/>
            </a:pPr>
            <a:endParaRPr lang="en-US" dirty="0"/>
          </a:p>
        </p:txBody>
      </p:sp>
    </p:spTree>
    <p:extLst>
      <p:ext uri="{BB962C8B-B14F-4D97-AF65-F5344CB8AC3E}">
        <p14:creationId xmlns:p14="http://schemas.microsoft.com/office/powerpoint/2010/main" val="16963644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1B9FF7-9D06-40FE-8CC1-8865DA0CC206}"/>
              </a:ext>
            </a:extLst>
          </p:cNvPr>
          <p:cNvSpPr>
            <a:spLocks noGrp="1"/>
          </p:cNvSpPr>
          <p:nvPr>
            <p:ph type="title"/>
          </p:nvPr>
        </p:nvSpPr>
        <p:spPr>
          <a:xfrm>
            <a:off x="686834" y="1153572"/>
            <a:ext cx="3200400" cy="4461163"/>
          </a:xfrm>
        </p:spPr>
        <p:txBody>
          <a:bodyPr>
            <a:normAutofit/>
          </a:bodyPr>
          <a:lstStyle/>
          <a:p>
            <a:r>
              <a:rPr lang="en-US" sz="5400" b="1" dirty="0">
                <a:solidFill>
                  <a:srgbClr val="FFFFFF"/>
                </a:solidFill>
              </a:rPr>
              <a:t>Objectives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B45EFB3-C422-4380-9A81-4140642B4F7E}"/>
              </a:ext>
            </a:extLst>
          </p:cNvPr>
          <p:cNvSpPr>
            <a:spLocks noGrp="1"/>
          </p:cNvSpPr>
          <p:nvPr>
            <p:ph idx="1"/>
          </p:nvPr>
        </p:nvSpPr>
        <p:spPr>
          <a:xfrm>
            <a:off x="4447308" y="591344"/>
            <a:ext cx="6906491" cy="5585619"/>
          </a:xfrm>
        </p:spPr>
        <p:txBody>
          <a:bodyPr anchor="ctr">
            <a:normAutofit/>
          </a:bodyPr>
          <a:lstStyle/>
          <a:p>
            <a:pPr marL="0" marR="0">
              <a:lnSpc>
                <a:spcPct val="107000"/>
              </a:lnSpc>
              <a:spcBef>
                <a:spcPts val="0"/>
              </a:spcBef>
              <a:spcAft>
                <a:spcPts val="80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Increase growth of salmon fry and parr</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Synchronize flows of the regulated mainstem with its free-flowing tributaries</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Provide thermal cues for smoltification and downstream migration earlier in the year</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Increase nursery habitat availability for juvenile salmon</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Provide seasonally appropriate disturbance of the macroinvertebrate prey species for rearing salmonids</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Reduce effects of temperature suppression on growth of rearing salmonids</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878919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6DEF6C-CEC7-437A-8BE2-2A5AB3066454}"/>
              </a:ext>
            </a:extLst>
          </p:cNvPr>
          <p:cNvSpPr txBox="1"/>
          <p:nvPr/>
        </p:nvSpPr>
        <p:spPr>
          <a:xfrm>
            <a:off x="405353" y="1737959"/>
            <a:ext cx="11538408" cy="4585871"/>
          </a:xfrm>
          <a:prstGeom prst="rect">
            <a:avLst/>
          </a:prstGeom>
          <a:noFill/>
        </p:spPr>
        <p:txBody>
          <a:bodyPr wrap="square" rtlCol="0">
            <a:spAutoFit/>
          </a:bodyPr>
          <a:lstStyle/>
          <a:p>
            <a:r>
              <a:rPr lang="en-US" sz="3200" dirty="0"/>
              <a:t>Flow Synchronization Period (Dec 15 – Feb 15)</a:t>
            </a:r>
          </a:p>
          <a:p>
            <a:r>
              <a:rPr lang="en-US" sz="2400" dirty="0"/>
              <a:t>Synchronize a 60,000 </a:t>
            </a:r>
            <a:r>
              <a:rPr lang="en-US" sz="2400" dirty="0" err="1"/>
              <a:t>af</a:t>
            </a:r>
            <a:r>
              <a:rPr lang="en-US" sz="2400" dirty="0"/>
              <a:t>, high magnitude dam release with a winter flow event</a:t>
            </a:r>
          </a:p>
          <a:p>
            <a:pPr marL="285750" indent="-285750">
              <a:buFont typeface="Arial" panose="020B0604020202020204" pitchFamily="34" charset="0"/>
              <a:buChar char="•"/>
            </a:pPr>
            <a:r>
              <a:rPr lang="en-US" sz="2400" dirty="0"/>
              <a:t>6,500 </a:t>
            </a:r>
            <a:r>
              <a:rPr lang="en-US" sz="2400" dirty="0" err="1"/>
              <a:t>cfs</a:t>
            </a:r>
            <a:r>
              <a:rPr lang="en-US" sz="2400" dirty="0"/>
              <a:t> maximum flow from Lewiston Dam</a:t>
            </a:r>
          </a:p>
          <a:p>
            <a:pPr marL="285750" indent="-285750">
              <a:buFont typeface="Arial" panose="020B0604020202020204" pitchFamily="34" charset="0"/>
              <a:buChar char="•"/>
            </a:pPr>
            <a:r>
              <a:rPr lang="en-US" sz="2400" dirty="0"/>
              <a:t>Forecasting tools from CNRFC at USGS mainstem gage above North Fork predicts 4,500-12,000 </a:t>
            </a:r>
            <a:r>
              <a:rPr lang="en-US" sz="2400" dirty="0" err="1"/>
              <a:t>cfs</a:t>
            </a:r>
            <a:r>
              <a:rPr lang="en-US" sz="2400" dirty="0"/>
              <a:t> event</a:t>
            </a:r>
          </a:p>
          <a:p>
            <a:pPr marL="285750" indent="-285750">
              <a:buFont typeface="Arial" panose="020B0604020202020204" pitchFamily="34" charset="0"/>
              <a:buChar char="•"/>
            </a:pPr>
            <a:r>
              <a:rPr lang="en-US" sz="2400" dirty="0"/>
              <a:t>72-hour notice to USBR</a:t>
            </a:r>
          </a:p>
          <a:p>
            <a:endParaRPr lang="en-US" dirty="0"/>
          </a:p>
          <a:p>
            <a:r>
              <a:rPr lang="en-US" sz="3200" dirty="0"/>
              <a:t>Elevated Baseflow Period (Feb 15 – April 15)</a:t>
            </a:r>
          </a:p>
          <a:p>
            <a:pPr marL="285750" indent="-285750">
              <a:buFont typeface="Arial" panose="020B0604020202020204" pitchFamily="34" charset="0"/>
              <a:buChar char="•"/>
            </a:pPr>
            <a:r>
              <a:rPr lang="en-US" sz="2400" dirty="0"/>
              <a:t>Two possible releases in Feb and March based on B120 90% exceedance forecast to predict water year type</a:t>
            </a:r>
          </a:p>
          <a:p>
            <a:pPr marL="285750" indent="-285750">
              <a:buFont typeface="Arial" panose="020B0604020202020204" pitchFamily="34" charset="0"/>
              <a:buChar char="•"/>
            </a:pPr>
            <a:r>
              <a:rPr lang="en-US" sz="2400" dirty="0"/>
              <a:t>Volume released based on Decision Tree and winter period allocation of water year type</a:t>
            </a:r>
          </a:p>
          <a:p>
            <a:pPr marL="285750" indent="-285750">
              <a:buFont typeface="Arial" panose="020B0604020202020204" pitchFamily="34" charset="0"/>
              <a:buChar char="•"/>
            </a:pPr>
            <a:endParaRPr lang="en-US" dirty="0"/>
          </a:p>
        </p:txBody>
      </p:sp>
      <p:sp>
        <p:nvSpPr>
          <p:cNvPr id="5" name="TextBox 4">
            <a:extLst>
              <a:ext uri="{FF2B5EF4-FFF2-40B4-BE49-F238E27FC236}">
                <a16:creationId xmlns:a16="http://schemas.microsoft.com/office/drawing/2014/main" id="{7B6BF5AC-BB61-403B-B617-0185077FC327}"/>
              </a:ext>
            </a:extLst>
          </p:cNvPr>
          <p:cNvSpPr txBox="1"/>
          <p:nvPr/>
        </p:nvSpPr>
        <p:spPr>
          <a:xfrm>
            <a:off x="405353" y="75414"/>
            <a:ext cx="11472420" cy="769441"/>
          </a:xfrm>
          <a:prstGeom prst="rect">
            <a:avLst/>
          </a:prstGeom>
          <a:noFill/>
        </p:spPr>
        <p:txBody>
          <a:bodyPr wrap="square" rtlCol="0">
            <a:spAutoFit/>
          </a:bodyPr>
          <a:lstStyle/>
          <a:p>
            <a:pPr algn="ctr"/>
            <a:r>
              <a:rPr lang="en-US" sz="4400" dirty="0"/>
              <a:t>Proposed Action</a:t>
            </a:r>
          </a:p>
        </p:txBody>
      </p:sp>
    </p:spTree>
    <p:extLst>
      <p:ext uri="{BB962C8B-B14F-4D97-AF65-F5344CB8AC3E}">
        <p14:creationId xmlns:p14="http://schemas.microsoft.com/office/powerpoint/2010/main" val="430477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2" name="Picture 1" descr="Diagram&#10;&#10;Description automatically generated">
            <a:extLst>
              <a:ext uri="{FF2B5EF4-FFF2-40B4-BE49-F238E27FC236}">
                <a16:creationId xmlns:a16="http://schemas.microsoft.com/office/drawing/2014/main" id="{B313A6B9-D3EB-4BD0-89C5-E3B47619B81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22" y="91440"/>
            <a:ext cx="6475860" cy="6675120"/>
          </a:xfrm>
          <a:prstGeom prst="rect">
            <a:avLst/>
          </a:prstGeom>
          <a:ln w="12700">
            <a:solidFill>
              <a:schemeClr val="tx1"/>
            </a:solidFill>
          </a:ln>
        </p:spPr>
      </p:pic>
      <p:pic>
        <p:nvPicPr>
          <p:cNvPr id="4" name="Picture 3">
            <a:extLst>
              <a:ext uri="{FF2B5EF4-FFF2-40B4-BE49-F238E27FC236}">
                <a16:creationId xmlns:a16="http://schemas.microsoft.com/office/drawing/2014/main" id="{7120CDA6-02DC-4576-8F6F-4AD6CF308CDD}"/>
              </a:ext>
            </a:extLst>
          </p:cNvPr>
          <p:cNvPicPr>
            <a:picLocks noChangeAspect="1"/>
          </p:cNvPicPr>
          <p:nvPr/>
        </p:nvPicPr>
        <p:blipFill rotWithShape="1">
          <a:blip r:embed="rId3"/>
          <a:srcRect r="13686" b="14076"/>
          <a:stretch/>
        </p:blipFill>
        <p:spPr>
          <a:xfrm>
            <a:off x="6621190" y="2152257"/>
            <a:ext cx="5519488" cy="2553486"/>
          </a:xfrm>
          <a:prstGeom prst="rect">
            <a:avLst/>
          </a:prstGeom>
          <a:solidFill>
            <a:schemeClr val="bg1"/>
          </a:solidFill>
          <a:ln w="12700">
            <a:solidFill>
              <a:schemeClr val="tx1"/>
            </a:solidFill>
          </a:ln>
        </p:spPr>
      </p:pic>
    </p:spTree>
    <p:extLst>
      <p:ext uri="{BB962C8B-B14F-4D97-AF65-F5344CB8AC3E}">
        <p14:creationId xmlns:p14="http://schemas.microsoft.com/office/powerpoint/2010/main" val="35350520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A picture containing timeline&#10;&#10;Description automatically generated">
            <a:extLst>
              <a:ext uri="{FF2B5EF4-FFF2-40B4-BE49-F238E27FC236}">
                <a16:creationId xmlns:a16="http://schemas.microsoft.com/office/drawing/2014/main" id="{A3EDBEB6-8CFD-42F8-B768-E6D5A52A3B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047" y="640080"/>
            <a:ext cx="11811906" cy="5577840"/>
          </a:xfrm>
          <a:prstGeom prst="rect">
            <a:avLst/>
          </a:prstGeom>
        </p:spPr>
      </p:pic>
    </p:spTree>
    <p:extLst>
      <p:ext uri="{BB962C8B-B14F-4D97-AF65-F5344CB8AC3E}">
        <p14:creationId xmlns:p14="http://schemas.microsoft.com/office/powerpoint/2010/main" val="692331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8FF2B-D42F-4339-89FB-1FACD9AB07C7}"/>
              </a:ext>
            </a:extLst>
          </p:cNvPr>
          <p:cNvSpPr>
            <a:spLocks noGrp="1"/>
          </p:cNvSpPr>
          <p:nvPr>
            <p:ph type="title"/>
          </p:nvPr>
        </p:nvSpPr>
        <p:spPr>
          <a:xfrm>
            <a:off x="838200" y="365125"/>
            <a:ext cx="10515600" cy="1991576"/>
          </a:xfrm>
        </p:spPr>
        <p:txBody>
          <a:bodyPr>
            <a:normAutofit fontScale="90000"/>
          </a:bodyPr>
          <a:lstStyle/>
          <a:p>
            <a:pPr rtl="0" fontAlgn="base"/>
            <a:r>
              <a:rPr lang="en-US" sz="2200" b="1" i="0" dirty="0">
                <a:solidFill>
                  <a:srgbClr val="000000"/>
                </a:solidFill>
                <a:effectLst/>
                <a:latin typeface="Times New Roman" panose="02020603050405020304" pitchFamily="18" charset="0"/>
              </a:rPr>
              <a:t>Capacity of fry (left) and </a:t>
            </a:r>
            <a:r>
              <a:rPr lang="en-US" sz="2200" b="1" i="0" dirty="0" err="1">
                <a:solidFill>
                  <a:srgbClr val="000000"/>
                </a:solidFill>
                <a:effectLst/>
                <a:latin typeface="Times New Roman" panose="02020603050405020304" pitchFamily="18" charset="0"/>
              </a:rPr>
              <a:t>presmolt</a:t>
            </a:r>
            <a:r>
              <a:rPr lang="en-US" sz="2200" b="1" i="0" dirty="0">
                <a:solidFill>
                  <a:srgbClr val="000000"/>
                </a:solidFill>
                <a:effectLst/>
                <a:latin typeface="Times New Roman" panose="02020603050405020304" pitchFamily="18" charset="0"/>
              </a:rPr>
              <a:t> (right) Chinook Salmon as it relates to flow duration for a ‘No Alternative’ (bottom curve) and ‘Alternative’ (top curve) winter flow regime over the entire Trinity River restoration reach.  </a:t>
            </a:r>
            <a:br>
              <a:rPr lang="en-US" sz="2200" b="1" i="0" dirty="0">
                <a:solidFill>
                  <a:srgbClr val="000000"/>
                </a:solidFill>
                <a:effectLst/>
                <a:latin typeface="Segoe UI" panose="020B0502040204020203" pitchFamily="34" charset="0"/>
              </a:rPr>
            </a:br>
            <a:r>
              <a:rPr lang="en-US" sz="2000" b="0" i="0" dirty="0">
                <a:solidFill>
                  <a:srgbClr val="000000"/>
                </a:solidFill>
                <a:effectLst/>
                <a:latin typeface="Times New Roman" panose="02020603050405020304" pitchFamily="18" charset="0"/>
              </a:rPr>
              <a:t>Using an integrated area under the curve metric (Cooper et al. 2021 </a:t>
            </a:r>
            <a:r>
              <a:rPr lang="en-US" sz="2000" b="0" i="1" dirty="0">
                <a:solidFill>
                  <a:srgbClr val="000000"/>
                </a:solidFill>
                <a:effectLst/>
                <a:latin typeface="Times New Roman" panose="02020603050405020304" pitchFamily="18" charset="0"/>
              </a:rPr>
              <a:t>in review</a:t>
            </a:r>
            <a:r>
              <a:rPr lang="en-US" sz="2000" b="0" i="0" dirty="0">
                <a:solidFill>
                  <a:srgbClr val="000000"/>
                </a:solidFill>
                <a:effectLst/>
                <a:latin typeface="Times New Roman" panose="02020603050405020304" pitchFamily="18" charset="0"/>
              </a:rPr>
              <a:t>), there is a respective 8.7% and 9.3% increase in fry and </a:t>
            </a:r>
            <a:r>
              <a:rPr lang="en-US" sz="2000" b="0" i="0" dirty="0" err="1">
                <a:solidFill>
                  <a:srgbClr val="000000"/>
                </a:solidFill>
                <a:effectLst/>
                <a:latin typeface="Times New Roman" panose="02020603050405020304" pitchFamily="18" charset="0"/>
              </a:rPr>
              <a:t>presmolt</a:t>
            </a:r>
            <a:r>
              <a:rPr lang="en-US" sz="2000" b="0" i="0" dirty="0">
                <a:solidFill>
                  <a:srgbClr val="000000"/>
                </a:solidFill>
                <a:effectLst/>
                <a:latin typeface="Times New Roman" panose="02020603050405020304" pitchFamily="18" charset="0"/>
              </a:rPr>
              <a:t> capacity over the entire restoration reach from the flow regime with ‘the no Action alternative to that with the Proposed Action alternative. </a:t>
            </a:r>
            <a:br>
              <a:rPr lang="en-US" sz="2000" b="0" i="0" dirty="0">
                <a:solidFill>
                  <a:srgbClr val="000000"/>
                </a:solidFill>
                <a:effectLst/>
                <a:latin typeface="Segoe UI" panose="020B0502040204020203" pitchFamily="34" charset="0"/>
              </a:rPr>
            </a:br>
            <a:endParaRPr lang="en-US" sz="2000" dirty="0"/>
          </a:p>
        </p:txBody>
      </p:sp>
      <p:pic>
        <p:nvPicPr>
          <p:cNvPr id="1026" name="Picture 2" descr="Chart&#10;&#10;Description automatically generated">
            <a:extLst>
              <a:ext uri="{FF2B5EF4-FFF2-40B4-BE49-F238E27FC236}">
                <a16:creationId xmlns:a16="http://schemas.microsoft.com/office/drawing/2014/main" id="{7A7D021B-A224-46EE-9529-739B7C28013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02203" y="2479769"/>
            <a:ext cx="7987593" cy="3383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6458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3BB2-9D0D-48DC-AE77-07304E355CEC}"/>
              </a:ext>
            </a:extLst>
          </p:cNvPr>
          <p:cNvSpPr>
            <a:spLocks noGrp="1"/>
          </p:cNvSpPr>
          <p:nvPr>
            <p:ph type="title"/>
          </p:nvPr>
        </p:nvSpPr>
        <p:spPr>
          <a:xfrm>
            <a:off x="838200" y="0"/>
            <a:ext cx="10515600" cy="1325563"/>
          </a:xfrm>
        </p:spPr>
        <p:txBody>
          <a:bodyPr>
            <a:normAutofit/>
          </a:bodyPr>
          <a:lstStyle/>
          <a:p>
            <a:r>
              <a:rPr lang="en-US" sz="2400" b="1" i="0">
                <a:solidFill>
                  <a:srgbClr val="000000"/>
                </a:solidFill>
                <a:effectLst/>
                <a:latin typeface="Times New Roman" panose="02020603050405020304" pitchFamily="18" charset="0"/>
              </a:rPr>
              <a:t>Relationship between end-of-June size difference (%) between the action and No Action alternatives (action minus no action), and annual water volumes for water years 2004 to 2019.</a:t>
            </a:r>
            <a:endParaRPr lang="en-US" sz="2400" dirty="0"/>
          </a:p>
        </p:txBody>
      </p:sp>
      <p:pic>
        <p:nvPicPr>
          <p:cNvPr id="4" name="Picture 2" descr="Chart, scatter chart&#10;&#10;Description automatically generated">
            <a:extLst>
              <a:ext uri="{FF2B5EF4-FFF2-40B4-BE49-F238E27FC236}">
                <a16:creationId xmlns:a16="http://schemas.microsoft.com/office/drawing/2014/main" id="{F68AADD2-FEE3-41C8-BB29-367DF2261C1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6066" y="1614619"/>
            <a:ext cx="5979934" cy="4351338"/>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E7D0779-A044-47C0-8523-FB519409621D}"/>
              </a:ext>
            </a:extLst>
          </p:cNvPr>
          <p:cNvSpPr txBox="1"/>
          <p:nvPr/>
        </p:nvSpPr>
        <p:spPr>
          <a:xfrm>
            <a:off x="6476215" y="948690"/>
            <a:ext cx="5052767" cy="5632311"/>
          </a:xfrm>
          <a:prstGeom prst="rect">
            <a:avLst/>
          </a:prstGeom>
          <a:noFill/>
        </p:spPr>
        <p:txBody>
          <a:bodyPr wrap="square" rtlCol="0">
            <a:spAutoFit/>
          </a:bodyPr>
          <a:lstStyle/>
          <a:p>
            <a:r>
              <a:rPr lang="en-US" sz="1800" b="0" i="0">
                <a:solidFill>
                  <a:srgbClr val="000000"/>
                </a:solidFill>
                <a:effectLst/>
                <a:latin typeface="Times New Roman" panose="02020603050405020304" pitchFamily="18" charset="0"/>
              </a:rPr>
              <a:t>The modeled water temperatures and their effect on modeled Chinook salmon mass (g) showed that in all years (2004-2019), the action results in greater end-of-June mass than the No Action alternative. Differences in the end-of-June mass for the Proposed Action and No Action alternatives ranged from 1.1 g to 2.2 g. The resulting differences in mass as a percentage of end-of-June Chinook salmon size ranged from 5.7% to 19.2% over the study period. The relationship between total water year volume and the percentage difference in end-of-June mass between the alternatives was significant (</a:t>
            </a:r>
            <a:r>
              <a:rPr lang="en-US" sz="1800" b="0" i="1">
                <a:solidFill>
                  <a:srgbClr val="000000"/>
                </a:solidFill>
                <a:effectLst/>
                <a:latin typeface="Times New Roman" panose="02020603050405020304" pitchFamily="18" charset="0"/>
              </a:rPr>
              <a:t>R</a:t>
            </a:r>
            <a:r>
              <a:rPr lang="en-US" sz="1800" b="0" i="0" baseline="30000">
                <a:solidFill>
                  <a:srgbClr val="000000"/>
                </a:solidFill>
                <a:effectLst/>
                <a:latin typeface="Times New Roman" panose="02020603050405020304" pitchFamily="18" charset="0"/>
              </a:rPr>
              <a:t>2</a:t>
            </a:r>
            <a:r>
              <a:rPr lang="en-US" sz="1800" b="0" i="0">
                <a:solidFill>
                  <a:srgbClr val="000000"/>
                </a:solidFill>
                <a:effectLst/>
                <a:latin typeface="Times New Roman" panose="02020603050405020304" pitchFamily="18" charset="0"/>
              </a:rPr>
              <a:t> = 0.594; </a:t>
            </a:r>
            <a:r>
              <a:rPr lang="en-US" sz="1800" b="0" i="1">
                <a:solidFill>
                  <a:srgbClr val="000000"/>
                </a:solidFill>
                <a:effectLst/>
                <a:latin typeface="Times New Roman" panose="02020603050405020304" pitchFamily="18" charset="0"/>
              </a:rPr>
              <a:t>P</a:t>
            </a:r>
            <a:r>
              <a:rPr lang="en-US" sz="1800" b="0" i="0">
                <a:solidFill>
                  <a:srgbClr val="000000"/>
                </a:solidFill>
                <a:effectLst/>
                <a:latin typeface="Times New Roman" panose="02020603050405020304" pitchFamily="18" charset="0"/>
              </a:rPr>
              <a:t> &lt; 0.001), resulting from the warmer water temperatures that the Proposed Action alternative provides in the spring months relative to that of the No Action alternative. The effect is most pronounced in wetter water year types, as the Proposed Action moves a large volume of water from the spring juvenile Chinook salmon rearing period to the winter months.  </a:t>
            </a:r>
            <a:endParaRPr lang="en-US" dirty="0"/>
          </a:p>
        </p:txBody>
      </p:sp>
    </p:spTree>
    <p:extLst>
      <p:ext uri="{BB962C8B-B14F-4D97-AF65-F5344CB8AC3E}">
        <p14:creationId xmlns:p14="http://schemas.microsoft.com/office/powerpoint/2010/main" val="1121378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hart, line chart&#10;&#10;Description automatically generated">
            <a:extLst>
              <a:ext uri="{FF2B5EF4-FFF2-40B4-BE49-F238E27FC236}">
                <a16:creationId xmlns:a16="http://schemas.microsoft.com/office/drawing/2014/main" id="{DF984D8C-3CBE-4D97-909F-8FA3111BEE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507" y="1079407"/>
            <a:ext cx="3769996" cy="27432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hart, line chart&#10;&#10;Description automatically generated">
            <a:extLst>
              <a:ext uri="{FF2B5EF4-FFF2-40B4-BE49-F238E27FC236}">
                <a16:creationId xmlns:a16="http://schemas.microsoft.com/office/drawing/2014/main" id="{37D438C2-3C16-4BF6-9C8F-05B57B4F0B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3503" y="1079407"/>
            <a:ext cx="3769996" cy="27432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Chart, line chart&#10;&#10;Description automatically generated">
            <a:extLst>
              <a:ext uri="{FF2B5EF4-FFF2-40B4-BE49-F238E27FC236}">
                <a16:creationId xmlns:a16="http://schemas.microsoft.com/office/drawing/2014/main" id="{8872CB99-2CF8-4E0A-B7E1-832CCFFAB1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13499" y="1079407"/>
            <a:ext cx="3769996"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Chart, line chart&#10;&#10;Description automatically generated">
            <a:extLst>
              <a:ext uri="{FF2B5EF4-FFF2-40B4-BE49-F238E27FC236}">
                <a16:creationId xmlns:a16="http://schemas.microsoft.com/office/drawing/2014/main" id="{339CF356-EA5C-47CC-937D-44FBDA6037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55218" y="3822607"/>
            <a:ext cx="3769996"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Chart, line chart&#10;&#10;Description automatically generated">
            <a:extLst>
              <a:ext uri="{FF2B5EF4-FFF2-40B4-BE49-F238E27FC236}">
                <a16:creationId xmlns:a16="http://schemas.microsoft.com/office/drawing/2014/main" id="{6984D5F5-9416-4CA0-B736-3730E840313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21926" y="3822607"/>
            <a:ext cx="3769997"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081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39C93-1F3A-4CA2-81F1-5D5104941F74}"/>
              </a:ext>
            </a:extLst>
          </p:cNvPr>
          <p:cNvSpPr>
            <a:spLocks noGrp="1"/>
          </p:cNvSpPr>
          <p:nvPr>
            <p:ph type="title"/>
          </p:nvPr>
        </p:nvSpPr>
        <p:spPr/>
        <p:txBody>
          <a:bodyPr/>
          <a:lstStyle/>
          <a:p>
            <a:r>
              <a:rPr lang="en-US" sz="1800" b="1" i="0" dirty="0">
                <a:solidFill>
                  <a:srgbClr val="000000"/>
                </a:solidFill>
                <a:effectLst/>
                <a:latin typeface="Times New Roman" panose="02020603050405020304" pitchFamily="18" charset="0"/>
              </a:rPr>
              <a:t>Increases in proportion of spawned streambed area with Shields numbers &gt;0.06 in the Proposed Action from the No Action alternative for each MFF reach for each year where a peak flow event would have occurred during the incubation period under the Proposed Action from WY 2004-2019.  </a:t>
            </a:r>
            <a:endParaRPr lang="en-US" dirty="0"/>
          </a:p>
        </p:txBody>
      </p:sp>
      <p:graphicFrame>
        <p:nvGraphicFramePr>
          <p:cNvPr id="4" name="Content Placeholder 3">
            <a:extLst>
              <a:ext uri="{FF2B5EF4-FFF2-40B4-BE49-F238E27FC236}">
                <a16:creationId xmlns:a16="http://schemas.microsoft.com/office/drawing/2014/main" id="{92602ADB-8568-4520-9B99-A21499ECFA7A}"/>
              </a:ext>
            </a:extLst>
          </p:cNvPr>
          <p:cNvGraphicFramePr>
            <a:graphicFrameLocks noGrp="1"/>
          </p:cNvGraphicFramePr>
          <p:nvPr>
            <p:ph idx="1"/>
            <p:extLst>
              <p:ext uri="{D42A27DB-BD31-4B8C-83A1-F6EECF244321}">
                <p14:modId xmlns:p14="http://schemas.microsoft.com/office/powerpoint/2010/main" val="1110263928"/>
              </p:ext>
            </p:extLst>
          </p:nvPr>
        </p:nvGraphicFramePr>
        <p:xfrm>
          <a:off x="3045651" y="1672245"/>
          <a:ext cx="6100696" cy="4481898"/>
        </p:xfrm>
        <a:graphic>
          <a:graphicData uri="http://schemas.openxmlformats.org/drawingml/2006/table">
            <a:tbl>
              <a:tblPr/>
              <a:tblGrid>
                <a:gridCol w="1093347">
                  <a:extLst>
                    <a:ext uri="{9D8B030D-6E8A-4147-A177-3AD203B41FA5}">
                      <a16:colId xmlns:a16="http://schemas.microsoft.com/office/drawing/2014/main" val="2280614105"/>
                    </a:ext>
                  </a:extLst>
                </a:gridCol>
                <a:gridCol w="413451">
                  <a:extLst>
                    <a:ext uri="{9D8B030D-6E8A-4147-A177-3AD203B41FA5}">
                      <a16:colId xmlns:a16="http://schemas.microsoft.com/office/drawing/2014/main" val="3274736263"/>
                    </a:ext>
                  </a:extLst>
                </a:gridCol>
                <a:gridCol w="459390">
                  <a:extLst>
                    <a:ext uri="{9D8B030D-6E8A-4147-A177-3AD203B41FA5}">
                      <a16:colId xmlns:a16="http://schemas.microsoft.com/office/drawing/2014/main" val="3907266952"/>
                    </a:ext>
                  </a:extLst>
                </a:gridCol>
                <a:gridCol w="459390">
                  <a:extLst>
                    <a:ext uri="{9D8B030D-6E8A-4147-A177-3AD203B41FA5}">
                      <a16:colId xmlns:a16="http://schemas.microsoft.com/office/drawing/2014/main" val="514296854"/>
                    </a:ext>
                  </a:extLst>
                </a:gridCol>
                <a:gridCol w="459390">
                  <a:extLst>
                    <a:ext uri="{9D8B030D-6E8A-4147-A177-3AD203B41FA5}">
                      <a16:colId xmlns:a16="http://schemas.microsoft.com/office/drawing/2014/main" val="1738176405"/>
                    </a:ext>
                  </a:extLst>
                </a:gridCol>
                <a:gridCol w="413451">
                  <a:extLst>
                    <a:ext uri="{9D8B030D-6E8A-4147-A177-3AD203B41FA5}">
                      <a16:colId xmlns:a16="http://schemas.microsoft.com/office/drawing/2014/main" val="1832454275"/>
                    </a:ext>
                  </a:extLst>
                </a:gridCol>
                <a:gridCol w="459390">
                  <a:extLst>
                    <a:ext uri="{9D8B030D-6E8A-4147-A177-3AD203B41FA5}">
                      <a16:colId xmlns:a16="http://schemas.microsoft.com/office/drawing/2014/main" val="3328651045"/>
                    </a:ext>
                  </a:extLst>
                </a:gridCol>
                <a:gridCol w="1488422">
                  <a:extLst>
                    <a:ext uri="{9D8B030D-6E8A-4147-A177-3AD203B41FA5}">
                      <a16:colId xmlns:a16="http://schemas.microsoft.com/office/drawing/2014/main" val="3866972216"/>
                    </a:ext>
                  </a:extLst>
                </a:gridCol>
                <a:gridCol w="854465">
                  <a:extLst>
                    <a:ext uri="{9D8B030D-6E8A-4147-A177-3AD203B41FA5}">
                      <a16:colId xmlns:a16="http://schemas.microsoft.com/office/drawing/2014/main" val="970474283"/>
                    </a:ext>
                  </a:extLst>
                </a:gridCol>
              </a:tblGrid>
              <a:tr h="573318">
                <a:tc>
                  <a:txBody>
                    <a:bodyPr/>
                    <a:lstStyle/>
                    <a:p>
                      <a:pPr algn="ctr" rtl="0" fontAlgn="base"/>
                      <a:r>
                        <a:rPr lang="en-US" sz="1100" b="1" i="0">
                          <a:effectLst/>
                          <a:latin typeface="Times New Roman" panose="02020603050405020304" pitchFamily="18" charset="0"/>
                        </a:rPr>
                        <a:t>Proposed Action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BFBFBF"/>
                    </a:solidFill>
                  </a:tcPr>
                </a:tc>
                <a:tc>
                  <a:txBody>
                    <a:bodyPr/>
                    <a:lstStyle/>
                    <a:p>
                      <a:pPr algn="ctr" rtl="0" fontAlgn="base"/>
                      <a:r>
                        <a:rPr lang="en-US" sz="1100" b="1" i="0">
                          <a:effectLst/>
                          <a:latin typeface="Times New Roman" panose="02020603050405020304" pitchFamily="18" charset="0"/>
                        </a:rPr>
                        <a:t>2019 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BFBFBF"/>
                    </a:solidFill>
                  </a:tcPr>
                </a:tc>
                <a:tc>
                  <a:txBody>
                    <a:bodyPr/>
                    <a:lstStyle/>
                    <a:p>
                      <a:pPr algn="ctr" rtl="0" fontAlgn="base"/>
                      <a:r>
                        <a:rPr lang="en-US" sz="1100" b="1" i="0">
                          <a:effectLst/>
                          <a:latin typeface="Times New Roman" panose="02020603050405020304" pitchFamily="18" charset="0"/>
                        </a:rPr>
                        <a:t>2017 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BFBFBF"/>
                    </a:solidFill>
                  </a:tcPr>
                </a:tc>
                <a:tc>
                  <a:txBody>
                    <a:bodyPr/>
                    <a:lstStyle/>
                    <a:p>
                      <a:pPr algn="ctr" rtl="0" fontAlgn="base"/>
                      <a:r>
                        <a:rPr lang="en-US" sz="1100" b="1" i="0">
                          <a:effectLst/>
                          <a:latin typeface="Times New Roman" panose="02020603050405020304" pitchFamily="18" charset="0"/>
                        </a:rPr>
                        <a:t>2016 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BFBFBF"/>
                    </a:solidFill>
                  </a:tcPr>
                </a:tc>
                <a:tc>
                  <a:txBody>
                    <a:bodyPr/>
                    <a:lstStyle/>
                    <a:p>
                      <a:pPr algn="ctr" rtl="0" fontAlgn="base"/>
                      <a:r>
                        <a:rPr lang="en-US" sz="1100" b="1" i="0">
                          <a:effectLst/>
                          <a:latin typeface="Times New Roman" panose="02020603050405020304" pitchFamily="18" charset="0"/>
                        </a:rPr>
                        <a:t>2015 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BFBFBF"/>
                    </a:solidFill>
                  </a:tcPr>
                </a:tc>
                <a:tc>
                  <a:txBody>
                    <a:bodyPr/>
                    <a:lstStyle/>
                    <a:p>
                      <a:pPr algn="ctr" rtl="0" fontAlgn="base"/>
                      <a:r>
                        <a:rPr lang="en-US" sz="1100" b="1" i="0">
                          <a:effectLst/>
                          <a:latin typeface="Times New Roman" panose="02020603050405020304" pitchFamily="18" charset="0"/>
                        </a:rPr>
                        <a:t>2008 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BFBFBF"/>
                    </a:solidFill>
                  </a:tcPr>
                </a:tc>
                <a:tc>
                  <a:txBody>
                    <a:bodyPr/>
                    <a:lstStyle/>
                    <a:p>
                      <a:pPr algn="ctr" rtl="0" fontAlgn="base"/>
                      <a:r>
                        <a:rPr lang="en-US" sz="1100" b="1" i="0">
                          <a:effectLst/>
                          <a:latin typeface="Times New Roman" panose="02020603050405020304" pitchFamily="18" charset="0"/>
                        </a:rPr>
                        <a:t>2006 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BFBFBF"/>
                    </a:solidFill>
                  </a:tcPr>
                </a:tc>
                <a:tc>
                  <a:txBody>
                    <a:bodyPr/>
                    <a:lstStyle/>
                    <a:p>
                      <a:pPr algn="ctr" rtl="0" fontAlgn="base"/>
                      <a:r>
                        <a:rPr lang="en-US" sz="1100" b="1" i="0">
                          <a:effectLst/>
                          <a:latin typeface="Times New Roman" panose="02020603050405020304" pitchFamily="18" charset="0"/>
                        </a:rPr>
                        <a:t>Avg increase in redd locations with Shields &gt;0.06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BFBFBF"/>
                    </a:solidFill>
                  </a:tcPr>
                </a:tc>
                <a:tc>
                  <a:txBody>
                    <a:bodyPr/>
                    <a:lstStyle/>
                    <a:p>
                      <a:pPr algn="ctr" rtl="0" fontAlgn="base"/>
                      <a:r>
                        <a:rPr lang="en-US" sz="1100" b="1" i="0">
                          <a:effectLst/>
                          <a:latin typeface="Times New Roman" panose="02020603050405020304" pitchFamily="18" charset="0"/>
                        </a:rPr>
                        <a:t>Avg Risk of Redd Scour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600628231"/>
                  </a:ext>
                </a:extLst>
              </a:tr>
              <a:tr h="411613">
                <a:tc>
                  <a:txBody>
                    <a:bodyPr/>
                    <a:lstStyle/>
                    <a:p>
                      <a:pPr algn="l" rtl="0" fontAlgn="base"/>
                      <a:r>
                        <a:rPr lang="en-US" sz="1100" b="0" i="0">
                          <a:effectLst/>
                          <a:latin typeface="Times New Roman" panose="02020603050405020304" pitchFamily="18" charset="0"/>
                        </a:rPr>
                        <a:t>Lewiston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9.6%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9.6%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9.6%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9.6%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9.6%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9.6%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9.6%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6037178"/>
                  </a:ext>
                </a:extLst>
              </a:tr>
              <a:tr h="411613">
                <a:tc>
                  <a:txBody>
                    <a:bodyPr/>
                    <a:lstStyle/>
                    <a:p>
                      <a:pPr algn="l" rtl="0" fontAlgn="base"/>
                      <a:r>
                        <a:rPr lang="en-US" sz="1100" b="0" i="0">
                          <a:effectLst/>
                          <a:latin typeface="Times New Roman" panose="02020603050405020304" pitchFamily="18" charset="0"/>
                        </a:rPr>
                        <a:t>MFF Reach 2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8.4%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8.6%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8.7%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8.6%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8.3%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8.5%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8.5%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1799077"/>
                  </a:ext>
                </a:extLst>
              </a:tr>
              <a:tr h="411613">
                <a:tc>
                  <a:txBody>
                    <a:bodyPr/>
                    <a:lstStyle/>
                    <a:p>
                      <a:pPr algn="l" rtl="0" fontAlgn="base"/>
                      <a:r>
                        <a:rPr lang="en-US" sz="1100" b="0" i="0">
                          <a:effectLst/>
                          <a:latin typeface="Times New Roman" panose="02020603050405020304" pitchFamily="18" charset="0"/>
                        </a:rPr>
                        <a:t>Limekiln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7.8%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7.8%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8.1%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7.7%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7.4%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1.9%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6.8%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8795880"/>
                  </a:ext>
                </a:extLst>
              </a:tr>
              <a:tr h="411613">
                <a:tc>
                  <a:txBody>
                    <a:bodyPr/>
                    <a:lstStyle/>
                    <a:p>
                      <a:pPr algn="l" rtl="0" fontAlgn="base"/>
                      <a:r>
                        <a:rPr lang="en-US" sz="1100" b="0" i="0">
                          <a:effectLst/>
                          <a:latin typeface="Times New Roman" panose="02020603050405020304" pitchFamily="18" charset="0"/>
                        </a:rPr>
                        <a:t>MFF Reach 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6.8%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6.5%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7.0%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6.5%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6.0%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1.1%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5.6%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66564188"/>
                  </a:ext>
                </a:extLst>
              </a:tr>
              <a:tr h="573318">
                <a:tc>
                  <a:txBody>
                    <a:bodyPr/>
                    <a:lstStyle/>
                    <a:p>
                      <a:pPr algn="l" rtl="0" fontAlgn="base"/>
                      <a:r>
                        <a:rPr lang="en-US" sz="1100" b="0" i="0">
                          <a:effectLst/>
                          <a:latin typeface="Times New Roman" panose="02020603050405020304" pitchFamily="18" charset="0"/>
                        </a:rPr>
                        <a:t>Douglas City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7.6%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4.5%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1.4%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2.2%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7.7%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3.8%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0.3%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79018185"/>
                  </a:ext>
                </a:extLst>
              </a:tr>
              <a:tr h="573318">
                <a:tc>
                  <a:txBody>
                    <a:bodyPr/>
                    <a:lstStyle/>
                    <a:p>
                      <a:pPr algn="l" rtl="0" fontAlgn="base"/>
                      <a:r>
                        <a:rPr lang="en-US" sz="1100" b="0" i="0">
                          <a:effectLst/>
                          <a:latin typeface="Times New Roman" panose="02020603050405020304" pitchFamily="18" charset="0"/>
                        </a:rPr>
                        <a:t>Junction City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2.2%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-0.1%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2.2%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5664276"/>
                  </a:ext>
                </a:extLst>
              </a:tr>
              <a:tr h="573318">
                <a:tc>
                  <a:txBody>
                    <a:bodyPr/>
                    <a:lstStyle/>
                    <a:p>
                      <a:pPr algn="l" rtl="0" fontAlgn="base"/>
                      <a:r>
                        <a:rPr lang="en-US" sz="1100" b="0" i="0">
                          <a:effectLst/>
                          <a:latin typeface="Times New Roman" panose="02020603050405020304" pitchFamily="18" charset="0"/>
                        </a:rPr>
                        <a:t>Abv North Fork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3.6%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-5.4%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1.5%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0.1%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3.7%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0.0%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4616884"/>
                  </a:ext>
                </a:extLst>
              </a:tr>
              <a:tr h="411613">
                <a:tc>
                  <a:txBody>
                    <a:bodyPr/>
                    <a:lstStyle/>
                    <a:p>
                      <a:pPr algn="l" rtl="0" fontAlgn="base"/>
                      <a:r>
                        <a:rPr lang="en-US" sz="1100" b="0" i="0">
                          <a:effectLst/>
                          <a:latin typeface="Times New Roman" panose="02020603050405020304" pitchFamily="18" charset="0"/>
                        </a:rPr>
                        <a:t>Avg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6.6%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4.6%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5.1%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4.9%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6.4%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3.0%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a:effectLst/>
                          <a:latin typeface="Times New Roman" panose="02020603050405020304" pitchFamily="18" charset="0"/>
                        </a:rPr>
                        <a:t>5.1%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rtl="0" fontAlgn="base"/>
                      <a:r>
                        <a:rPr lang="en-US" sz="1100" b="0" i="0" dirty="0">
                          <a:effectLst/>
                          <a:latin typeface="Times New Roman" panose="02020603050405020304" pitchFamily="18" charset="0"/>
                        </a:rPr>
                        <a:t>0.4%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02958415"/>
                  </a:ext>
                </a:extLst>
              </a:tr>
            </a:tbl>
          </a:graphicData>
        </a:graphic>
      </p:graphicFrame>
      <p:sp>
        <p:nvSpPr>
          <p:cNvPr id="5" name="TextBox 4">
            <a:extLst>
              <a:ext uri="{FF2B5EF4-FFF2-40B4-BE49-F238E27FC236}">
                <a16:creationId xmlns:a16="http://schemas.microsoft.com/office/drawing/2014/main" id="{5FBCDFA7-A58D-4596-BC55-BEBB21B31030}"/>
              </a:ext>
            </a:extLst>
          </p:cNvPr>
          <p:cNvSpPr txBox="1"/>
          <p:nvPr/>
        </p:nvSpPr>
        <p:spPr>
          <a:xfrm>
            <a:off x="571892" y="6242243"/>
            <a:ext cx="11048215" cy="461665"/>
          </a:xfrm>
          <a:prstGeom prst="rect">
            <a:avLst/>
          </a:prstGeom>
          <a:noFill/>
        </p:spPr>
        <p:txBody>
          <a:bodyPr wrap="square" rtlCol="0">
            <a:spAutoFit/>
          </a:bodyPr>
          <a:lstStyle/>
          <a:p>
            <a:r>
              <a:rPr lang="en-US" sz="1200" b="0" i="0" dirty="0">
                <a:solidFill>
                  <a:srgbClr val="000000"/>
                </a:solidFill>
                <a:effectLst/>
                <a:latin typeface="Times New Roman" panose="02020603050405020304" pitchFamily="18" charset="0"/>
              </a:rPr>
              <a:t>Note: At the bottom of the table, is the average area of increase for all reaches and on the right is the average for all years within each reach. The column on the far right uses 7% value for the risk of redd scour from May et al. 2009 for bin of Shields numbers &gt;0.06 to assess the risk to the entire population of redds. </a:t>
            </a:r>
            <a:endParaRPr lang="en-US" sz="1200" dirty="0"/>
          </a:p>
        </p:txBody>
      </p:sp>
    </p:spTree>
    <p:extLst>
      <p:ext uri="{BB962C8B-B14F-4D97-AF65-F5344CB8AC3E}">
        <p14:creationId xmlns:p14="http://schemas.microsoft.com/office/powerpoint/2010/main" val="737442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4BE26E82-075A-44B2-B877-206430B19B94}"/>
              </a:ext>
            </a:extLst>
          </p:cNvPr>
          <p:cNvGraphicFramePr>
            <a:graphicFrameLocks noGrp="1"/>
          </p:cNvGraphicFramePr>
          <p:nvPr>
            <p:extLst>
              <p:ext uri="{D42A27DB-BD31-4B8C-83A1-F6EECF244321}">
                <p14:modId xmlns:p14="http://schemas.microsoft.com/office/powerpoint/2010/main" val="3987784270"/>
              </p:ext>
            </p:extLst>
          </p:nvPr>
        </p:nvGraphicFramePr>
        <p:xfrm>
          <a:off x="1077761" y="643467"/>
          <a:ext cx="10036482" cy="5571069"/>
        </p:xfrm>
        <a:graphic>
          <a:graphicData uri="http://schemas.openxmlformats.org/drawingml/2006/table">
            <a:tbl>
              <a:tblPr firstRow="1" firstCol="1" bandRow="1"/>
              <a:tblGrid>
                <a:gridCol w="814630">
                  <a:extLst>
                    <a:ext uri="{9D8B030D-6E8A-4147-A177-3AD203B41FA5}">
                      <a16:colId xmlns:a16="http://schemas.microsoft.com/office/drawing/2014/main" val="1135000089"/>
                    </a:ext>
                  </a:extLst>
                </a:gridCol>
                <a:gridCol w="1637196">
                  <a:extLst>
                    <a:ext uri="{9D8B030D-6E8A-4147-A177-3AD203B41FA5}">
                      <a16:colId xmlns:a16="http://schemas.microsoft.com/office/drawing/2014/main" val="2191331648"/>
                    </a:ext>
                  </a:extLst>
                </a:gridCol>
                <a:gridCol w="1986525">
                  <a:extLst>
                    <a:ext uri="{9D8B030D-6E8A-4147-A177-3AD203B41FA5}">
                      <a16:colId xmlns:a16="http://schemas.microsoft.com/office/drawing/2014/main" val="1204241760"/>
                    </a:ext>
                  </a:extLst>
                </a:gridCol>
                <a:gridCol w="1808831">
                  <a:extLst>
                    <a:ext uri="{9D8B030D-6E8A-4147-A177-3AD203B41FA5}">
                      <a16:colId xmlns:a16="http://schemas.microsoft.com/office/drawing/2014/main" val="322134116"/>
                    </a:ext>
                  </a:extLst>
                </a:gridCol>
                <a:gridCol w="2511530">
                  <a:extLst>
                    <a:ext uri="{9D8B030D-6E8A-4147-A177-3AD203B41FA5}">
                      <a16:colId xmlns:a16="http://schemas.microsoft.com/office/drawing/2014/main" val="3668608762"/>
                    </a:ext>
                  </a:extLst>
                </a:gridCol>
                <a:gridCol w="1277770">
                  <a:extLst>
                    <a:ext uri="{9D8B030D-6E8A-4147-A177-3AD203B41FA5}">
                      <a16:colId xmlns:a16="http://schemas.microsoft.com/office/drawing/2014/main" val="1282625259"/>
                    </a:ext>
                  </a:extLst>
                </a:gridCol>
              </a:tblGrid>
              <a:tr h="462279">
                <a:tc rowSpan="2">
                  <a:txBody>
                    <a:bodyPr/>
                    <a:lstStyle/>
                    <a:p>
                      <a:pPr marL="0" marR="0" algn="ctr" fontAlgn="ctr">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Year</a:t>
                      </a:r>
                      <a:endParaRPr lang="en-US" sz="2700" b="0" i="0" u="none" strike="noStrike">
                        <a:effectLst/>
                        <a:latin typeface="Arial" panose="020B0604020202020204" pitchFamily="34" charset="0"/>
                      </a:endParaRPr>
                    </a:p>
                  </a:txBody>
                  <a:tcPr marL="138553" marR="138553" marT="69276" marB="6927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rowSpan="2">
                  <a:txBody>
                    <a:bodyPr/>
                    <a:lstStyle/>
                    <a:p>
                      <a:pPr marL="0" marR="0" algn="ctr" fontAlgn="ctr">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Water Year Type</a:t>
                      </a:r>
                      <a:endParaRPr lang="en-US" sz="2700" b="0" i="0" u="none" strike="noStrike">
                        <a:effectLst/>
                        <a:latin typeface="Arial" panose="020B0604020202020204" pitchFamily="34" charset="0"/>
                      </a:endParaRPr>
                    </a:p>
                  </a:txBody>
                  <a:tcPr marL="138553" marR="138553" marT="69276" marB="6927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4">
                  <a:txBody>
                    <a:bodyPr/>
                    <a:lstStyle/>
                    <a:p>
                      <a:pPr marL="0" marR="0" algn="ctr" fontAlgn="ctr">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Trinity Power Plant Generation Market Value ($ million)</a:t>
                      </a:r>
                      <a:endParaRPr lang="en-US" sz="2700" b="0" i="0" u="none" strike="noStrike">
                        <a:effectLst/>
                        <a:latin typeface="Arial" panose="020B0604020202020204" pitchFamily="34" charset="0"/>
                      </a:endParaRPr>
                    </a:p>
                  </a:txBody>
                  <a:tcPr marL="138553" marR="138553" marT="69276" marB="6927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13335018"/>
                  </a:ext>
                </a:extLst>
              </a:tr>
              <a:tr h="656735">
                <a:tc vMerge="1">
                  <a:txBody>
                    <a:bodyPr/>
                    <a:lstStyle/>
                    <a:p>
                      <a:endParaRPr lang="en-US"/>
                    </a:p>
                  </a:txBody>
                  <a:tcPr/>
                </a:tc>
                <a:tc vMerge="1">
                  <a:txBody>
                    <a:bodyPr/>
                    <a:lstStyle/>
                    <a:p>
                      <a:endParaRPr lang="en-US"/>
                    </a:p>
                  </a:txBody>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No action (Existing Conditions)</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Proposed Action</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Market Value Difference</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Percent Difference</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129487365"/>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2010</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Normal</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10.64</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10.94</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0.30</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6595828"/>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Wet</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12.46</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12.98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0.52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4.0</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6607753"/>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Normal</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11.52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11.33</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(0.19)</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-1.7</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42758692"/>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2013</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Dry</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16.86</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17.37</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0.51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3.0</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3505997"/>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2014</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Critically Dry</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16.86</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16.78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(0.08)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06760986"/>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2015</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Dry</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10.72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10.60</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(0.12)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-1.3</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6732924"/>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2016</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Wet</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8.79</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8.52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(0.27)</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-3.1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5049961"/>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2017</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Extremely Wet</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13.31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13.48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0.17</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1.3</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48372895"/>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Critically Dry</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10.11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10.15</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0.04</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0.4</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8922119"/>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2019</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Wet</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10.05</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11.72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1.67</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15.3</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2720015"/>
                  </a:ext>
                </a:extLst>
              </a:tr>
              <a:tr h="656735">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Total</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All Water Year Types</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gn="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121.28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gn="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123.86</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gn="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2.58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gn="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727284234"/>
                  </a:ext>
                </a:extLst>
              </a:tr>
            </a:tbl>
          </a:graphicData>
        </a:graphic>
      </p:graphicFrame>
    </p:spTree>
    <p:extLst>
      <p:ext uri="{BB962C8B-B14F-4D97-AF65-F5344CB8AC3E}">
        <p14:creationId xmlns:p14="http://schemas.microsoft.com/office/powerpoint/2010/main" val="3232726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E61B0A5-8D8E-4616-AD21-C94AFA4182A0}"/>
              </a:ext>
            </a:extLst>
          </p:cNvPr>
          <p:cNvPicPr>
            <a:picLocks noChangeAspect="1"/>
          </p:cNvPicPr>
          <p:nvPr/>
        </p:nvPicPr>
        <p:blipFill rotWithShape="1">
          <a:blip r:embed="rId2">
            <a:alphaModFix amt="35000"/>
          </a:blip>
          <a:srcRect t="7529" b="8201"/>
          <a:stretch/>
        </p:blipFill>
        <p:spPr>
          <a:xfrm>
            <a:off x="20" y="10"/>
            <a:ext cx="12191980" cy="6857990"/>
          </a:xfrm>
          <a:prstGeom prst="rect">
            <a:avLst/>
          </a:prstGeom>
        </p:spPr>
      </p:pic>
      <p:sp>
        <p:nvSpPr>
          <p:cNvPr id="2" name="Title 1">
            <a:extLst>
              <a:ext uri="{FF2B5EF4-FFF2-40B4-BE49-F238E27FC236}">
                <a16:creationId xmlns:a16="http://schemas.microsoft.com/office/drawing/2014/main" id="{8B7A1D71-32FE-49DD-90C9-68B567358F75}"/>
              </a:ext>
            </a:extLst>
          </p:cNvPr>
          <p:cNvSpPr>
            <a:spLocks noGrp="1"/>
          </p:cNvSpPr>
          <p:nvPr>
            <p:ph type="title"/>
          </p:nvPr>
        </p:nvSpPr>
        <p:spPr>
          <a:xfrm>
            <a:off x="838200" y="365125"/>
            <a:ext cx="10515600" cy="1325563"/>
          </a:xfrm>
        </p:spPr>
        <p:txBody>
          <a:bodyPr>
            <a:normAutofit/>
          </a:bodyPr>
          <a:lstStyle/>
          <a:p>
            <a:r>
              <a:rPr lang="en-US">
                <a:solidFill>
                  <a:srgbClr val="FFFFFF"/>
                </a:solidFill>
              </a:rPr>
              <a:t>Timeline and Next Steps</a:t>
            </a:r>
          </a:p>
        </p:txBody>
      </p:sp>
      <p:graphicFrame>
        <p:nvGraphicFramePr>
          <p:cNvPr id="5" name="Content Placeholder 2">
            <a:extLst>
              <a:ext uri="{FF2B5EF4-FFF2-40B4-BE49-F238E27FC236}">
                <a16:creationId xmlns:a16="http://schemas.microsoft.com/office/drawing/2014/main" id="{398ABFD4-5210-4A89-AE7D-BED8DD30686F}"/>
              </a:ext>
            </a:extLst>
          </p:cNvPr>
          <p:cNvGraphicFramePr>
            <a:graphicFrameLocks noGrp="1"/>
          </p:cNvGraphicFramePr>
          <p:nvPr>
            <p:ph idx="1"/>
            <p:extLst>
              <p:ext uri="{D42A27DB-BD31-4B8C-83A1-F6EECF244321}">
                <p14:modId xmlns:p14="http://schemas.microsoft.com/office/powerpoint/2010/main" val="279590394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27945701"/>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F0BB4C83-43E4-4E3E-9506-81D0AE4F924D}"/>
              </a:ext>
            </a:extLst>
          </p:cNvPr>
          <p:cNvSpPr>
            <a:spLocks noGrp="1"/>
          </p:cNvSpPr>
          <p:nvPr>
            <p:ph type="title"/>
          </p:nvPr>
        </p:nvSpPr>
        <p:spPr>
          <a:xfrm>
            <a:off x="1014141" y="1450655"/>
            <a:ext cx="3932030" cy="3956690"/>
          </a:xfrm>
        </p:spPr>
        <p:txBody>
          <a:bodyPr anchor="ctr">
            <a:normAutofit/>
          </a:bodyPr>
          <a:lstStyle/>
          <a:p>
            <a:r>
              <a:rPr lang="en-US" sz="6200">
                <a:solidFill>
                  <a:schemeClr val="bg1"/>
                </a:solidFill>
              </a:rPr>
              <a:t>Questions?</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5F7FA38-30A8-4B61-984E-B93D2B4DE7BF}"/>
              </a:ext>
            </a:extLst>
          </p:cNvPr>
          <p:cNvSpPr>
            <a:spLocks noGrp="1"/>
          </p:cNvSpPr>
          <p:nvPr>
            <p:ph idx="1"/>
          </p:nvPr>
        </p:nvSpPr>
        <p:spPr>
          <a:xfrm>
            <a:off x="6096000" y="1143014"/>
            <a:ext cx="5855855" cy="4571972"/>
          </a:xfrm>
        </p:spPr>
        <p:txBody>
          <a:bodyPr anchor="ctr">
            <a:normAutofit/>
          </a:bodyPr>
          <a:lstStyle/>
          <a:p>
            <a:pPr marL="0" indent="0">
              <a:buNone/>
            </a:pPr>
            <a:r>
              <a:rPr lang="en-US" sz="4000" dirty="0">
                <a:solidFill>
                  <a:schemeClr val="accent2"/>
                </a:solidFill>
              </a:rPr>
              <a:t>Thank you!</a:t>
            </a:r>
          </a:p>
          <a:p>
            <a:r>
              <a:rPr lang="en-US" sz="2400" dirty="0">
                <a:solidFill>
                  <a:schemeClr val="bg1"/>
                </a:solidFill>
              </a:rPr>
              <a:t>The EA planning, modeling &amp; analysis team</a:t>
            </a:r>
          </a:p>
          <a:p>
            <a:pPr lvl="1"/>
            <a:r>
              <a:rPr lang="en-US" sz="1600" dirty="0">
                <a:solidFill>
                  <a:schemeClr val="bg1"/>
                </a:solidFill>
              </a:rPr>
              <a:t>Seth </a:t>
            </a:r>
            <a:r>
              <a:rPr lang="en-US" sz="1600" dirty="0" err="1">
                <a:solidFill>
                  <a:schemeClr val="bg1"/>
                </a:solidFill>
              </a:rPr>
              <a:t>Naman</a:t>
            </a:r>
            <a:r>
              <a:rPr lang="en-US" sz="1600" dirty="0">
                <a:solidFill>
                  <a:schemeClr val="bg1"/>
                </a:solidFill>
              </a:rPr>
              <a:t>, NOAA</a:t>
            </a:r>
          </a:p>
          <a:p>
            <a:pPr lvl="1"/>
            <a:r>
              <a:rPr lang="en-US" sz="1600" dirty="0">
                <a:solidFill>
                  <a:schemeClr val="bg1"/>
                </a:solidFill>
              </a:rPr>
              <a:t>Justin Alvarez, Hoopa Valley Tribe</a:t>
            </a:r>
          </a:p>
          <a:p>
            <a:pPr lvl="1"/>
            <a:r>
              <a:rPr lang="en-US" sz="1600" dirty="0">
                <a:solidFill>
                  <a:schemeClr val="bg1"/>
                </a:solidFill>
              </a:rPr>
              <a:t>Kyle De </a:t>
            </a:r>
            <a:r>
              <a:rPr lang="en-US" sz="1600" dirty="0" err="1">
                <a:solidFill>
                  <a:schemeClr val="bg1"/>
                </a:solidFill>
              </a:rPr>
              <a:t>Juilio</a:t>
            </a:r>
            <a:r>
              <a:rPr lang="en-US" sz="1600" dirty="0">
                <a:solidFill>
                  <a:schemeClr val="bg1"/>
                </a:solidFill>
              </a:rPr>
              <a:t>, Yurok Tribe</a:t>
            </a:r>
          </a:p>
          <a:p>
            <a:pPr lvl="1"/>
            <a:r>
              <a:rPr lang="en-US" sz="1600" dirty="0">
                <a:solidFill>
                  <a:schemeClr val="bg1"/>
                </a:solidFill>
              </a:rPr>
              <a:t>Ken </a:t>
            </a:r>
            <a:r>
              <a:rPr lang="en-US" sz="1600" dirty="0" err="1">
                <a:solidFill>
                  <a:schemeClr val="bg1"/>
                </a:solidFill>
              </a:rPr>
              <a:t>Lindke</a:t>
            </a:r>
            <a:r>
              <a:rPr lang="en-US" sz="1600" dirty="0">
                <a:solidFill>
                  <a:schemeClr val="bg1"/>
                </a:solidFill>
              </a:rPr>
              <a:t>, CDFW</a:t>
            </a:r>
          </a:p>
          <a:p>
            <a:r>
              <a:rPr lang="en-US" sz="2400" dirty="0">
                <a:solidFill>
                  <a:schemeClr val="bg1"/>
                </a:solidFill>
              </a:rPr>
              <a:t>NEPA Coordination</a:t>
            </a:r>
            <a:r>
              <a:rPr lang="en-US" sz="1600" dirty="0">
                <a:solidFill>
                  <a:schemeClr val="bg1"/>
                </a:solidFill>
              </a:rPr>
              <a:t> – Brandt </a:t>
            </a:r>
            <a:r>
              <a:rPr lang="en-US" sz="1600" dirty="0" err="1">
                <a:solidFill>
                  <a:schemeClr val="bg1"/>
                </a:solidFill>
              </a:rPr>
              <a:t>Gutermuth</a:t>
            </a:r>
            <a:endParaRPr lang="en-US" sz="1600" dirty="0">
              <a:solidFill>
                <a:schemeClr val="bg1"/>
              </a:solidFill>
            </a:endParaRPr>
          </a:p>
          <a:p>
            <a:r>
              <a:rPr lang="en-US" sz="2400" dirty="0">
                <a:solidFill>
                  <a:schemeClr val="bg1"/>
                </a:solidFill>
              </a:rPr>
              <a:t>EA Drafting, Technical Editing, and 508 Compliance </a:t>
            </a:r>
            <a:r>
              <a:rPr lang="en-US" sz="1600" dirty="0">
                <a:solidFill>
                  <a:schemeClr val="bg1"/>
                </a:solidFill>
              </a:rPr>
              <a:t>– Ironwood Consultants</a:t>
            </a:r>
          </a:p>
          <a:p>
            <a:pPr marL="0" indent="0">
              <a:buNone/>
            </a:pPr>
            <a:endParaRPr lang="en-US" sz="2000" dirty="0">
              <a:solidFill>
                <a:schemeClr val="bg1"/>
              </a:solidFill>
            </a:endParaRPr>
          </a:p>
        </p:txBody>
      </p:sp>
    </p:spTree>
    <p:extLst>
      <p:ext uri="{BB962C8B-B14F-4D97-AF65-F5344CB8AC3E}">
        <p14:creationId xmlns:p14="http://schemas.microsoft.com/office/powerpoint/2010/main" val="23366125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466</TotalTime>
  <Words>1115</Words>
  <Application>Microsoft Office PowerPoint</Application>
  <PresentationFormat>Widescreen</PresentationFormat>
  <Paragraphs>238</Paragraphs>
  <Slides>14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Segoe UI</vt:lpstr>
      <vt:lpstr>Times New Roman</vt:lpstr>
      <vt:lpstr>Office Theme</vt:lpstr>
      <vt:lpstr>Trinity River Winter Flow Variability Environmental Assessment</vt:lpstr>
      <vt:lpstr>Too late and too cold </vt:lpstr>
      <vt:lpstr>The Flow Problem</vt:lpstr>
      <vt:lpstr>Objectives</vt:lpstr>
      <vt:lpstr>PowerPoint Presentation</vt:lpstr>
      <vt:lpstr>PowerPoint Presentation</vt:lpstr>
      <vt:lpstr>PowerPoint Presentation</vt:lpstr>
      <vt:lpstr>Capacity of fry (left) and presmolt (right) Chinook Salmon as it relates to flow duration for a ‘No Alternative’ (bottom curve) and ‘Alternative’ (top curve) winter flow regime over the entire Trinity River restoration reach.   Using an integrated area under the curve metric (Cooper et al. 2021 in review), there is a respective 8.7% and 9.3% increase in fry and presmolt capacity over the entire restoration reach from the flow regime with ‘the no Action alternative to that with the Proposed Action alternative.  </vt:lpstr>
      <vt:lpstr>Relationship between end-of-June size difference (%) between the action and No Action alternatives (action minus no action), and annual water volumes for water years 2004 to 2019.</vt:lpstr>
      <vt:lpstr>PowerPoint Presentation</vt:lpstr>
      <vt:lpstr>Increases in proportion of spawned streambed area with Shields numbers &gt;0.06 in the Proposed Action from the No Action alternative for each MFF reach for each year where a peak flow event would have occurred during the incubation period under the Proposed Action from WY 2004-2019.  </vt:lpstr>
      <vt:lpstr>PowerPoint Presentation</vt:lpstr>
      <vt:lpstr>Timeline and Next Steps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Trinity River Winter Flow Variability Environmental Assessment</dc:title>
  <dc:creator>Abel, Chad E</dc:creator>
  <cp:lastModifiedBy>Abel, Chad E</cp:lastModifiedBy>
  <cp:revision>25</cp:revision>
  <dcterms:created xsi:type="dcterms:W3CDTF">2021-09-09T21:01:29Z</dcterms:created>
  <dcterms:modified xsi:type="dcterms:W3CDTF">2021-09-14T18:40:32Z</dcterms:modified>
</cp:coreProperties>
</file>