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4" r:id="rId1"/>
    <p:sldMasterId id="2147483767" r:id="rId2"/>
    <p:sldMasterId id="2147483756" r:id="rId3"/>
    <p:sldMasterId id="2147483760" r:id="rId4"/>
    <p:sldMasterId id="2147483763" r:id="rId5"/>
  </p:sldMasterIdLst>
  <p:notesMasterIdLst>
    <p:notesMasterId r:id="rId17"/>
  </p:notesMasterIdLst>
  <p:sldIdLst>
    <p:sldId id="256" r:id="rId6"/>
    <p:sldId id="257" r:id="rId7"/>
    <p:sldId id="310" r:id="rId8"/>
    <p:sldId id="311" r:id="rId9"/>
    <p:sldId id="323" r:id="rId10"/>
    <p:sldId id="324" r:id="rId11"/>
    <p:sldId id="325" r:id="rId12"/>
    <p:sldId id="326" r:id="rId13"/>
    <p:sldId id="327" r:id="rId14"/>
    <p:sldId id="328" r:id="rId15"/>
    <p:sldId id="322"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36" userDrawn="1">
          <p15:clr>
            <a:srgbClr val="A4A3A4"/>
          </p15:clr>
        </p15:guide>
        <p15:guide id="2" pos="4752"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88"/>
    <a:srgbClr val="609A45"/>
    <a:srgbClr val="000000"/>
    <a:srgbClr val="DDDDDD"/>
    <a:srgbClr val="62636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21" autoAdjust="0"/>
    <p:restoredTop sz="88602" autoAdjust="0"/>
  </p:normalViewPr>
  <p:slideViewPr>
    <p:cSldViewPr snapToGrid="0">
      <p:cViewPr varScale="1">
        <p:scale>
          <a:sx n="101" d="100"/>
          <a:sy n="101" d="100"/>
        </p:scale>
        <p:origin x="1782" y="72"/>
      </p:cViewPr>
      <p:guideLst>
        <p:guide orient="horz" pos="3936"/>
        <p:guide pos="4752"/>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100" d="100"/>
        <a:sy n="100" d="100"/>
      </p:scale>
      <p:origin x="0" y="0"/>
    </p:cViewPr>
  </p:sorterViewPr>
  <p:notesViewPr>
    <p:cSldViewPr snapToGrid="0" showGuides="1">
      <p:cViewPr varScale="1">
        <p:scale>
          <a:sx n="99" d="100"/>
          <a:sy n="99" d="100"/>
        </p:scale>
        <p:origin x="-3540"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5.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A57CE7C-F295-4792-A55E-FB63EBF02534}" type="datetimeFigureOut">
              <a:rPr lang="en-US" smtClean="0"/>
              <a:t>9/2/2020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F737530-3D8D-4E03-943C-2F5DEB9870F3}" type="slidenum">
              <a:rPr lang="en-US" smtClean="0"/>
              <a:t>‹#›</a:t>
            </a:fld>
            <a:endParaRPr lang="en-US"/>
          </a:p>
        </p:txBody>
      </p:sp>
    </p:spTree>
    <p:extLst>
      <p:ext uri="{BB962C8B-B14F-4D97-AF65-F5344CB8AC3E}">
        <p14:creationId xmlns:p14="http://schemas.microsoft.com/office/powerpoint/2010/main" val="31429660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F737530-3D8D-4E03-943C-2F5DEB9870F3}" type="slidenum">
              <a:rPr lang="en-US" smtClean="0"/>
              <a:t>1</a:t>
            </a:fld>
            <a:endParaRPr lang="en-US"/>
          </a:p>
        </p:txBody>
      </p:sp>
    </p:spTree>
    <p:extLst>
      <p:ext uri="{BB962C8B-B14F-4D97-AF65-F5344CB8AC3E}">
        <p14:creationId xmlns:p14="http://schemas.microsoft.com/office/powerpoint/2010/main" val="1066574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a:t>Site Location – Discuss location relative to Junction City, river mileage and other existing projects. Show both Large view map and aerial imagery of site </a:t>
            </a:r>
          </a:p>
          <a:p>
            <a:r>
              <a:rPr lang="en-US" dirty="0"/>
              <a:t>Current vs. Proposed ESL – Show team the existing 2007 existing UCC ESL and our new proposed ESL for the project. Use parcel map so it will lead into next slide</a:t>
            </a:r>
          </a:p>
          <a:p>
            <a:r>
              <a:rPr lang="en-US" dirty="0"/>
              <a:t>Land Ownership, Mining Claim, Recreation – Work from parcel map and mining claim map. BLM and private – provide percentages and acreage. Fade to parcel map with mining claim include, river mileage it covers, owners names. For recreation use public access figure. Discuss boat launch and need to retain access through the project</a:t>
            </a:r>
          </a:p>
          <a:p>
            <a:r>
              <a:rPr lang="en-US" dirty="0"/>
              <a:t>Existing infrastructure – CAD figure, photos of riprap, bank abutments, culverts, etc. </a:t>
            </a:r>
          </a:p>
          <a:p>
            <a:r>
              <a:rPr lang="en-US" dirty="0"/>
              <a:t>Geotechnical – Show proposed test pit location map</a:t>
            </a:r>
          </a:p>
          <a:p>
            <a:r>
              <a:rPr lang="en-US" dirty="0"/>
              <a:t>Geomorphic – substrate figures showing bedrock, bedrock photos, XS figures, Parameters (compare to CDG)</a:t>
            </a:r>
          </a:p>
          <a:p>
            <a:r>
              <a:rPr lang="en-US" dirty="0"/>
              <a:t>Hydrology – show updated FDCs rearing time. Discuss flows and potential design flows.</a:t>
            </a:r>
          </a:p>
          <a:p>
            <a:r>
              <a:rPr lang="en-US" dirty="0"/>
              <a:t>Existing Condition HM – Begin with Model development (terrain generation, data collection, etc.), brief talk on calibration (show figures and stats), results from hydraulic model</a:t>
            </a:r>
          </a:p>
          <a:p>
            <a:r>
              <a:rPr lang="en-US" dirty="0"/>
              <a:t>Veg – EC Veg Map, Save Tree/Sensitive communities, Non-native figure</a:t>
            </a:r>
          </a:p>
          <a:p>
            <a:r>
              <a:rPr lang="en-US" dirty="0"/>
              <a:t>Fisheries – Redd Map, Carry Capacity Figure , Holding Habitat analysis</a:t>
            </a:r>
          </a:p>
          <a:p>
            <a:r>
              <a:rPr lang="en-US" dirty="0"/>
              <a:t>Herp – FYLF figure, turtle observations</a:t>
            </a:r>
          </a:p>
          <a:p>
            <a:r>
              <a:rPr lang="en-US" dirty="0"/>
              <a:t>Next Steps – draft conceptual designs and development design alternatives, draft 30% design and design report</a:t>
            </a:r>
          </a:p>
        </p:txBody>
      </p:sp>
      <p:sp>
        <p:nvSpPr>
          <p:cNvPr id="4" name="Slide Number Placeholder 3"/>
          <p:cNvSpPr>
            <a:spLocks noGrp="1"/>
          </p:cNvSpPr>
          <p:nvPr>
            <p:ph type="sldNum" sz="quarter" idx="5"/>
          </p:nvPr>
        </p:nvSpPr>
        <p:spPr/>
        <p:txBody>
          <a:bodyPr/>
          <a:lstStyle/>
          <a:p>
            <a:fld id="{AF737530-3D8D-4E03-943C-2F5DEB9870F3}" type="slidenum">
              <a:rPr lang="en-US" smtClean="0"/>
              <a:t>2</a:t>
            </a:fld>
            <a:endParaRPr lang="en-US"/>
          </a:p>
        </p:txBody>
      </p:sp>
    </p:spTree>
    <p:extLst>
      <p:ext uri="{BB962C8B-B14F-4D97-AF65-F5344CB8AC3E}">
        <p14:creationId xmlns:p14="http://schemas.microsoft.com/office/powerpoint/2010/main" val="28757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F737530-3D8D-4E03-943C-2F5DEB9870F3}" type="slidenum">
              <a:rPr lang="en-US" smtClean="0"/>
              <a:t>3</a:t>
            </a:fld>
            <a:endParaRPr lang="en-US"/>
          </a:p>
        </p:txBody>
      </p:sp>
    </p:spTree>
    <p:extLst>
      <p:ext uri="{BB962C8B-B14F-4D97-AF65-F5344CB8AC3E}">
        <p14:creationId xmlns:p14="http://schemas.microsoft.com/office/powerpoint/2010/main" val="8820150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a:t>Site Location – Discuss location relative to Junction City, river mileage and other existing projects. Show both Large view map and aerial imagery of site </a:t>
            </a:r>
          </a:p>
          <a:p>
            <a:r>
              <a:rPr lang="en-US" dirty="0"/>
              <a:t>Current vs. Proposed ESL – Show team the existing 2007 existing UCC ESL and our new proposed ESL for the project. Use parcel map so it will lead into next slide</a:t>
            </a:r>
          </a:p>
          <a:p>
            <a:r>
              <a:rPr lang="en-US" dirty="0"/>
              <a:t>Land Ownership, Mining Claim, Recreation – Work from parcel map and mining claim map. BLM and private – provide percentages and acreage. Fade to parcel map with mining claim include, river mileage it covers, owners names. For recreation use public access figure. Discuss boat launch and need to retain access through the project</a:t>
            </a:r>
          </a:p>
          <a:p>
            <a:r>
              <a:rPr lang="en-US" dirty="0"/>
              <a:t>Existing infrastructure – CAD figure, photos of riprap, bank abutments, culverts, etc. </a:t>
            </a:r>
          </a:p>
          <a:p>
            <a:r>
              <a:rPr lang="en-US" dirty="0"/>
              <a:t>Geotechnical – Show proposed test pit location map</a:t>
            </a:r>
          </a:p>
          <a:p>
            <a:r>
              <a:rPr lang="en-US" dirty="0"/>
              <a:t>Geomorphic – substrate figures showing bedrock, bedrock photos, XS figures, Parameters (compare to CDG)</a:t>
            </a:r>
          </a:p>
          <a:p>
            <a:r>
              <a:rPr lang="en-US" dirty="0"/>
              <a:t>Hydrology – show updated FDCs rearing time. Discuss flows and potential design flows.</a:t>
            </a:r>
          </a:p>
          <a:p>
            <a:r>
              <a:rPr lang="en-US" dirty="0"/>
              <a:t>Existing Condition HM – Begin with Model development (terrain generation, data collection, etc.), brief talk on calibration (show figures and stats), results from hydraulic model</a:t>
            </a:r>
          </a:p>
          <a:p>
            <a:r>
              <a:rPr lang="en-US" dirty="0"/>
              <a:t>Veg – EC Veg Map, Save Tree/Sensitive communities, Non-native figure</a:t>
            </a:r>
          </a:p>
          <a:p>
            <a:r>
              <a:rPr lang="en-US" dirty="0"/>
              <a:t>Fisheries – Redd Map, Carry Capacity Figure , Holding Habitat analysis</a:t>
            </a:r>
          </a:p>
          <a:p>
            <a:r>
              <a:rPr lang="en-US" dirty="0"/>
              <a:t>Herp – FYLF figure, turtle observations</a:t>
            </a:r>
          </a:p>
          <a:p>
            <a:r>
              <a:rPr lang="en-US" dirty="0"/>
              <a:t>Next Steps – draft conceptual designs and development design alternatives, draft 30% design and design report</a:t>
            </a:r>
          </a:p>
        </p:txBody>
      </p:sp>
      <p:sp>
        <p:nvSpPr>
          <p:cNvPr id="4" name="Slide Number Placeholder 3"/>
          <p:cNvSpPr>
            <a:spLocks noGrp="1"/>
          </p:cNvSpPr>
          <p:nvPr>
            <p:ph type="sldNum" sz="quarter" idx="5"/>
          </p:nvPr>
        </p:nvSpPr>
        <p:spPr/>
        <p:txBody>
          <a:bodyPr/>
          <a:lstStyle/>
          <a:p>
            <a:fld id="{AF737530-3D8D-4E03-943C-2F5DEB9870F3}" type="slidenum">
              <a:rPr lang="en-US" smtClean="0"/>
              <a:t>4</a:t>
            </a:fld>
            <a:endParaRPr lang="en-US"/>
          </a:p>
        </p:txBody>
      </p:sp>
    </p:spTree>
    <p:extLst>
      <p:ext uri="{BB962C8B-B14F-4D97-AF65-F5344CB8AC3E}">
        <p14:creationId xmlns:p14="http://schemas.microsoft.com/office/powerpoint/2010/main" val="40969091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a:t>Site Location – Discuss location relative to Junction City, river mileage and other existing projects. Show both Large view map and aerial imagery of site </a:t>
            </a:r>
          </a:p>
          <a:p>
            <a:r>
              <a:rPr lang="en-US" dirty="0"/>
              <a:t>Current vs. Proposed ESL – Show team the existing 2007 existing UCC ESL and our new proposed ESL for the project. Use parcel map so it will lead into next slide</a:t>
            </a:r>
          </a:p>
          <a:p>
            <a:r>
              <a:rPr lang="en-US" dirty="0"/>
              <a:t>Land Ownership, Mining Claim, Recreation – Work from parcel map and mining claim map. BLM and private – provide percentages and acreage. Fade to parcel map with mining claim include, river mileage it covers, owners names. For recreation use public access figure. Discuss boat launch and need to retain access through the project</a:t>
            </a:r>
          </a:p>
          <a:p>
            <a:r>
              <a:rPr lang="en-US" dirty="0"/>
              <a:t>Existing infrastructure – CAD figure, photos of riprap, bank abutments, culverts, etc. </a:t>
            </a:r>
          </a:p>
          <a:p>
            <a:r>
              <a:rPr lang="en-US" dirty="0"/>
              <a:t>Geotechnical – Show proposed test pit location map</a:t>
            </a:r>
          </a:p>
          <a:p>
            <a:r>
              <a:rPr lang="en-US" dirty="0"/>
              <a:t>Geomorphic – substrate figures showing bedrock, bedrock photos, XS figures, Parameters (compare to CDG)</a:t>
            </a:r>
          </a:p>
          <a:p>
            <a:r>
              <a:rPr lang="en-US" dirty="0"/>
              <a:t>Hydrology – show updated FDCs rearing time. Discuss flows and potential design flows.</a:t>
            </a:r>
          </a:p>
          <a:p>
            <a:r>
              <a:rPr lang="en-US" dirty="0"/>
              <a:t>Existing Condition HM – Begin with Model development (terrain generation, data collection, etc.), brief talk on calibration (show figures and stats), results from hydraulic model</a:t>
            </a:r>
          </a:p>
          <a:p>
            <a:r>
              <a:rPr lang="en-US" dirty="0"/>
              <a:t>Veg – EC Veg Map, Save Tree/Sensitive communities, Non-native figure</a:t>
            </a:r>
          </a:p>
          <a:p>
            <a:r>
              <a:rPr lang="en-US" dirty="0"/>
              <a:t>Fisheries – Redd Map, Carry Capacity Figure , Holding Habitat analysis</a:t>
            </a:r>
          </a:p>
          <a:p>
            <a:r>
              <a:rPr lang="en-US" dirty="0"/>
              <a:t>Herp – FYLF figure, turtle observations</a:t>
            </a:r>
          </a:p>
          <a:p>
            <a:r>
              <a:rPr lang="en-US" dirty="0"/>
              <a:t>Next Steps – draft conceptual designs and development design alternatives, draft 30% design and design report</a:t>
            </a:r>
          </a:p>
        </p:txBody>
      </p:sp>
      <p:sp>
        <p:nvSpPr>
          <p:cNvPr id="4" name="Slide Number Placeholder 3"/>
          <p:cNvSpPr>
            <a:spLocks noGrp="1"/>
          </p:cNvSpPr>
          <p:nvPr>
            <p:ph type="sldNum" sz="quarter" idx="5"/>
          </p:nvPr>
        </p:nvSpPr>
        <p:spPr/>
        <p:txBody>
          <a:bodyPr/>
          <a:lstStyle/>
          <a:p>
            <a:fld id="{AF737530-3D8D-4E03-943C-2F5DEB9870F3}" type="slidenum">
              <a:rPr lang="en-US" smtClean="0"/>
              <a:t>5</a:t>
            </a:fld>
            <a:endParaRPr lang="en-US"/>
          </a:p>
        </p:txBody>
      </p:sp>
    </p:spTree>
    <p:extLst>
      <p:ext uri="{BB962C8B-B14F-4D97-AF65-F5344CB8AC3E}">
        <p14:creationId xmlns:p14="http://schemas.microsoft.com/office/powerpoint/2010/main" val="19385943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F737530-3D8D-4E03-943C-2F5DEB9870F3}" type="slidenum">
              <a:rPr lang="en-US" smtClean="0"/>
              <a:t>6</a:t>
            </a:fld>
            <a:endParaRPr lang="en-US"/>
          </a:p>
        </p:txBody>
      </p:sp>
    </p:spTree>
    <p:extLst>
      <p:ext uri="{BB962C8B-B14F-4D97-AF65-F5344CB8AC3E}">
        <p14:creationId xmlns:p14="http://schemas.microsoft.com/office/powerpoint/2010/main" val="3126504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F737530-3D8D-4E03-943C-2F5DEB9870F3}" type="slidenum">
              <a:rPr lang="en-US" smtClean="0"/>
              <a:t>7</a:t>
            </a:fld>
            <a:endParaRPr lang="en-US"/>
          </a:p>
        </p:txBody>
      </p:sp>
    </p:spTree>
    <p:extLst>
      <p:ext uri="{BB962C8B-B14F-4D97-AF65-F5344CB8AC3E}">
        <p14:creationId xmlns:p14="http://schemas.microsoft.com/office/powerpoint/2010/main" val="920524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F737530-3D8D-4E03-943C-2F5DEB9870F3}" type="slidenum">
              <a:rPr lang="en-US" smtClean="0"/>
              <a:t>8</a:t>
            </a:fld>
            <a:endParaRPr lang="en-US"/>
          </a:p>
        </p:txBody>
      </p:sp>
    </p:spTree>
    <p:extLst>
      <p:ext uri="{BB962C8B-B14F-4D97-AF65-F5344CB8AC3E}">
        <p14:creationId xmlns:p14="http://schemas.microsoft.com/office/powerpoint/2010/main" val="39420038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F737530-3D8D-4E03-943C-2F5DEB9870F3}" type="slidenum">
              <a:rPr lang="en-US" smtClean="0"/>
              <a:t>9</a:t>
            </a:fld>
            <a:endParaRPr lang="en-US"/>
          </a:p>
        </p:txBody>
      </p:sp>
    </p:spTree>
    <p:extLst>
      <p:ext uri="{BB962C8B-B14F-4D97-AF65-F5344CB8AC3E}">
        <p14:creationId xmlns:p14="http://schemas.microsoft.com/office/powerpoint/2010/main" val="2839222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F737530-3D8D-4E03-943C-2F5DEB9870F3}" type="slidenum">
              <a:rPr lang="en-US" smtClean="0"/>
              <a:t>10</a:t>
            </a:fld>
            <a:endParaRPr lang="en-US"/>
          </a:p>
        </p:txBody>
      </p:sp>
    </p:spTree>
    <p:extLst>
      <p:ext uri="{BB962C8B-B14F-4D97-AF65-F5344CB8AC3E}">
        <p14:creationId xmlns:p14="http://schemas.microsoft.com/office/powerpoint/2010/main" val="28730223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 Title One Photo">
    <p:spTree>
      <p:nvGrpSpPr>
        <p:cNvPr id="1" name=""/>
        <p:cNvGrpSpPr/>
        <p:nvPr/>
      </p:nvGrpSpPr>
      <p:grpSpPr>
        <a:xfrm>
          <a:off x="0" y="0"/>
          <a:ext cx="0" cy="0"/>
          <a:chOff x="0" y="0"/>
          <a:chExt cx="0" cy="0"/>
        </a:xfrm>
      </p:grpSpPr>
      <p:sp>
        <p:nvSpPr>
          <p:cNvPr id="12" name="Content Placeholder 2"/>
          <p:cNvSpPr>
            <a:spLocks noGrp="1"/>
          </p:cNvSpPr>
          <p:nvPr>
            <p:ph idx="1" hasCustomPrompt="1"/>
          </p:nvPr>
        </p:nvSpPr>
        <p:spPr>
          <a:xfrm>
            <a:off x="0" y="1447800"/>
            <a:ext cx="9144000" cy="3429000"/>
          </a:xfrm>
          <a:prstGeom prst="rect">
            <a:avLst/>
          </a:prstGeom>
        </p:spPr>
        <p:txBody>
          <a:bodyPr lIns="0" tIns="0" rIns="0" bIns="0"/>
          <a:lstStyle>
            <a:lvl1pPr marL="0" indent="0">
              <a:buNone/>
              <a:defRPr baseline="0"/>
            </a:lvl1pPr>
            <a:lvl5pPr>
              <a:defRPr/>
            </a:lvl5pPr>
            <a:lvl6pPr>
              <a:defRPr/>
            </a:lvl6pPr>
            <a:lvl7pPr>
              <a:defRPr/>
            </a:lvl7pPr>
            <a:lvl8pPr>
              <a:defRPr/>
            </a:lvl8pPr>
            <a:lvl9pPr>
              <a:buFont typeface="Arial" pitchFamily="34" charset="0"/>
              <a:buChar char="•"/>
              <a:defRPr/>
            </a:lvl9pPr>
          </a:lstStyle>
          <a:p>
            <a:pPr lvl="0"/>
            <a:r>
              <a:rPr lang="en-US" dirty="0"/>
              <a:t>Insert photo(s) here</a:t>
            </a:r>
          </a:p>
        </p:txBody>
      </p:sp>
      <p:sp>
        <p:nvSpPr>
          <p:cNvPr id="13" name="Title 1"/>
          <p:cNvSpPr>
            <a:spLocks noGrp="1"/>
          </p:cNvSpPr>
          <p:nvPr>
            <p:ph type="title" hasCustomPrompt="1"/>
          </p:nvPr>
        </p:nvSpPr>
        <p:spPr>
          <a:xfrm>
            <a:off x="0" y="0"/>
            <a:ext cx="9144000" cy="1371600"/>
          </a:xfrm>
          <a:prstGeom prst="rect">
            <a:avLst/>
          </a:prstGeom>
          <a:noFill/>
          <a:ln>
            <a:noFill/>
          </a:ln>
        </p:spPr>
        <p:txBody>
          <a:bodyPr lIns="0" tIns="0" rIns="0" bIns="0" anchor="ctr" anchorCtr="0"/>
          <a:lstStyle>
            <a:lvl1pPr>
              <a:defRPr baseline="0">
                <a:solidFill>
                  <a:schemeClr val="bg1"/>
                </a:solidFill>
              </a:defRPr>
            </a:lvl1pPr>
          </a:lstStyle>
          <a:p>
            <a:r>
              <a:rPr lang="en-US" dirty="0"/>
              <a:t>Title of presentation </a:t>
            </a:r>
          </a:p>
        </p:txBody>
      </p:sp>
      <p:sp>
        <p:nvSpPr>
          <p:cNvPr id="14" name="Text Placeholder 4"/>
          <p:cNvSpPr>
            <a:spLocks noGrp="1"/>
          </p:cNvSpPr>
          <p:nvPr>
            <p:ph type="body" sz="quarter" idx="10" hasCustomPrompt="1"/>
          </p:nvPr>
        </p:nvSpPr>
        <p:spPr>
          <a:xfrm>
            <a:off x="0" y="4953000"/>
            <a:ext cx="9144000" cy="381000"/>
          </a:xfrm>
          <a:prstGeom prst="rect">
            <a:avLst/>
          </a:prstGeom>
        </p:spPr>
        <p:txBody>
          <a:bodyPr tIns="0" bIns="0"/>
          <a:lstStyle>
            <a:lvl1pPr marL="0" indent="0" algn="ctr">
              <a:buNone/>
              <a:defRPr sz="2000" b="1">
                <a:solidFill>
                  <a:srgbClr val="005E88"/>
                </a:solidFill>
              </a:defRPr>
            </a:lvl1pPr>
          </a:lstStyle>
          <a:p>
            <a:pPr lvl="0"/>
            <a:r>
              <a:rPr lang="en-US" dirty="0"/>
              <a:t>Author name(s)</a:t>
            </a:r>
          </a:p>
        </p:txBody>
      </p:sp>
      <p:sp>
        <p:nvSpPr>
          <p:cNvPr id="16" name="Text Placeholder 6"/>
          <p:cNvSpPr>
            <a:spLocks noGrp="1"/>
          </p:cNvSpPr>
          <p:nvPr>
            <p:ph type="body" sz="quarter" idx="12" hasCustomPrompt="1"/>
          </p:nvPr>
        </p:nvSpPr>
        <p:spPr>
          <a:xfrm>
            <a:off x="0" y="4495800"/>
            <a:ext cx="9144000" cy="381000"/>
          </a:xfrm>
          <a:prstGeom prst="rect">
            <a:avLst/>
          </a:prstGeom>
        </p:spPr>
        <p:txBody>
          <a:bodyPr lIns="91440" tIns="0" rIns="91440" bIns="0" anchor="t" anchorCtr="0"/>
          <a:lstStyle>
            <a:lvl1pPr marL="0" indent="0" algn="ctr">
              <a:buNone/>
              <a:defRPr sz="1800" i="1" baseline="0">
                <a:solidFill>
                  <a:schemeClr val="bg1"/>
                </a:solidFill>
              </a:defRPr>
            </a:lvl1pPr>
          </a:lstStyle>
          <a:p>
            <a:pPr lvl="0"/>
            <a:r>
              <a:rPr lang="en-US" dirty="0"/>
              <a:t>Subtitle of presentation/Photo Caption/White or Black</a:t>
            </a:r>
          </a:p>
        </p:txBody>
      </p:sp>
      <p:sp>
        <p:nvSpPr>
          <p:cNvPr id="8" name="Text Placeholder 7"/>
          <p:cNvSpPr>
            <a:spLocks noGrp="1"/>
          </p:cNvSpPr>
          <p:nvPr>
            <p:ph type="body" sz="quarter" idx="13" hasCustomPrompt="1"/>
          </p:nvPr>
        </p:nvSpPr>
        <p:spPr>
          <a:xfrm>
            <a:off x="0" y="6477000"/>
            <a:ext cx="9144000" cy="381000"/>
          </a:xfrm>
          <a:prstGeom prst="rect">
            <a:avLst/>
          </a:prstGeom>
        </p:spPr>
        <p:txBody>
          <a:bodyPr lIns="0" tIns="0" rIns="0" bIns="0" anchor="ctr" anchorCtr="0"/>
          <a:lstStyle>
            <a:lvl1pPr marL="0" indent="0" algn="ctr">
              <a:buFontTx/>
              <a:buNone/>
              <a:defRPr sz="1800">
                <a:solidFill>
                  <a:schemeClr val="bg1"/>
                </a:solidFill>
              </a:defRPr>
            </a:lvl1pPr>
          </a:lstStyle>
          <a:p>
            <a:pPr lvl="0"/>
            <a:r>
              <a:rPr lang="en-US" dirty="0"/>
              <a:t>Date of Presentation</a:t>
            </a:r>
          </a:p>
        </p:txBody>
      </p:sp>
    </p:spTree>
    <p:extLst>
      <p:ext uri="{BB962C8B-B14F-4D97-AF65-F5344CB8AC3E}">
        <p14:creationId xmlns:p14="http://schemas.microsoft.com/office/powerpoint/2010/main" val="2364192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A Title One Photo">
    <p:spTree>
      <p:nvGrpSpPr>
        <p:cNvPr id="1" name=""/>
        <p:cNvGrpSpPr/>
        <p:nvPr/>
      </p:nvGrpSpPr>
      <p:grpSpPr>
        <a:xfrm>
          <a:off x="0" y="0"/>
          <a:ext cx="0" cy="0"/>
          <a:chOff x="0" y="0"/>
          <a:chExt cx="0" cy="0"/>
        </a:xfrm>
      </p:grpSpPr>
      <p:sp>
        <p:nvSpPr>
          <p:cNvPr id="12" name="Content Placeholder 2"/>
          <p:cNvSpPr>
            <a:spLocks noGrp="1"/>
          </p:cNvSpPr>
          <p:nvPr>
            <p:ph idx="1" hasCustomPrompt="1"/>
          </p:nvPr>
        </p:nvSpPr>
        <p:spPr>
          <a:xfrm>
            <a:off x="0" y="1447800"/>
            <a:ext cx="9144000" cy="3429000"/>
          </a:xfrm>
          <a:prstGeom prst="rect">
            <a:avLst/>
          </a:prstGeom>
        </p:spPr>
        <p:txBody>
          <a:bodyPr lIns="0" tIns="0" rIns="0" bIns="0"/>
          <a:lstStyle>
            <a:lvl1pPr marL="0" indent="0">
              <a:buNone/>
              <a:defRPr baseline="0"/>
            </a:lvl1pPr>
            <a:lvl5pPr>
              <a:defRPr/>
            </a:lvl5pPr>
            <a:lvl6pPr>
              <a:defRPr/>
            </a:lvl6pPr>
            <a:lvl7pPr>
              <a:defRPr/>
            </a:lvl7pPr>
            <a:lvl8pPr>
              <a:defRPr/>
            </a:lvl8pPr>
            <a:lvl9pPr>
              <a:buFont typeface="Arial" pitchFamily="34" charset="0"/>
              <a:buChar char="•"/>
              <a:defRPr/>
            </a:lvl9pPr>
          </a:lstStyle>
          <a:p>
            <a:pPr lvl="0"/>
            <a:r>
              <a:rPr lang="en-US" dirty="0"/>
              <a:t>Insert photo(s) here</a:t>
            </a:r>
          </a:p>
        </p:txBody>
      </p:sp>
      <p:sp>
        <p:nvSpPr>
          <p:cNvPr id="13" name="Title 1"/>
          <p:cNvSpPr>
            <a:spLocks noGrp="1"/>
          </p:cNvSpPr>
          <p:nvPr>
            <p:ph type="title" hasCustomPrompt="1"/>
          </p:nvPr>
        </p:nvSpPr>
        <p:spPr>
          <a:xfrm>
            <a:off x="0" y="0"/>
            <a:ext cx="9144000" cy="1371600"/>
          </a:xfrm>
          <a:prstGeom prst="rect">
            <a:avLst/>
          </a:prstGeom>
          <a:noFill/>
          <a:ln>
            <a:noFill/>
          </a:ln>
        </p:spPr>
        <p:txBody>
          <a:bodyPr lIns="0" tIns="0" rIns="0" bIns="0" anchor="ctr" anchorCtr="0"/>
          <a:lstStyle>
            <a:lvl1pPr>
              <a:defRPr baseline="0">
                <a:solidFill>
                  <a:schemeClr val="bg1"/>
                </a:solidFill>
              </a:defRPr>
            </a:lvl1pPr>
          </a:lstStyle>
          <a:p>
            <a:r>
              <a:rPr lang="en-US" dirty="0"/>
              <a:t>Title of presentation </a:t>
            </a:r>
          </a:p>
        </p:txBody>
      </p:sp>
      <p:sp>
        <p:nvSpPr>
          <p:cNvPr id="14" name="Text Placeholder 4"/>
          <p:cNvSpPr>
            <a:spLocks noGrp="1"/>
          </p:cNvSpPr>
          <p:nvPr>
            <p:ph type="body" sz="quarter" idx="10" hasCustomPrompt="1"/>
          </p:nvPr>
        </p:nvSpPr>
        <p:spPr>
          <a:xfrm>
            <a:off x="0" y="4953000"/>
            <a:ext cx="9144000" cy="381000"/>
          </a:xfrm>
          <a:prstGeom prst="rect">
            <a:avLst/>
          </a:prstGeom>
        </p:spPr>
        <p:txBody>
          <a:bodyPr tIns="0" bIns="0"/>
          <a:lstStyle>
            <a:lvl1pPr marL="0" indent="0" algn="ctr">
              <a:buNone/>
              <a:defRPr sz="2000" b="1">
                <a:solidFill>
                  <a:srgbClr val="005E88"/>
                </a:solidFill>
              </a:defRPr>
            </a:lvl1pPr>
          </a:lstStyle>
          <a:p>
            <a:pPr lvl="0"/>
            <a:r>
              <a:rPr lang="en-US" dirty="0"/>
              <a:t>Author name(s)</a:t>
            </a:r>
          </a:p>
        </p:txBody>
      </p:sp>
      <p:sp>
        <p:nvSpPr>
          <p:cNvPr id="16" name="Text Placeholder 6"/>
          <p:cNvSpPr>
            <a:spLocks noGrp="1"/>
          </p:cNvSpPr>
          <p:nvPr>
            <p:ph type="body" sz="quarter" idx="12" hasCustomPrompt="1"/>
          </p:nvPr>
        </p:nvSpPr>
        <p:spPr>
          <a:xfrm>
            <a:off x="0" y="4495800"/>
            <a:ext cx="9144000" cy="381000"/>
          </a:xfrm>
          <a:prstGeom prst="rect">
            <a:avLst/>
          </a:prstGeom>
        </p:spPr>
        <p:txBody>
          <a:bodyPr lIns="91440" tIns="0" rIns="91440" bIns="0" anchor="t" anchorCtr="0"/>
          <a:lstStyle>
            <a:lvl1pPr marL="0" indent="0" algn="ctr">
              <a:buNone/>
              <a:defRPr sz="1800" i="1" baseline="0">
                <a:solidFill>
                  <a:schemeClr val="bg1"/>
                </a:solidFill>
              </a:defRPr>
            </a:lvl1pPr>
          </a:lstStyle>
          <a:p>
            <a:pPr lvl="0"/>
            <a:r>
              <a:rPr lang="en-US" dirty="0"/>
              <a:t>Subtitle of presentation/Photo Caption/White or Black</a:t>
            </a:r>
          </a:p>
        </p:txBody>
      </p:sp>
      <p:sp>
        <p:nvSpPr>
          <p:cNvPr id="8" name="Text Placeholder 7"/>
          <p:cNvSpPr>
            <a:spLocks noGrp="1"/>
          </p:cNvSpPr>
          <p:nvPr>
            <p:ph type="body" sz="quarter" idx="13" hasCustomPrompt="1"/>
          </p:nvPr>
        </p:nvSpPr>
        <p:spPr>
          <a:xfrm>
            <a:off x="0" y="6477000"/>
            <a:ext cx="9144000" cy="381000"/>
          </a:xfrm>
          <a:prstGeom prst="rect">
            <a:avLst/>
          </a:prstGeom>
        </p:spPr>
        <p:txBody>
          <a:bodyPr lIns="0" tIns="0" rIns="0" bIns="0" anchor="ctr" anchorCtr="0"/>
          <a:lstStyle>
            <a:lvl1pPr marL="0" indent="0" algn="ctr">
              <a:buFontTx/>
              <a:buNone/>
              <a:defRPr sz="1800">
                <a:solidFill>
                  <a:schemeClr val="bg1"/>
                </a:solidFill>
              </a:defRPr>
            </a:lvl1pPr>
          </a:lstStyle>
          <a:p>
            <a:pPr lvl="0"/>
            <a:r>
              <a:rPr lang="en-US" dirty="0"/>
              <a:t>Date of Presentation</a:t>
            </a:r>
          </a:p>
        </p:txBody>
      </p:sp>
      <p:sp>
        <p:nvSpPr>
          <p:cNvPr id="3" name="Content Placeholder 2"/>
          <p:cNvSpPr>
            <a:spLocks noGrp="1"/>
          </p:cNvSpPr>
          <p:nvPr>
            <p:ph sz="quarter" idx="14" hasCustomPrompt="1"/>
          </p:nvPr>
        </p:nvSpPr>
        <p:spPr>
          <a:xfrm>
            <a:off x="0" y="5334000"/>
            <a:ext cx="9144000" cy="1143000"/>
          </a:xfrm>
          <a:prstGeom prst="rect">
            <a:avLst/>
          </a:prstGeom>
        </p:spPr>
        <p:txBody>
          <a:bodyPr lIns="118872" tIns="118872" rIns="118872" bIns="118872" anchor="ctr" anchorCtr="0"/>
          <a:lstStyle>
            <a:lvl1pPr marL="0" indent="0" algn="ctr">
              <a:buNone/>
              <a:defRPr sz="1800" baseline="0"/>
            </a:lvl1pPr>
          </a:lstStyle>
          <a:p>
            <a:pPr lvl="0"/>
            <a:r>
              <a:rPr lang="en-US" dirty="0"/>
              <a:t>Insert Company Names and/or Logos</a:t>
            </a:r>
          </a:p>
        </p:txBody>
      </p:sp>
    </p:spTree>
    <p:extLst>
      <p:ext uri="{BB962C8B-B14F-4D97-AF65-F5344CB8AC3E}">
        <p14:creationId xmlns:p14="http://schemas.microsoft.com/office/powerpoint/2010/main" val="1896847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MA Body Text Only">
    <p:spTree>
      <p:nvGrpSpPr>
        <p:cNvPr id="1" name=""/>
        <p:cNvGrpSpPr/>
        <p:nvPr/>
      </p:nvGrpSpPr>
      <p:grpSpPr>
        <a:xfrm>
          <a:off x="0" y="0"/>
          <a:ext cx="0" cy="0"/>
          <a:chOff x="0" y="0"/>
          <a:chExt cx="0" cy="0"/>
        </a:xfrm>
      </p:grpSpPr>
      <p:sp>
        <p:nvSpPr>
          <p:cNvPr id="3" name="Title 1"/>
          <p:cNvSpPr>
            <a:spLocks noGrp="1"/>
          </p:cNvSpPr>
          <p:nvPr>
            <p:ph type="title"/>
          </p:nvPr>
        </p:nvSpPr>
        <p:spPr>
          <a:xfrm>
            <a:off x="0" y="0"/>
            <a:ext cx="9144000" cy="990600"/>
          </a:xfrm>
          <a:prstGeom prst="rect">
            <a:avLst/>
          </a:prstGeom>
        </p:spPr>
        <p:txBody>
          <a:bodyPr lIns="0" tIns="91440" rIns="0" bIns="0" anchor="ctr" anchorCtr="0"/>
          <a:lstStyle>
            <a:lvl1pPr>
              <a:defRPr baseline="0"/>
            </a:lvl1pPr>
          </a:lstStyle>
          <a:p>
            <a:r>
              <a:rPr lang="en-US" dirty="0"/>
              <a:t>Click to edit Master title style</a:t>
            </a:r>
          </a:p>
        </p:txBody>
      </p:sp>
      <p:sp>
        <p:nvSpPr>
          <p:cNvPr id="7" name="Text Placeholder 6"/>
          <p:cNvSpPr>
            <a:spLocks noGrp="1"/>
          </p:cNvSpPr>
          <p:nvPr>
            <p:ph type="body" sz="quarter" idx="10" hasCustomPrompt="1"/>
          </p:nvPr>
        </p:nvSpPr>
        <p:spPr>
          <a:xfrm>
            <a:off x="0" y="990600"/>
            <a:ext cx="9144000" cy="5867400"/>
          </a:xfrm>
          <a:prstGeom prst="rect">
            <a:avLst/>
          </a:prstGeom>
        </p:spPr>
        <p:txBody>
          <a:bodyPr lIns="274320" tIns="182880" rIns="274320" bIns="457200"/>
          <a:lstStyle>
            <a:lvl1pPr>
              <a:defRPr>
                <a:solidFill>
                  <a:schemeClr val="tx1"/>
                </a:solidFill>
              </a:defRPr>
            </a:lvl1pPr>
            <a:lvl2pPr>
              <a:defRPr baseline="0">
                <a:solidFill>
                  <a:schemeClr val="tx1"/>
                </a:solidFill>
              </a:defRPr>
            </a:lvl2pPr>
            <a:lvl3pPr>
              <a:defRPr>
                <a:solidFill>
                  <a:schemeClr val="tx1"/>
                </a:solidFill>
              </a:defRPr>
            </a:lvl3pPr>
          </a:lstStyle>
          <a:p>
            <a:pPr lvl="0"/>
            <a:r>
              <a:rPr lang="en-US" dirty="0"/>
              <a:t>This is a text slide</a:t>
            </a:r>
          </a:p>
          <a:p>
            <a:pPr lvl="1"/>
            <a:r>
              <a:rPr lang="en-US" dirty="0"/>
              <a:t>Use a different slide for photos/charts</a:t>
            </a:r>
          </a:p>
          <a:p>
            <a:pPr lvl="2"/>
            <a:r>
              <a:rPr lang="en-US" dirty="0"/>
              <a:t>Third level</a:t>
            </a:r>
          </a:p>
        </p:txBody>
      </p:sp>
    </p:spTree>
    <p:extLst>
      <p:ext uri="{BB962C8B-B14F-4D97-AF65-F5344CB8AC3E}">
        <p14:creationId xmlns:p14="http://schemas.microsoft.com/office/powerpoint/2010/main" val="3956627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MA Body Single Column">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9144000" cy="990600"/>
          </a:xfrm>
          <a:prstGeom prst="rect">
            <a:avLst/>
          </a:prstGeom>
        </p:spPr>
        <p:txBody>
          <a:bodyPr lIns="0" tIns="91440" rIns="0" bIns="0" anchor="ctr" anchorCtr="0"/>
          <a:lstStyle>
            <a:lvl1pPr>
              <a:defRPr baseline="0"/>
            </a:lvl1pPr>
          </a:lstStyle>
          <a:p>
            <a:r>
              <a:rPr lang="en-US" dirty="0"/>
              <a:t>Click to edit Master title style</a:t>
            </a:r>
          </a:p>
        </p:txBody>
      </p:sp>
      <p:sp>
        <p:nvSpPr>
          <p:cNvPr id="7" name="Content Placeholder 6"/>
          <p:cNvSpPr>
            <a:spLocks noGrp="1"/>
          </p:cNvSpPr>
          <p:nvPr>
            <p:ph sz="quarter" idx="10"/>
          </p:nvPr>
        </p:nvSpPr>
        <p:spPr>
          <a:xfrm>
            <a:off x="118872" y="1143000"/>
            <a:ext cx="8915400" cy="5605272"/>
          </a:xfrm>
          <a:prstGeom prst="rect">
            <a:avLst/>
          </a:prstGeom>
        </p:spPr>
        <p:txBody>
          <a:bodyPr lIns="118872" tIns="118872" rIns="118872" bIns="457200"/>
          <a:lstStyle>
            <a:lvl1pPr>
              <a:defRPr>
                <a:solidFill>
                  <a:schemeClr val="tx1"/>
                </a:solidFill>
              </a:defRPr>
            </a:lvl1pPr>
          </a:lstStyle>
          <a:p>
            <a:pPr lvl="0"/>
            <a:r>
              <a:rPr lang="en-US" dirty="0"/>
              <a:t>Click to edit Master text styles</a:t>
            </a:r>
          </a:p>
        </p:txBody>
      </p:sp>
    </p:spTree>
    <p:extLst>
      <p:ext uri="{BB962C8B-B14F-4D97-AF65-F5344CB8AC3E}">
        <p14:creationId xmlns:p14="http://schemas.microsoft.com/office/powerpoint/2010/main" val="2105517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MA Body Two Columns">
    <p:spTree>
      <p:nvGrpSpPr>
        <p:cNvPr id="1" name=""/>
        <p:cNvGrpSpPr/>
        <p:nvPr/>
      </p:nvGrpSpPr>
      <p:grpSpPr>
        <a:xfrm>
          <a:off x="0" y="0"/>
          <a:ext cx="0" cy="0"/>
          <a:chOff x="0" y="0"/>
          <a:chExt cx="0" cy="0"/>
        </a:xfrm>
      </p:grpSpPr>
      <p:sp>
        <p:nvSpPr>
          <p:cNvPr id="5" name="Title 1"/>
          <p:cNvSpPr>
            <a:spLocks noGrp="1"/>
          </p:cNvSpPr>
          <p:nvPr>
            <p:ph type="title"/>
          </p:nvPr>
        </p:nvSpPr>
        <p:spPr>
          <a:xfrm>
            <a:off x="0" y="1"/>
            <a:ext cx="9144000" cy="990600"/>
          </a:xfrm>
          <a:prstGeom prst="rect">
            <a:avLst/>
          </a:prstGeom>
        </p:spPr>
        <p:txBody>
          <a:bodyPr lIns="0" tIns="91440" rIns="0" bIns="0" anchor="ctr" anchorCtr="0"/>
          <a:lstStyle>
            <a:lvl1pPr>
              <a:defRPr baseline="0"/>
            </a:lvl1pPr>
          </a:lstStyle>
          <a:p>
            <a:r>
              <a:rPr lang="en-US" dirty="0"/>
              <a:t>Click to edit Master title style</a:t>
            </a:r>
          </a:p>
        </p:txBody>
      </p:sp>
      <p:sp>
        <p:nvSpPr>
          <p:cNvPr id="6" name="Content Placeholder 2"/>
          <p:cNvSpPr>
            <a:spLocks noGrp="1"/>
          </p:cNvSpPr>
          <p:nvPr>
            <p:ph idx="1"/>
          </p:nvPr>
        </p:nvSpPr>
        <p:spPr>
          <a:xfrm>
            <a:off x="118872" y="1143000"/>
            <a:ext cx="4343400" cy="5605272"/>
          </a:xfrm>
          <a:prstGeom prst="rect">
            <a:avLst/>
          </a:prstGeom>
        </p:spPr>
        <p:txBody>
          <a:bodyPr lIns="118872" tIns="118872" rIns="118872" bIns="457200"/>
          <a:lstStyle>
            <a:lvl1pPr>
              <a:defRPr>
                <a:solidFill>
                  <a:schemeClr val="tx1"/>
                </a:solidFill>
              </a:defRPr>
            </a:lvl1pPr>
            <a:lvl2pPr>
              <a:defRPr>
                <a:solidFill>
                  <a:schemeClr val="tx1"/>
                </a:solidFill>
              </a:defRPr>
            </a:lvl2pPr>
            <a:lvl3pPr>
              <a:defRPr>
                <a:solidFill>
                  <a:schemeClr val="tx1"/>
                </a:solidFill>
              </a:defRPr>
            </a:lvl3pPr>
            <a:lvl4pPr marL="1371532" indent="0">
              <a:buNone/>
              <a:defRPr/>
            </a:lvl4pPr>
            <a:lvl5pPr marL="1828709" indent="0">
              <a:buNone/>
              <a:defRPr/>
            </a:lvl5pPr>
            <a:lvl6pPr>
              <a:defRPr/>
            </a:lvl6pPr>
            <a:lvl7pPr>
              <a:defRPr/>
            </a:lvl7pPr>
            <a:lvl8pPr>
              <a:defRPr/>
            </a:lvl8pPr>
            <a:lvl9pPr>
              <a:buFont typeface="Arial" pitchFamily="34" charset="0"/>
              <a:buChar char="•"/>
              <a:defRPr/>
            </a:lvl9pPr>
          </a:lstStyle>
          <a:p>
            <a:pPr lvl="0"/>
            <a:r>
              <a:rPr lang="en-US" dirty="0"/>
              <a:t>Click to edit Master text styles</a:t>
            </a:r>
          </a:p>
          <a:p>
            <a:pPr lvl="1"/>
            <a:r>
              <a:rPr lang="en-US" dirty="0"/>
              <a:t>Second level</a:t>
            </a:r>
          </a:p>
          <a:p>
            <a:pPr lvl="2"/>
            <a:r>
              <a:rPr lang="en-US" dirty="0"/>
              <a:t>Third level</a:t>
            </a:r>
          </a:p>
        </p:txBody>
      </p:sp>
      <p:sp>
        <p:nvSpPr>
          <p:cNvPr id="8" name="Content Placeholder 2"/>
          <p:cNvSpPr>
            <a:spLocks noGrp="1"/>
          </p:cNvSpPr>
          <p:nvPr>
            <p:ph idx="10"/>
          </p:nvPr>
        </p:nvSpPr>
        <p:spPr>
          <a:xfrm>
            <a:off x="4690872" y="1143000"/>
            <a:ext cx="4343400" cy="5605272"/>
          </a:xfrm>
          <a:prstGeom prst="rect">
            <a:avLst/>
          </a:prstGeom>
        </p:spPr>
        <p:txBody>
          <a:bodyPr lIns="118872" tIns="118872" rIns="118872" bIns="457200"/>
          <a:lstStyle>
            <a:lvl1pPr>
              <a:defRPr>
                <a:solidFill>
                  <a:schemeClr val="tx1"/>
                </a:solidFill>
              </a:defRPr>
            </a:lvl1pPr>
            <a:lvl2pPr>
              <a:defRPr>
                <a:solidFill>
                  <a:schemeClr val="tx1"/>
                </a:solidFill>
              </a:defRPr>
            </a:lvl2pPr>
            <a:lvl3pPr>
              <a:defRPr>
                <a:solidFill>
                  <a:schemeClr val="tx1"/>
                </a:solidFill>
              </a:defRPr>
            </a:lvl3pPr>
            <a:lvl4pPr marL="1371532" indent="0">
              <a:buNone/>
              <a:defRPr/>
            </a:lvl4pPr>
            <a:lvl5pPr marL="1828709" indent="0">
              <a:buNone/>
              <a:defRPr/>
            </a:lvl5pPr>
            <a:lvl6pPr>
              <a:defRPr/>
            </a:lvl6pPr>
            <a:lvl7pPr>
              <a:defRPr/>
            </a:lvl7pPr>
            <a:lvl8pPr>
              <a:defRPr/>
            </a:lvl8pPr>
            <a:lvl9pPr>
              <a:buFont typeface="Arial" pitchFamily="34" charset="0"/>
              <a:buChar char="•"/>
              <a:defRPr/>
            </a:lvl9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282371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A Full Page Graphic/Photo">
    <p:spTree>
      <p:nvGrpSpPr>
        <p:cNvPr id="1" name=""/>
        <p:cNvGrpSpPr/>
        <p:nvPr/>
      </p:nvGrpSpPr>
      <p:grpSpPr>
        <a:xfrm>
          <a:off x="0" y="0"/>
          <a:ext cx="0" cy="0"/>
          <a:chOff x="0" y="0"/>
          <a:chExt cx="0" cy="0"/>
        </a:xfrm>
      </p:grpSpPr>
      <p:sp>
        <p:nvSpPr>
          <p:cNvPr id="7" name="Content Placeholder 6"/>
          <p:cNvSpPr>
            <a:spLocks noGrp="1"/>
          </p:cNvSpPr>
          <p:nvPr>
            <p:ph sz="quarter" idx="10" hasCustomPrompt="1"/>
          </p:nvPr>
        </p:nvSpPr>
        <p:spPr>
          <a:xfrm>
            <a:off x="118872" y="118872"/>
            <a:ext cx="8915400" cy="6629400"/>
          </a:xfrm>
          <a:prstGeom prst="rect">
            <a:avLst/>
          </a:prstGeom>
        </p:spPr>
        <p:txBody>
          <a:bodyPr lIns="118872" tIns="118872" rIns="118872" bIns="457200"/>
          <a:lstStyle>
            <a:lvl1pPr marL="0" indent="0">
              <a:buNone/>
              <a:defRPr baseline="0">
                <a:solidFill>
                  <a:schemeClr val="tx1"/>
                </a:solidFill>
              </a:defRPr>
            </a:lvl1pPr>
          </a:lstStyle>
          <a:p>
            <a:pPr lvl="0"/>
            <a:r>
              <a:rPr lang="en-US" dirty="0"/>
              <a:t>Insert graphic/photo/table (not full page)</a:t>
            </a:r>
          </a:p>
        </p:txBody>
      </p:sp>
    </p:spTree>
    <p:extLst>
      <p:ext uri="{BB962C8B-B14F-4D97-AF65-F5344CB8AC3E}">
        <p14:creationId xmlns:p14="http://schemas.microsoft.com/office/powerpoint/2010/main" val="3871620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A Full Page Graphic/Photo">
    <p:spTree>
      <p:nvGrpSpPr>
        <p:cNvPr id="1" name=""/>
        <p:cNvGrpSpPr/>
        <p:nvPr/>
      </p:nvGrpSpPr>
      <p:grpSpPr>
        <a:xfrm>
          <a:off x="0" y="0"/>
          <a:ext cx="0" cy="0"/>
          <a:chOff x="0" y="0"/>
          <a:chExt cx="0" cy="0"/>
        </a:xfrm>
      </p:grpSpPr>
      <p:sp>
        <p:nvSpPr>
          <p:cNvPr id="4" name="Picture Placeholder 3"/>
          <p:cNvSpPr>
            <a:spLocks noGrp="1"/>
          </p:cNvSpPr>
          <p:nvPr>
            <p:ph type="pic" sz="quarter" idx="12" hasCustomPrompt="1"/>
          </p:nvPr>
        </p:nvSpPr>
        <p:spPr>
          <a:xfrm>
            <a:off x="0" y="0"/>
            <a:ext cx="9144000" cy="6858000"/>
          </a:xfrm>
          <a:prstGeom prst="rect">
            <a:avLst/>
          </a:prstGeom>
        </p:spPr>
        <p:txBody>
          <a:bodyPr/>
          <a:lstStyle>
            <a:lvl1pPr marL="0" indent="0">
              <a:buNone/>
              <a:defRPr baseline="0">
                <a:solidFill>
                  <a:schemeClr val="tx1"/>
                </a:solidFill>
              </a:defRPr>
            </a:lvl1pPr>
          </a:lstStyle>
          <a:p>
            <a:r>
              <a:rPr lang="en-US" dirty="0"/>
              <a:t>Insert full page photo</a:t>
            </a:r>
          </a:p>
        </p:txBody>
      </p:sp>
      <p:sp>
        <p:nvSpPr>
          <p:cNvPr id="9" name="Content Placeholder 8"/>
          <p:cNvSpPr>
            <a:spLocks noGrp="1"/>
          </p:cNvSpPr>
          <p:nvPr>
            <p:ph sz="quarter" idx="13" hasCustomPrompt="1"/>
          </p:nvPr>
        </p:nvSpPr>
        <p:spPr>
          <a:xfrm>
            <a:off x="7580376" y="6291072"/>
            <a:ext cx="1508760" cy="512064"/>
          </a:xfrm>
          <a:prstGeom prst="rect">
            <a:avLst/>
          </a:prstGeom>
        </p:spPr>
        <p:txBody>
          <a:bodyPr/>
          <a:lstStyle>
            <a:lvl1pPr marL="0" indent="0">
              <a:buNone/>
              <a:defRPr sz="1800">
                <a:solidFill>
                  <a:schemeClr val="tx1"/>
                </a:solidFill>
              </a:defRPr>
            </a:lvl1pPr>
          </a:lstStyle>
          <a:p>
            <a:pPr lvl="0"/>
            <a:r>
              <a:rPr lang="en-US" dirty="0"/>
              <a:t>Insert logo</a:t>
            </a:r>
          </a:p>
        </p:txBody>
      </p:sp>
    </p:spTree>
    <p:extLst>
      <p:ext uri="{BB962C8B-B14F-4D97-AF65-F5344CB8AC3E}">
        <p14:creationId xmlns:p14="http://schemas.microsoft.com/office/powerpoint/2010/main" val="23187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A Video Layout">
    <p:spTree>
      <p:nvGrpSpPr>
        <p:cNvPr id="1" name=""/>
        <p:cNvGrpSpPr/>
        <p:nvPr/>
      </p:nvGrpSpPr>
      <p:grpSpPr>
        <a:xfrm>
          <a:off x="0" y="0"/>
          <a:ext cx="0" cy="0"/>
          <a:chOff x="0" y="0"/>
          <a:chExt cx="0" cy="0"/>
        </a:xfrm>
      </p:grpSpPr>
      <p:sp>
        <p:nvSpPr>
          <p:cNvPr id="4" name="Media Placeholder 3"/>
          <p:cNvSpPr>
            <a:spLocks noGrp="1"/>
          </p:cNvSpPr>
          <p:nvPr>
            <p:ph type="media" sz="quarter" idx="10" hasCustomPrompt="1"/>
          </p:nvPr>
        </p:nvSpPr>
        <p:spPr>
          <a:xfrm>
            <a:off x="118872" y="118872"/>
            <a:ext cx="8915400" cy="6629400"/>
          </a:xfrm>
          <a:prstGeom prst="rect">
            <a:avLst/>
          </a:prstGeom>
        </p:spPr>
        <p:txBody>
          <a:bodyPr/>
          <a:lstStyle>
            <a:lvl1pPr marL="0" indent="0">
              <a:buNone/>
              <a:defRPr sz="2800">
                <a:solidFill>
                  <a:schemeClr val="tx1"/>
                </a:solidFill>
              </a:defRPr>
            </a:lvl1pPr>
          </a:lstStyle>
          <a:p>
            <a:r>
              <a:rPr lang="en-US" dirty="0"/>
              <a:t>Insert video</a:t>
            </a:r>
          </a:p>
        </p:txBody>
      </p:sp>
    </p:spTree>
    <p:extLst>
      <p:ext uri="{BB962C8B-B14F-4D97-AF65-F5344CB8AC3E}">
        <p14:creationId xmlns:p14="http://schemas.microsoft.com/office/powerpoint/2010/main" val="34463580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8.xml"/><Relationship Id="rId1"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7" name="Rectangle 16"/>
          <p:cNvSpPr/>
          <p:nvPr userDrawn="1"/>
        </p:nvSpPr>
        <p:spPr>
          <a:xfrm>
            <a:off x="-1385" y="1926"/>
            <a:ext cx="9144000" cy="1407775"/>
          </a:xfrm>
          <a:prstGeom prst="rect">
            <a:avLst/>
          </a:prstGeom>
          <a:solidFill>
            <a:srgbClr val="005E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609A45"/>
              </a:solidFill>
            </a:endParaRPr>
          </a:p>
        </p:txBody>
      </p:sp>
      <p:sp>
        <p:nvSpPr>
          <p:cNvPr id="13" name="Rectangle 12"/>
          <p:cNvSpPr/>
          <p:nvPr userDrawn="1"/>
        </p:nvSpPr>
        <p:spPr>
          <a:xfrm>
            <a:off x="-1385" y="1409702"/>
            <a:ext cx="9144000" cy="5448301"/>
          </a:xfrm>
          <a:prstGeom prst="rect">
            <a:avLst/>
          </a:prstGeom>
          <a:solidFill>
            <a:srgbClr val="609A45">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609A45"/>
              </a:solidFill>
            </a:endParaRPr>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581400" y="5335210"/>
            <a:ext cx="2057400" cy="1065590"/>
          </a:xfrm>
          <a:prstGeom prst="rect">
            <a:avLst/>
          </a:prstGeom>
        </p:spPr>
      </p:pic>
      <p:sp>
        <p:nvSpPr>
          <p:cNvPr id="3" name="Rectangle 2"/>
          <p:cNvSpPr/>
          <p:nvPr userDrawn="1"/>
        </p:nvSpPr>
        <p:spPr>
          <a:xfrm>
            <a:off x="0" y="1371600"/>
            <a:ext cx="9144000" cy="76200"/>
          </a:xfrm>
          <a:prstGeom prst="rect">
            <a:avLst/>
          </a:prstGeom>
          <a:solidFill>
            <a:srgbClr val="609A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609A45"/>
              </a:solidFill>
            </a:endParaRPr>
          </a:p>
        </p:txBody>
      </p:sp>
      <p:sp>
        <p:nvSpPr>
          <p:cNvPr id="15" name="Rectangle 14"/>
          <p:cNvSpPr/>
          <p:nvPr userDrawn="1"/>
        </p:nvSpPr>
        <p:spPr>
          <a:xfrm>
            <a:off x="-1385" y="4851399"/>
            <a:ext cx="9144000" cy="76200"/>
          </a:xfrm>
          <a:prstGeom prst="rect">
            <a:avLst/>
          </a:prstGeom>
          <a:solidFill>
            <a:srgbClr val="609A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609A45"/>
              </a:solidFill>
            </a:endParaRPr>
          </a:p>
        </p:txBody>
      </p:sp>
      <p:sp>
        <p:nvSpPr>
          <p:cNvPr id="18" name="Rectangle 17"/>
          <p:cNvSpPr/>
          <p:nvPr userDrawn="1"/>
        </p:nvSpPr>
        <p:spPr>
          <a:xfrm>
            <a:off x="-1385" y="6477000"/>
            <a:ext cx="9154529" cy="381000"/>
          </a:xfrm>
          <a:prstGeom prst="rect">
            <a:avLst/>
          </a:prstGeom>
          <a:solidFill>
            <a:srgbClr val="005E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609A45"/>
              </a:solidFill>
            </a:endParaRPr>
          </a:p>
        </p:txBody>
      </p:sp>
    </p:spTree>
    <p:extLst>
      <p:ext uri="{BB962C8B-B14F-4D97-AF65-F5344CB8AC3E}">
        <p14:creationId xmlns:p14="http://schemas.microsoft.com/office/powerpoint/2010/main" val="2383727544"/>
      </p:ext>
    </p:extLst>
  </p:cSld>
  <p:clrMap bg1="lt1" tx1="dk1" bg2="lt2" tx2="dk2" accent1="accent1" accent2="accent2" accent3="accent3" accent4="accent4" accent5="accent5" accent6="accent6" hlink="hlink" folHlink="folHlink"/>
  <p:sldLayoutIdLst>
    <p:sldLayoutId id="2147483726" r:id="rId1"/>
  </p:sldLayoutIdLst>
  <p:hf sldNum="0" hdr="0" ftr="0"/>
  <p:txStyles>
    <p:titleStyle>
      <a:lvl1pPr algn="ctr" defTabSz="914355" rtl="0" eaLnBrk="1" latinLnBrk="0" hangingPunct="1">
        <a:lnSpc>
          <a:spcPct val="100000"/>
        </a:lnSpc>
        <a:spcBef>
          <a:spcPct val="0"/>
        </a:spcBef>
        <a:buNone/>
        <a:defRPr sz="4400" kern="1200">
          <a:solidFill>
            <a:srgbClr val="005E88"/>
          </a:solidFill>
          <a:effectLst>
            <a:outerShdw blurRad="63500" dist="38100" dir="5400000" algn="t" rotWithShape="0">
              <a:prstClr val="black">
                <a:alpha val="25000"/>
              </a:prstClr>
            </a:outerShdw>
          </a:effectLst>
          <a:latin typeface="Calibri" panose="020F0502020204030204" pitchFamily="34" charset="0"/>
          <a:ea typeface="+mj-ea"/>
          <a:cs typeface="+mj-cs"/>
        </a:defRPr>
      </a:lvl1pPr>
    </p:titleStyle>
    <p:bodyStyle>
      <a:lvl1pPr marL="342884" indent="-342884" algn="l" defTabSz="914355" rtl="0" eaLnBrk="1" latinLnBrk="0" hangingPunct="1">
        <a:spcBef>
          <a:spcPct val="20000"/>
        </a:spcBef>
        <a:buFont typeface="Arial" pitchFamily="34" charset="0"/>
        <a:buChar char="•"/>
        <a:defRPr sz="2800" kern="1200">
          <a:solidFill>
            <a:srgbClr val="000000"/>
          </a:solidFill>
          <a:latin typeface="Calibri" panose="020F0502020204030204" pitchFamily="34" charset="0"/>
          <a:ea typeface="+mn-ea"/>
          <a:cs typeface="+mn-cs"/>
        </a:defRPr>
      </a:lvl1pPr>
      <a:lvl2pPr marL="742913" indent="-285736" algn="l" defTabSz="914355" rtl="0" eaLnBrk="1" latinLnBrk="0" hangingPunct="1">
        <a:spcBef>
          <a:spcPct val="20000"/>
        </a:spcBef>
        <a:buFont typeface="Courier New" pitchFamily="49" charset="0"/>
        <a:buChar char="o"/>
        <a:defRPr sz="1800" kern="1200">
          <a:solidFill>
            <a:srgbClr val="000000"/>
          </a:solidFill>
          <a:latin typeface="Calibri" panose="020F0502020204030204" pitchFamily="34" charset="0"/>
          <a:ea typeface="+mn-ea"/>
          <a:cs typeface="+mn-cs"/>
        </a:defRPr>
      </a:lvl2pPr>
      <a:lvl3pPr marL="1142944" indent="-228588" algn="l" defTabSz="914355" rtl="0" eaLnBrk="1" latinLnBrk="0" hangingPunct="1">
        <a:spcBef>
          <a:spcPct val="20000"/>
        </a:spcBef>
        <a:buFont typeface="Arial" pitchFamily="34" charset="0"/>
        <a:buChar char="•"/>
        <a:defRPr sz="1800" kern="1200">
          <a:solidFill>
            <a:srgbClr val="000000"/>
          </a:solidFill>
          <a:latin typeface="Calibri" panose="020F0502020204030204" pitchFamily="34" charset="0"/>
          <a:ea typeface="+mn-ea"/>
          <a:cs typeface="+mn-cs"/>
        </a:defRPr>
      </a:lvl3pPr>
      <a:lvl4pPr marL="1600120" indent="-228588" algn="l" defTabSz="914355" rtl="0" eaLnBrk="1" latinLnBrk="0" hangingPunct="1">
        <a:spcBef>
          <a:spcPct val="20000"/>
        </a:spcBef>
        <a:buFont typeface="Courier New" pitchFamily="49" charset="0"/>
        <a:buChar char="o"/>
        <a:defRPr sz="1800" kern="1200">
          <a:solidFill>
            <a:srgbClr val="000000"/>
          </a:solidFill>
          <a:latin typeface="Calibri" panose="020F0502020204030204" pitchFamily="34" charset="0"/>
          <a:ea typeface="+mn-ea"/>
          <a:cs typeface="+mn-cs"/>
        </a:defRPr>
      </a:lvl4pPr>
      <a:lvl5pPr marL="2057297" indent="-228588" algn="l" defTabSz="914355" rtl="0" eaLnBrk="1" latinLnBrk="0" hangingPunct="1">
        <a:spcBef>
          <a:spcPct val="20000"/>
        </a:spcBef>
        <a:buFont typeface="Arial" pitchFamily="34" charset="0"/>
        <a:buChar char="•"/>
        <a:defRPr sz="1800" kern="1200">
          <a:solidFill>
            <a:srgbClr val="000000"/>
          </a:solidFill>
          <a:latin typeface="Calibri" panose="020F0502020204030204" pitchFamily="34" charset="0"/>
          <a:ea typeface="+mn-ea"/>
          <a:cs typeface="+mn-cs"/>
        </a:defRPr>
      </a:lvl5pPr>
      <a:lvl6pPr marL="2514474"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652"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8829"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006"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355" rtl="0" eaLnBrk="1" latinLnBrk="0" hangingPunct="1">
        <a:defRPr sz="1800" kern="1200">
          <a:solidFill>
            <a:schemeClr val="tx1"/>
          </a:solidFill>
          <a:latin typeface="+mn-lt"/>
          <a:ea typeface="+mn-ea"/>
          <a:cs typeface="+mn-cs"/>
        </a:defRPr>
      </a:lvl1pPr>
      <a:lvl2pPr marL="457178" algn="l" defTabSz="914355" rtl="0" eaLnBrk="1" latinLnBrk="0" hangingPunct="1">
        <a:defRPr sz="1800" kern="1200">
          <a:solidFill>
            <a:schemeClr val="tx1"/>
          </a:solidFill>
          <a:latin typeface="+mn-lt"/>
          <a:ea typeface="+mn-ea"/>
          <a:cs typeface="+mn-cs"/>
        </a:defRPr>
      </a:lvl2pPr>
      <a:lvl3pPr marL="914355" algn="l" defTabSz="914355" rtl="0" eaLnBrk="1" latinLnBrk="0" hangingPunct="1">
        <a:defRPr sz="1800" kern="1200">
          <a:solidFill>
            <a:schemeClr val="tx1"/>
          </a:solidFill>
          <a:latin typeface="+mn-lt"/>
          <a:ea typeface="+mn-ea"/>
          <a:cs typeface="+mn-cs"/>
        </a:defRPr>
      </a:lvl3pPr>
      <a:lvl4pPr marL="1371532" algn="l" defTabSz="914355" rtl="0" eaLnBrk="1" latinLnBrk="0" hangingPunct="1">
        <a:defRPr sz="1800" kern="1200">
          <a:solidFill>
            <a:schemeClr val="tx1"/>
          </a:solidFill>
          <a:latin typeface="+mn-lt"/>
          <a:ea typeface="+mn-ea"/>
          <a:cs typeface="+mn-cs"/>
        </a:defRPr>
      </a:lvl4pPr>
      <a:lvl5pPr marL="1828709" algn="l" defTabSz="914355" rtl="0" eaLnBrk="1" latinLnBrk="0" hangingPunct="1">
        <a:defRPr sz="1800" kern="1200">
          <a:solidFill>
            <a:schemeClr val="tx1"/>
          </a:solidFill>
          <a:latin typeface="+mn-lt"/>
          <a:ea typeface="+mn-ea"/>
          <a:cs typeface="+mn-cs"/>
        </a:defRPr>
      </a:lvl5pPr>
      <a:lvl6pPr marL="2285886" algn="l" defTabSz="914355" rtl="0" eaLnBrk="1" latinLnBrk="0" hangingPunct="1">
        <a:defRPr sz="1800" kern="1200">
          <a:solidFill>
            <a:schemeClr val="tx1"/>
          </a:solidFill>
          <a:latin typeface="+mn-lt"/>
          <a:ea typeface="+mn-ea"/>
          <a:cs typeface="+mn-cs"/>
        </a:defRPr>
      </a:lvl6pPr>
      <a:lvl7pPr marL="2743064" algn="l" defTabSz="914355" rtl="0" eaLnBrk="1" latinLnBrk="0" hangingPunct="1">
        <a:defRPr sz="1800" kern="1200">
          <a:solidFill>
            <a:schemeClr val="tx1"/>
          </a:solidFill>
          <a:latin typeface="+mn-lt"/>
          <a:ea typeface="+mn-ea"/>
          <a:cs typeface="+mn-cs"/>
        </a:defRPr>
      </a:lvl7pPr>
      <a:lvl8pPr marL="3200240" algn="l" defTabSz="914355" rtl="0" eaLnBrk="1" latinLnBrk="0" hangingPunct="1">
        <a:defRPr sz="1800" kern="1200">
          <a:solidFill>
            <a:schemeClr val="tx1"/>
          </a:solidFill>
          <a:latin typeface="+mn-lt"/>
          <a:ea typeface="+mn-ea"/>
          <a:cs typeface="+mn-cs"/>
        </a:defRPr>
      </a:lvl8pPr>
      <a:lvl9pPr marL="3657418" algn="l" defTabSz="914355"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7" name="Rectangle 16"/>
          <p:cNvSpPr/>
          <p:nvPr userDrawn="1"/>
        </p:nvSpPr>
        <p:spPr>
          <a:xfrm>
            <a:off x="-1385" y="1926"/>
            <a:ext cx="9144000" cy="1407775"/>
          </a:xfrm>
          <a:prstGeom prst="rect">
            <a:avLst/>
          </a:prstGeom>
          <a:solidFill>
            <a:srgbClr val="005E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609A45"/>
              </a:solidFill>
            </a:endParaRPr>
          </a:p>
        </p:txBody>
      </p:sp>
      <p:sp>
        <p:nvSpPr>
          <p:cNvPr id="13" name="Rectangle 12"/>
          <p:cNvSpPr/>
          <p:nvPr userDrawn="1"/>
        </p:nvSpPr>
        <p:spPr>
          <a:xfrm>
            <a:off x="-1385" y="1432355"/>
            <a:ext cx="9144000" cy="5448301"/>
          </a:xfrm>
          <a:prstGeom prst="rect">
            <a:avLst/>
          </a:prstGeom>
          <a:solidFill>
            <a:srgbClr val="609A45">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609A45"/>
              </a:solidFill>
            </a:endParaRPr>
          </a:p>
        </p:txBody>
      </p:sp>
      <p:sp>
        <p:nvSpPr>
          <p:cNvPr id="3" name="Rectangle 2"/>
          <p:cNvSpPr/>
          <p:nvPr userDrawn="1"/>
        </p:nvSpPr>
        <p:spPr>
          <a:xfrm>
            <a:off x="0" y="1371600"/>
            <a:ext cx="9144000" cy="76200"/>
          </a:xfrm>
          <a:prstGeom prst="rect">
            <a:avLst/>
          </a:prstGeom>
          <a:solidFill>
            <a:srgbClr val="609A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609A45"/>
              </a:solidFill>
            </a:endParaRPr>
          </a:p>
        </p:txBody>
      </p:sp>
      <p:sp>
        <p:nvSpPr>
          <p:cNvPr id="15" name="Rectangle 14"/>
          <p:cNvSpPr/>
          <p:nvPr userDrawn="1"/>
        </p:nvSpPr>
        <p:spPr>
          <a:xfrm>
            <a:off x="-1385" y="4851399"/>
            <a:ext cx="9144000" cy="76200"/>
          </a:xfrm>
          <a:prstGeom prst="rect">
            <a:avLst/>
          </a:prstGeom>
          <a:solidFill>
            <a:srgbClr val="609A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609A45"/>
              </a:solidFill>
            </a:endParaRPr>
          </a:p>
        </p:txBody>
      </p:sp>
      <p:sp>
        <p:nvSpPr>
          <p:cNvPr id="18" name="Rectangle 17"/>
          <p:cNvSpPr/>
          <p:nvPr userDrawn="1"/>
        </p:nvSpPr>
        <p:spPr>
          <a:xfrm>
            <a:off x="-1385" y="6477000"/>
            <a:ext cx="9154529" cy="381000"/>
          </a:xfrm>
          <a:prstGeom prst="rect">
            <a:avLst/>
          </a:prstGeom>
          <a:solidFill>
            <a:srgbClr val="005E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609A45"/>
              </a:solidFill>
            </a:endParaRPr>
          </a:p>
        </p:txBody>
      </p:sp>
      <p:sp>
        <p:nvSpPr>
          <p:cNvPr id="2" name="TextBox 1">
            <a:extLst>
              <a:ext uri="{FF2B5EF4-FFF2-40B4-BE49-F238E27FC236}">
                <a16:creationId xmlns:a16="http://schemas.microsoft.com/office/drawing/2014/main" id="{35B94F9D-6BC3-4DF2-8C2D-403B5A12031B}"/>
              </a:ext>
            </a:extLst>
          </p:cNvPr>
          <p:cNvSpPr txBox="1"/>
          <p:nvPr userDrawn="1"/>
        </p:nvSpPr>
        <p:spPr>
          <a:xfrm>
            <a:off x="2133600" y="1828801"/>
            <a:ext cx="2971800" cy="369332"/>
          </a:xfrm>
          <a:prstGeom prst="rect">
            <a:avLst/>
          </a:prstGeom>
          <a:noFill/>
        </p:spPr>
        <p:txBody>
          <a:bodyPr wrap="square" rtlCol="0">
            <a:spAutoFit/>
          </a:bodyPr>
          <a:lstStyle/>
          <a:p>
            <a:endParaRPr lang="en-US" sz="1800" dirty="0">
              <a:latin typeface="Calibri" panose="020F0502020204030204" pitchFamily="34" charset="0"/>
            </a:endParaRPr>
          </a:p>
        </p:txBody>
      </p:sp>
    </p:spTree>
    <p:extLst>
      <p:ext uri="{BB962C8B-B14F-4D97-AF65-F5344CB8AC3E}">
        <p14:creationId xmlns:p14="http://schemas.microsoft.com/office/powerpoint/2010/main" val="849881796"/>
      </p:ext>
    </p:extLst>
  </p:cSld>
  <p:clrMap bg1="lt1" tx1="dk1" bg2="lt2" tx2="dk2" accent1="accent1" accent2="accent2" accent3="accent3" accent4="accent4" accent5="accent5" accent6="accent6" hlink="hlink" folHlink="folHlink"/>
  <p:sldLayoutIdLst>
    <p:sldLayoutId id="2147483768" r:id="rId1"/>
  </p:sldLayoutIdLst>
  <p:hf sldNum="0" hdr="0" ftr="0"/>
  <p:txStyles>
    <p:titleStyle>
      <a:lvl1pPr algn="ctr" defTabSz="914355" rtl="0" eaLnBrk="1" latinLnBrk="0" hangingPunct="1">
        <a:lnSpc>
          <a:spcPct val="100000"/>
        </a:lnSpc>
        <a:spcBef>
          <a:spcPct val="0"/>
        </a:spcBef>
        <a:buNone/>
        <a:defRPr sz="4400" kern="1200">
          <a:solidFill>
            <a:srgbClr val="005E88"/>
          </a:solidFill>
          <a:effectLst>
            <a:outerShdw blurRad="63500" dist="38100" dir="5400000" algn="t" rotWithShape="0">
              <a:prstClr val="black">
                <a:alpha val="25000"/>
              </a:prstClr>
            </a:outerShdw>
          </a:effectLst>
          <a:latin typeface="Calibri" panose="020F0502020204030204" pitchFamily="34" charset="0"/>
          <a:ea typeface="+mj-ea"/>
          <a:cs typeface="+mj-cs"/>
        </a:defRPr>
      </a:lvl1pPr>
    </p:titleStyle>
    <p:bodyStyle>
      <a:lvl1pPr marL="342884" indent="-342884" algn="l" defTabSz="914355" rtl="0" eaLnBrk="1" latinLnBrk="0" hangingPunct="1">
        <a:spcBef>
          <a:spcPct val="20000"/>
        </a:spcBef>
        <a:buFont typeface="Arial" pitchFamily="34" charset="0"/>
        <a:buChar char="•"/>
        <a:defRPr sz="2800" kern="1200">
          <a:solidFill>
            <a:srgbClr val="000000"/>
          </a:solidFill>
          <a:latin typeface="Calibri" panose="020F0502020204030204" pitchFamily="34" charset="0"/>
          <a:ea typeface="+mn-ea"/>
          <a:cs typeface="+mn-cs"/>
        </a:defRPr>
      </a:lvl1pPr>
      <a:lvl2pPr marL="742913" indent="-285736" algn="l" defTabSz="914355" rtl="0" eaLnBrk="1" latinLnBrk="0" hangingPunct="1">
        <a:spcBef>
          <a:spcPct val="20000"/>
        </a:spcBef>
        <a:buFont typeface="Courier New" pitchFamily="49" charset="0"/>
        <a:buChar char="o"/>
        <a:defRPr sz="1800" kern="1200">
          <a:solidFill>
            <a:srgbClr val="000000"/>
          </a:solidFill>
          <a:latin typeface="Calibri" panose="020F0502020204030204" pitchFamily="34" charset="0"/>
          <a:ea typeface="+mn-ea"/>
          <a:cs typeface="+mn-cs"/>
        </a:defRPr>
      </a:lvl2pPr>
      <a:lvl3pPr marL="1142944" indent="-228588" algn="l" defTabSz="914355" rtl="0" eaLnBrk="1" latinLnBrk="0" hangingPunct="1">
        <a:spcBef>
          <a:spcPct val="20000"/>
        </a:spcBef>
        <a:buFont typeface="Arial" pitchFamily="34" charset="0"/>
        <a:buChar char="•"/>
        <a:defRPr sz="1800" kern="1200">
          <a:solidFill>
            <a:srgbClr val="000000"/>
          </a:solidFill>
          <a:latin typeface="Calibri" panose="020F0502020204030204" pitchFamily="34" charset="0"/>
          <a:ea typeface="+mn-ea"/>
          <a:cs typeface="+mn-cs"/>
        </a:defRPr>
      </a:lvl3pPr>
      <a:lvl4pPr marL="1600120" indent="-228588" algn="l" defTabSz="914355" rtl="0" eaLnBrk="1" latinLnBrk="0" hangingPunct="1">
        <a:spcBef>
          <a:spcPct val="20000"/>
        </a:spcBef>
        <a:buFont typeface="Courier New" pitchFamily="49" charset="0"/>
        <a:buChar char="o"/>
        <a:defRPr sz="1800" kern="1200">
          <a:solidFill>
            <a:srgbClr val="000000"/>
          </a:solidFill>
          <a:latin typeface="Calibri" panose="020F0502020204030204" pitchFamily="34" charset="0"/>
          <a:ea typeface="+mn-ea"/>
          <a:cs typeface="+mn-cs"/>
        </a:defRPr>
      </a:lvl4pPr>
      <a:lvl5pPr marL="2057297" indent="-228588" algn="l" defTabSz="914355" rtl="0" eaLnBrk="1" latinLnBrk="0" hangingPunct="1">
        <a:spcBef>
          <a:spcPct val="20000"/>
        </a:spcBef>
        <a:buFont typeface="Arial" pitchFamily="34" charset="0"/>
        <a:buChar char="•"/>
        <a:defRPr sz="1800" kern="1200">
          <a:solidFill>
            <a:srgbClr val="000000"/>
          </a:solidFill>
          <a:latin typeface="Calibri" panose="020F0502020204030204" pitchFamily="34" charset="0"/>
          <a:ea typeface="+mn-ea"/>
          <a:cs typeface="+mn-cs"/>
        </a:defRPr>
      </a:lvl5pPr>
      <a:lvl6pPr marL="2514474"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652"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8829"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006"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355" rtl="0" eaLnBrk="1" latinLnBrk="0" hangingPunct="1">
        <a:defRPr sz="1800" kern="1200">
          <a:solidFill>
            <a:schemeClr val="tx1"/>
          </a:solidFill>
          <a:latin typeface="+mn-lt"/>
          <a:ea typeface="+mn-ea"/>
          <a:cs typeface="+mn-cs"/>
        </a:defRPr>
      </a:lvl1pPr>
      <a:lvl2pPr marL="457178" algn="l" defTabSz="914355" rtl="0" eaLnBrk="1" latinLnBrk="0" hangingPunct="1">
        <a:defRPr sz="1800" kern="1200">
          <a:solidFill>
            <a:schemeClr val="tx1"/>
          </a:solidFill>
          <a:latin typeface="+mn-lt"/>
          <a:ea typeface="+mn-ea"/>
          <a:cs typeface="+mn-cs"/>
        </a:defRPr>
      </a:lvl2pPr>
      <a:lvl3pPr marL="914355" algn="l" defTabSz="914355" rtl="0" eaLnBrk="1" latinLnBrk="0" hangingPunct="1">
        <a:defRPr sz="1800" kern="1200">
          <a:solidFill>
            <a:schemeClr val="tx1"/>
          </a:solidFill>
          <a:latin typeface="+mn-lt"/>
          <a:ea typeface="+mn-ea"/>
          <a:cs typeface="+mn-cs"/>
        </a:defRPr>
      </a:lvl3pPr>
      <a:lvl4pPr marL="1371532" algn="l" defTabSz="914355" rtl="0" eaLnBrk="1" latinLnBrk="0" hangingPunct="1">
        <a:defRPr sz="1800" kern="1200">
          <a:solidFill>
            <a:schemeClr val="tx1"/>
          </a:solidFill>
          <a:latin typeface="+mn-lt"/>
          <a:ea typeface="+mn-ea"/>
          <a:cs typeface="+mn-cs"/>
        </a:defRPr>
      </a:lvl4pPr>
      <a:lvl5pPr marL="1828709" algn="l" defTabSz="914355" rtl="0" eaLnBrk="1" latinLnBrk="0" hangingPunct="1">
        <a:defRPr sz="1800" kern="1200">
          <a:solidFill>
            <a:schemeClr val="tx1"/>
          </a:solidFill>
          <a:latin typeface="+mn-lt"/>
          <a:ea typeface="+mn-ea"/>
          <a:cs typeface="+mn-cs"/>
        </a:defRPr>
      </a:lvl5pPr>
      <a:lvl6pPr marL="2285886" algn="l" defTabSz="914355" rtl="0" eaLnBrk="1" latinLnBrk="0" hangingPunct="1">
        <a:defRPr sz="1800" kern="1200">
          <a:solidFill>
            <a:schemeClr val="tx1"/>
          </a:solidFill>
          <a:latin typeface="+mn-lt"/>
          <a:ea typeface="+mn-ea"/>
          <a:cs typeface="+mn-cs"/>
        </a:defRPr>
      </a:lvl6pPr>
      <a:lvl7pPr marL="2743064" algn="l" defTabSz="914355" rtl="0" eaLnBrk="1" latinLnBrk="0" hangingPunct="1">
        <a:defRPr sz="1800" kern="1200">
          <a:solidFill>
            <a:schemeClr val="tx1"/>
          </a:solidFill>
          <a:latin typeface="+mn-lt"/>
          <a:ea typeface="+mn-ea"/>
          <a:cs typeface="+mn-cs"/>
        </a:defRPr>
      </a:lvl7pPr>
      <a:lvl8pPr marL="3200240" algn="l" defTabSz="914355" rtl="0" eaLnBrk="1" latinLnBrk="0" hangingPunct="1">
        <a:defRPr sz="1800" kern="1200">
          <a:solidFill>
            <a:schemeClr val="tx1"/>
          </a:solidFill>
          <a:latin typeface="+mn-lt"/>
          <a:ea typeface="+mn-ea"/>
          <a:cs typeface="+mn-cs"/>
        </a:defRPr>
      </a:lvl8pPr>
      <a:lvl9pPr marL="3657418" algn="l" defTabSz="914355"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609A45">
            <a:alpha val="35000"/>
          </a:srgbClr>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7580823" y="6290861"/>
            <a:ext cx="1511805" cy="511301"/>
          </a:xfrm>
          <a:prstGeom prst="rect">
            <a:avLst/>
          </a:prstGeom>
          <a:noFill/>
          <a:effectLst>
            <a:reflection endPos="0" dist="50800" dir="5400000" sy="-100000" algn="bl" rotWithShape="0"/>
          </a:effectLst>
        </p:spPr>
      </p:pic>
      <p:sp>
        <p:nvSpPr>
          <p:cNvPr id="9" name="Rectangle 8"/>
          <p:cNvSpPr/>
          <p:nvPr userDrawn="1"/>
        </p:nvSpPr>
        <p:spPr>
          <a:xfrm>
            <a:off x="0" y="0"/>
            <a:ext cx="9144000" cy="990600"/>
          </a:xfrm>
          <a:prstGeom prst="rect">
            <a:avLst/>
          </a:prstGeom>
          <a:solidFill>
            <a:srgbClr val="005E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Rectangle 4"/>
          <p:cNvSpPr/>
          <p:nvPr userDrawn="1"/>
        </p:nvSpPr>
        <p:spPr>
          <a:xfrm>
            <a:off x="0" y="990602"/>
            <a:ext cx="9144000" cy="50799"/>
          </a:xfrm>
          <a:prstGeom prst="rect">
            <a:avLst/>
          </a:prstGeom>
          <a:solidFill>
            <a:srgbClr val="609A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2076456931"/>
      </p:ext>
    </p:extLst>
  </p:cSld>
  <p:clrMap bg1="lt1" tx1="dk1" bg2="lt2" tx2="dk2" accent1="accent1" accent2="accent2" accent3="accent3" accent4="accent4" accent5="accent5" accent6="accent6" hlink="hlink" folHlink="folHlink"/>
  <p:sldLayoutIdLst>
    <p:sldLayoutId id="2147483759" r:id="rId1"/>
    <p:sldLayoutId id="2147483757" r:id="rId2"/>
    <p:sldLayoutId id="2147483758" r:id="rId3"/>
  </p:sldLayoutIdLst>
  <p:hf sldNum="0" hdr="0" ftr="0"/>
  <p:txStyles>
    <p:titleStyle>
      <a:lvl1pPr algn="ctr" defTabSz="914355" rtl="0" eaLnBrk="1" latinLnBrk="0" hangingPunct="1">
        <a:lnSpc>
          <a:spcPts val="3500"/>
        </a:lnSpc>
        <a:spcBef>
          <a:spcPct val="0"/>
        </a:spcBef>
        <a:buNone/>
        <a:defRPr sz="3800" kern="100" baseline="0">
          <a:solidFill>
            <a:schemeClr val="bg1"/>
          </a:solidFill>
          <a:effectLst>
            <a:outerShdw blurRad="63500" dist="38100" dir="5400000" algn="t" rotWithShape="0">
              <a:prstClr val="black">
                <a:alpha val="25000"/>
              </a:prstClr>
            </a:outerShdw>
          </a:effectLst>
          <a:latin typeface="Calibri" panose="020F0502020204030204" pitchFamily="34" charset="0"/>
          <a:ea typeface="+mj-ea"/>
          <a:cs typeface="+mj-cs"/>
        </a:defRPr>
      </a:lvl1pPr>
    </p:titleStyle>
    <p:bodyStyle>
      <a:lvl1pPr marL="342884" indent="-342884" algn="l" defTabSz="914355" rtl="0" eaLnBrk="1" latinLnBrk="0" hangingPunct="1">
        <a:spcBef>
          <a:spcPct val="20000"/>
        </a:spcBef>
        <a:buFont typeface="Arial" pitchFamily="34" charset="0"/>
        <a:buChar char="•"/>
        <a:defRPr sz="2800" kern="1200">
          <a:solidFill>
            <a:srgbClr val="005E88"/>
          </a:solidFill>
          <a:latin typeface="Calibri" panose="020F0502020204030204" pitchFamily="34" charset="0"/>
          <a:ea typeface="+mn-ea"/>
          <a:cs typeface="+mn-cs"/>
        </a:defRPr>
      </a:lvl1pPr>
      <a:lvl2pPr marL="742913" indent="-285736" algn="l" defTabSz="914355"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2pPr>
      <a:lvl3pPr marL="1142944" indent="-228588" algn="l" defTabSz="914355"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3pPr>
      <a:lvl4pPr marL="1600120" indent="-228588" algn="l" defTabSz="914355"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4pPr>
      <a:lvl5pPr marL="2057297" indent="-228588" algn="l" defTabSz="914355"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5pPr>
      <a:lvl6pPr marL="2514474"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652"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8829"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006"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355" rtl="0" eaLnBrk="1" latinLnBrk="0" hangingPunct="1">
        <a:defRPr sz="1800" kern="1200">
          <a:solidFill>
            <a:schemeClr val="tx1"/>
          </a:solidFill>
          <a:latin typeface="+mn-lt"/>
          <a:ea typeface="+mn-ea"/>
          <a:cs typeface="+mn-cs"/>
        </a:defRPr>
      </a:lvl1pPr>
      <a:lvl2pPr marL="457178" algn="l" defTabSz="914355" rtl="0" eaLnBrk="1" latinLnBrk="0" hangingPunct="1">
        <a:defRPr sz="1800" kern="1200">
          <a:solidFill>
            <a:schemeClr val="tx1"/>
          </a:solidFill>
          <a:latin typeface="+mn-lt"/>
          <a:ea typeface="+mn-ea"/>
          <a:cs typeface="+mn-cs"/>
        </a:defRPr>
      </a:lvl2pPr>
      <a:lvl3pPr marL="914355" algn="l" defTabSz="914355" rtl="0" eaLnBrk="1" latinLnBrk="0" hangingPunct="1">
        <a:defRPr sz="1800" kern="1200">
          <a:solidFill>
            <a:schemeClr val="tx1"/>
          </a:solidFill>
          <a:latin typeface="+mn-lt"/>
          <a:ea typeface="+mn-ea"/>
          <a:cs typeface="+mn-cs"/>
        </a:defRPr>
      </a:lvl3pPr>
      <a:lvl4pPr marL="1371532" algn="l" defTabSz="914355" rtl="0" eaLnBrk="1" latinLnBrk="0" hangingPunct="1">
        <a:defRPr sz="1800" kern="1200">
          <a:solidFill>
            <a:schemeClr val="tx1"/>
          </a:solidFill>
          <a:latin typeface="+mn-lt"/>
          <a:ea typeface="+mn-ea"/>
          <a:cs typeface="+mn-cs"/>
        </a:defRPr>
      </a:lvl4pPr>
      <a:lvl5pPr marL="1828709" algn="l" defTabSz="914355" rtl="0" eaLnBrk="1" latinLnBrk="0" hangingPunct="1">
        <a:defRPr sz="1800" kern="1200">
          <a:solidFill>
            <a:schemeClr val="tx1"/>
          </a:solidFill>
          <a:latin typeface="+mn-lt"/>
          <a:ea typeface="+mn-ea"/>
          <a:cs typeface="+mn-cs"/>
        </a:defRPr>
      </a:lvl5pPr>
      <a:lvl6pPr marL="2285886" algn="l" defTabSz="914355" rtl="0" eaLnBrk="1" latinLnBrk="0" hangingPunct="1">
        <a:defRPr sz="1800" kern="1200">
          <a:solidFill>
            <a:schemeClr val="tx1"/>
          </a:solidFill>
          <a:latin typeface="+mn-lt"/>
          <a:ea typeface="+mn-ea"/>
          <a:cs typeface="+mn-cs"/>
        </a:defRPr>
      </a:lvl6pPr>
      <a:lvl7pPr marL="2743064" algn="l" defTabSz="914355" rtl="0" eaLnBrk="1" latinLnBrk="0" hangingPunct="1">
        <a:defRPr sz="1800" kern="1200">
          <a:solidFill>
            <a:schemeClr val="tx1"/>
          </a:solidFill>
          <a:latin typeface="+mn-lt"/>
          <a:ea typeface="+mn-ea"/>
          <a:cs typeface="+mn-cs"/>
        </a:defRPr>
      </a:lvl7pPr>
      <a:lvl8pPr marL="3200240" algn="l" defTabSz="914355" rtl="0" eaLnBrk="1" latinLnBrk="0" hangingPunct="1">
        <a:defRPr sz="1800" kern="1200">
          <a:solidFill>
            <a:schemeClr val="tx1"/>
          </a:solidFill>
          <a:latin typeface="+mn-lt"/>
          <a:ea typeface="+mn-ea"/>
          <a:cs typeface="+mn-cs"/>
        </a:defRPr>
      </a:lvl8pPr>
      <a:lvl9pPr marL="3657418" algn="l" defTabSz="914355"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609A45">
            <a:alpha val="35000"/>
          </a:srgbClr>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580823" y="6290861"/>
            <a:ext cx="1511805" cy="511301"/>
          </a:xfrm>
          <a:prstGeom prst="rect">
            <a:avLst/>
          </a:prstGeom>
          <a:noFill/>
          <a:effectLst>
            <a:reflection endPos="0" dist="50800" dir="5400000" sy="-100000" algn="bl" rotWithShape="0"/>
          </a:effectLst>
        </p:spPr>
      </p:pic>
    </p:spTree>
    <p:extLst>
      <p:ext uri="{BB962C8B-B14F-4D97-AF65-F5344CB8AC3E}">
        <p14:creationId xmlns:p14="http://schemas.microsoft.com/office/powerpoint/2010/main" val="928473883"/>
      </p:ext>
    </p:extLst>
  </p:cSld>
  <p:clrMap bg1="lt1" tx1="dk1" bg2="lt2" tx2="dk2" accent1="accent1" accent2="accent2" accent3="accent3" accent4="accent4" accent5="accent5" accent6="accent6" hlink="hlink" folHlink="folHlink"/>
  <p:sldLayoutIdLst>
    <p:sldLayoutId id="2147483761" r:id="rId1"/>
  </p:sldLayoutIdLst>
  <p:hf sldNum="0" hdr="0" ftr="0"/>
  <p:txStyles>
    <p:titleStyle>
      <a:lvl1pPr algn="ctr" defTabSz="914355" rtl="0" eaLnBrk="1" latinLnBrk="0" hangingPunct="1">
        <a:lnSpc>
          <a:spcPts val="3500"/>
        </a:lnSpc>
        <a:spcBef>
          <a:spcPct val="0"/>
        </a:spcBef>
        <a:buNone/>
        <a:defRPr sz="3800" kern="100" baseline="0">
          <a:solidFill>
            <a:schemeClr val="bg1"/>
          </a:solidFill>
          <a:effectLst>
            <a:outerShdw blurRad="63500" dist="38100" dir="5400000" algn="t" rotWithShape="0">
              <a:prstClr val="black">
                <a:alpha val="25000"/>
              </a:prstClr>
            </a:outerShdw>
          </a:effectLst>
          <a:latin typeface="Calibri" panose="020F0502020204030204" pitchFamily="34" charset="0"/>
          <a:ea typeface="+mj-ea"/>
          <a:cs typeface="+mj-cs"/>
        </a:defRPr>
      </a:lvl1pPr>
    </p:titleStyle>
    <p:bodyStyle>
      <a:lvl1pPr marL="342884" indent="-342884" algn="l" defTabSz="914355" rtl="0" eaLnBrk="1" latinLnBrk="0" hangingPunct="1">
        <a:spcBef>
          <a:spcPct val="20000"/>
        </a:spcBef>
        <a:buFont typeface="Arial" pitchFamily="34" charset="0"/>
        <a:buChar char="•"/>
        <a:defRPr sz="2800" kern="1200">
          <a:solidFill>
            <a:srgbClr val="005E88"/>
          </a:solidFill>
          <a:latin typeface="Calibri" panose="020F0502020204030204" pitchFamily="34" charset="0"/>
          <a:ea typeface="+mn-ea"/>
          <a:cs typeface="+mn-cs"/>
        </a:defRPr>
      </a:lvl1pPr>
      <a:lvl2pPr marL="742913" indent="-285736" algn="l" defTabSz="914355"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2pPr>
      <a:lvl3pPr marL="1142944" indent="-228588" algn="l" defTabSz="914355"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3pPr>
      <a:lvl4pPr marL="1600120" indent="-228588" algn="l" defTabSz="914355"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4pPr>
      <a:lvl5pPr marL="2057297" indent="-228588" algn="l" defTabSz="914355"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5pPr>
      <a:lvl6pPr marL="2514474"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652"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8829"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006"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355" rtl="0" eaLnBrk="1" latinLnBrk="0" hangingPunct="1">
        <a:defRPr sz="1800" kern="1200">
          <a:solidFill>
            <a:schemeClr val="tx1"/>
          </a:solidFill>
          <a:latin typeface="+mn-lt"/>
          <a:ea typeface="+mn-ea"/>
          <a:cs typeface="+mn-cs"/>
        </a:defRPr>
      </a:lvl1pPr>
      <a:lvl2pPr marL="457178" algn="l" defTabSz="914355" rtl="0" eaLnBrk="1" latinLnBrk="0" hangingPunct="1">
        <a:defRPr sz="1800" kern="1200">
          <a:solidFill>
            <a:schemeClr val="tx1"/>
          </a:solidFill>
          <a:latin typeface="+mn-lt"/>
          <a:ea typeface="+mn-ea"/>
          <a:cs typeface="+mn-cs"/>
        </a:defRPr>
      </a:lvl2pPr>
      <a:lvl3pPr marL="914355" algn="l" defTabSz="914355" rtl="0" eaLnBrk="1" latinLnBrk="0" hangingPunct="1">
        <a:defRPr sz="1800" kern="1200">
          <a:solidFill>
            <a:schemeClr val="tx1"/>
          </a:solidFill>
          <a:latin typeface="+mn-lt"/>
          <a:ea typeface="+mn-ea"/>
          <a:cs typeface="+mn-cs"/>
        </a:defRPr>
      </a:lvl3pPr>
      <a:lvl4pPr marL="1371532" algn="l" defTabSz="914355" rtl="0" eaLnBrk="1" latinLnBrk="0" hangingPunct="1">
        <a:defRPr sz="1800" kern="1200">
          <a:solidFill>
            <a:schemeClr val="tx1"/>
          </a:solidFill>
          <a:latin typeface="+mn-lt"/>
          <a:ea typeface="+mn-ea"/>
          <a:cs typeface="+mn-cs"/>
        </a:defRPr>
      </a:lvl4pPr>
      <a:lvl5pPr marL="1828709" algn="l" defTabSz="914355" rtl="0" eaLnBrk="1" latinLnBrk="0" hangingPunct="1">
        <a:defRPr sz="1800" kern="1200">
          <a:solidFill>
            <a:schemeClr val="tx1"/>
          </a:solidFill>
          <a:latin typeface="+mn-lt"/>
          <a:ea typeface="+mn-ea"/>
          <a:cs typeface="+mn-cs"/>
        </a:defRPr>
      </a:lvl5pPr>
      <a:lvl6pPr marL="2285886" algn="l" defTabSz="914355" rtl="0" eaLnBrk="1" latinLnBrk="0" hangingPunct="1">
        <a:defRPr sz="1800" kern="1200">
          <a:solidFill>
            <a:schemeClr val="tx1"/>
          </a:solidFill>
          <a:latin typeface="+mn-lt"/>
          <a:ea typeface="+mn-ea"/>
          <a:cs typeface="+mn-cs"/>
        </a:defRPr>
      </a:lvl6pPr>
      <a:lvl7pPr marL="2743064" algn="l" defTabSz="914355" rtl="0" eaLnBrk="1" latinLnBrk="0" hangingPunct="1">
        <a:defRPr sz="1800" kern="1200">
          <a:solidFill>
            <a:schemeClr val="tx1"/>
          </a:solidFill>
          <a:latin typeface="+mn-lt"/>
          <a:ea typeface="+mn-ea"/>
          <a:cs typeface="+mn-cs"/>
        </a:defRPr>
      </a:lvl7pPr>
      <a:lvl8pPr marL="3200240" algn="l" defTabSz="914355" rtl="0" eaLnBrk="1" latinLnBrk="0" hangingPunct="1">
        <a:defRPr sz="1800" kern="1200">
          <a:solidFill>
            <a:schemeClr val="tx1"/>
          </a:solidFill>
          <a:latin typeface="+mn-lt"/>
          <a:ea typeface="+mn-ea"/>
          <a:cs typeface="+mn-cs"/>
        </a:defRPr>
      </a:lvl8pPr>
      <a:lvl9pPr marL="3657418" algn="l" defTabSz="914355"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609A45">
            <a:alpha val="35000"/>
          </a:srgb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0373595"/>
      </p:ext>
    </p:extLst>
  </p:cSld>
  <p:clrMap bg1="lt1" tx1="dk1" bg2="lt2" tx2="dk2" accent1="accent1" accent2="accent2" accent3="accent3" accent4="accent4" accent5="accent5" accent6="accent6" hlink="hlink" folHlink="folHlink"/>
  <p:sldLayoutIdLst>
    <p:sldLayoutId id="2147483765" r:id="rId1"/>
    <p:sldLayoutId id="2147483766" r:id="rId2"/>
  </p:sldLayoutIdLst>
  <p:hf sldNum="0" hdr="0" ftr="0"/>
  <p:txStyles>
    <p:titleStyle>
      <a:lvl1pPr algn="ctr" defTabSz="914355" rtl="0" eaLnBrk="1" latinLnBrk="0" hangingPunct="1">
        <a:lnSpc>
          <a:spcPts val="3500"/>
        </a:lnSpc>
        <a:spcBef>
          <a:spcPct val="0"/>
        </a:spcBef>
        <a:buNone/>
        <a:defRPr sz="3800" kern="100" baseline="0">
          <a:solidFill>
            <a:schemeClr val="bg1"/>
          </a:solidFill>
          <a:effectLst>
            <a:outerShdw blurRad="63500" dist="38100" dir="5400000" algn="t" rotWithShape="0">
              <a:prstClr val="black">
                <a:alpha val="25000"/>
              </a:prstClr>
            </a:outerShdw>
          </a:effectLst>
          <a:latin typeface="Calibri" panose="020F0502020204030204" pitchFamily="34" charset="0"/>
          <a:ea typeface="+mj-ea"/>
          <a:cs typeface="+mj-cs"/>
        </a:defRPr>
      </a:lvl1pPr>
    </p:titleStyle>
    <p:bodyStyle>
      <a:lvl1pPr marL="342884" indent="-342884" algn="l" defTabSz="914355" rtl="0" eaLnBrk="1" latinLnBrk="0" hangingPunct="1">
        <a:spcBef>
          <a:spcPct val="20000"/>
        </a:spcBef>
        <a:buFont typeface="Arial" pitchFamily="34" charset="0"/>
        <a:buChar char="•"/>
        <a:defRPr sz="2800" kern="1200">
          <a:solidFill>
            <a:srgbClr val="005E88"/>
          </a:solidFill>
          <a:latin typeface="Calibri" panose="020F0502020204030204" pitchFamily="34" charset="0"/>
          <a:ea typeface="+mn-ea"/>
          <a:cs typeface="+mn-cs"/>
        </a:defRPr>
      </a:lvl1pPr>
      <a:lvl2pPr marL="742913" indent="-285736" algn="l" defTabSz="914355"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2pPr>
      <a:lvl3pPr marL="1142944" indent="-228588" algn="l" defTabSz="914355"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3pPr>
      <a:lvl4pPr marL="1600120" indent="-228588" algn="l" defTabSz="914355"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4pPr>
      <a:lvl5pPr marL="2057297" indent="-228588" algn="l" defTabSz="914355"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5pPr>
      <a:lvl6pPr marL="2514474"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652"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8829"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006"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355" rtl="0" eaLnBrk="1" latinLnBrk="0" hangingPunct="1">
        <a:defRPr sz="1800" kern="1200">
          <a:solidFill>
            <a:schemeClr val="tx1"/>
          </a:solidFill>
          <a:latin typeface="+mn-lt"/>
          <a:ea typeface="+mn-ea"/>
          <a:cs typeface="+mn-cs"/>
        </a:defRPr>
      </a:lvl1pPr>
      <a:lvl2pPr marL="457178" algn="l" defTabSz="914355" rtl="0" eaLnBrk="1" latinLnBrk="0" hangingPunct="1">
        <a:defRPr sz="1800" kern="1200">
          <a:solidFill>
            <a:schemeClr val="tx1"/>
          </a:solidFill>
          <a:latin typeface="+mn-lt"/>
          <a:ea typeface="+mn-ea"/>
          <a:cs typeface="+mn-cs"/>
        </a:defRPr>
      </a:lvl2pPr>
      <a:lvl3pPr marL="914355" algn="l" defTabSz="914355" rtl="0" eaLnBrk="1" latinLnBrk="0" hangingPunct="1">
        <a:defRPr sz="1800" kern="1200">
          <a:solidFill>
            <a:schemeClr val="tx1"/>
          </a:solidFill>
          <a:latin typeface="+mn-lt"/>
          <a:ea typeface="+mn-ea"/>
          <a:cs typeface="+mn-cs"/>
        </a:defRPr>
      </a:lvl3pPr>
      <a:lvl4pPr marL="1371532" algn="l" defTabSz="914355" rtl="0" eaLnBrk="1" latinLnBrk="0" hangingPunct="1">
        <a:defRPr sz="1800" kern="1200">
          <a:solidFill>
            <a:schemeClr val="tx1"/>
          </a:solidFill>
          <a:latin typeface="+mn-lt"/>
          <a:ea typeface="+mn-ea"/>
          <a:cs typeface="+mn-cs"/>
        </a:defRPr>
      </a:lvl4pPr>
      <a:lvl5pPr marL="1828709" algn="l" defTabSz="914355" rtl="0" eaLnBrk="1" latinLnBrk="0" hangingPunct="1">
        <a:defRPr sz="1800" kern="1200">
          <a:solidFill>
            <a:schemeClr val="tx1"/>
          </a:solidFill>
          <a:latin typeface="+mn-lt"/>
          <a:ea typeface="+mn-ea"/>
          <a:cs typeface="+mn-cs"/>
        </a:defRPr>
      </a:lvl5pPr>
      <a:lvl6pPr marL="2285886" algn="l" defTabSz="914355" rtl="0" eaLnBrk="1" latinLnBrk="0" hangingPunct="1">
        <a:defRPr sz="1800" kern="1200">
          <a:solidFill>
            <a:schemeClr val="tx1"/>
          </a:solidFill>
          <a:latin typeface="+mn-lt"/>
          <a:ea typeface="+mn-ea"/>
          <a:cs typeface="+mn-cs"/>
        </a:defRPr>
      </a:lvl6pPr>
      <a:lvl7pPr marL="2743064" algn="l" defTabSz="914355" rtl="0" eaLnBrk="1" latinLnBrk="0" hangingPunct="1">
        <a:defRPr sz="1800" kern="1200">
          <a:solidFill>
            <a:schemeClr val="tx1"/>
          </a:solidFill>
          <a:latin typeface="+mn-lt"/>
          <a:ea typeface="+mn-ea"/>
          <a:cs typeface="+mn-cs"/>
        </a:defRPr>
      </a:lvl7pPr>
      <a:lvl8pPr marL="3200240" algn="l" defTabSz="914355" rtl="0" eaLnBrk="1" latinLnBrk="0" hangingPunct="1">
        <a:defRPr sz="1800" kern="1200">
          <a:solidFill>
            <a:schemeClr val="tx1"/>
          </a:solidFill>
          <a:latin typeface="+mn-lt"/>
          <a:ea typeface="+mn-ea"/>
          <a:cs typeface="+mn-cs"/>
        </a:defRPr>
      </a:lvl8pPr>
      <a:lvl9pPr marL="3657418" algn="l" defTabSz="91435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8.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 body of water with a mountain in the background&#10;&#10;Description automatically generated">
            <a:extLst>
              <a:ext uri="{FF2B5EF4-FFF2-40B4-BE49-F238E27FC236}">
                <a16:creationId xmlns:a16="http://schemas.microsoft.com/office/drawing/2014/main" id="{71CD8725-C145-484F-BB87-26CAB482274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667000" y="1524000"/>
            <a:ext cx="3810000" cy="2857500"/>
          </a:xfrm>
        </p:spPr>
      </p:pic>
      <p:sp>
        <p:nvSpPr>
          <p:cNvPr id="3" name="Title 2"/>
          <p:cNvSpPr>
            <a:spLocks noGrp="1"/>
          </p:cNvSpPr>
          <p:nvPr>
            <p:ph type="title"/>
          </p:nvPr>
        </p:nvSpPr>
        <p:spPr/>
        <p:txBody>
          <a:bodyPr/>
          <a:lstStyle/>
          <a:p>
            <a:r>
              <a:rPr lang="en-US" sz="4000" dirty="0"/>
              <a:t>Upper Conner Creek Design Update</a:t>
            </a:r>
          </a:p>
        </p:txBody>
      </p:sp>
      <p:sp>
        <p:nvSpPr>
          <p:cNvPr id="4" name="Text Placeholder 3"/>
          <p:cNvSpPr>
            <a:spLocks noGrp="1"/>
          </p:cNvSpPr>
          <p:nvPr>
            <p:ph type="body" sz="quarter" idx="10"/>
          </p:nvPr>
        </p:nvSpPr>
        <p:spPr/>
        <p:txBody>
          <a:bodyPr/>
          <a:lstStyle/>
          <a:p>
            <a:r>
              <a:rPr lang="en-US" dirty="0"/>
              <a:t>Hoopa Valley Tribe Design Team</a:t>
            </a:r>
          </a:p>
        </p:txBody>
      </p:sp>
      <p:sp>
        <p:nvSpPr>
          <p:cNvPr id="5" name="Text Placeholder 4"/>
          <p:cNvSpPr>
            <a:spLocks noGrp="1"/>
          </p:cNvSpPr>
          <p:nvPr>
            <p:ph type="body" sz="quarter" idx="12"/>
          </p:nvPr>
        </p:nvSpPr>
        <p:spPr/>
        <p:txBody>
          <a:bodyPr/>
          <a:lstStyle/>
          <a:p>
            <a:r>
              <a:rPr lang="en-US" dirty="0"/>
              <a:t>RIG Design Team Meeting</a:t>
            </a:r>
          </a:p>
        </p:txBody>
      </p:sp>
      <p:sp>
        <p:nvSpPr>
          <p:cNvPr id="6" name="Text Placeholder 5"/>
          <p:cNvSpPr>
            <a:spLocks noGrp="1"/>
          </p:cNvSpPr>
          <p:nvPr>
            <p:ph type="body" sz="quarter" idx="13"/>
          </p:nvPr>
        </p:nvSpPr>
        <p:spPr/>
        <p:txBody>
          <a:bodyPr/>
          <a:lstStyle/>
          <a:p>
            <a:r>
              <a:rPr lang="en-US" dirty="0"/>
              <a:t>September 1, 2020</a:t>
            </a:r>
          </a:p>
        </p:txBody>
      </p:sp>
      <p:pic>
        <p:nvPicPr>
          <p:cNvPr id="7" name="Picture 6">
            <a:extLst>
              <a:ext uri="{FF2B5EF4-FFF2-40B4-BE49-F238E27FC236}">
                <a16:creationId xmlns:a16="http://schemas.microsoft.com/office/drawing/2014/main" id="{28865EEF-DAF2-4F5D-A719-F16C850B3CDC}"/>
              </a:ext>
            </a:extLst>
          </p:cNvPr>
          <p:cNvPicPr>
            <a:picLocks noChangeAspect="1"/>
          </p:cNvPicPr>
          <p:nvPr/>
        </p:nvPicPr>
        <p:blipFill>
          <a:blip r:embed="rId4"/>
          <a:stretch>
            <a:fillRect/>
          </a:stretch>
        </p:blipFill>
        <p:spPr>
          <a:xfrm>
            <a:off x="604300" y="5070583"/>
            <a:ext cx="1335199" cy="1334804"/>
          </a:xfrm>
          <a:prstGeom prst="ellipse">
            <a:avLst/>
          </a:prstGeom>
          <a:ln w="127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9" name="Picture 8">
            <a:extLst>
              <a:ext uri="{FF2B5EF4-FFF2-40B4-BE49-F238E27FC236}">
                <a16:creationId xmlns:a16="http://schemas.microsoft.com/office/drawing/2014/main" id="{4978C93F-8CD7-422B-A173-C71129C8EB1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3118" t="1278" r="42662" b="75225"/>
          <a:stretch/>
        </p:blipFill>
        <p:spPr>
          <a:xfrm>
            <a:off x="7160867" y="5044307"/>
            <a:ext cx="1378833" cy="1432693"/>
          </a:xfrm>
          <a:prstGeom prst="rect">
            <a:avLst/>
          </a:prstGeom>
        </p:spPr>
      </p:pic>
    </p:spTree>
    <p:extLst>
      <p:ext uri="{BB962C8B-B14F-4D97-AF65-F5344CB8AC3E}">
        <p14:creationId xmlns:p14="http://schemas.microsoft.com/office/powerpoint/2010/main" val="203363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EA4B0-C459-4A69-9640-8F6AF5415F79}"/>
              </a:ext>
            </a:extLst>
          </p:cNvPr>
          <p:cNvSpPr>
            <a:spLocks noGrp="1"/>
          </p:cNvSpPr>
          <p:nvPr>
            <p:ph type="title"/>
          </p:nvPr>
        </p:nvSpPr>
        <p:spPr/>
        <p:txBody>
          <a:bodyPr/>
          <a:lstStyle/>
          <a:p>
            <a:r>
              <a:rPr lang="en-US" dirty="0"/>
              <a:t>Outline</a:t>
            </a:r>
          </a:p>
        </p:txBody>
      </p:sp>
      <p:sp>
        <p:nvSpPr>
          <p:cNvPr id="3" name="Text Placeholder 2">
            <a:extLst>
              <a:ext uri="{FF2B5EF4-FFF2-40B4-BE49-F238E27FC236}">
                <a16:creationId xmlns:a16="http://schemas.microsoft.com/office/drawing/2014/main" id="{42DFD993-81B8-4799-B0ED-1461D0C458E8}"/>
              </a:ext>
            </a:extLst>
          </p:cNvPr>
          <p:cNvSpPr>
            <a:spLocks noGrp="1"/>
          </p:cNvSpPr>
          <p:nvPr>
            <p:ph type="body" sz="quarter" idx="10"/>
          </p:nvPr>
        </p:nvSpPr>
        <p:spPr/>
        <p:txBody>
          <a:bodyPr/>
          <a:lstStyle/>
          <a:p>
            <a:r>
              <a:rPr lang="en-US" sz="4400" dirty="0"/>
              <a:t>Site Location</a:t>
            </a:r>
          </a:p>
          <a:p>
            <a:r>
              <a:rPr lang="en-US" sz="4400" dirty="0"/>
              <a:t>Status Summary</a:t>
            </a:r>
          </a:p>
          <a:p>
            <a:r>
              <a:rPr lang="en-US" sz="4400" dirty="0"/>
              <a:t>Meander Alternative</a:t>
            </a:r>
          </a:p>
          <a:p>
            <a:r>
              <a:rPr lang="en-US" sz="4400" dirty="0"/>
              <a:t>Stage-0 Alternative </a:t>
            </a:r>
          </a:p>
          <a:p>
            <a:r>
              <a:rPr lang="en-US" sz="4400" dirty="0"/>
              <a:t>Off-Channel Alternative</a:t>
            </a:r>
          </a:p>
          <a:p>
            <a:r>
              <a:rPr lang="en-US" sz="4400" dirty="0"/>
              <a:t>Next Steps</a:t>
            </a:r>
          </a:p>
          <a:p>
            <a:pPr marL="0" indent="0">
              <a:buNone/>
            </a:pPr>
            <a:endParaRPr lang="en-US" sz="2400" dirty="0"/>
          </a:p>
          <a:p>
            <a:endParaRPr lang="en-US" sz="2400" dirty="0"/>
          </a:p>
          <a:p>
            <a:endParaRPr lang="en-US" sz="2400" dirty="0"/>
          </a:p>
          <a:p>
            <a:endParaRPr lang="en-US" sz="2400" dirty="0"/>
          </a:p>
        </p:txBody>
      </p:sp>
    </p:spTree>
    <p:extLst>
      <p:ext uri="{BB962C8B-B14F-4D97-AF65-F5344CB8AC3E}">
        <p14:creationId xmlns:p14="http://schemas.microsoft.com/office/powerpoint/2010/main" val="2083872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EA4B0-C459-4A69-9640-8F6AF5415F79}"/>
              </a:ext>
            </a:extLst>
          </p:cNvPr>
          <p:cNvSpPr>
            <a:spLocks noGrp="1"/>
          </p:cNvSpPr>
          <p:nvPr>
            <p:ph type="title"/>
          </p:nvPr>
        </p:nvSpPr>
        <p:spPr/>
        <p:txBody>
          <a:bodyPr/>
          <a:lstStyle/>
          <a:p>
            <a:r>
              <a:rPr lang="en-US" dirty="0"/>
              <a:t>Site Location</a:t>
            </a:r>
          </a:p>
        </p:txBody>
      </p:sp>
      <p:sp>
        <p:nvSpPr>
          <p:cNvPr id="3" name="Text Placeholder 2">
            <a:extLst>
              <a:ext uri="{FF2B5EF4-FFF2-40B4-BE49-F238E27FC236}">
                <a16:creationId xmlns:a16="http://schemas.microsoft.com/office/drawing/2014/main" id="{42DFD993-81B8-4799-B0ED-1461D0C458E8}"/>
              </a:ext>
            </a:extLst>
          </p:cNvPr>
          <p:cNvSpPr>
            <a:spLocks noGrp="1"/>
          </p:cNvSpPr>
          <p:nvPr>
            <p:ph type="body" sz="quarter" idx="10"/>
          </p:nvPr>
        </p:nvSpPr>
        <p:spPr/>
        <p:txBody>
          <a:bodyPr/>
          <a:lstStyle/>
          <a:p>
            <a:pPr marL="0" indent="0">
              <a:buNone/>
            </a:pPr>
            <a:endParaRPr lang="en-US" sz="2400" dirty="0"/>
          </a:p>
          <a:p>
            <a:endParaRPr lang="en-US" sz="2400" dirty="0"/>
          </a:p>
          <a:p>
            <a:endParaRPr lang="en-US" sz="2400" dirty="0"/>
          </a:p>
          <a:p>
            <a:endParaRPr lang="en-US" sz="2400" dirty="0"/>
          </a:p>
        </p:txBody>
      </p:sp>
      <p:pic>
        <p:nvPicPr>
          <p:cNvPr id="5" name="Picture 4" descr="A close up of a map&#10;&#10;Description automatically generated">
            <a:extLst>
              <a:ext uri="{FF2B5EF4-FFF2-40B4-BE49-F238E27FC236}">
                <a16:creationId xmlns:a16="http://schemas.microsoft.com/office/drawing/2014/main" id="{EF795C36-609C-49F6-9569-495AF62883F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456" t="5139" r="2456" b="5277"/>
          <a:stretch/>
        </p:blipFill>
        <p:spPr>
          <a:xfrm>
            <a:off x="800100" y="1178390"/>
            <a:ext cx="7543800" cy="5491819"/>
          </a:xfrm>
          <a:prstGeom prst="rect">
            <a:avLst/>
          </a:prstGeom>
        </p:spPr>
      </p:pic>
    </p:spTree>
    <p:extLst>
      <p:ext uri="{BB962C8B-B14F-4D97-AF65-F5344CB8AC3E}">
        <p14:creationId xmlns:p14="http://schemas.microsoft.com/office/powerpoint/2010/main" val="4181307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EA4B0-C459-4A69-9640-8F6AF5415F79}"/>
              </a:ext>
            </a:extLst>
          </p:cNvPr>
          <p:cNvSpPr>
            <a:spLocks noGrp="1"/>
          </p:cNvSpPr>
          <p:nvPr>
            <p:ph type="title"/>
          </p:nvPr>
        </p:nvSpPr>
        <p:spPr/>
        <p:txBody>
          <a:bodyPr/>
          <a:lstStyle/>
          <a:p>
            <a:r>
              <a:rPr lang="en-US" dirty="0"/>
              <a:t>Status Summary</a:t>
            </a:r>
          </a:p>
        </p:txBody>
      </p:sp>
      <p:sp>
        <p:nvSpPr>
          <p:cNvPr id="3" name="Text Placeholder 2">
            <a:extLst>
              <a:ext uri="{FF2B5EF4-FFF2-40B4-BE49-F238E27FC236}">
                <a16:creationId xmlns:a16="http://schemas.microsoft.com/office/drawing/2014/main" id="{42DFD993-81B8-4799-B0ED-1461D0C458E8}"/>
              </a:ext>
            </a:extLst>
          </p:cNvPr>
          <p:cNvSpPr>
            <a:spLocks noGrp="1"/>
          </p:cNvSpPr>
          <p:nvPr>
            <p:ph type="body" sz="quarter" idx="10"/>
          </p:nvPr>
        </p:nvSpPr>
        <p:spPr/>
        <p:txBody>
          <a:bodyPr/>
          <a:lstStyle/>
          <a:p>
            <a:r>
              <a:rPr lang="en-US" sz="2600" dirty="0"/>
              <a:t>Completed data collection to update topography at dynamic bars and mapped current large woody debris distribution.</a:t>
            </a:r>
          </a:p>
          <a:p>
            <a:r>
              <a:rPr lang="en-US" sz="2600" dirty="0"/>
              <a:t>Developed Existing Conditions Report for the project site.</a:t>
            </a:r>
          </a:p>
          <a:p>
            <a:r>
              <a:rPr lang="en-US" sz="2600" dirty="0"/>
              <a:t>Addressed and incorporated comments and edits from the Design Workgroup to existing conditions report.</a:t>
            </a:r>
          </a:p>
          <a:p>
            <a:r>
              <a:rPr lang="en-US" sz="2600" dirty="0"/>
              <a:t>Completed conceptual design ideas and narrative developed by the Hoopa Design Team. </a:t>
            </a:r>
          </a:p>
          <a:p>
            <a:r>
              <a:rPr lang="en-US" sz="2600" dirty="0"/>
              <a:t>Presented concepts and submitted to Design Workgroup for comment.</a:t>
            </a:r>
          </a:p>
          <a:p>
            <a:r>
              <a:rPr lang="en-US" sz="2600" dirty="0"/>
              <a:t>Developed three proposed alternatives using elements from conceptual designs. </a:t>
            </a:r>
            <a:endParaRPr lang="en-US" sz="2400" dirty="0"/>
          </a:p>
          <a:p>
            <a:endParaRPr lang="en-US" sz="2400" dirty="0"/>
          </a:p>
          <a:p>
            <a:endParaRPr lang="en-US" sz="2400" dirty="0"/>
          </a:p>
          <a:p>
            <a:endParaRPr lang="en-US" sz="2400" dirty="0"/>
          </a:p>
        </p:txBody>
      </p:sp>
    </p:spTree>
    <p:extLst>
      <p:ext uri="{BB962C8B-B14F-4D97-AF65-F5344CB8AC3E}">
        <p14:creationId xmlns:p14="http://schemas.microsoft.com/office/powerpoint/2010/main" val="1139666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EA4B0-C459-4A69-9640-8F6AF5415F79}"/>
              </a:ext>
            </a:extLst>
          </p:cNvPr>
          <p:cNvSpPr>
            <a:spLocks noGrp="1"/>
          </p:cNvSpPr>
          <p:nvPr>
            <p:ph type="title"/>
          </p:nvPr>
        </p:nvSpPr>
        <p:spPr/>
        <p:txBody>
          <a:bodyPr/>
          <a:lstStyle/>
          <a:p>
            <a:r>
              <a:rPr lang="en-US" dirty="0"/>
              <a:t>Meander Alternative</a:t>
            </a:r>
          </a:p>
        </p:txBody>
      </p:sp>
      <p:sp>
        <p:nvSpPr>
          <p:cNvPr id="3" name="Text Placeholder 2">
            <a:extLst>
              <a:ext uri="{FF2B5EF4-FFF2-40B4-BE49-F238E27FC236}">
                <a16:creationId xmlns:a16="http://schemas.microsoft.com/office/drawing/2014/main" id="{42DFD993-81B8-4799-B0ED-1461D0C458E8}"/>
              </a:ext>
            </a:extLst>
          </p:cNvPr>
          <p:cNvSpPr>
            <a:spLocks noGrp="1"/>
          </p:cNvSpPr>
          <p:nvPr>
            <p:ph type="body" sz="quarter" idx="10"/>
          </p:nvPr>
        </p:nvSpPr>
        <p:spPr/>
        <p:txBody>
          <a:bodyPr/>
          <a:lstStyle/>
          <a:p>
            <a:pPr marL="0" indent="0">
              <a:buNone/>
            </a:pPr>
            <a:endParaRPr lang="en-US" sz="2400" dirty="0"/>
          </a:p>
          <a:p>
            <a:endParaRPr lang="en-US" sz="2400" dirty="0"/>
          </a:p>
          <a:p>
            <a:endParaRPr lang="en-US" sz="2400" dirty="0"/>
          </a:p>
          <a:p>
            <a:endParaRPr lang="en-US" sz="2400" dirty="0"/>
          </a:p>
        </p:txBody>
      </p:sp>
      <p:pic>
        <p:nvPicPr>
          <p:cNvPr id="7" name="Picture 6" descr="A close up of a map&#10;&#10;Description automatically generated">
            <a:extLst>
              <a:ext uri="{FF2B5EF4-FFF2-40B4-BE49-F238E27FC236}">
                <a16:creationId xmlns:a16="http://schemas.microsoft.com/office/drawing/2014/main" id="{63E7B72C-58A5-40F7-B83C-90C072672EF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104" t="4119" r="8229" b="3636"/>
          <a:stretch/>
        </p:blipFill>
        <p:spPr>
          <a:xfrm>
            <a:off x="312246" y="990600"/>
            <a:ext cx="8519507" cy="5867400"/>
          </a:xfrm>
          <a:prstGeom prst="rect">
            <a:avLst/>
          </a:prstGeom>
        </p:spPr>
      </p:pic>
      <p:pic>
        <p:nvPicPr>
          <p:cNvPr id="4" name="Picture 3" descr="A close up of a map&#10;&#10;Description automatically generated">
            <a:extLst>
              <a:ext uri="{FF2B5EF4-FFF2-40B4-BE49-F238E27FC236}">
                <a16:creationId xmlns:a16="http://schemas.microsoft.com/office/drawing/2014/main" id="{D2191538-5DCE-4DD6-9A2E-7607D6B83D8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524" t="74352" r="68229" b="4833"/>
          <a:stretch/>
        </p:blipFill>
        <p:spPr>
          <a:xfrm>
            <a:off x="1228724" y="4857429"/>
            <a:ext cx="2476501" cy="1933897"/>
          </a:xfrm>
          <a:prstGeom prst="rect">
            <a:avLst/>
          </a:prstGeom>
        </p:spPr>
      </p:pic>
    </p:spTree>
    <p:extLst>
      <p:ext uri="{BB962C8B-B14F-4D97-AF65-F5344CB8AC3E}">
        <p14:creationId xmlns:p14="http://schemas.microsoft.com/office/powerpoint/2010/main" val="1394830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EA4B0-C459-4A69-9640-8F6AF5415F79}"/>
              </a:ext>
            </a:extLst>
          </p:cNvPr>
          <p:cNvSpPr>
            <a:spLocks noGrp="1"/>
          </p:cNvSpPr>
          <p:nvPr>
            <p:ph type="title"/>
          </p:nvPr>
        </p:nvSpPr>
        <p:spPr/>
        <p:txBody>
          <a:bodyPr/>
          <a:lstStyle/>
          <a:p>
            <a:r>
              <a:rPr lang="en-US" dirty="0"/>
              <a:t>Meander Alternative</a:t>
            </a:r>
          </a:p>
        </p:txBody>
      </p:sp>
      <p:sp>
        <p:nvSpPr>
          <p:cNvPr id="3" name="Text Placeholder 2">
            <a:extLst>
              <a:ext uri="{FF2B5EF4-FFF2-40B4-BE49-F238E27FC236}">
                <a16:creationId xmlns:a16="http://schemas.microsoft.com/office/drawing/2014/main" id="{42DFD993-81B8-4799-B0ED-1461D0C458E8}"/>
              </a:ext>
            </a:extLst>
          </p:cNvPr>
          <p:cNvSpPr>
            <a:spLocks noGrp="1"/>
          </p:cNvSpPr>
          <p:nvPr>
            <p:ph type="body" sz="quarter" idx="10"/>
          </p:nvPr>
        </p:nvSpPr>
        <p:spPr/>
        <p:txBody>
          <a:bodyPr/>
          <a:lstStyle/>
          <a:p>
            <a:pPr marL="0" indent="0">
              <a:buNone/>
            </a:pPr>
            <a:endParaRPr lang="en-US" sz="2400" dirty="0"/>
          </a:p>
          <a:p>
            <a:endParaRPr lang="en-US" sz="2400" dirty="0"/>
          </a:p>
          <a:p>
            <a:endParaRPr lang="en-US" sz="2400" dirty="0"/>
          </a:p>
          <a:p>
            <a:endParaRPr lang="en-US" sz="2400" dirty="0"/>
          </a:p>
        </p:txBody>
      </p:sp>
      <p:sp>
        <p:nvSpPr>
          <p:cNvPr id="5" name="Text Placeholder 2">
            <a:extLst>
              <a:ext uri="{FF2B5EF4-FFF2-40B4-BE49-F238E27FC236}">
                <a16:creationId xmlns:a16="http://schemas.microsoft.com/office/drawing/2014/main" id="{035C6317-2CA8-4ED6-BF3F-4D749EF7FE57}"/>
              </a:ext>
            </a:extLst>
          </p:cNvPr>
          <p:cNvSpPr txBox="1">
            <a:spLocks/>
          </p:cNvSpPr>
          <p:nvPr/>
        </p:nvSpPr>
        <p:spPr>
          <a:xfrm>
            <a:off x="152400" y="1143000"/>
            <a:ext cx="9144000" cy="5867400"/>
          </a:xfrm>
          <a:prstGeom prst="rect">
            <a:avLst/>
          </a:prstGeom>
        </p:spPr>
        <p:txBody>
          <a:bodyPr lIns="274320" tIns="182880" rIns="274320" bIns="457200"/>
          <a:lstStyle>
            <a:lvl1pPr marL="342884" indent="-342884" algn="l" defTabSz="914355" rtl="0" eaLnBrk="1" latinLnBrk="0" hangingPunct="1">
              <a:spcBef>
                <a:spcPct val="20000"/>
              </a:spcBef>
              <a:buFont typeface="Arial" pitchFamily="34" charset="0"/>
              <a:buChar char="•"/>
              <a:defRPr sz="2800" kern="1200">
                <a:solidFill>
                  <a:schemeClr val="tx1"/>
                </a:solidFill>
                <a:latin typeface="Calibri" panose="020F0502020204030204" pitchFamily="34" charset="0"/>
                <a:ea typeface="+mn-ea"/>
                <a:cs typeface="+mn-cs"/>
              </a:defRPr>
            </a:lvl1pPr>
            <a:lvl2pPr marL="742913" indent="-285736" algn="l" defTabSz="914355" rtl="0" eaLnBrk="1" latinLnBrk="0" hangingPunct="1">
              <a:spcBef>
                <a:spcPct val="20000"/>
              </a:spcBef>
              <a:buFont typeface="Courier New" pitchFamily="49" charset="0"/>
              <a:buChar char="o"/>
              <a:defRPr sz="1800" kern="1200" baseline="0">
                <a:solidFill>
                  <a:schemeClr val="tx1"/>
                </a:solidFill>
                <a:latin typeface="Calibri" panose="020F0502020204030204" pitchFamily="34" charset="0"/>
                <a:ea typeface="+mn-ea"/>
                <a:cs typeface="+mn-cs"/>
              </a:defRPr>
            </a:lvl2pPr>
            <a:lvl3pPr marL="1142944" indent="-228588" algn="l" defTabSz="914355" rtl="0" eaLnBrk="1" latinLnBrk="0" hangingPunct="1">
              <a:spcBef>
                <a:spcPct val="20000"/>
              </a:spcBef>
              <a:buFont typeface="Arial" pitchFamily="34" charset="0"/>
              <a:buChar char="•"/>
              <a:defRPr sz="1800" kern="1200">
                <a:solidFill>
                  <a:schemeClr val="tx1"/>
                </a:solidFill>
                <a:latin typeface="Calibri" panose="020F0502020204030204" pitchFamily="34" charset="0"/>
                <a:ea typeface="+mn-ea"/>
                <a:cs typeface="+mn-cs"/>
              </a:defRPr>
            </a:lvl3pPr>
            <a:lvl4pPr marL="1600120" indent="-228588" algn="l" defTabSz="914355"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4pPr>
            <a:lvl5pPr marL="2057297" indent="-228588" algn="l" defTabSz="914355"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5pPr>
            <a:lvl6pPr marL="2514474"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652"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8829"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006"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r>
              <a:rPr lang="en-US" sz="2400" dirty="0"/>
              <a:t>The “Meander” Alternative applies concepts implemented as part of Chapman Ranch Phase A by creating a new meandering planform through the Upper Conner Creek project. </a:t>
            </a:r>
          </a:p>
          <a:p>
            <a:r>
              <a:rPr lang="en-US" sz="2400" dirty="0"/>
              <a:t>The legacy mainstem channel would be filled to create floodplains with point bars along the new mainstem. The old mainstem would become low flow side channel habitat. </a:t>
            </a:r>
          </a:p>
          <a:p>
            <a:r>
              <a:rPr lang="en-US" sz="2400" dirty="0"/>
              <a:t>The floodplain on river left between RM77.9 and RM 77.7 would be lowered. A side channel that conveys approximately 15% of the summer baseflow would be constructed through this lowered floodplain.</a:t>
            </a:r>
          </a:p>
          <a:p>
            <a:r>
              <a:rPr lang="en-US" sz="2400" dirty="0"/>
              <a:t>Constructed floodplains will have inundation targets of 2,500 </a:t>
            </a:r>
            <a:r>
              <a:rPr lang="en-US" sz="2400" dirty="0" err="1"/>
              <a:t>cfs</a:t>
            </a:r>
            <a:r>
              <a:rPr lang="en-US" sz="2400" dirty="0"/>
              <a:t> to 3,500 </a:t>
            </a:r>
            <a:r>
              <a:rPr lang="en-US" sz="2400" dirty="0" err="1"/>
              <a:t>cfs</a:t>
            </a:r>
            <a:r>
              <a:rPr lang="en-US" sz="2400" dirty="0"/>
              <a:t> to better meet riparian objectives.</a:t>
            </a:r>
          </a:p>
          <a:p>
            <a:r>
              <a:rPr lang="en-US" sz="2400" dirty="0"/>
              <a:t>Mining tailings will be used for upland spoil areas.</a:t>
            </a:r>
          </a:p>
          <a:p>
            <a:endParaRPr lang="en-US" sz="2400" dirty="0"/>
          </a:p>
          <a:p>
            <a:endParaRPr lang="en-US" sz="2400" dirty="0"/>
          </a:p>
          <a:p>
            <a:endParaRPr lang="en-US" sz="2400" dirty="0"/>
          </a:p>
        </p:txBody>
      </p:sp>
    </p:spTree>
    <p:extLst>
      <p:ext uri="{BB962C8B-B14F-4D97-AF65-F5344CB8AC3E}">
        <p14:creationId xmlns:p14="http://schemas.microsoft.com/office/powerpoint/2010/main" val="1587564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EA4B0-C459-4A69-9640-8F6AF5415F79}"/>
              </a:ext>
            </a:extLst>
          </p:cNvPr>
          <p:cNvSpPr>
            <a:spLocks noGrp="1"/>
          </p:cNvSpPr>
          <p:nvPr>
            <p:ph type="title"/>
          </p:nvPr>
        </p:nvSpPr>
        <p:spPr/>
        <p:txBody>
          <a:bodyPr/>
          <a:lstStyle/>
          <a:p>
            <a:r>
              <a:rPr lang="en-US" dirty="0"/>
              <a:t>Stage-0 Alternative</a:t>
            </a:r>
          </a:p>
        </p:txBody>
      </p:sp>
      <p:sp>
        <p:nvSpPr>
          <p:cNvPr id="3" name="Text Placeholder 2">
            <a:extLst>
              <a:ext uri="{FF2B5EF4-FFF2-40B4-BE49-F238E27FC236}">
                <a16:creationId xmlns:a16="http://schemas.microsoft.com/office/drawing/2014/main" id="{42DFD993-81B8-4799-B0ED-1461D0C458E8}"/>
              </a:ext>
            </a:extLst>
          </p:cNvPr>
          <p:cNvSpPr>
            <a:spLocks noGrp="1"/>
          </p:cNvSpPr>
          <p:nvPr>
            <p:ph type="body" sz="quarter" idx="10"/>
          </p:nvPr>
        </p:nvSpPr>
        <p:spPr/>
        <p:txBody>
          <a:bodyPr/>
          <a:lstStyle/>
          <a:p>
            <a:pPr marL="0" indent="0">
              <a:buNone/>
            </a:pPr>
            <a:endParaRPr lang="en-US" sz="2400" dirty="0"/>
          </a:p>
          <a:p>
            <a:endParaRPr lang="en-US" sz="2400" dirty="0"/>
          </a:p>
          <a:p>
            <a:endParaRPr lang="en-US" sz="2400" dirty="0"/>
          </a:p>
          <a:p>
            <a:endParaRPr lang="en-US" sz="2400" dirty="0"/>
          </a:p>
        </p:txBody>
      </p:sp>
      <p:pic>
        <p:nvPicPr>
          <p:cNvPr id="5" name="Picture 4" descr="A close up of a map&#10;&#10;Description automatically generated">
            <a:extLst>
              <a:ext uri="{FF2B5EF4-FFF2-40B4-BE49-F238E27FC236}">
                <a16:creationId xmlns:a16="http://schemas.microsoft.com/office/drawing/2014/main" id="{448DF469-ACFD-46FE-BFF3-21B67D337BD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687" t="3958" r="9062" b="3475"/>
          <a:stretch/>
        </p:blipFill>
        <p:spPr>
          <a:xfrm>
            <a:off x="347473" y="990600"/>
            <a:ext cx="8449054" cy="5867399"/>
          </a:xfrm>
          <a:prstGeom prst="rect">
            <a:avLst/>
          </a:prstGeom>
        </p:spPr>
      </p:pic>
      <p:pic>
        <p:nvPicPr>
          <p:cNvPr id="4" name="Picture 3" descr="A close up of a map&#10;&#10;Description automatically generated">
            <a:extLst>
              <a:ext uri="{FF2B5EF4-FFF2-40B4-BE49-F238E27FC236}">
                <a16:creationId xmlns:a16="http://schemas.microsoft.com/office/drawing/2014/main" id="{CE9992FB-E2C3-45FD-B4C0-881F4443A93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524" t="74352" r="68229" b="4833"/>
          <a:stretch/>
        </p:blipFill>
        <p:spPr>
          <a:xfrm>
            <a:off x="1152525" y="4978525"/>
            <a:ext cx="2333626" cy="1822326"/>
          </a:xfrm>
          <a:prstGeom prst="rect">
            <a:avLst/>
          </a:prstGeom>
        </p:spPr>
      </p:pic>
    </p:spTree>
    <p:extLst>
      <p:ext uri="{BB962C8B-B14F-4D97-AF65-F5344CB8AC3E}">
        <p14:creationId xmlns:p14="http://schemas.microsoft.com/office/powerpoint/2010/main" val="3920297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EA4B0-C459-4A69-9640-8F6AF5415F79}"/>
              </a:ext>
            </a:extLst>
          </p:cNvPr>
          <p:cNvSpPr>
            <a:spLocks noGrp="1"/>
          </p:cNvSpPr>
          <p:nvPr>
            <p:ph type="title"/>
          </p:nvPr>
        </p:nvSpPr>
        <p:spPr/>
        <p:txBody>
          <a:bodyPr/>
          <a:lstStyle/>
          <a:p>
            <a:r>
              <a:rPr lang="en-US" dirty="0"/>
              <a:t>Stage-0 Alternative</a:t>
            </a:r>
          </a:p>
        </p:txBody>
      </p:sp>
      <p:sp>
        <p:nvSpPr>
          <p:cNvPr id="3" name="Text Placeholder 2">
            <a:extLst>
              <a:ext uri="{FF2B5EF4-FFF2-40B4-BE49-F238E27FC236}">
                <a16:creationId xmlns:a16="http://schemas.microsoft.com/office/drawing/2014/main" id="{42DFD993-81B8-4799-B0ED-1461D0C458E8}"/>
              </a:ext>
            </a:extLst>
          </p:cNvPr>
          <p:cNvSpPr>
            <a:spLocks noGrp="1"/>
          </p:cNvSpPr>
          <p:nvPr>
            <p:ph type="body" sz="quarter" idx="10"/>
          </p:nvPr>
        </p:nvSpPr>
        <p:spPr/>
        <p:txBody>
          <a:bodyPr/>
          <a:lstStyle/>
          <a:p>
            <a:pPr marL="0" indent="0">
              <a:buNone/>
            </a:pPr>
            <a:endParaRPr lang="en-US" sz="2400" dirty="0"/>
          </a:p>
          <a:p>
            <a:endParaRPr lang="en-US" sz="2400" dirty="0"/>
          </a:p>
          <a:p>
            <a:endParaRPr lang="en-US" sz="2400" dirty="0"/>
          </a:p>
          <a:p>
            <a:endParaRPr lang="en-US" sz="2400" dirty="0"/>
          </a:p>
        </p:txBody>
      </p:sp>
      <p:sp>
        <p:nvSpPr>
          <p:cNvPr id="4" name="Text Placeholder 2">
            <a:extLst>
              <a:ext uri="{FF2B5EF4-FFF2-40B4-BE49-F238E27FC236}">
                <a16:creationId xmlns:a16="http://schemas.microsoft.com/office/drawing/2014/main" id="{B3A2E42D-190B-41F8-87D3-7A59E925031E}"/>
              </a:ext>
            </a:extLst>
          </p:cNvPr>
          <p:cNvSpPr txBox="1">
            <a:spLocks/>
          </p:cNvSpPr>
          <p:nvPr/>
        </p:nvSpPr>
        <p:spPr>
          <a:xfrm>
            <a:off x="152400" y="1143000"/>
            <a:ext cx="9144000" cy="5867400"/>
          </a:xfrm>
          <a:prstGeom prst="rect">
            <a:avLst/>
          </a:prstGeom>
        </p:spPr>
        <p:txBody>
          <a:bodyPr lIns="274320" tIns="182880" rIns="274320" bIns="457200"/>
          <a:lstStyle>
            <a:lvl1pPr marL="342884" indent="-342884" algn="l" defTabSz="914355" rtl="0" eaLnBrk="1" latinLnBrk="0" hangingPunct="1">
              <a:spcBef>
                <a:spcPct val="20000"/>
              </a:spcBef>
              <a:buFont typeface="Arial" pitchFamily="34" charset="0"/>
              <a:buChar char="•"/>
              <a:defRPr sz="2800" kern="1200">
                <a:solidFill>
                  <a:schemeClr val="tx1"/>
                </a:solidFill>
                <a:latin typeface="Calibri" panose="020F0502020204030204" pitchFamily="34" charset="0"/>
                <a:ea typeface="+mn-ea"/>
                <a:cs typeface="+mn-cs"/>
              </a:defRPr>
            </a:lvl1pPr>
            <a:lvl2pPr marL="742913" indent="-285736" algn="l" defTabSz="914355" rtl="0" eaLnBrk="1" latinLnBrk="0" hangingPunct="1">
              <a:spcBef>
                <a:spcPct val="20000"/>
              </a:spcBef>
              <a:buFont typeface="Courier New" pitchFamily="49" charset="0"/>
              <a:buChar char="o"/>
              <a:defRPr sz="1800" kern="1200" baseline="0">
                <a:solidFill>
                  <a:schemeClr val="tx1"/>
                </a:solidFill>
                <a:latin typeface="Calibri" panose="020F0502020204030204" pitchFamily="34" charset="0"/>
                <a:ea typeface="+mn-ea"/>
                <a:cs typeface="+mn-cs"/>
              </a:defRPr>
            </a:lvl2pPr>
            <a:lvl3pPr marL="1142944" indent="-228588" algn="l" defTabSz="914355" rtl="0" eaLnBrk="1" latinLnBrk="0" hangingPunct="1">
              <a:spcBef>
                <a:spcPct val="20000"/>
              </a:spcBef>
              <a:buFont typeface="Arial" pitchFamily="34" charset="0"/>
              <a:buChar char="•"/>
              <a:defRPr sz="1800" kern="1200">
                <a:solidFill>
                  <a:schemeClr val="tx1"/>
                </a:solidFill>
                <a:latin typeface="Calibri" panose="020F0502020204030204" pitchFamily="34" charset="0"/>
                <a:ea typeface="+mn-ea"/>
                <a:cs typeface="+mn-cs"/>
              </a:defRPr>
            </a:lvl3pPr>
            <a:lvl4pPr marL="1600120" indent="-228588" algn="l" defTabSz="914355"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4pPr>
            <a:lvl5pPr marL="2057297" indent="-228588" algn="l" defTabSz="914355"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5pPr>
            <a:lvl6pPr marL="2514474"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652"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8829"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006"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r>
              <a:rPr lang="en-US" sz="2200" dirty="0"/>
              <a:t>The “Stage-0” Alternative applies the Stage-0 restoration methodology in the upstream portion of the Upper Conner Creek project site (including the downstream left bank of the original </a:t>
            </a:r>
            <a:r>
              <a:rPr lang="en-US" sz="2200" dirty="0" err="1"/>
              <a:t>Hocker</a:t>
            </a:r>
            <a:r>
              <a:rPr lang="en-US" sz="2200" dirty="0"/>
              <a:t> Flat ESL).</a:t>
            </a:r>
          </a:p>
          <a:p>
            <a:r>
              <a:rPr lang="en-US" sz="2200" dirty="0"/>
              <a:t>The upstream floodplain on river left and right would be lowered while the mainstem channel is filled so that the mainstem channel and floodplain inundate at the same flow. A pilot channel will be excavated to maintain navigation. </a:t>
            </a:r>
          </a:p>
          <a:p>
            <a:r>
              <a:rPr lang="en-US" sz="2200" dirty="0"/>
              <a:t>Minor topographical variations and large wood features and plantings would be included in this area to encourage complex flow pathways.</a:t>
            </a:r>
          </a:p>
          <a:p>
            <a:r>
              <a:rPr lang="en-US" sz="2200" dirty="0"/>
              <a:t>In the downstream portion of the project site, a point bar and channel expansion would be constructed at RM 77.6 to promote river migration into the left bank floodplain.</a:t>
            </a:r>
          </a:p>
          <a:p>
            <a:r>
              <a:rPr lang="en-US" sz="2200" dirty="0"/>
              <a:t>Downstream constructed floodplains will have inundation targets of 2,500 </a:t>
            </a:r>
            <a:r>
              <a:rPr lang="en-US" sz="2200" dirty="0" err="1"/>
              <a:t>cfs</a:t>
            </a:r>
            <a:r>
              <a:rPr lang="en-US" sz="2200" dirty="0"/>
              <a:t> to 3,500 </a:t>
            </a:r>
            <a:r>
              <a:rPr lang="en-US" sz="2200" dirty="0" err="1"/>
              <a:t>cfs</a:t>
            </a:r>
            <a:r>
              <a:rPr lang="en-US" sz="2200" dirty="0"/>
              <a:t> to better meet riparian objectives</a:t>
            </a:r>
            <a:r>
              <a:rPr lang="en-US" sz="2400" dirty="0"/>
              <a:t>.</a:t>
            </a:r>
          </a:p>
          <a:p>
            <a:endParaRPr lang="en-US" sz="2400" dirty="0"/>
          </a:p>
          <a:p>
            <a:endParaRPr lang="en-US" sz="2400" dirty="0"/>
          </a:p>
          <a:p>
            <a:endParaRPr lang="en-US" sz="2400" dirty="0"/>
          </a:p>
        </p:txBody>
      </p:sp>
    </p:spTree>
    <p:extLst>
      <p:ext uri="{BB962C8B-B14F-4D97-AF65-F5344CB8AC3E}">
        <p14:creationId xmlns:p14="http://schemas.microsoft.com/office/powerpoint/2010/main" val="4291628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EA4B0-C459-4A69-9640-8F6AF5415F79}"/>
              </a:ext>
            </a:extLst>
          </p:cNvPr>
          <p:cNvSpPr>
            <a:spLocks noGrp="1"/>
          </p:cNvSpPr>
          <p:nvPr>
            <p:ph type="title"/>
          </p:nvPr>
        </p:nvSpPr>
        <p:spPr/>
        <p:txBody>
          <a:bodyPr/>
          <a:lstStyle/>
          <a:p>
            <a:r>
              <a:rPr lang="en-US" dirty="0"/>
              <a:t>Off-channel Alternative</a:t>
            </a:r>
          </a:p>
        </p:txBody>
      </p:sp>
      <p:sp>
        <p:nvSpPr>
          <p:cNvPr id="3" name="Text Placeholder 2">
            <a:extLst>
              <a:ext uri="{FF2B5EF4-FFF2-40B4-BE49-F238E27FC236}">
                <a16:creationId xmlns:a16="http://schemas.microsoft.com/office/drawing/2014/main" id="{42DFD993-81B8-4799-B0ED-1461D0C458E8}"/>
              </a:ext>
            </a:extLst>
          </p:cNvPr>
          <p:cNvSpPr>
            <a:spLocks noGrp="1"/>
          </p:cNvSpPr>
          <p:nvPr>
            <p:ph type="body" sz="quarter" idx="10"/>
          </p:nvPr>
        </p:nvSpPr>
        <p:spPr/>
        <p:txBody>
          <a:bodyPr/>
          <a:lstStyle/>
          <a:p>
            <a:pPr marL="0" indent="0">
              <a:buNone/>
            </a:pPr>
            <a:endParaRPr lang="en-US" sz="2400" dirty="0"/>
          </a:p>
          <a:p>
            <a:endParaRPr lang="en-US" sz="2400" dirty="0"/>
          </a:p>
          <a:p>
            <a:endParaRPr lang="en-US" sz="2400" dirty="0"/>
          </a:p>
          <a:p>
            <a:endParaRPr lang="en-US" sz="2400" dirty="0"/>
          </a:p>
        </p:txBody>
      </p:sp>
      <p:pic>
        <p:nvPicPr>
          <p:cNvPr id="6" name="Picture 5" descr="A close up of a map&#10;&#10;Description automatically generated">
            <a:extLst>
              <a:ext uri="{FF2B5EF4-FFF2-40B4-BE49-F238E27FC236}">
                <a16:creationId xmlns:a16="http://schemas.microsoft.com/office/drawing/2014/main" id="{CFBF2E15-C445-4EFA-A6E1-EC5494C0807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896" t="4119" r="8958" b="3636"/>
          <a:stretch/>
        </p:blipFill>
        <p:spPr>
          <a:xfrm>
            <a:off x="337846" y="990600"/>
            <a:ext cx="8468308" cy="5867400"/>
          </a:xfrm>
          <a:prstGeom prst="rect">
            <a:avLst/>
          </a:prstGeom>
        </p:spPr>
      </p:pic>
      <p:pic>
        <p:nvPicPr>
          <p:cNvPr id="4" name="Picture 3" descr="A close up of a map&#10;&#10;Description automatically generated">
            <a:extLst>
              <a:ext uri="{FF2B5EF4-FFF2-40B4-BE49-F238E27FC236}">
                <a16:creationId xmlns:a16="http://schemas.microsoft.com/office/drawing/2014/main" id="{E15C51FB-48C3-4B9C-8D29-56C4C865B4F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524" t="74352" r="68229" b="4833"/>
          <a:stretch/>
        </p:blipFill>
        <p:spPr>
          <a:xfrm>
            <a:off x="1162050" y="5197974"/>
            <a:ext cx="2095500" cy="1636374"/>
          </a:xfrm>
          <a:prstGeom prst="rect">
            <a:avLst/>
          </a:prstGeom>
        </p:spPr>
      </p:pic>
    </p:spTree>
    <p:extLst>
      <p:ext uri="{BB962C8B-B14F-4D97-AF65-F5344CB8AC3E}">
        <p14:creationId xmlns:p14="http://schemas.microsoft.com/office/powerpoint/2010/main" val="3061230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EA4B0-C459-4A69-9640-8F6AF5415F79}"/>
              </a:ext>
            </a:extLst>
          </p:cNvPr>
          <p:cNvSpPr>
            <a:spLocks noGrp="1"/>
          </p:cNvSpPr>
          <p:nvPr>
            <p:ph type="title"/>
          </p:nvPr>
        </p:nvSpPr>
        <p:spPr/>
        <p:txBody>
          <a:bodyPr/>
          <a:lstStyle/>
          <a:p>
            <a:r>
              <a:rPr lang="en-US" dirty="0"/>
              <a:t>Off-channel Alternative</a:t>
            </a:r>
          </a:p>
        </p:txBody>
      </p:sp>
      <p:sp>
        <p:nvSpPr>
          <p:cNvPr id="3" name="Text Placeholder 2">
            <a:extLst>
              <a:ext uri="{FF2B5EF4-FFF2-40B4-BE49-F238E27FC236}">
                <a16:creationId xmlns:a16="http://schemas.microsoft.com/office/drawing/2014/main" id="{42DFD993-81B8-4799-B0ED-1461D0C458E8}"/>
              </a:ext>
            </a:extLst>
          </p:cNvPr>
          <p:cNvSpPr>
            <a:spLocks noGrp="1"/>
          </p:cNvSpPr>
          <p:nvPr>
            <p:ph type="body" sz="quarter" idx="10"/>
          </p:nvPr>
        </p:nvSpPr>
        <p:spPr/>
        <p:txBody>
          <a:bodyPr/>
          <a:lstStyle/>
          <a:p>
            <a:pPr marL="0" indent="0">
              <a:buNone/>
            </a:pPr>
            <a:endParaRPr lang="en-US" sz="2400" dirty="0"/>
          </a:p>
          <a:p>
            <a:endParaRPr lang="en-US" sz="2400" dirty="0"/>
          </a:p>
          <a:p>
            <a:endParaRPr lang="en-US" sz="2400" dirty="0"/>
          </a:p>
          <a:p>
            <a:endParaRPr lang="en-US" sz="2400" dirty="0"/>
          </a:p>
        </p:txBody>
      </p:sp>
      <p:sp>
        <p:nvSpPr>
          <p:cNvPr id="4" name="Text Placeholder 2">
            <a:extLst>
              <a:ext uri="{FF2B5EF4-FFF2-40B4-BE49-F238E27FC236}">
                <a16:creationId xmlns:a16="http://schemas.microsoft.com/office/drawing/2014/main" id="{B3A2E42D-190B-41F8-87D3-7A59E925031E}"/>
              </a:ext>
            </a:extLst>
          </p:cNvPr>
          <p:cNvSpPr txBox="1">
            <a:spLocks/>
          </p:cNvSpPr>
          <p:nvPr/>
        </p:nvSpPr>
        <p:spPr>
          <a:xfrm>
            <a:off x="152400" y="1143000"/>
            <a:ext cx="9144000" cy="5867400"/>
          </a:xfrm>
          <a:prstGeom prst="rect">
            <a:avLst/>
          </a:prstGeom>
        </p:spPr>
        <p:txBody>
          <a:bodyPr lIns="274320" tIns="182880" rIns="274320" bIns="457200"/>
          <a:lstStyle>
            <a:lvl1pPr marL="342884" indent="-342884" algn="l" defTabSz="914355" rtl="0" eaLnBrk="1" latinLnBrk="0" hangingPunct="1">
              <a:spcBef>
                <a:spcPct val="20000"/>
              </a:spcBef>
              <a:buFont typeface="Arial" pitchFamily="34" charset="0"/>
              <a:buChar char="•"/>
              <a:defRPr sz="2800" kern="1200">
                <a:solidFill>
                  <a:schemeClr val="tx1"/>
                </a:solidFill>
                <a:latin typeface="Calibri" panose="020F0502020204030204" pitchFamily="34" charset="0"/>
                <a:ea typeface="+mn-ea"/>
                <a:cs typeface="+mn-cs"/>
              </a:defRPr>
            </a:lvl1pPr>
            <a:lvl2pPr marL="742913" indent="-285736" algn="l" defTabSz="914355" rtl="0" eaLnBrk="1" latinLnBrk="0" hangingPunct="1">
              <a:spcBef>
                <a:spcPct val="20000"/>
              </a:spcBef>
              <a:buFont typeface="Courier New" pitchFamily="49" charset="0"/>
              <a:buChar char="o"/>
              <a:defRPr sz="1800" kern="1200" baseline="0">
                <a:solidFill>
                  <a:schemeClr val="tx1"/>
                </a:solidFill>
                <a:latin typeface="Calibri" panose="020F0502020204030204" pitchFamily="34" charset="0"/>
                <a:ea typeface="+mn-ea"/>
                <a:cs typeface="+mn-cs"/>
              </a:defRPr>
            </a:lvl2pPr>
            <a:lvl3pPr marL="1142944" indent="-228588" algn="l" defTabSz="914355" rtl="0" eaLnBrk="1" latinLnBrk="0" hangingPunct="1">
              <a:spcBef>
                <a:spcPct val="20000"/>
              </a:spcBef>
              <a:buFont typeface="Arial" pitchFamily="34" charset="0"/>
              <a:buChar char="•"/>
              <a:defRPr sz="1800" kern="1200">
                <a:solidFill>
                  <a:schemeClr val="tx1"/>
                </a:solidFill>
                <a:latin typeface="Calibri" panose="020F0502020204030204" pitchFamily="34" charset="0"/>
                <a:ea typeface="+mn-ea"/>
                <a:cs typeface="+mn-cs"/>
              </a:defRPr>
            </a:lvl3pPr>
            <a:lvl4pPr marL="1600120" indent="-228588" algn="l" defTabSz="914355"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4pPr>
            <a:lvl5pPr marL="2057297" indent="-228588" algn="l" defTabSz="914355"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5pPr>
            <a:lvl6pPr marL="2514474"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652"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8829" indent="-228588" algn="l" defTabSz="914355"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006" indent="-228588" algn="l" defTabSz="914355"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r>
              <a:rPr lang="en-US" sz="2000" dirty="0"/>
              <a:t>The Off-channel Alternative looks at potential design features that do not require changing the planform of the mainstem river. The design includes lowered floodplains, constructed side channels and scour channels, and a Beaver Dam Analogue (BDA) to backwater an existing drainage.</a:t>
            </a:r>
          </a:p>
          <a:p>
            <a:r>
              <a:rPr lang="en-US" sz="2000" dirty="0"/>
              <a:t>A side channel would be excavated through the abandoned floodplain on river left between RM 78.4 and RM 78.1. The rest of the floodplain will be lowered to inundate at 2,500 </a:t>
            </a:r>
            <a:r>
              <a:rPr lang="en-US" sz="2000" dirty="0" err="1"/>
              <a:t>cfs</a:t>
            </a:r>
            <a:r>
              <a:rPr lang="en-US" sz="2000" dirty="0"/>
              <a:t>. Scour channels will be constructed to help with drainage of the floodplain into the side channel and mainstem.  </a:t>
            </a:r>
          </a:p>
          <a:p>
            <a:r>
              <a:rPr lang="en-US" sz="2000" dirty="0"/>
              <a:t>A BDA would be added at the downstream end of the side channel to backwater an existing drainage and maintain a constructed wetland feature at the downstream end of the abandoned floodplain. </a:t>
            </a:r>
          </a:p>
          <a:p>
            <a:r>
              <a:rPr lang="en-US" sz="2000" dirty="0"/>
              <a:t>Side channels and scour channels would be included in the downstream lowered floodplains to create hydraulic complexity and juvenile habitat.</a:t>
            </a:r>
          </a:p>
          <a:p>
            <a:r>
              <a:rPr lang="en-US" sz="2000" dirty="0"/>
              <a:t>Point bars would be constructed at RM77.8 and RM 77.6 to move mainstem away from Highway 299 and encourage migration towards the left bank.</a:t>
            </a:r>
          </a:p>
          <a:p>
            <a:endParaRPr lang="en-US" sz="2400" dirty="0"/>
          </a:p>
          <a:p>
            <a:endParaRPr lang="en-US" sz="2400" dirty="0"/>
          </a:p>
        </p:txBody>
      </p:sp>
    </p:spTree>
    <p:extLst>
      <p:ext uri="{BB962C8B-B14F-4D97-AF65-F5344CB8AC3E}">
        <p14:creationId xmlns:p14="http://schemas.microsoft.com/office/powerpoint/2010/main" val="1520384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9197F5-8805-499F-806F-6834DCAC7CE7}"/>
              </a:ext>
            </a:extLst>
          </p:cNvPr>
          <p:cNvSpPr txBox="1"/>
          <p:nvPr/>
        </p:nvSpPr>
        <p:spPr>
          <a:xfrm>
            <a:off x="221064" y="1182231"/>
            <a:ext cx="8589561" cy="4785926"/>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sz="3200" dirty="0"/>
              <a:t>Complete conceptual design report (in progress).</a:t>
            </a:r>
          </a:p>
          <a:p>
            <a:pPr marL="914400" lvl="1" indent="-457200">
              <a:spcBef>
                <a:spcPts val="600"/>
              </a:spcBef>
              <a:buFont typeface="Courier New" panose="02070309020205020404" pitchFamily="49" charset="0"/>
              <a:buChar char="o"/>
            </a:pPr>
            <a:r>
              <a:rPr lang="en-US" sz="2800" dirty="0"/>
              <a:t>Conduct metrics analysis on three conceptual alternatives and select an alternative.</a:t>
            </a:r>
          </a:p>
          <a:p>
            <a:pPr marL="285750" indent="-285750">
              <a:spcBef>
                <a:spcPts val="600"/>
              </a:spcBef>
              <a:buFont typeface="Arial" panose="020B0604020202020204" pitchFamily="34" charset="0"/>
              <a:buChar char="•"/>
            </a:pPr>
            <a:r>
              <a:rPr lang="en-US" sz="3200" dirty="0"/>
              <a:t>Send out Design Workgroup for review.</a:t>
            </a:r>
          </a:p>
          <a:p>
            <a:pPr marL="285750" indent="-285750">
              <a:spcBef>
                <a:spcPts val="600"/>
              </a:spcBef>
              <a:buFont typeface="Arial" panose="020B0604020202020204" pitchFamily="34" charset="0"/>
              <a:buChar char="•"/>
            </a:pPr>
            <a:r>
              <a:rPr lang="en-US" sz="3200" dirty="0"/>
              <a:t>Receive comments from the Design Workgroup.</a:t>
            </a:r>
          </a:p>
          <a:p>
            <a:pPr marL="285750" indent="-285750" algn="l">
              <a:spcBef>
                <a:spcPts val="600"/>
              </a:spcBef>
              <a:buFont typeface="Arial" panose="020B0604020202020204" pitchFamily="34" charset="0"/>
              <a:buChar char="•"/>
            </a:pPr>
            <a:r>
              <a:rPr lang="en-US" sz="3200" dirty="0"/>
              <a:t>Finalize Conceptual Design Report and selection of one alternative based on comments. </a:t>
            </a:r>
          </a:p>
          <a:p>
            <a:pPr marL="285750" indent="-285750" algn="l">
              <a:spcBef>
                <a:spcPts val="600"/>
              </a:spcBef>
              <a:buFont typeface="Arial" panose="020B0604020202020204" pitchFamily="34" charset="0"/>
              <a:buChar char="•"/>
            </a:pPr>
            <a:r>
              <a:rPr lang="en-US" sz="3200" dirty="0"/>
              <a:t>Based on alternative selected, develop 30% design, Supporting analyses and report.</a:t>
            </a:r>
          </a:p>
        </p:txBody>
      </p:sp>
      <p:sp>
        <p:nvSpPr>
          <p:cNvPr id="4" name="Title 1">
            <a:extLst>
              <a:ext uri="{FF2B5EF4-FFF2-40B4-BE49-F238E27FC236}">
                <a16:creationId xmlns:a16="http://schemas.microsoft.com/office/drawing/2014/main" id="{F4CFC2CF-CA9B-4FE5-8205-C2F5DCB39ABC}"/>
              </a:ext>
            </a:extLst>
          </p:cNvPr>
          <p:cNvSpPr>
            <a:spLocks noGrp="1"/>
          </p:cNvSpPr>
          <p:nvPr>
            <p:ph type="title"/>
          </p:nvPr>
        </p:nvSpPr>
        <p:spPr>
          <a:xfrm>
            <a:off x="1" y="0"/>
            <a:ext cx="8922936" cy="990600"/>
          </a:xfrm>
        </p:spPr>
        <p:txBody>
          <a:bodyPr/>
          <a:lstStyle/>
          <a:p>
            <a:r>
              <a:rPr lang="en-US" dirty="0"/>
              <a:t>Next Steps</a:t>
            </a:r>
          </a:p>
        </p:txBody>
      </p:sp>
    </p:spTree>
    <p:extLst>
      <p:ext uri="{BB962C8B-B14F-4D97-AF65-F5344CB8AC3E}">
        <p14:creationId xmlns:p14="http://schemas.microsoft.com/office/powerpoint/2010/main" val="37850831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cBain Associates Title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Presentation2" id="{0CCC3342-6FF7-4B6E-9FBC-3418E3D7D697}" vid="{EE877E5B-3CA3-453B-9BEA-C68C14B9996D}"/>
    </a:ext>
  </a:extLst>
</a:theme>
</file>

<file path=ppt/theme/theme2.xml><?xml version="1.0" encoding="utf-8"?>
<a:theme xmlns:a="http://schemas.openxmlformats.org/drawingml/2006/main" name="Multipule Companies Title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Presentation2" id="{0CCC3342-6FF7-4B6E-9FBC-3418E3D7D697}" vid="{9E6765E4-82A7-46A2-AD03-B346F3EFCF19}"/>
    </a:ext>
  </a:extLst>
</a:theme>
</file>

<file path=ppt/theme/theme3.xml><?xml version="1.0" encoding="utf-8"?>
<a:theme xmlns:a="http://schemas.openxmlformats.org/drawingml/2006/main" name="McBain Associates Body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ustom 1">
      <a:majorFont>
        <a:latin typeface="Calibri"/>
        <a:ea typeface=""/>
        <a:cs typeface=""/>
      </a:majorFont>
      <a:minorFont>
        <a:latin typeface="Calibri"/>
        <a:ea typeface=""/>
        <a:cs typeface=""/>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txDef>
      <a:spPr>
        <a:noFill/>
      </a:spPr>
      <a:bodyPr wrap="square" rtlCol="0">
        <a:spAutoFit/>
      </a:bodyPr>
      <a:lstStyle>
        <a:defPPr algn="l">
          <a:defRPr dirty="0"/>
        </a:defPPr>
      </a:lstStyle>
    </a:txDef>
  </a:objectDefaults>
  <a:extraClrSchemeLst/>
  <a:extLst>
    <a:ext uri="{05A4C25C-085E-4340-85A3-A5531E510DB2}">
      <thm15:themeFamily xmlns:thm15="http://schemas.microsoft.com/office/thememl/2012/main" name="Presentation2" id="{0CCC3342-6FF7-4B6E-9FBC-3418E3D7D697}" vid="{F0C4A0A4-336E-4F3E-8FEE-0F13E11E86CD}"/>
    </a:ext>
  </a:extLst>
</a:theme>
</file>

<file path=ppt/theme/theme4.xml><?xml version="1.0" encoding="utf-8"?>
<a:theme xmlns:a="http://schemas.openxmlformats.org/drawingml/2006/main" name="McBain Associates Body Slide Blank">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Presentation2" id="{0CCC3342-6FF7-4B6E-9FBC-3418E3D7D697}" vid="{52B908C2-DEB7-45AA-AEBE-B21F7FDCDE6A}"/>
    </a:ext>
  </a:extLst>
</a:theme>
</file>

<file path=ppt/theme/theme5.xml><?xml version="1.0" encoding="utf-8"?>
<a:theme xmlns:a="http://schemas.openxmlformats.org/drawingml/2006/main" name="1_McBain Associates Body Slide Blank">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Presentation2" id="{0CCC3342-6FF7-4B6E-9FBC-3418E3D7D697}" vid="{95E8CFE4-92D4-414C-AA91-5538B56289D2}"/>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MA_Powerpoint_Presentation_Template_2018</Template>
  <TotalTime>15402</TotalTime>
  <Words>1424</Words>
  <Application>Microsoft Office PowerPoint</Application>
  <PresentationFormat>On-screen Show (4:3)</PresentationFormat>
  <Paragraphs>112</Paragraphs>
  <Slides>11</Slides>
  <Notes>10</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11</vt:i4>
      </vt:variant>
    </vt:vector>
  </HeadingPairs>
  <TitlesOfParts>
    <vt:vector size="20" baseType="lpstr">
      <vt:lpstr>Arial</vt:lpstr>
      <vt:lpstr>Calibri</vt:lpstr>
      <vt:lpstr>Courier New</vt:lpstr>
      <vt:lpstr>Palatino Linotype</vt:lpstr>
      <vt:lpstr>McBain Associates Title Slide</vt:lpstr>
      <vt:lpstr>Multipule Companies Title Slide</vt:lpstr>
      <vt:lpstr>McBain Associates Body Slide</vt:lpstr>
      <vt:lpstr>McBain Associates Body Slide Blank</vt:lpstr>
      <vt:lpstr>1_McBain Associates Body Slide Blank</vt:lpstr>
      <vt:lpstr>Upper Conner Creek Design Update</vt:lpstr>
      <vt:lpstr>Outline</vt:lpstr>
      <vt:lpstr>Site Location</vt:lpstr>
      <vt:lpstr>Status Summary</vt:lpstr>
      <vt:lpstr>Meander Alternative</vt:lpstr>
      <vt:lpstr>Meander Alternative</vt:lpstr>
      <vt:lpstr>Stage-0 Alternative</vt:lpstr>
      <vt:lpstr>Stage-0 Alternative</vt:lpstr>
      <vt:lpstr>Off-channel Alternative</vt:lpstr>
      <vt:lpstr>Off-channel Alternative</vt:lpstr>
      <vt:lpstr>Next Steps</vt:lpstr>
    </vt:vector>
  </TitlesOfParts>
  <Company>McBain &amp; Trush,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Upper Conner Creek Existing Conditions</dc:title>
  <dc:creator>Kyle Sipes</dc:creator>
  <cp:lastModifiedBy>Fred Meyer</cp:lastModifiedBy>
  <cp:revision>128</cp:revision>
  <dcterms:created xsi:type="dcterms:W3CDTF">2020-01-27T18:32:45Z</dcterms:created>
  <dcterms:modified xsi:type="dcterms:W3CDTF">2020-09-02T14:56:42Z</dcterms:modified>
</cp:coreProperties>
</file>