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2979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49495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315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325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2458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0767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9093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30236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973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5933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C76E90-3CFA-4C5D-B2C4-34A0E45E6DE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787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6E90-3CFA-4C5D-B2C4-34A0E45E6DE7}" type="datetimeFigureOut">
              <a:rPr lang="en-US" smtClean="0"/>
              <a:t>2/6/2025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8B6DA7-D6DA-44C7-88D1-6362B2D710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5965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nrfc.noaa.gov/ensembleProduct.php?id=CEGC1&amp;prodID=9" TargetMode="External"/><Relationship Id="rId2" Type="http://schemas.openxmlformats.org/officeDocument/2006/relationships/hyperlink" Target="https://www.cnrfc.noaa.gov/graphicalRVF.php?id=TRNC1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dec.water.ca.gov/resapp/RescondMain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Flow WG 2025-02-13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Spring Flow Planning</a:t>
            </a:r>
          </a:p>
          <a:p>
            <a:r>
              <a:rPr lang="en-US" sz="2000" dirty="0" smtClean="0"/>
              <a:t>Review of Hydrologic Conditions</a:t>
            </a:r>
          </a:p>
          <a:p>
            <a:r>
              <a:rPr lang="en-US" sz="2000" dirty="0" smtClean="0"/>
              <a:t>Hydrograph Assignments</a:t>
            </a:r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30960043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Agenda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Introductions (if needed)</a:t>
            </a:r>
          </a:p>
          <a:p>
            <a:r>
              <a:rPr lang="en-US" dirty="0" smtClean="0"/>
              <a:t>Review current hydrologic information</a:t>
            </a:r>
          </a:p>
          <a:p>
            <a:r>
              <a:rPr lang="en-US" dirty="0" smtClean="0"/>
              <a:t>Review of hydrograph objectives and considerations</a:t>
            </a:r>
          </a:p>
          <a:p>
            <a:r>
              <a:rPr lang="en-US" dirty="0" smtClean="0"/>
              <a:t>Hydrograph development and modeling schedules</a:t>
            </a:r>
          </a:p>
        </p:txBody>
      </p:sp>
    </p:spTree>
    <p:extLst>
      <p:ext uri="{BB962C8B-B14F-4D97-AF65-F5344CB8AC3E}">
        <p14:creationId xmlns:p14="http://schemas.microsoft.com/office/powerpoint/2010/main" val="12979452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/products/predictions/long_range/lead02/off02_temp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3871" y="139337"/>
            <a:ext cx="8555288" cy="6610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6551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50" name="Picture 2" descr="/products/predictions/long_range/lead02/off02_prcp.g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0936" y="82799"/>
            <a:ext cx="8610128" cy="6653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52435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Other resources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CNRFC - Hydrology - River Guidance - Graphical RVF - TRNC1</a:t>
            </a:r>
            <a:endParaRPr lang="en-US" dirty="0" smtClean="0"/>
          </a:p>
          <a:p>
            <a:r>
              <a:rPr lang="en-US" dirty="0" smtClean="0">
                <a:hlinkClick r:id="rId3"/>
              </a:rPr>
              <a:t>CNRFC - Ensemble Products - CEGC1</a:t>
            </a:r>
            <a:endParaRPr lang="en-US" dirty="0" smtClean="0"/>
          </a:p>
          <a:p>
            <a:r>
              <a:rPr lang="en-US" dirty="0" smtClean="0">
                <a:hlinkClick r:id="rId4"/>
              </a:rPr>
              <a:t>Major Water Supply Reservoirs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3512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Hydrograph Objectives and Considerations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Normal Water Year: Achieve a peak release of 6,000 </a:t>
            </a:r>
            <a:r>
              <a:rPr lang="en-US" dirty="0" err="1" smtClean="0"/>
              <a:t>cfs</a:t>
            </a:r>
            <a:r>
              <a:rPr lang="en-US" dirty="0" smtClean="0"/>
              <a:t> for sediment mobilization, fine sediment deposition on floodplains, encourage riparian establishment on floodplains, and scour 1 year old woody riparian vegetation on channel margins (Flow Study Table 8.7</a:t>
            </a:r>
            <a:r>
              <a:rPr lang="en-US" smtClean="0"/>
              <a:t>).  </a:t>
            </a:r>
          </a:p>
          <a:p>
            <a:r>
              <a:rPr lang="en-US" dirty="0" smtClean="0"/>
              <a:t>Wet Water Year Achieve a peak release of 8,500 </a:t>
            </a:r>
            <a:r>
              <a:rPr lang="en-US" dirty="0" err="1" smtClean="0"/>
              <a:t>cfs</a:t>
            </a:r>
            <a:r>
              <a:rPr lang="en-US" dirty="0" smtClean="0"/>
              <a:t> for sediment mobilization and channel migration at rehab sites, create floodplains, encourage riparian establishment on floodplains, and scour up to 2 year old woody riparian vegetation on channel margins (Flow Study Table 8.7).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350142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152</Words>
  <Application>Microsoft Office PowerPoint</Application>
  <PresentationFormat>Widescreen</PresentationFormat>
  <Paragraphs>16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Flow WG 2025-02-13</vt:lpstr>
      <vt:lpstr>Agenda</vt:lpstr>
      <vt:lpstr>PowerPoint Presentation</vt:lpstr>
      <vt:lpstr>PowerPoint Presentation</vt:lpstr>
      <vt:lpstr>Other resources</vt:lpstr>
      <vt:lpstr>Hydrograph Objectives and Considerations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Flow WG 2025-02-13</dc:title>
  <dc:creator>Patrick Flynn</dc:creator>
  <cp:lastModifiedBy>Patrick Flynn</cp:lastModifiedBy>
  <cp:revision>2</cp:revision>
  <dcterms:created xsi:type="dcterms:W3CDTF">2025-02-06T16:02:49Z</dcterms:created>
  <dcterms:modified xsi:type="dcterms:W3CDTF">2025-02-06T16:13:39Z</dcterms:modified>
</cp:coreProperties>
</file>