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1"/>
  </p:notesMasterIdLst>
  <p:sldIdLst>
    <p:sldId id="540" r:id="rId3"/>
    <p:sldId id="559" r:id="rId4"/>
    <p:sldId id="560" r:id="rId5"/>
    <p:sldId id="552" r:id="rId6"/>
    <p:sldId id="554" r:id="rId7"/>
    <p:sldId id="562" r:id="rId8"/>
    <p:sldId id="563" r:id="rId9"/>
    <p:sldId id="55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400E9E-D0FC-4146-8548-8A2FFD0242B1}" v="25" dt="2021-06-11T19:44:07.5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5297" autoAdjust="0"/>
  </p:normalViewPr>
  <p:slideViewPr>
    <p:cSldViewPr snapToGrid="0">
      <p:cViewPr varScale="1">
        <p:scale>
          <a:sx n="87" d="100"/>
          <a:sy n="87" d="100"/>
        </p:scale>
        <p:origin x="54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dwin Smith" userId="d22f2a8c67125d50" providerId="LiveId" clId="{C5E7EFC9-AF8D-4407-AF86-B5DA97C56F06}"/>
    <pc:docChg chg="undo custSel delSld modSld">
      <pc:chgData name="Chadwin Smith" userId="d22f2a8c67125d50" providerId="LiveId" clId="{C5E7EFC9-AF8D-4407-AF86-B5DA97C56F06}" dt="2020-10-15T14:03:17.889" v="2304" actId="47"/>
      <pc:docMkLst>
        <pc:docMk/>
      </pc:docMkLst>
      <pc:sldChg chg="modSp mod">
        <pc:chgData name="Chadwin Smith" userId="d22f2a8c67125d50" providerId="LiveId" clId="{C5E7EFC9-AF8D-4407-AF86-B5DA97C56F06}" dt="2020-10-15T14:03:13.372" v="2303" actId="20577"/>
        <pc:sldMkLst>
          <pc:docMk/>
          <pc:sldMk cId="976825284" sldId="540"/>
        </pc:sldMkLst>
        <pc:spChg chg="mod">
          <ac:chgData name="Chadwin Smith" userId="d22f2a8c67125d50" providerId="LiveId" clId="{C5E7EFC9-AF8D-4407-AF86-B5DA97C56F06}" dt="2020-10-15T14:03:13.372" v="2303" actId="20577"/>
          <ac:spMkLst>
            <pc:docMk/>
            <pc:sldMk cId="976825284" sldId="540"/>
            <ac:spMk id="10" creationId="{A2B167A8-7BA2-44DC-A978-0D8A80EB1E9B}"/>
          </ac:spMkLst>
        </pc:spChg>
      </pc:sldChg>
      <pc:sldChg chg="modSp mod">
        <pc:chgData name="Chadwin Smith" userId="d22f2a8c67125d50" providerId="LiveId" clId="{C5E7EFC9-AF8D-4407-AF86-B5DA97C56F06}" dt="2020-10-12T23:28:28.786" v="336" actId="20577"/>
        <pc:sldMkLst>
          <pc:docMk/>
          <pc:sldMk cId="510008557" sldId="542"/>
        </pc:sldMkLst>
        <pc:spChg chg="mod">
          <ac:chgData name="Chadwin Smith" userId="d22f2a8c67125d50" providerId="LiveId" clId="{C5E7EFC9-AF8D-4407-AF86-B5DA97C56F06}" dt="2020-10-12T23:28:28.786" v="336" actId="20577"/>
          <ac:spMkLst>
            <pc:docMk/>
            <pc:sldMk cId="510008557" sldId="542"/>
            <ac:spMk id="10" creationId="{A2B167A8-7BA2-44DC-A978-0D8A80EB1E9B}"/>
          </ac:spMkLst>
        </pc:spChg>
      </pc:sldChg>
      <pc:sldChg chg="addSp delSp modSp mod">
        <pc:chgData name="Chadwin Smith" userId="d22f2a8c67125d50" providerId="LiveId" clId="{C5E7EFC9-AF8D-4407-AF86-B5DA97C56F06}" dt="2020-10-13T13:58:00.152" v="2272" actId="114"/>
        <pc:sldMkLst>
          <pc:docMk/>
          <pc:sldMk cId="3932755137" sldId="547"/>
        </pc:sldMkLst>
        <pc:spChg chg="add del mod">
          <ac:chgData name="Chadwin Smith" userId="d22f2a8c67125d50" providerId="LiveId" clId="{C5E7EFC9-AF8D-4407-AF86-B5DA97C56F06}" dt="2020-10-13T13:52:21.080" v="1911" actId="478"/>
          <ac:spMkLst>
            <pc:docMk/>
            <pc:sldMk cId="3932755137" sldId="547"/>
            <ac:spMk id="2" creationId="{B862D891-46DB-4D6E-93E8-F3F7ECED3197}"/>
          </ac:spMkLst>
        </pc:spChg>
        <pc:spChg chg="mod">
          <ac:chgData name="Chadwin Smith" userId="d22f2a8c67125d50" providerId="LiveId" clId="{C5E7EFC9-AF8D-4407-AF86-B5DA97C56F06}" dt="2020-10-13T13:58:00.152" v="2272" actId="114"/>
          <ac:spMkLst>
            <pc:docMk/>
            <pc:sldMk cId="3932755137" sldId="547"/>
            <ac:spMk id="10" creationId="{A2B167A8-7BA2-44DC-A978-0D8A80EB1E9B}"/>
          </ac:spMkLst>
        </pc:spChg>
      </pc:sldChg>
      <pc:sldChg chg="modSp mod">
        <pc:chgData name="Chadwin Smith" userId="d22f2a8c67125d50" providerId="LiveId" clId="{C5E7EFC9-AF8D-4407-AF86-B5DA97C56F06}" dt="2020-10-12T23:36:25.148" v="1136" actId="20577"/>
        <pc:sldMkLst>
          <pc:docMk/>
          <pc:sldMk cId="1616136066" sldId="548"/>
        </pc:sldMkLst>
        <pc:spChg chg="mod">
          <ac:chgData name="Chadwin Smith" userId="d22f2a8c67125d50" providerId="LiveId" clId="{C5E7EFC9-AF8D-4407-AF86-B5DA97C56F06}" dt="2020-10-12T23:36:25.148" v="1136" actId="20577"/>
          <ac:spMkLst>
            <pc:docMk/>
            <pc:sldMk cId="1616136066" sldId="548"/>
            <ac:spMk id="10" creationId="{A2B167A8-7BA2-44DC-A978-0D8A80EB1E9B}"/>
          </ac:spMkLst>
        </pc:spChg>
      </pc:sldChg>
      <pc:sldChg chg="modSp mod">
        <pc:chgData name="Chadwin Smith" userId="d22f2a8c67125d50" providerId="LiveId" clId="{C5E7EFC9-AF8D-4407-AF86-B5DA97C56F06}" dt="2020-10-13T13:50:58.724" v="1910" actId="20577"/>
        <pc:sldMkLst>
          <pc:docMk/>
          <pc:sldMk cId="2101352688" sldId="551"/>
        </pc:sldMkLst>
        <pc:spChg chg="mod">
          <ac:chgData name="Chadwin Smith" userId="d22f2a8c67125d50" providerId="LiveId" clId="{C5E7EFC9-AF8D-4407-AF86-B5DA97C56F06}" dt="2020-10-13T13:50:58.724" v="1910" actId="20577"/>
          <ac:spMkLst>
            <pc:docMk/>
            <pc:sldMk cId="2101352688" sldId="551"/>
            <ac:spMk id="10" creationId="{A2B167A8-7BA2-44DC-A978-0D8A80EB1E9B}"/>
          </ac:spMkLst>
        </pc:spChg>
      </pc:sldChg>
      <pc:sldChg chg="modSp mod">
        <pc:chgData name="Chadwin Smith" userId="d22f2a8c67125d50" providerId="LiveId" clId="{C5E7EFC9-AF8D-4407-AF86-B5DA97C56F06}" dt="2020-10-12T23:29:03.235" v="415" actId="20577"/>
        <pc:sldMkLst>
          <pc:docMk/>
          <pc:sldMk cId="2866220114" sldId="552"/>
        </pc:sldMkLst>
        <pc:spChg chg="mod">
          <ac:chgData name="Chadwin Smith" userId="d22f2a8c67125d50" providerId="LiveId" clId="{C5E7EFC9-AF8D-4407-AF86-B5DA97C56F06}" dt="2020-10-12T23:29:03.235" v="415" actId="20577"/>
          <ac:spMkLst>
            <pc:docMk/>
            <pc:sldMk cId="2866220114" sldId="552"/>
            <ac:spMk id="10" creationId="{A2B167A8-7BA2-44DC-A978-0D8A80EB1E9B}"/>
          </ac:spMkLst>
        </pc:spChg>
      </pc:sldChg>
      <pc:sldChg chg="del">
        <pc:chgData name="Chadwin Smith" userId="d22f2a8c67125d50" providerId="LiveId" clId="{C5E7EFC9-AF8D-4407-AF86-B5DA97C56F06}" dt="2020-10-12T23:36:00.176" v="1061" actId="47"/>
        <pc:sldMkLst>
          <pc:docMk/>
          <pc:sldMk cId="3662371933" sldId="553"/>
        </pc:sldMkLst>
      </pc:sldChg>
      <pc:sldChg chg="del">
        <pc:chgData name="Chadwin Smith" userId="d22f2a8c67125d50" providerId="LiveId" clId="{C5E7EFC9-AF8D-4407-AF86-B5DA97C56F06}" dt="2020-10-12T23:32:54.724" v="975" actId="47"/>
        <pc:sldMkLst>
          <pc:docMk/>
          <pc:sldMk cId="2383440375" sldId="554"/>
        </pc:sldMkLst>
      </pc:sldChg>
      <pc:sldChg chg="del">
        <pc:chgData name="Chadwin Smith" userId="d22f2a8c67125d50" providerId="LiveId" clId="{C5E7EFC9-AF8D-4407-AF86-B5DA97C56F06}" dt="2020-10-12T23:32:57.837" v="976" actId="47"/>
        <pc:sldMkLst>
          <pc:docMk/>
          <pc:sldMk cId="1568093446" sldId="555"/>
        </pc:sldMkLst>
      </pc:sldChg>
      <pc:sldChg chg="del">
        <pc:chgData name="Chadwin Smith" userId="d22f2a8c67125d50" providerId="LiveId" clId="{C5E7EFC9-AF8D-4407-AF86-B5DA97C56F06}" dt="2020-10-12T23:32:59.857" v="977" actId="47"/>
        <pc:sldMkLst>
          <pc:docMk/>
          <pc:sldMk cId="2462701088" sldId="556"/>
        </pc:sldMkLst>
      </pc:sldChg>
      <pc:sldChg chg="modSp mod">
        <pc:chgData name="Chadwin Smith" userId="d22f2a8c67125d50" providerId="LiveId" clId="{C5E7EFC9-AF8D-4407-AF86-B5DA97C56F06}" dt="2020-10-12T23:33:38.664" v="995" actId="20577"/>
        <pc:sldMkLst>
          <pc:docMk/>
          <pc:sldMk cId="1141935360" sldId="557"/>
        </pc:sldMkLst>
        <pc:spChg chg="mod">
          <ac:chgData name="Chadwin Smith" userId="d22f2a8c67125d50" providerId="LiveId" clId="{C5E7EFC9-AF8D-4407-AF86-B5DA97C56F06}" dt="2020-10-12T23:33:38.664" v="995" actId="20577"/>
          <ac:spMkLst>
            <pc:docMk/>
            <pc:sldMk cId="1141935360" sldId="557"/>
            <ac:spMk id="2" creationId="{85EB75FB-4448-4433-93D7-76A7F93CCE43}"/>
          </ac:spMkLst>
        </pc:spChg>
      </pc:sldChg>
      <pc:sldChg chg="modSp mod">
        <pc:chgData name="Chadwin Smith" userId="d22f2a8c67125d50" providerId="LiveId" clId="{C5E7EFC9-AF8D-4407-AF86-B5DA97C56F06}" dt="2020-10-12T23:33:25.894" v="988" actId="20577"/>
        <pc:sldMkLst>
          <pc:docMk/>
          <pc:sldMk cId="2062180396" sldId="558"/>
        </pc:sldMkLst>
        <pc:spChg chg="mod">
          <ac:chgData name="Chadwin Smith" userId="d22f2a8c67125d50" providerId="LiveId" clId="{C5E7EFC9-AF8D-4407-AF86-B5DA97C56F06}" dt="2020-10-12T23:33:25.894" v="988" actId="20577"/>
          <ac:spMkLst>
            <pc:docMk/>
            <pc:sldMk cId="2062180396" sldId="558"/>
            <ac:spMk id="2" creationId="{32428F62-AB80-4D01-9670-65A13947A9D2}"/>
          </ac:spMkLst>
        </pc:spChg>
      </pc:sldChg>
      <pc:sldChg chg="modSp mod">
        <pc:chgData name="Chadwin Smith" userId="d22f2a8c67125d50" providerId="LiveId" clId="{C5E7EFC9-AF8D-4407-AF86-B5DA97C56F06}" dt="2020-10-12T23:33:53.143" v="1014" actId="20577"/>
        <pc:sldMkLst>
          <pc:docMk/>
          <pc:sldMk cId="1171315708" sldId="560"/>
        </pc:sldMkLst>
        <pc:spChg chg="mod">
          <ac:chgData name="Chadwin Smith" userId="d22f2a8c67125d50" providerId="LiveId" clId="{C5E7EFC9-AF8D-4407-AF86-B5DA97C56F06}" dt="2020-10-12T23:33:53.143" v="1014" actId="20577"/>
          <ac:spMkLst>
            <pc:docMk/>
            <pc:sldMk cId="1171315708" sldId="560"/>
            <ac:spMk id="2" creationId="{BE24B8A3-A431-437B-AB79-1CA91461FDAA}"/>
          </ac:spMkLst>
        </pc:spChg>
      </pc:sldChg>
      <pc:sldChg chg="del">
        <pc:chgData name="Chadwin Smith" userId="d22f2a8c67125d50" providerId="LiveId" clId="{C5E7EFC9-AF8D-4407-AF86-B5DA97C56F06}" dt="2020-10-12T23:34:43.717" v="1025" actId="47"/>
        <pc:sldMkLst>
          <pc:docMk/>
          <pc:sldMk cId="2790896993" sldId="562"/>
        </pc:sldMkLst>
      </pc:sldChg>
      <pc:sldChg chg="modSp mod">
        <pc:chgData name="Chadwin Smith" userId="d22f2a8c67125d50" providerId="LiveId" clId="{C5E7EFC9-AF8D-4407-AF86-B5DA97C56F06}" dt="2020-10-13T13:59:09.436" v="2284" actId="13926"/>
        <pc:sldMkLst>
          <pc:docMk/>
          <pc:sldMk cId="1775958851" sldId="563"/>
        </pc:sldMkLst>
        <pc:spChg chg="mod">
          <ac:chgData name="Chadwin Smith" userId="d22f2a8c67125d50" providerId="LiveId" clId="{C5E7EFC9-AF8D-4407-AF86-B5DA97C56F06}" dt="2020-10-13T13:59:09.436" v="2284" actId="13926"/>
          <ac:spMkLst>
            <pc:docMk/>
            <pc:sldMk cId="1775958851" sldId="563"/>
            <ac:spMk id="2" creationId="{1BE6D3C1-4A62-4F7F-ACCE-EE66D98B7010}"/>
          </ac:spMkLst>
        </pc:spChg>
      </pc:sldChg>
      <pc:sldChg chg="del">
        <pc:chgData name="Chadwin Smith" userId="d22f2a8c67125d50" providerId="LiveId" clId="{C5E7EFC9-AF8D-4407-AF86-B5DA97C56F06}" dt="2020-10-12T23:32:52.619" v="974" actId="47"/>
        <pc:sldMkLst>
          <pc:docMk/>
          <pc:sldMk cId="2369259123" sldId="564"/>
        </pc:sldMkLst>
      </pc:sldChg>
      <pc:sldChg chg="del">
        <pc:chgData name="Chadwin Smith" userId="d22f2a8c67125d50" providerId="LiveId" clId="{C5E7EFC9-AF8D-4407-AF86-B5DA97C56F06}" dt="2020-10-12T23:32:50.747" v="973" actId="47"/>
        <pc:sldMkLst>
          <pc:docMk/>
          <pc:sldMk cId="3644021173" sldId="565"/>
        </pc:sldMkLst>
      </pc:sldChg>
      <pc:sldChg chg="del">
        <pc:chgData name="Chadwin Smith" userId="d22f2a8c67125d50" providerId="LiveId" clId="{C5E7EFC9-AF8D-4407-AF86-B5DA97C56F06}" dt="2020-10-12T23:32:40.884" v="969" actId="47"/>
        <pc:sldMkLst>
          <pc:docMk/>
          <pc:sldMk cId="3229255564" sldId="566"/>
        </pc:sldMkLst>
      </pc:sldChg>
      <pc:sldChg chg="del">
        <pc:chgData name="Chadwin Smith" userId="d22f2a8c67125d50" providerId="LiveId" clId="{C5E7EFC9-AF8D-4407-AF86-B5DA97C56F06}" dt="2020-10-12T23:32:42.105" v="970" actId="47"/>
        <pc:sldMkLst>
          <pc:docMk/>
          <pc:sldMk cId="1460835618" sldId="567"/>
        </pc:sldMkLst>
      </pc:sldChg>
      <pc:sldChg chg="del">
        <pc:chgData name="Chadwin Smith" userId="d22f2a8c67125d50" providerId="LiveId" clId="{C5E7EFC9-AF8D-4407-AF86-B5DA97C56F06}" dt="2020-10-12T23:32:43.326" v="971" actId="47"/>
        <pc:sldMkLst>
          <pc:docMk/>
          <pc:sldMk cId="2869753699" sldId="568"/>
        </pc:sldMkLst>
      </pc:sldChg>
      <pc:sldChg chg="del">
        <pc:chgData name="Chadwin Smith" userId="d22f2a8c67125d50" providerId="LiveId" clId="{C5E7EFC9-AF8D-4407-AF86-B5DA97C56F06}" dt="2020-10-12T23:32:44.312" v="972" actId="47"/>
        <pc:sldMkLst>
          <pc:docMk/>
          <pc:sldMk cId="3866628972" sldId="569"/>
        </pc:sldMkLst>
      </pc:sldChg>
      <pc:sldChg chg="del">
        <pc:chgData name="Chadwin Smith" userId="d22f2a8c67125d50" providerId="LiveId" clId="{C5E7EFC9-AF8D-4407-AF86-B5DA97C56F06}" dt="2020-10-15T14:03:17.889" v="2304" actId="47"/>
        <pc:sldMkLst>
          <pc:docMk/>
          <pc:sldMk cId="2998111321" sldId="574"/>
        </pc:sldMkLst>
      </pc:sldChg>
      <pc:sldChg chg="delSp modSp mod modNotesTx">
        <pc:chgData name="Chadwin Smith" userId="d22f2a8c67125d50" providerId="LiveId" clId="{C5E7EFC9-AF8D-4407-AF86-B5DA97C56F06}" dt="2020-10-13T11:58:12.976" v="1354" actId="255"/>
        <pc:sldMkLst>
          <pc:docMk/>
          <pc:sldMk cId="2718868454" sldId="578"/>
        </pc:sldMkLst>
        <pc:spChg chg="del">
          <ac:chgData name="Chadwin Smith" userId="d22f2a8c67125d50" providerId="LiveId" clId="{C5E7EFC9-AF8D-4407-AF86-B5DA97C56F06}" dt="2020-10-12T23:29:50.941" v="522" actId="478"/>
          <ac:spMkLst>
            <pc:docMk/>
            <pc:sldMk cId="2718868454" sldId="578"/>
            <ac:spMk id="6" creationId="{00000000-0000-0000-0000-000000000000}"/>
          </ac:spMkLst>
        </pc:spChg>
        <pc:spChg chg="mod">
          <ac:chgData name="Chadwin Smith" userId="d22f2a8c67125d50" providerId="LiveId" clId="{C5E7EFC9-AF8D-4407-AF86-B5DA97C56F06}" dt="2020-10-13T11:58:12.976" v="1354" actId="255"/>
          <ac:spMkLst>
            <pc:docMk/>
            <pc:sldMk cId="2718868454" sldId="578"/>
            <ac:spMk id="10" creationId="{A2B167A8-7BA2-44DC-A978-0D8A80EB1E9B}"/>
          </ac:spMkLst>
        </pc:spChg>
      </pc:sldChg>
      <pc:sldChg chg="modSp mod">
        <pc:chgData name="Chadwin Smith" userId="d22f2a8c67125d50" providerId="LiveId" clId="{C5E7EFC9-AF8D-4407-AF86-B5DA97C56F06}" dt="2020-10-12T23:34:11.552" v="1024" actId="20577"/>
        <pc:sldMkLst>
          <pc:docMk/>
          <pc:sldMk cId="2091324004" sldId="579"/>
        </pc:sldMkLst>
        <pc:spChg chg="mod">
          <ac:chgData name="Chadwin Smith" userId="d22f2a8c67125d50" providerId="LiveId" clId="{C5E7EFC9-AF8D-4407-AF86-B5DA97C56F06}" dt="2020-10-12T23:34:11.552" v="1024" actId="20577"/>
          <ac:spMkLst>
            <pc:docMk/>
            <pc:sldMk cId="2091324004" sldId="579"/>
            <ac:spMk id="2" creationId="{BE24B8A3-A431-437B-AB79-1CA91461FDAA}"/>
          </ac:spMkLst>
        </pc:spChg>
      </pc:sldChg>
      <pc:sldChg chg="addSp delSp modSp mod">
        <pc:chgData name="Chadwin Smith" userId="d22f2a8c67125d50" providerId="LiveId" clId="{C5E7EFC9-AF8D-4407-AF86-B5DA97C56F06}" dt="2020-10-13T12:55:08.387" v="1833" actId="20577"/>
        <pc:sldMkLst>
          <pc:docMk/>
          <pc:sldMk cId="545540864" sldId="580"/>
        </pc:sldMkLst>
        <pc:spChg chg="mod">
          <ac:chgData name="Chadwin Smith" userId="d22f2a8c67125d50" providerId="LiveId" clId="{C5E7EFC9-AF8D-4407-AF86-B5DA97C56F06}" dt="2020-10-13T12:55:08.387" v="1833" actId="20577"/>
          <ac:spMkLst>
            <pc:docMk/>
            <pc:sldMk cId="545540864" sldId="580"/>
            <ac:spMk id="2" creationId="{CA74B961-CF5B-440B-A93D-79DCCDF99BF8}"/>
          </ac:spMkLst>
        </pc:spChg>
        <pc:graphicFrameChg chg="add del mod">
          <ac:chgData name="Chadwin Smith" userId="d22f2a8c67125d50" providerId="LiveId" clId="{C5E7EFC9-AF8D-4407-AF86-B5DA97C56F06}" dt="2020-10-13T12:50:12.363" v="1410"/>
          <ac:graphicFrameMkLst>
            <pc:docMk/>
            <pc:sldMk cId="545540864" sldId="580"/>
            <ac:graphicFrameMk id="3" creationId="{487B51AA-2487-4D46-B08B-F3A4A451AFCD}"/>
          </ac:graphicFrameMkLst>
        </pc:graphicFrameChg>
      </pc:sldChg>
      <pc:sldChg chg="modSp del mod">
        <pc:chgData name="Chadwin Smith" userId="d22f2a8c67125d50" providerId="LiveId" clId="{C5E7EFC9-AF8D-4407-AF86-B5DA97C56F06}" dt="2020-10-13T12:54:36.953" v="1825" actId="47"/>
        <pc:sldMkLst>
          <pc:docMk/>
          <pc:sldMk cId="1408723692" sldId="581"/>
        </pc:sldMkLst>
        <pc:spChg chg="mod">
          <ac:chgData name="Chadwin Smith" userId="d22f2a8c67125d50" providerId="LiveId" clId="{C5E7EFC9-AF8D-4407-AF86-B5DA97C56F06}" dt="2020-10-13T12:53:58.889" v="1815" actId="21"/>
          <ac:spMkLst>
            <pc:docMk/>
            <pc:sldMk cId="1408723692" sldId="581"/>
            <ac:spMk id="2" creationId="{CA74B961-CF5B-440B-A93D-79DCCDF99BF8}"/>
          </ac:spMkLst>
        </pc:spChg>
      </pc:sldChg>
      <pc:sldChg chg="modSp mod">
        <pc:chgData name="Chadwin Smith" userId="d22f2a8c67125d50" providerId="LiveId" clId="{C5E7EFC9-AF8D-4407-AF86-B5DA97C56F06}" dt="2020-10-13T17:21:47.572" v="2285" actId="122"/>
        <pc:sldMkLst>
          <pc:docMk/>
          <pc:sldMk cId="1920616261" sldId="581"/>
        </pc:sldMkLst>
        <pc:spChg chg="mod">
          <ac:chgData name="Chadwin Smith" userId="d22f2a8c67125d50" providerId="LiveId" clId="{C5E7EFC9-AF8D-4407-AF86-B5DA97C56F06}" dt="2020-10-13T17:21:47.572" v="2285" actId="122"/>
          <ac:spMkLst>
            <pc:docMk/>
            <pc:sldMk cId="1920616261" sldId="581"/>
            <ac:spMk id="2" creationId="{B862D891-46DB-4D6E-93E8-F3F7ECED3197}"/>
          </ac:spMkLst>
        </pc:spChg>
        <pc:spChg chg="mod">
          <ac:chgData name="Chadwin Smith" userId="d22f2a8c67125d50" providerId="LiveId" clId="{C5E7EFC9-AF8D-4407-AF86-B5DA97C56F06}" dt="2020-10-13T13:58:51.161" v="2283" actId="20577"/>
          <ac:spMkLst>
            <pc:docMk/>
            <pc:sldMk cId="1920616261" sldId="581"/>
            <ac:spMk id="10" creationId="{A2B167A8-7BA2-44DC-A978-0D8A80EB1E9B}"/>
          </ac:spMkLst>
        </pc:spChg>
      </pc:sldChg>
      <pc:sldChg chg="modSp del mod">
        <pc:chgData name="Chadwin Smith" userId="d22f2a8c67125d50" providerId="LiveId" clId="{C5E7EFC9-AF8D-4407-AF86-B5DA97C56F06}" dt="2020-10-13T12:55:13.722" v="1835" actId="47"/>
        <pc:sldMkLst>
          <pc:docMk/>
          <pc:sldMk cId="1280172249" sldId="582"/>
        </pc:sldMkLst>
        <pc:spChg chg="mod">
          <ac:chgData name="Chadwin Smith" userId="d22f2a8c67125d50" providerId="LiveId" clId="{C5E7EFC9-AF8D-4407-AF86-B5DA97C56F06}" dt="2020-10-13T12:54:15.243" v="1821" actId="21"/>
          <ac:spMkLst>
            <pc:docMk/>
            <pc:sldMk cId="1280172249" sldId="582"/>
            <ac:spMk id="2" creationId="{CA74B961-CF5B-440B-A93D-79DCCDF99BF8}"/>
          </ac:spMkLst>
        </pc:spChg>
      </pc:sldChg>
      <pc:sldChg chg="modSp del mod">
        <pc:chgData name="Chadwin Smith" userId="d22f2a8c67125d50" providerId="LiveId" clId="{C5E7EFC9-AF8D-4407-AF86-B5DA97C56F06}" dt="2020-10-13T12:55:11.293" v="1834" actId="47"/>
        <pc:sldMkLst>
          <pc:docMk/>
          <pc:sldMk cId="1102299342" sldId="583"/>
        </pc:sldMkLst>
        <pc:spChg chg="mod">
          <ac:chgData name="Chadwin Smith" userId="d22f2a8c67125d50" providerId="LiveId" clId="{C5E7EFC9-AF8D-4407-AF86-B5DA97C56F06}" dt="2020-10-13T12:55:00.932" v="1830" actId="21"/>
          <ac:spMkLst>
            <pc:docMk/>
            <pc:sldMk cId="1102299342" sldId="583"/>
            <ac:spMk id="2" creationId="{CA74B961-CF5B-440B-A93D-79DCCDF99BF8}"/>
          </ac:spMkLst>
        </pc:spChg>
      </pc:sldChg>
    </pc:docChg>
  </pc:docChgLst>
  <pc:docChgLst>
    <pc:chgData name="Chadwin Smith" userId="d22f2a8c67125d50" providerId="LiveId" clId="{800B356A-515F-40CC-83C5-6C1576E17450}"/>
    <pc:docChg chg="delSld modSld">
      <pc:chgData name="Chadwin Smith" userId="d22f2a8c67125d50" providerId="LiveId" clId="{800B356A-515F-40CC-83C5-6C1576E17450}" dt="2020-08-27T17:23:56.554" v="11" actId="20577"/>
      <pc:docMkLst>
        <pc:docMk/>
      </pc:docMkLst>
      <pc:sldChg chg="del">
        <pc:chgData name="Chadwin Smith" userId="d22f2a8c67125d50" providerId="LiveId" clId="{800B356A-515F-40CC-83C5-6C1576E17450}" dt="2020-08-27T10:45:31.689" v="4" actId="2696"/>
        <pc:sldMkLst>
          <pc:docMk/>
          <pc:sldMk cId="3562662896" sldId="539"/>
        </pc:sldMkLst>
      </pc:sldChg>
      <pc:sldChg chg="modSp mod">
        <pc:chgData name="Chadwin Smith" userId="d22f2a8c67125d50" providerId="LiveId" clId="{800B356A-515F-40CC-83C5-6C1576E17450}" dt="2020-08-26T19:19:36.473" v="0" actId="113"/>
        <pc:sldMkLst>
          <pc:docMk/>
          <pc:sldMk cId="976825284" sldId="540"/>
        </pc:sldMkLst>
        <pc:spChg chg="mod">
          <ac:chgData name="Chadwin Smith" userId="d22f2a8c67125d50" providerId="LiveId" clId="{800B356A-515F-40CC-83C5-6C1576E17450}" dt="2020-08-26T19:19:36.473" v="0" actId="113"/>
          <ac:spMkLst>
            <pc:docMk/>
            <pc:sldMk cId="976825284" sldId="540"/>
            <ac:spMk id="10" creationId="{A2B167A8-7BA2-44DC-A978-0D8A80EB1E9B}"/>
          </ac:spMkLst>
        </pc:spChg>
      </pc:sldChg>
      <pc:sldChg chg="modSp mod">
        <pc:chgData name="Chadwin Smith" userId="d22f2a8c67125d50" providerId="LiveId" clId="{800B356A-515F-40CC-83C5-6C1576E17450}" dt="2020-08-27T17:23:56.554" v="11" actId="20577"/>
        <pc:sldMkLst>
          <pc:docMk/>
          <pc:sldMk cId="1616136066" sldId="548"/>
        </pc:sldMkLst>
        <pc:spChg chg="mod">
          <ac:chgData name="Chadwin Smith" userId="d22f2a8c67125d50" providerId="LiveId" clId="{800B356A-515F-40CC-83C5-6C1576E17450}" dt="2020-08-27T17:23:56.554" v="11" actId="20577"/>
          <ac:spMkLst>
            <pc:docMk/>
            <pc:sldMk cId="1616136066" sldId="548"/>
            <ac:spMk id="10" creationId="{A2B167A8-7BA2-44DC-A978-0D8A80EB1E9B}"/>
          </ac:spMkLst>
        </pc:spChg>
      </pc:sldChg>
      <pc:sldChg chg="modSp del mod">
        <pc:chgData name="Chadwin Smith" userId="d22f2a8c67125d50" providerId="LiveId" clId="{800B356A-515F-40CC-83C5-6C1576E17450}" dt="2020-08-27T10:45:36.914" v="5" actId="2696"/>
        <pc:sldMkLst>
          <pc:docMk/>
          <pc:sldMk cId="2362626685" sldId="549"/>
        </pc:sldMkLst>
        <pc:spChg chg="mod">
          <ac:chgData name="Chadwin Smith" userId="d22f2a8c67125d50" providerId="LiveId" clId="{800B356A-515F-40CC-83C5-6C1576E17450}" dt="2020-08-26T19:20:47.280" v="3" actId="255"/>
          <ac:spMkLst>
            <pc:docMk/>
            <pc:sldMk cId="2362626685" sldId="549"/>
            <ac:spMk id="2" creationId="{EA8BAB1A-0E47-4048-B9C5-46160CFFA16E}"/>
          </ac:spMkLst>
        </pc:spChg>
      </pc:sldChg>
    </pc:docChg>
  </pc:docChgLst>
  <pc:docChgLst>
    <pc:chgData name="Chadwin Smith" userId="d22f2a8c67125d50" providerId="LiveId" clId="{7A3E4449-B737-4108-9ABF-003CA191B42D}"/>
    <pc:docChg chg="custSel modSld">
      <pc:chgData name="Chadwin Smith" userId="d22f2a8c67125d50" providerId="LiveId" clId="{7A3E4449-B737-4108-9ABF-003CA191B42D}" dt="2020-10-06T13:57:16.074" v="263" actId="20577"/>
      <pc:docMkLst>
        <pc:docMk/>
      </pc:docMkLst>
      <pc:sldChg chg="modSp mod">
        <pc:chgData name="Chadwin Smith" userId="d22f2a8c67125d50" providerId="LiveId" clId="{7A3E4449-B737-4108-9ABF-003CA191B42D}" dt="2020-10-06T13:57:16.074" v="263" actId="20577"/>
        <pc:sldMkLst>
          <pc:docMk/>
          <pc:sldMk cId="2101352688" sldId="551"/>
        </pc:sldMkLst>
        <pc:spChg chg="mod">
          <ac:chgData name="Chadwin Smith" userId="d22f2a8c67125d50" providerId="LiveId" clId="{7A3E4449-B737-4108-9ABF-003CA191B42D}" dt="2020-10-06T13:57:16.074" v="263" actId="20577"/>
          <ac:spMkLst>
            <pc:docMk/>
            <pc:sldMk cId="2101352688" sldId="551"/>
            <ac:spMk id="10" creationId="{A2B167A8-7BA2-44DC-A978-0D8A80EB1E9B}"/>
          </ac:spMkLst>
        </pc:spChg>
      </pc:sldChg>
    </pc:docChg>
  </pc:docChgLst>
  <pc:docChgLst>
    <pc:chgData name="Chadwin Smith" userId="d22f2a8c67125d50" providerId="LiveId" clId="{9A81EC68-0D19-4F4F-9293-073F803580BC}"/>
    <pc:docChg chg="undo custSel delSld modSld">
      <pc:chgData name="Chadwin Smith" userId="d22f2a8c67125d50" providerId="LiveId" clId="{9A81EC68-0D19-4F4F-9293-073F803580BC}" dt="2020-11-12T16:28:37.722" v="1454" actId="114"/>
      <pc:docMkLst>
        <pc:docMk/>
      </pc:docMkLst>
      <pc:sldChg chg="delSp modSp mod">
        <pc:chgData name="Chadwin Smith" userId="d22f2a8c67125d50" providerId="LiveId" clId="{9A81EC68-0D19-4F4F-9293-073F803580BC}" dt="2020-11-12T13:57:04.884" v="1273" actId="120"/>
        <pc:sldMkLst>
          <pc:docMk/>
          <pc:sldMk cId="976825284" sldId="540"/>
        </pc:sldMkLst>
        <pc:spChg chg="mod">
          <ac:chgData name="Chadwin Smith" userId="d22f2a8c67125d50" providerId="LiveId" clId="{9A81EC68-0D19-4F4F-9293-073F803580BC}" dt="2020-11-12T13:57:04.884" v="1273" actId="120"/>
          <ac:spMkLst>
            <pc:docMk/>
            <pc:sldMk cId="976825284" sldId="540"/>
            <ac:spMk id="10" creationId="{A2B167A8-7BA2-44DC-A978-0D8A80EB1E9B}"/>
          </ac:spMkLst>
        </pc:spChg>
        <pc:picChg chg="mod">
          <ac:chgData name="Chadwin Smith" userId="d22f2a8c67125d50" providerId="LiveId" clId="{9A81EC68-0D19-4F4F-9293-073F803580BC}" dt="2020-11-12T13:56:35.525" v="1268" actId="1076"/>
          <ac:picMkLst>
            <pc:docMk/>
            <pc:sldMk cId="976825284" sldId="540"/>
            <ac:picMk id="7" creationId="{F81695C8-A61C-49BE-AD1D-368E32E6E270}"/>
          </ac:picMkLst>
        </pc:picChg>
        <pc:picChg chg="del">
          <ac:chgData name="Chadwin Smith" userId="d22f2a8c67125d50" providerId="LiveId" clId="{9A81EC68-0D19-4F4F-9293-073F803580BC}" dt="2020-11-12T13:46:31.742" v="0" actId="478"/>
          <ac:picMkLst>
            <pc:docMk/>
            <pc:sldMk cId="976825284" sldId="540"/>
            <ac:picMk id="9" creationId="{2A47AD0C-BB19-43DC-B07B-BE238C71EA5E}"/>
          </ac:picMkLst>
        </pc:picChg>
      </pc:sldChg>
      <pc:sldChg chg="delSp modSp mod">
        <pc:chgData name="Chadwin Smith" userId="d22f2a8c67125d50" providerId="LiveId" clId="{9A81EC68-0D19-4F4F-9293-073F803580BC}" dt="2020-11-12T13:57:17.075" v="1275" actId="1076"/>
        <pc:sldMkLst>
          <pc:docMk/>
          <pc:sldMk cId="3659401970" sldId="541"/>
        </pc:sldMkLst>
        <pc:spChg chg="mod">
          <ac:chgData name="Chadwin Smith" userId="d22f2a8c67125d50" providerId="LiveId" clId="{9A81EC68-0D19-4F4F-9293-073F803580BC}" dt="2020-11-12T13:57:17.075" v="1275" actId="1076"/>
          <ac:spMkLst>
            <pc:docMk/>
            <pc:sldMk cId="3659401970" sldId="541"/>
            <ac:spMk id="10" creationId="{A2B167A8-7BA2-44DC-A978-0D8A80EB1E9B}"/>
          </ac:spMkLst>
        </pc:spChg>
        <pc:picChg chg="del">
          <ac:chgData name="Chadwin Smith" userId="d22f2a8c67125d50" providerId="LiveId" clId="{9A81EC68-0D19-4F4F-9293-073F803580BC}" dt="2020-11-12T13:57:11.963" v="1274" actId="478"/>
          <ac:picMkLst>
            <pc:docMk/>
            <pc:sldMk cId="3659401970" sldId="541"/>
            <ac:picMk id="9" creationId="{2A47AD0C-BB19-43DC-B07B-BE238C71EA5E}"/>
          </ac:picMkLst>
        </pc:picChg>
      </pc:sldChg>
      <pc:sldChg chg="delSp modSp mod">
        <pc:chgData name="Chadwin Smith" userId="d22f2a8c67125d50" providerId="LiveId" clId="{9A81EC68-0D19-4F4F-9293-073F803580BC}" dt="2020-11-12T13:54:26.827" v="1106" actId="20577"/>
        <pc:sldMkLst>
          <pc:docMk/>
          <pc:sldMk cId="510008557" sldId="542"/>
        </pc:sldMkLst>
        <pc:spChg chg="mod">
          <ac:chgData name="Chadwin Smith" userId="d22f2a8c67125d50" providerId="LiveId" clId="{9A81EC68-0D19-4F4F-9293-073F803580BC}" dt="2020-11-12T13:54:26.827" v="1106" actId="20577"/>
          <ac:spMkLst>
            <pc:docMk/>
            <pc:sldMk cId="510008557" sldId="542"/>
            <ac:spMk id="10" creationId="{A2B167A8-7BA2-44DC-A978-0D8A80EB1E9B}"/>
          </ac:spMkLst>
        </pc:spChg>
        <pc:picChg chg="del">
          <ac:chgData name="Chadwin Smith" userId="d22f2a8c67125d50" providerId="LiveId" clId="{9A81EC68-0D19-4F4F-9293-073F803580BC}" dt="2020-11-12T13:52:05.716" v="657" actId="478"/>
          <ac:picMkLst>
            <pc:docMk/>
            <pc:sldMk cId="510008557" sldId="542"/>
            <ac:picMk id="9" creationId="{2A47AD0C-BB19-43DC-B07B-BE238C71EA5E}"/>
          </ac:picMkLst>
        </pc:picChg>
      </pc:sldChg>
      <pc:sldChg chg="del">
        <pc:chgData name="Chadwin Smith" userId="d22f2a8c67125d50" providerId="LiveId" clId="{9A81EC68-0D19-4F4F-9293-073F803580BC}" dt="2020-11-12T13:54:44.425" v="1111" actId="47"/>
        <pc:sldMkLst>
          <pc:docMk/>
          <pc:sldMk cId="3932755137" sldId="547"/>
        </pc:sldMkLst>
      </pc:sldChg>
      <pc:sldChg chg="delSp modSp mod">
        <pc:chgData name="Chadwin Smith" userId="d22f2a8c67125d50" providerId="LiveId" clId="{9A81EC68-0D19-4F4F-9293-073F803580BC}" dt="2020-11-12T13:57:50.442" v="1278" actId="478"/>
        <pc:sldMkLst>
          <pc:docMk/>
          <pc:sldMk cId="1616136066" sldId="548"/>
        </pc:sldMkLst>
        <pc:spChg chg="mod">
          <ac:chgData name="Chadwin Smith" userId="d22f2a8c67125d50" providerId="LiveId" clId="{9A81EC68-0D19-4F4F-9293-073F803580BC}" dt="2020-11-12T13:56:19.783" v="1266" actId="20577"/>
          <ac:spMkLst>
            <pc:docMk/>
            <pc:sldMk cId="1616136066" sldId="548"/>
            <ac:spMk id="10" creationId="{A2B167A8-7BA2-44DC-A978-0D8A80EB1E9B}"/>
          </ac:spMkLst>
        </pc:spChg>
        <pc:picChg chg="del">
          <ac:chgData name="Chadwin Smith" userId="d22f2a8c67125d50" providerId="LiveId" clId="{9A81EC68-0D19-4F4F-9293-073F803580BC}" dt="2020-11-12T13:57:50.442" v="1278" actId="478"/>
          <ac:picMkLst>
            <pc:docMk/>
            <pc:sldMk cId="1616136066" sldId="548"/>
            <ac:picMk id="9" creationId="{2A47AD0C-BB19-43DC-B07B-BE238C71EA5E}"/>
          </ac:picMkLst>
        </pc:picChg>
      </pc:sldChg>
      <pc:sldChg chg="delSp modSp mod">
        <pc:chgData name="Chadwin Smith" userId="d22f2a8c67125d50" providerId="LiveId" clId="{9A81EC68-0D19-4F4F-9293-073F803580BC}" dt="2020-11-12T16:28:37.722" v="1454" actId="114"/>
        <pc:sldMkLst>
          <pc:docMk/>
          <pc:sldMk cId="2101352688" sldId="551"/>
        </pc:sldMkLst>
        <pc:spChg chg="mod">
          <ac:chgData name="Chadwin Smith" userId="d22f2a8c67125d50" providerId="LiveId" clId="{9A81EC68-0D19-4F4F-9293-073F803580BC}" dt="2020-11-12T16:28:37.722" v="1454" actId="114"/>
          <ac:spMkLst>
            <pc:docMk/>
            <pc:sldMk cId="2101352688" sldId="551"/>
            <ac:spMk id="10" creationId="{A2B167A8-7BA2-44DC-A978-0D8A80EB1E9B}"/>
          </ac:spMkLst>
        </pc:spChg>
        <pc:picChg chg="mod">
          <ac:chgData name="Chadwin Smith" userId="d22f2a8c67125d50" providerId="LiveId" clId="{9A81EC68-0D19-4F4F-9293-073F803580BC}" dt="2020-11-12T14:00:35.012" v="1419" actId="14100"/>
          <ac:picMkLst>
            <pc:docMk/>
            <pc:sldMk cId="2101352688" sldId="551"/>
            <ac:picMk id="7" creationId="{F81695C8-A61C-49BE-AD1D-368E32E6E270}"/>
          </ac:picMkLst>
        </pc:picChg>
        <pc:picChg chg="del">
          <ac:chgData name="Chadwin Smith" userId="d22f2a8c67125d50" providerId="LiveId" clId="{9A81EC68-0D19-4F4F-9293-073F803580BC}" dt="2020-11-12T13:50:08.971" v="634" actId="478"/>
          <ac:picMkLst>
            <pc:docMk/>
            <pc:sldMk cId="2101352688" sldId="551"/>
            <ac:picMk id="9" creationId="{2A47AD0C-BB19-43DC-B07B-BE238C71EA5E}"/>
          </ac:picMkLst>
        </pc:picChg>
      </pc:sldChg>
      <pc:sldChg chg="del">
        <pc:chgData name="Chadwin Smith" userId="d22f2a8c67125d50" providerId="LiveId" clId="{9A81EC68-0D19-4F4F-9293-073F803580BC}" dt="2020-11-12T13:54:41.809" v="1109" actId="47"/>
        <pc:sldMkLst>
          <pc:docMk/>
          <pc:sldMk cId="2866220114" sldId="552"/>
        </pc:sldMkLst>
      </pc:sldChg>
      <pc:sldChg chg="del">
        <pc:chgData name="Chadwin Smith" userId="d22f2a8c67125d50" providerId="LiveId" clId="{9A81EC68-0D19-4F4F-9293-073F803580BC}" dt="2020-11-12T13:55:10.655" v="1119" actId="47"/>
        <pc:sldMkLst>
          <pc:docMk/>
          <pc:sldMk cId="1141935360" sldId="557"/>
        </pc:sldMkLst>
      </pc:sldChg>
      <pc:sldChg chg="del">
        <pc:chgData name="Chadwin Smith" userId="d22f2a8c67125d50" providerId="LiveId" clId="{9A81EC68-0D19-4F4F-9293-073F803580BC}" dt="2020-11-12T13:55:08.598" v="1118" actId="47"/>
        <pc:sldMkLst>
          <pc:docMk/>
          <pc:sldMk cId="2062180396" sldId="558"/>
        </pc:sldMkLst>
      </pc:sldChg>
      <pc:sldChg chg="del">
        <pc:chgData name="Chadwin Smith" userId="d22f2a8c67125d50" providerId="LiveId" clId="{9A81EC68-0D19-4F4F-9293-073F803580BC}" dt="2020-11-12T13:55:03.632" v="1115" actId="47"/>
        <pc:sldMkLst>
          <pc:docMk/>
          <pc:sldMk cId="1172411158" sldId="559"/>
        </pc:sldMkLst>
      </pc:sldChg>
      <pc:sldChg chg="del">
        <pc:chgData name="Chadwin Smith" userId="d22f2a8c67125d50" providerId="LiveId" clId="{9A81EC68-0D19-4F4F-9293-073F803580BC}" dt="2020-11-12T13:55:11.803" v="1120" actId="47"/>
        <pc:sldMkLst>
          <pc:docMk/>
          <pc:sldMk cId="1171315708" sldId="560"/>
        </pc:sldMkLst>
      </pc:sldChg>
      <pc:sldChg chg="del">
        <pc:chgData name="Chadwin Smith" userId="d22f2a8c67125d50" providerId="LiveId" clId="{9A81EC68-0D19-4F4F-9293-073F803580BC}" dt="2020-11-12T13:55:00.904" v="1113" actId="47"/>
        <pc:sldMkLst>
          <pc:docMk/>
          <pc:sldMk cId="3031066703" sldId="561"/>
        </pc:sldMkLst>
      </pc:sldChg>
      <pc:sldChg chg="del">
        <pc:chgData name="Chadwin Smith" userId="d22f2a8c67125d50" providerId="LiveId" clId="{9A81EC68-0D19-4F4F-9293-073F803580BC}" dt="2020-11-12T13:55:01.876" v="1114" actId="47"/>
        <pc:sldMkLst>
          <pc:docMk/>
          <pc:sldMk cId="1775958851" sldId="563"/>
        </pc:sldMkLst>
      </pc:sldChg>
      <pc:sldChg chg="del">
        <pc:chgData name="Chadwin Smith" userId="d22f2a8c67125d50" providerId="LiveId" clId="{9A81EC68-0D19-4F4F-9293-073F803580BC}" dt="2020-11-12T13:55:13.726" v="1121" actId="47"/>
        <pc:sldMkLst>
          <pc:docMk/>
          <pc:sldMk cId="1344386339" sldId="570"/>
        </pc:sldMkLst>
      </pc:sldChg>
      <pc:sldChg chg="del">
        <pc:chgData name="Chadwin Smith" userId="d22f2a8c67125d50" providerId="LiveId" clId="{9A81EC68-0D19-4F4F-9293-073F803580BC}" dt="2020-11-12T13:55:15.352" v="1122" actId="47"/>
        <pc:sldMkLst>
          <pc:docMk/>
          <pc:sldMk cId="2490642848" sldId="571"/>
        </pc:sldMkLst>
      </pc:sldChg>
      <pc:sldChg chg="del">
        <pc:chgData name="Chadwin Smith" userId="d22f2a8c67125d50" providerId="LiveId" clId="{9A81EC68-0D19-4F4F-9293-073F803580BC}" dt="2020-11-12T13:54:39.237" v="1108" actId="47"/>
        <pc:sldMkLst>
          <pc:docMk/>
          <pc:sldMk cId="4165294056" sldId="573"/>
        </pc:sldMkLst>
      </pc:sldChg>
      <pc:sldChg chg="del">
        <pc:chgData name="Chadwin Smith" userId="d22f2a8c67125d50" providerId="LiveId" clId="{9A81EC68-0D19-4F4F-9293-073F803580BC}" dt="2020-11-12T13:56:25.696" v="1267" actId="47"/>
        <pc:sldMkLst>
          <pc:docMk/>
          <pc:sldMk cId="1356081309" sldId="575"/>
        </pc:sldMkLst>
      </pc:sldChg>
      <pc:sldChg chg="del">
        <pc:chgData name="Chadwin Smith" userId="d22f2a8c67125d50" providerId="LiveId" clId="{9A81EC68-0D19-4F4F-9293-073F803580BC}" dt="2020-11-12T13:54:36.614" v="1107" actId="47"/>
        <pc:sldMkLst>
          <pc:docMk/>
          <pc:sldMk cId="3436634786" sldId="577"/>
        </pc:sldMkLst>
      </pc:sldChg>
      <pc:sldChg chg="del">
        <pc:chgData name="Chadwin Smith" userId="d22f2a8c67125d50" providerId="LiveId" clId="{9A81EC68-0D19-4F4F-9293-073F803580BC}" dt="2020-11-12T13:54:43.276" v="1110" actId="47"/>
        <pc:sldMkLst>
          <pc:docMk/>
          <pc:sldMk cId="2718868454" sldId="578"/>
        </pc:sldMkLst>
      </pc:sldChg>
      <pc:sldChg chg="del">
        <pc:chgData name="Chadwin Smith" userId="d22f2a8c67125d50" providerId="LiveId" clId="{9A81EC68-0D19-4F4F-9293-073F803580BC}" dt="2020-11-12T13:55:07.146" v="1117" actId="47"/>
        <pc:sldMkLst>
          <pc:docMk/>
          <pc:sldMk cId="2091324004" sldId="579"/>
        </pc:sldMkLst>
      </pc:sldChg>
      <pc:sldChg chg="del">
        <pc:chgData name="Chadwin Smith" userId="d22f2a8c67125d50" providerId="LiveId" clId="{9A81EC68-0D19-4F4F-9293-073F803580BC}" dt="2020-11-12T13:55:04.697" v="1116" actId="47"/>
        <pc:sldMkLst>
          <pc:docMk/>
          <pc:sldMk cId="545540864" sldId="580"/>
        </pc:sldMkLst>
      </pc:sldChg>
      <pc:sldChg chg="del">
        <pc:chgData name="Chadwin Smith" userId="d22f2a8c67125d50" providerId="LiveId" clId="{9A81EC68-0D19-4F4F-9293-073F803580BC}" dt="2020-11-12T13:54:45.580" v="1112" actId="47"/>
        <pc:sldMkLst>
          <pc:docMk/>
          <pc:sldMk cId="1920616261" sldId="581"/>
        </pc:sldMkLst>
      </pc:sldChg>
    </pc:docChg>
  </pc:docChgLst>
  <pc:docChgLst>
    <pc:chgData name="Chadwin Smith" userId="d22f2a8c67125d50" providerId="LiveId" clId="{DC400E9E-D0FC-4146-8548-8A2FFD0242B1}"/>
    <pc:docChg chg="undo custSel delSld modSld delMainMaster">
      <pc:chgData name="Chadwin Smith" userId="d22f2a8c67125d50" providerId="LiveId" clId="{DC400E9E-D0FC-4146-8548-8A2FFD0242B1}" dt="2021-06-11T19:54:35.355" v="2586" actId="1076"/>
      <pc:docMkLst>
        <pc:docMk/>
      </pc:docMkLst>
      <pc:sldChg chg="modSp mod">
        <pc:chgData name="Chadwin Smith" userId="d22f2a8c67125d50" providerId="LiveId" clId="{DC400E9E-D0FC-4146-8548-8A2FFD0242B1}" dt="2021-06-11T19:53:48.284" v="2543" actId="20577"/>
        <pc:sldMkLst>
          <pc:docMk/>
          <pc:sldMk cId="976825284" sldId="540"/>
        </pc:sldMkLst>
        <pc:spChg chg="mod">
          <ac:chgData name="Chadwin Smith" userId="d22f2a8c67125d50" providerId="LiveId" clId="{DC400E9E-D0FC-4146-8548-8A2FFD0242B1}" dt="2021-06-11T19:53:48.284" v="2543" actId="20577"/>
          <ac:spMkLst>
            <pc:docMk/>
            <pc:sldMk cId="976825284" sldId="540"/>
            <ac:spMk id="10" creationId="{A2B167A8-7BA2-44DC-A978-0D8A80EB1E9B}"/>
          </ac:spMkLst>
        </pc:spChg>
      </pc:sldChg>
      <pc:sldChg chg="addSp modSp mod">
        <pc:chgData name="Chadwin Smith" userId="d22f2a8c67125d50" providerId="LiveId" clId="{DC400E9E-D0FC-4146-8548-8A2FFD0242B1}" dt="2021-06-11T19:47:48.663" v="2399" actId="20577"/>
        <pc:sldMkLst>
          <pc:docMk/>
          <pc:sldMk cId="2540156132" sldId="552"/>
        </pc:sldMkLst>
        <pc:spChg chg="add mod">
          <ac:chgData name="Chadwin Smith" userId="d22f2a8c67125d50" providerId="LiveId" clId="{DC400E9E-D0FC-4146-8548-8A2FFD0242B1}" dt="2021-06-11T19:46:14.651" v="2350" actId="1076"/>
          <ac:spMkLst>
            <pc:docMk/>
            <pc:sldMk cId="2540156132" sldId="552"/>
            <ac:spMk id="2" creationId="{54B20043-F5F6-4517-8B8D-9D011DA340F0}"/>
          </ac:spMkLst>
        </pc:spChg>
        <pc:spChg chg="mod">
          <ac:chgData name="Chadwin Smith" userId="d22f2a8c67125d50" providerId="LiveId" clId="{DC400E9E-D0FC-4146-8548-8A2FFD0242B1}" dt="2021-06-11T19:47:48.663" v="2399" actId="20577"/>
          <ac:spMkLst>
            <pc:docMk/>
            <pc:sldMk cId="2540156132" sldId="552"/>
            <ac:spMk id="5" creationId="{2A0813D8-88C1-4C6D-8E4B-DAF21A12BC1B}"/>
          </ac:spMkLst>
        </pc:spChg>
      </pc:sldChg>
      <pc:sldChg chg="modSp del mod">
        <pc:chgData name="Chadwin Smith" userId="d22f2a8c67125d50" providerId="LiveId" clId="{DC400E9E-D0FC-4146-8548-8A2FFD0242B1}" dt="2021-06-11T15:43:25.956" v="489" actId="2696"/>
        <pc:sldMkLst>
          <pc:docMk/>
          <pc:sldMk cId="3390199378" sldId="552"/>
        </pc:sldMkLst>
        <pc:spChg chg="mod">
          <ac:chgData name="Chadwin Smith" userId="d22f2a8c67125d50" providerId="LiveId" clId="{DC400E9E-D0FC-4146-8548-8A2FFD0242B1}" dt="2021-06-11T15:30:43.720" v="240" actId="20577"/>
          <ac:spMkLst>
            <pc:docMk/>
            <pc:sldMk cId="3390199378" sldId="552"/>
            <ac:spMk id="5" creationId="{2A0813D8-88C1-4C6D-8E4B-DAF21A12BC1B}"/>
          </ac:spMkLst>
        </pc:spChg>
      </pc:sldChg>
      <pc:sldChg chg="modSp mod">
        <pc:chgData name="Chadwin Smith" userId="d22f2a8c67125d50" providerId="LiveId" clId="{DC400E9E-D0FC-4146-8548-8A2FFD0242B1}" dt="2021-06-11T19:54:35.355" v="2586" actId="1076"/>
        <pc:sldMkLst>
          <pc:docMk/>
          <pc:sldMk cId="3307950209" sldId="553"/>
        </pc:sldMkLst>
        <pc:spChg chg="mod">
          <ac:chgData name="Chadwin Smith" userId="d22f2a8c67125d50" providerId="LiveId" clId="{DC400E9E-D0FC-4146-8548-8A2FFD0242B1}" dt="2021-06-11T19:54:35.355" v="2586" actId="1076"/>
          <ac:spMkLst>
            <pc:docMk/>
            <pc:sldMk cId="3307950209" sldId="553"/>
            <ac:spMk id="8" creationId="{B2A9C198-A8E6-41F1-A589-738F1FDFA1AE}"/>
          </ac:spMkLst>
        </pc:spChg>
      </pc:sldChg>
      <pc:sldChg chg="addSp modSp del mod">
        <pc:chgData name="Chadwin Smith" userId="d22f2a8c67125d50" providerId="LiveId" clId="{DC400E9E-D0FC-4146-8548-8A2FFD0242B1}" dt="2021-06-11T15:46:35.882" v="565" actId="2696"/>
        <pc:sldMkLst>
          <pc:docMk/>
          <pc:sldMk cId="3401325226" sldId="554"/>
        </pc:sldMkLst>
        <pc:spChg chg="add mod">
          <ac:chgData name="Chadwin Smith" userId="d22f2a8c67125d50" providerId="LiveId" clId="{DC400E9E-D0FC-4146-8548-8A2FFD0242B1}" dt="2021-06-11T15:35:07.344" v="392" actId="20577"/>
          <ac:spMkLst>
            <pc:docMk/>
            <pc:sldMk cId="3401325226" sldId="554"/>
            <ac:spMk id="27" creationId="{B040E98E-6A05-414E-BCD1-61BE29F71A4A}"/>
          </ac:spMkLst>
        </pc:spChg>
        <pc:spChg chg="mod">
          <ac:chgData name="Chadwin Smith" userId="d22f2a8c67125d50" providerId="LiveId" clId="{DC400E9E-D0FC-4146-8548-8A2FFD0242B1}" dt="2021-06-11T15:34:34.137" v="372" actId="20577"/>
          <ac:spMkLst>
            <pc:docMk/>
            <pc:sldMk cId="3401325226" sldId="554"/>
            <ac:spMk id="29" creationId="{54ACA893-DD9D-4DAC-A44D-32F4C2F0F740}"/>
          </ac:spMkLst>
        </pc:spChg>
        <pc:cxnChg chg="add mod">
          <ac:chgData name="Chadwin Smith" userId="d22f2a8c67125d50" providerId="LiveId" clId="{DC400E9E-D0FC-4146-8548-8A2FFD0242B1}" dt="2021-06-11T15:33:43.081" v="306" actId="14100"/>
          <ac:cxnSpMkLst>
            <pc:docMk/>
            <pc:sldMk cId="3401325226" sldId="554"/>
            <ac:cxnSpMk id="24" creationId="{CB32156F-37CF-4168-BB93-224B02F5D92E}"/>
          </ac:cxnSpMkLst>
        </pc:cxnChg>
        <pc:cxnChg chg="add mod">
          <ac:chgData name="Chadwin Smith" userId="d22f2a8c67125d50" providerId="LiveId" clId="{DC400E9E-D0FC-4146-8548-8A2FFD0242B1}" dt="2021-06-11T15:34:45.651" v="374" actId="1076"/>
          <ac:cxnSpMkLst>
            <pc:docMk/>
            <pc:sldMk cId="3401325226" sldId="554"/>
            <ac:cxnSpMk id="28" creationId="{45520EE6-6A27-4774-BF5B-02CE6660208D}"/>
          </ac:cxnSpMkLst>
        </pc:cxnChg>
      </pc:sldChg>
      <pc:sldChg chg="delSp modSp del mod">
        <pc:chgData name="Chadwin Smith" userId="d22f2a8c67125d50" providerId="LiveId" clId="{DC400E9E-D0FC-4146-8548-8A2FFD0242B1}" dt="2021-06-11T15:46:01.484" v="536" actId="47"/>
        <pc:sldMkLst>
          <pc:docMk/>
          <pc:sldMk cId="1320331063" sldId="557"/>
        </pc:sldMkLst>
        <pc:graphicFrameChg chg="del mod">
          <ac:chgData name="Chadwin Smith" userId="d22f2a8c67125d50" providerId="LiveId" clId="{DC400E9E-D0FC-4146-8548-8A2FFD0242B1}" dt="2021-06-11T15:44:42.049" v="491" actId="21"/>
          <ac:graphicFrameMkLst>
            <pc:docMk/>
            <pc:sldMk cId="1320331063" sldId="557"/>
            <ac:graphicFrameMk id="8" creationId="{A3465B4F-098F-4B4E-8672-C2365669D79D}"/>
          </ac:graphicFrameMkLst>
        </pc:graphicFrameChg>
      </pc:sldChg>
      <pc:sldChg chg="addSp delSp modSp mod">
        <pc:chgData name="Chadwin Smith" userId="d22f2a8c67125d50" providerId="LiveId" clId="{DC400E9E-D0FC-4146-8548-8A2FFD0242B1}" dt="2021-06-11T19:50:41.737" v="2503" actId="1076"/>
        <pc:sldMkLst>
          <pc:docMk/>
          <pc:sldMk cId="2322892651" sldId="559"/>
        </pc:sldMkLst>
        <pc:spChg chg="add mod">
          <ac:chgData name="Chadwin Smith" userId="d22f2a8c67125d50" providerId="LiveId" clId="{DC400E9E-D0FC-4146-8548-8A2FFD0242B1}" dt="2021-06-11T19:50:41.737" v="2503" actId="1076"/>
          <ac:spMkLst>
            <pc:docMk/>
            <pc:sldMk cId="2322892651" sldId="559"/>
            <ac:spMk id="5" creationId="{1197AE6E-3F0C-4433-9FBC-345326ED4C58}"/>
          </ac:spMkLst>
        </pc:spChg>
        <pc:spChg chg="del">
          <ac:chgData name="Chadwin Smith" userId="d22f2a8c67125d50" providerId="LiveId" clId="{DC400E9E-D0FC-4146-8548-8A2FFD0242B1}" dt="2021-06-11T15:31:14.906" v="241" actId="478"/>
          <ac:spMkLst>
            <pc:docMk/>
            <pc:sldMk cId="2322892651" sldId="559"/>
            <ac:spMk id="6" creationId="{80E086E8-35A9-4710-B756-637143899BFE}"/>
          </ac:spMkLst>
        </pc:spChg>
        <pc:spChg chg="add mod">
          <ac:chgData name="Chadwin Smith" userId="d22f2a8c67125d50" providerId="LiveId" clId="{DC400E9E-D0FC-4146-8548-8A2FFD0242B1}" dt="2021-06-11T15:36:54.415" v="405" actId="1076"/>
          <ac:spMkLst>
            <pc:docMk/>
            <pc:sldMk cId="2322892651" sldId="559"/>
            <ac:spMk id="10" creationId="{555671EF-B06D-468E-BAC6-0E305BB2DD1C}"/>
          </ac:spMkLst>
        </pc:spChg>
        <pc:spChg chg="add mod">
          <ac:chgData name="Chadwin Smith" userId="d22f2a8c67125d50" providerId="LiveId" clId="{DC400E9E-D0FC-4146-8548-8A2FFD0242B1}" dt="2021-06-11T15:36:48.834" v="404" actId="1076"/>
          <ac:spMkLst>
            <pc:docMk/>
            <pc:sldMk cId="2322892651" sldId="559"/>
            <ac:spMk id="11" creationId="{7404C4D4-79B9-4954-AB48-0A462EB57B79}"/>
          </ac:spMkLst>
        </pc:spChg>
        <pc:spChg chg="add del mod">
          <ac:chgData name="Chadwin Smith" userId="d22f2a8c67125d50" providerId="LiveId" clId="{DC400E9E-D0FC-4146-8548-8A2FFD0242B1}" dt="2021-06-11T15:40:46.109" v="470" actId="11529"/>
          <ac:spMkLst>
            <pc:docMk/>
            <pc:sldMk cId="2322892651" sldId="559"/>
            <ac:spMk id="16" creationId="{10876657-9A46-4D8F-BC7B-8C3481C20538}"/>
          </ac:spMkLst>
        </pc:spChg>
        <pc:graphicFrameChg chg="add mod modGraphic">
          <ac:chgData name="Chadwin Smith" userId="d22f2a8c67125d50" providerId="LiveId" clId="{DC400E9E-D0FC-4146-8548-8A2FFD0242B1}" dt="2021-06-11T19:50:23.215" v="2500" actId="20577"/>
          <ac:graphicFrameMkLst>
            <pc:docMk/>
            <pc:sldMk cId="2322892651" sldId="559"/>
            <ac:graphicFrameMk id="8" creationId="{6AAEFEDB-D893-46AC-9627-534306C54C0B}"/>
          </ac:graphicFrameMkLst>
        </pc:graphicFrameChg>
        <pc:picChg chg="add mod">
          <ac:chgData name="Chadwin Smith" userId="d22f2a8c67125d50" providerId="LiveId" clId="{DC400E9E-D0FC-4146-8548-8A2FFD0242B1}" dt="2021-06-11T15:36:32.738" v="401" actId="1076"/>
          <ac:picMkLst>
            <pc:docMk/>
            <pc:sldMk cId="2322892651" sldId="559"/>
            <ac:picMk id="9" creationId="{56483628-0572-429E-A6CC-51AFFDEC9CA3}"/>
          </ac:picMkLst>
        </pc:picChg>
        <pc:picChg chg="add del mod">
          <ac:chgData name="Chadwin Smith" userId="d22f2a8c67125d50" providerId="LiveId" clId="{DC400E9E-D0FC-4146-8548-8A2FFD0242B1}" dt="2021-06-11T15:41:10.546" v="473" actId="478"/>
          <ac:picMkLst>
            <pc:docMk/>
            <pc:sldMk cId="2322892651" sldId="559"/>
            <ac:picMk id="15" creationId="{246AF11B-4676-4BE9-A528-89AF11C5AE6A}"/>
          </ac:picMkLst>
        </pc:picChg>
        <pc:picChg chg="add mod">
          <ac:chgData name="Chadwin Smith" userId="d22f2a8c67125d50" providerId="LiveId" clId="{DC400E9E-D0FC-4146-8548-8A2FFD0242B1}" dt="2021-06-11T15:41:32.731" v="479" actId="1076"/>
          <ac:picMkLst>
            <pc:docMk/>
            <pc:sldMk cId="2322892651" sldId="559"/>
            <ac:picMk id="18" creationId="{00B7CC09-B017-4F0E-A634-13266FB5FD5A}"/>
          </ac:picMkLst>
        </pc:picChg>
        <pc:picChg chg="add mod">
          <ac:chgData name="Chadwin Smith" userId="d22f2a8c67125d50" providerId="LiveId" clId="{DC400E9E-D0FC-4146-8548-8A2FFD0242B1}" dt="2021-06-11T15:42:38.422" v="487" actId="1076"/>
          <ac:picMkLst>
            <pc:docMk/>
            <pc:sldMk cId="2322892651" sldId="559"/>
            <ac:picMk id="20" creationId="{72FD73F9-D51D-4612-AEC2-96830B1952CD}"/>
          </ac:picMkLst>
        </pc:picChg>
        <pc:cxnChg chg="add del mod">
          <ac:chgData name="Chadwin Smith" userId="d22f2a8c67125d50" providerId="LiveId" clId="{DC400E9E-D0FC-4146-8548-8A2FFD0242B1}" dt="2021-06-11T15:37:50.081" v="411" actId="11529"/>
          <ac:cxnSpMkLst>
            <pc:docMk/>
            <pc:sldMk cId="2322892651" sldId="559"/>
            <ac:cxnSpMk id="3" creationId="{8217BE95-63FA-4759-99E1-4981E198F86B}"/>
          </ac:cxnSpMkLst>
        </pc:cxnChg>
      </pc:sldChg>
      <pc:sldChg chg="addSp delSp modSp mod">
        <pc:chgData name="Chadwin Smith" userId="d22f2a8c67125d50" providerId="LiveId" clId="{DC400E9E-D0FC-4146-8548-8A2FFD0242B1}" dt="2021-06-11T19:50:52.669" v="2505" actId="1076"/>
        <pc:sldMkLst>
          <pc:docMk/>
          <pc:sldMk cId="3674873638" sldId="560"/>
        </pc:sldMkLst>
        <pc:spChg chg="mod">
          <ac:chgData name="Chadwin Smith" userId="d22f2a8c67125d50" providerId="LiveId" clId="{DC400E9E-D0FC-4146-8548-8A2FFD0242B1}" dt="2021-06-11T19:50:52.669" v="2505" actId="1076"/>
          <ac:spMkLst>
            <pc:docMk/>
            <pc:sldMk cId="3674873638" sldId="560"/>
            <ac:spMk id="5" creationId="{F95D24BE-91A4-46B0-9911-A56C65159629}"/>
          </ac:spMkLst>
        </pc:spChg>
        <pc:spChg chg="del">
          <ac:chgData name="Chadwin Smith" userId="d22f2a8c67125d50" providerId="LiveId" clId="{DC400E9E-D0FC-4146-8548-8A2FFD0242B1}" dt="2021-06-11T15:29:28.107" v="197" actId="478"/>
          <ac:spMkLst>
            <pc:docMk/>
            <pc:sldMk cId="3674873638" sldId="560"/>
            <ac:spMk id="8" creationId="{6756BB56-8C51-4E2F-9D95-3E4D0500346A}"/>
          </ac:spMkLst>
        </pc:spChg>
        <pc:spChg chg="mod">
          <ac:chgData name="Chadwin Smith" userId="d22f2a8c67125d50" providerId="LiveId" clId="{DC400E9E-D0FC-4146-8548-8A2FFD0242B1}" dt="2021-06-11T15:29:05.545" v="192" actId="1076"/>
          <ac:spMkLst>
            <pc:docMk/>
            <pc:sldMk cId="3674873638" sldId="560"/>
            <ac:spMk id="15" creationId="{17E6E9EA-B23D-4265-BE44-54C19C052067}"/>
          </ac:spMkLst>
        </pc:spChg>
        <pc:spChg chg="del">
          <ac:chgData name="Chadwin Smith" userId="d22f2a8c67125d50" providerId="LiveId" clId="{DC400E9E-D0FC-4146-8548-8A2FFD0242B1}" dt="2021-06-11T15:29:29.714" v="198" actId="478"/>
          <ac:spMkLst>
            <pc:docMk/>
            <pc:sldMk cId="3674873638" sldId="560"/>
            <ac:spMk id="16" creationId="{C4DD23EE-FAA9-4CAD-9DEB-808DC44F7443}"/>
          </ac:spMkLst>
        </pc:spChg>
        <pc:graphicFrameChg chg="modGraphic">
          <ac:chgData name="Chadwin Smith" userId="d22f2a8c67125d50" providerId="LiveId" clId="{DC400E9E-D0FC-4146-8548-8A2FFD0242B1}" dt="2021-06-11T19:43:20.992" v="2325" actId="20577"/>
          <ac:graphicFrameMkLst>
            <pc:docMk/>
            <pc:sldMk cId="3674873638" sldId="560"/>
            <ac:graphicFrameMk id="4" creationId="{3A2ADDC3-CF70-4BC3-B8B6-1AED1B9552CB}"/>
          </ac:graphicFrameMkLst>
        </pc:graphicFrameChg>
        <pc:picChg chg="add mod">
          <ac:chgData name="Chadwin Smith" userId="d22f2a8c67125d50" providerId="LiveId" clId="{DC400E9E-D0FC-4146-8548-8A2FFD0242B1}" dt="2021-06-11T15:29:24.391" v="196" actId="1076"/>
          <ac:picMkLst>
            <pc:docMk/>
            <pc:sldMk cId="3674873638" sldId="560"/>
            <ac:picMk id="17" creationId="{758AC54B-58C7-4305-B192-D8F9526BF432}"/>
          </ac:picMkLst>
        </pc:picChg>
        <pc:picChg chg="add mod">
          <ac:chgData name="Chadwin Smith" userId="d22f2a8c67125d50" providerId="LiveId" clId="{DC400E9E-D0FC-4146-8548-8A2FFD0242B1}" dt="2021-06-11T15:29:15.186" v="195" actId="1076"/>
          <ac:picMkLst>
            <pc:docMk/>
            <pc:sldMk cId="3674873638" sldId="560"/>
            <ac:picMk id="18" creationId="{4D4CF5B6-0576-495A-8A4A-04654D75019A}"/>
          </ac:picMkLst>
        </pc:picChg>
      </pc:sldChg>
      <pc:sldChg chg="delSp del mod">
        <pc:chgData name="Chadwin Smith" userId="d22f2a8c67125d50" providerId="LiveId" clId="{DC400E9E-D0FC-4146-8548-8A2FFD0242B1}" dt="2021-06-11T15:58:55.769" v="2116" actId="47"/>
        <pc:sldMkLst>
          <pc:docMk/>
          <pc:sldMk cId="2744819382" sldId="561"/>
        </pc:sldMkLst>
        <pc:spChg chg="del">
          <ac:chgData name="Chadwin Smith" userId="d22f2a8c67125d50" providerId="LiveId" clId="{DC400E9E-D0FC-4146-8548-8A2FFD0242B1}" dt="2021-06-11T15:31:32.061" v="242" actId="478"/>
          <ac:spMkLst>
            <pc:docMk/>
            <pc:sldMk cId="2744819382" sldId="561"/>
            <ac:spMk id="6" creationId="{80E086E8-35A9-4710-B756-637143899BFE}"/>
          </ac:spMkLst>
        </pc:spChg>
      </pc:sldChg>
      <pc:sldChg chg="del">
        <pc:chgData name="Chadwin Smith" userId="d22f2a8c67125d50" providerId="LiveId" clId="{DC400E9E-D0FC-4146-8548-8A2FFD0242B1}" dt="2021-06-11T15:42:53.712" v="488" actId="2696"/>
        <pc:sldMkLst>
          <pc:docMk/>
          <pc:sldMk cId="334262578" sldId="562"/>
        </pc:sldMkLst>
      </pc:sldChg>
      <pc:sldChg chg="addSp modSp mod">
        <pc:chgData name="Chadwin Smith" userId="d22f2a8c67125d50" providerId="LiveId" clId="{DC400E9E-D0FC-4146-8548-8A2FFD0242B1}" dt="2021-06-11T19:51:08.672" v="2507" actId="1076"/>
        <pc:sldMkLst>
          <pc:docMk/>
          <pc:sldMk cId="2125837728" sldId="562"/>
        </pc:sldMkLst>
        <pc:spChg chg="add mod">
          <ac:chgData name="Chadwin Smith" userId="d22f2a8c67125d50" providerId="LiveId" clId="{DC400E9E-D0FC-4146-8548-8A2FFD0242B1}" dt="2021-06-11T19:51:08.672" v="2507" actId="1076"/>
          <ac:spMkLst>
            <pc:docMk/>
            <pc:sldMk cId="2125837728" sldId="562"/>
            <ac:spMk id="5" creationId="{29CA9777-03BC-4C51-AF89-27A73AD5DC56}"/>
          </ac:spMkLst>
        </pc:spChg>
        <pc:spChg chg="add mod">
          <ac:chgData name="Chadwin Smith" userId="d22f2a8c67125d50" providerId="LiveId" clId="{DC400E9E-D0FC-4146-8548-8A2FFD0242B1}" dt="2021-06-11T15:45:53.810" v="535" actId="1076"/>
          <ac:spMkLst>
            <pc:docMk/>
            <pc:sldMk cId="2125837728" sldId="562"/>
            <ac:spMk id="9" creationId="{062989EA-93C1-481E-88EE-6F4C29C05FC8}"/>
          </ac:spMkLst>
        </pc:spChg>
        <pc:graphicFrameChg chg="add mod">
          <ac:chgData name="Chadwin Smith" userId="d22f2a8c67125d50" providerId="LiveId" clId="{DC400E9E-D0FC-4146-8548-8A2FFD0242B1}" dt="2021-06-11T15:45:16.787" v="528" actId="1076"/>
          <ac:graphicFrameMkLst>
            <pc:docMk/>
            <pc:sldMk cId="2125837728" sldId="562"/>
            <ac:graphicFrameMk id="4" creationId="{4ED7F098-716C-4EC6-A0F5-A4C47BA584A5}"/>
          </ac:graphicFrameMkLst>
        </pc:graphicFrameChg>
        <pc:picChg chg="add mod">
          <ac:chgData name="Chadwin Smith" userId="d22f2a8c67125d50" providerId="LiveId" clId="{DC400E9E-D0FC-4146-8548-8A2FFD0242B1}" dt="2021-06-11T15:45:39.308" v="533" actId="1076"/>
          <ac:picMkLst>
            <pc:docMk/>
            <pc:sldMk cId="2125837728" sldId="562"/>
            <ac:picMk id="6" creationId="{4F066476-771C-464B-A883-076FDCEED8A8}"/>
          </ac:picMkLst>
        </pc:picChg>
        <pc:picChg chg="add mod">
          <ac:chgData name="Chadwin Smith" userId="d22f2a8c67125d50" providerId="LiveId" clId="{DC400E9E-D0FC-4146-8548-8A2FFD0242B1}" dt="2021-06-11T15:45:34.510" v="532" actId="1076"/>
          <ac:picMkLst>
            <pc:docMk/>
            <pc:sldMk cId="2125837728" sldId="562"/>
            <ac:picMk id="8" creationId="{345956E7-3F24-41B3-9C24-1B5B2DEF6824}"/>
          </ac:picMkLst>
        </pc:picChg>
      </pc:sldChg>
      <pc:sldChg chg="modSp mod">
        <pc:chgData name="Chadwin Smith" userId="d22f2a8c67125d50" providerId="LiveId" clId="{DC400E9E-D0FC-4146-8548-8A2FFD0242B1}" dt="2021-06-11T19:49:31.360" v="2480" actId="1076"/>
        <pc:sldMkLst>
          <pc:docMk/>
          <pc:sldMk cId="1964541624" sldId="563"/>
        </pc:sldMkLst>
        <pc:spChg chg="mod">
          <ac:chgData name="Chadwin Smith" userId="d22f2a8c67125d50" providerId="LiveId" clId="{DC400E9E-D0FC-4146-8548-8A2FFD0242B1}" dt="2021-06-11T19:49:31.360" v="2480" actId="1076"/>
          <ac:spMkLst>
            <pc:docMk/>
            <pc:sldMk cId="1964541624" sldId="563"/>
            <ac:spMk id="5" creationId="{2A0813D8-88C1-4C6D-8E4B-DAF21A12BC1B}"/>
          </ac:spMkLst>
        </pc:spChg>
      </pc:sldChg>
      <pc:sldMasterChg chg="del delSldLayout">
        <pc:chgData name="Chadwin Smith" userId="d22f2a8c67125d50" providerId="LiveId" clId="{DC400E9E-D0FC-4146-8548-8A2FFD0242B1}" dt="2021-06-11T15:46:35.882" v="565" actId="2696"/>
        <pc:sldMasterMkLst>
          <pc:docMk/>
          <pc:sldMasterMk cId="2199158081" sldId="2147483684"/>
        </pc:sldMasterMkLst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3274228200" sldId="2147483685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2304568065" sldId="2147483686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4122156144" sldId="2147483687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3675445728" sldId="2147483688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1678609603" sldId="2147483689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1648511252" sldId="2147483690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1291088906" sldId="2147483691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1918335534" sldId="2147483692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2845039569" sldId="2147483693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2298859046" sldId="2147483694"/>
          </pc:sldLayoutMkLst>
        </pc:sldLayoutChg>
        <pc:sldLayoutChg chg="del">
          <pc:chgData name="Chadwin Smith" userId="d22f2a8c67125d50" providerId="LiveId" clId="{DC400E9E-D0FC-4146-8548-8A2FFD0242B1}" dt="2021-06-11T15:46:35.882" v="565" actId="2696"/>
          <pc:sldLayoutMkLst>
            <pc:docMk/>
            <pc:sldMasterMk cId="2199158081" sldId="2147483684"/>
            <pc:sldLayoutMk cId="2311374026" sldId="2147483695"/>
          </pc:sldLayoutMkLst>
        </pc:sldLayoutChg>
      </pc:sldMasterChg>
    </pc:docChg>
  </pc:docChgLst>
  <pc:docChgLst>
    <pc:chgData name="Chadwin Smith" userId="d22f2a8c67125d50" providerId="LiveId" clId="{DB835ADD-FBDA-4FF5-B704-FD77788AA764}"/>
    <pc:docChg chg="undo redo custSel modSld">
      <pc:chgData name="Chadwin Smith" userId="d22f2a8c67125d50" providerId="LiveId" clId="{DB835ADD-FBDA-4FF5-B704-FD77788AA764}" dt="2020-12-10T16:33:04.100" v="1420" actId="20577"/>
      <pc:docMkLst>
        <pc:docMk/>
      </pc:docMkLst>
      <pc:sldChg chg="modSp mod">
        <pc:chgData name="Chadwin Smith" userId="d22f2a8c67125d50" providerId="LiveId" clId="{DB835ADD-FBDA-4FF5-B704-FD77788AA764}" dt="2020-12-10T13:59:44.558" v="1416" actId="20577"/>
        <pc:sldMkLst>
          <pc:docMk/>
          <pc:sldMk cId="976825284" sldId="540"/>
        </pc:sldMkLst>
        <pc:spChg chg="mod">
          <ac:chgData name="Chadwin Smith" userId="d22f2a8c67125d50" providerId="LiveId" clId="{DB835ADD-FBDA-4FF5-B704-FD77788AA764}" dt="2020-12-10T13:59:44.558" v="1416" actId="20577"/>
          <ac:spMkLst>
            <pc:docMk/>
            <pc:sldMk cId="976825284" sldId="540"/>
            <ac:spMk id="10" creationId="{A2B167A8-7BA2-44DC-A978-0D8A80EB1E9B}"/>
          </ac:spMkLst>
        </pc:spChg>
      </pc:sldChg>
      <pc:sldChg chg="modSp mod">
        <pc:chgData name="Chadwin Smith" userId="d22f2a8c67125d50" providerId="LiveId" clId="{DB835ADD-FBDA-4FF5-B704-FD77788AA764}" dt="2020-12-10T16:33:04.100" v="1420" actId="20577"/>
        <pc:sldMkLst>
          <pc:docMk/>
          <pc:sldMk cId="3659401970" sldId="541"/>
        </pc:sldMkLst>
        <pc:spChg chg="mod">
          <ac:chgData name="Chadwin Smith" userId="d22f2a8c67125d50" providerId="LiveId" clId="{DB835ADD-FBDA-4FF5-B704-FD77788AA764}" dt="2020-12-10T16:33:04.100" v="1420" actId="20577"/>
          <ac:spMkLst>
            <pc:docMk/>
            <pc:sldMk cId="3659401970" sldId="541"/>
            <ac:spMk id="10" creationId="{A2B167A8-7BA2-44DC-A978-0D8A80EB1E9B}"/>
          </ac:spMkLst>
        </pc:spChg>
      </pc:sldChg>
      <pc:sldChg chg="modSp mod">
        <pc:chgData name="Chadwin Smith" userId="d22f2a8c67125d50" providerId="LiveId" clId="{DB835ADD-FBDA-4FF5-B704-FD77788AA764}" dt="2020-12-10T13:59:22.739" v="1359" actId="1076"/>
        <pc:sldMkLst>
          <pc:docMk/>
          <pc:sldMk cId="510008557" sldId="542"/>
        </pc:sldMkLst>
        <pc:spChg chg="mod">
          <ac:chgData name="Chadwin Smith" userId="d22f2a8c67125d50" providerId="LiveId" clId="{DB835ADD-FBDA-4FF5-B704-FD77788AA764}" dt="2020-12-10T13:59:22.739" v="1359" actId="1076"/>
          <ac:spMkLst>
            <pc:docMk/>
            <pc:sldMk cId="510008557" sldId="542"/>
            <ac:spMk id="10" creationId="{A2B167A8-7BA2-44DC-A978-0D8A80EB1E9B}"/>
          </ac:spMkLst>
        </pc:spChg>
      </pc:sldChg>
      <pc:sldChg chg="modSp mod">
        <pc:chgData name="Chadwin Smith" userId="d22f2a8c67125d50" providerId="LiveId" clId="{DB835ADD-FBDA-4FF5-B704-FD77788AA764}" dt="2020-12-10T11:47:16.114" v="1004" actId="20577"/>
        <pc:sldMkLst>
          <pc:docMk/>
          <pc:sldMk cId="1616136066" sldId="548"/>
        </pc:sldMkLst>
        <pc:spChg chg="mod">
          <ac:chgData name="Chadwin Smith" userId="d22f2a8c67125d50" providerId="LiveId" clId="{DB835ADD-FBDA-4FF5-B704-FD77788AA764}" dt="2020-12-10T11:47:16.114" v="1004" actId="20577"/>
          <ac:spMkLst>
            <pc:docMk/>
            <pc:sldMk cId="1616136066" sldId="548"/>
            <ac:spMk id="10" creationId="{A2B167A8-7BA2-44DC-A978-0D8A80EB1E9B}"/>
          </ac:spMkLst>
        </pc:spChg>
      </pc:sldChg>
      <pc:sldChg chg="modSp mod">
        <pc:chgData name="Chadwin Smith" userId="d22f2a8c67125d50" providerId="LiveId" clId="{DB835ADD-FBDA-4FF5-B704-FD77788AA764}" dt="2020-12-10T11:46:48.956" v="899" actId="255"/>
        <pc:sldMkLst>
          <pc:docMk/>
          <pc:sldMk cId="2101352688" sldId="551"/>
        </pc:sldMkLst>
        <pc:spChg chg="mod">
          <ac:chgData name="Chadwin Smith" userId="d22f2a8c67125d50" providerId="LiveId" clId="{DB835ADD-FBDA-4FF5-B704-FD77788AA764}" dt="2020-12-10T11:46:48.956" v="899" actId="255"/>
          <ac:spMkLst>
            <pc:docMk/>
            <pc:sldMk cId="2101352688" sldId="551"/>
            <ac:spMk id="10" creationId="{A2B167A8-7BA2-44DC-A978-0D8A80EB1E9B}"/>
          </ac:spMkLst>
        </pc:spChg>
      </pc:sldChg>
    </pc:docChg>
  </pc:docChgLst>
  <pc:docChgLst>
    <pc:chgData name="Chadwin Smith" userId="d22f2a8c67125d50" providerId="LiveId" clId="{5536F98C-A81C-4410-9E2F-6C51748A859D}"/>
    <pc:docChg chg="undo custSel delSld modSld delMainMaster modMainMaster modNotesMaster">
      <pc:chgData name="Chadwin Smith" userId="d22f2a8c67125d50" providerId="LiveId" clId="{5536F98C-A81C-4410-9E2F-6C51748A859D}" dt="2021-02-18T23:13:36.311" v="2154" actId="20577"/>
      <pc:docMkLst>
        <pc:docMk/>
      </pc:docMkLst>
      <pc:sldChg chg="modSp mod">
        <pc:chgData name="Chadwin Smith" userId="d22f2a8c67125d50" providerId="LiveId" clId="{5536F98C-A81C-4410-9E2F-6C51748A859D}" dt="2021-02-18T13:52:30.669" v="73" actId="1076"/>
        <pc:sldMkLst>
          <pc:docMk/>
          <pc:sldMk cId="976825284" sldId="540"/>
        </pc:sldMkLst>
        <pc:spChg chg="mod">
          <ac:chgData name="Chadwin Smith" userId="d22f2a8c67125d50" providerId="LiveId" clId="{5536F98C-A81C-4410-9E2F-6C51748A859D}" dt="2021-02-18T13:52:30.669" v="73" actId="1076"/>
          <ac:spMkLst>
            <pc:docMk/>
            <pc:sldMk cId="976825284" sldId="540"/>
            <ac:spMk id="10" creationId="{A2B167A8-7BA2-44DC-A978-0D8A80EB1E9B}"/>
          </ac:spMkLst>
        </pc:spChg>
        <pc:spChg chg="mod">
          <ac:chgData name="Chadwin Smith" userId="d22f2a8c67125d50" providerId="LiveId" clId="{5536F98C-A81C-4410-9E2F-6C51748A859D}" dt="2021-02-18T13:51:50.915" v="70" actId="1076"/>
          <ac:spMkLst>
            <pc:docMk/>
            <pc:sldMk cId="976825284" sldId="540"/>
            <ac:spMk id="14" creationId="{07FE5629-CB38-4750-9BE4-2EECE9DB50E1}"/>
          </ac:spMkLst>
        </pc:spChg>
        <pc:picChg chg="mod">
          <ac:chgData name="Chadwin Smith" userId="d22f2a8c67125d50" providerId="LiveId" clId="{5536F98C-A81C-4410-9E2F-6C51748A859D}" dt="2021-02-18T13:48:12.510" v="8" actId="1076"/>
          <ac:picMkLst>
            <pc:docMk/>
            <pc:sldMk cId="976825284" sldId="540"/>
            <ac:picMk id="7" creationId="{F81695C8-A61C-49BE-AD1D-368E32E6E270}"/>
          </ac:picMkLst>
        </pc:picChg>
      </pc:sldChg>
      <pc:sldChg chg="modSp del">
        <pc:chgData name="Chadwin Smith" userId="d22f2a8c67125d50" providerId="LiveId" clId="{5536F98C-A81C-4410-9E2F-6C51748A859D}" dt="2021-02-18T14:03:27.015" v="90" actId="47"/>
        <pc:sldMkLst>
          <pc:docMk/>
          <pc:sldMk cId="2628898317" sldId="543"/>
        </pc:sldMkLst>
        <pc:spChg chg="mod">
          <ac:chgData name="Chadwin Smith" userId="d22f2a8c67125d50" providerId="LiveId" clId="{5536F98C-A81C-4410-9E2F-6C51748A859D}" dt="2021-02-18T13:47:38.919" v="0"/>
          <ac:spMkLst>
            <pc:docMk/>
            <pc:sldMk cId="2628898317" sldId="543"/>
            <ac:spMk id="2" creationId="{49243455-82D8-49F2-BD3F-37211FDD7F15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k cId="2628898317" sldId="543"/>
            <ac:spMk id="6" creationId="{DAEBDA39-ABBB-4F6C-A07B-C548B6DEC933}"/>
          </ac:spMkLst>
        </pc:spChg>
        <pc:picChg chg="mod">
          <ac:chgData name="Chadwin Smith" userId="d22f2a8c67125d50" providerId="LiveId" clId="{5536F98C-A81C-4410-9E2F-6C51748A859D}" dt="2021-02-18T13:47:38.919" v="0"/>
          <ac:picMkLst>
            <pc:docMk/>
            <pc:sldMk cId="2628898317" sldId="543"/>
            <ac:picMk id="4" creationId="{245ED97F-48CD-42D5-81C8-DB15A27349C1}"/>
          </ac:picMkLst>
        </pc:picChg>
      </pc:sldChg>
      <pc:sldChg chg="delSp modSp del mod">
        <pc:chgData name="Chadwin Smith" userId="d22f2a8c67125d50" providerId="LiveId" clId="{5536F98C-A81C-4410-9E2F-6C51748A859D}" dt="2021-02-18T14:02:31.897" v="89" actId="47"/>
        <pc:sldMkLst>
          <pc:docMk/>
          <pc:sldMk cId="1616136066" sldId="548"/>
        </pc:sldMkLst>
        <pc:spChg chg="del mod">
          <ac:chgData name="Chadwin Smith" userId="d22f2a8c67125d50" providerId="LiveId" clId="{5536F98C-A81C-4410-9E2F-6C51748A859D}" dt="2021-02-18T14:02:12.449" v="83" actId="21"/>
          <ac:spMkLst>
            <pc:docMk/>
            <pc:sldMk cId="1616136066" sldId="548"/>
            <ac:spMk id="10" creationId="{A2B167A8-7BA2-44DC-A978-0D8A80EB1E9B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k cId="1616136066" sldId="548"/>
            <ac:spMk id="14" creationId="{07FE5629-CB38-4750-9BE4-2EECE9DB50E1}"/>
          </ac:spMkLst>
        </pc:spChg>
        <pc:picChg chg="mod">
          <ac:chgData name="Chadwin Smith" userId="d22f2a8c67125d50" providerId="LiveId" clId="{5536F98C-A81C-4410-9E2F-6C51748A859D}" dt="2021-02-18T13:47:38.919" v="0"/>
          <ac:picMkLst>
            <pc:docMk/>
            <pc:sldMk cId="1616136066" sldId="548"/>
            <ac:picMk id="7" creationId="{F81695C8-A61C-49BE-AD1D-368E32E6E270}"/>
          </ac:picMkLst>
        </pc:picChg>
      </pc:sldChg>
      <pc:sldChg chg="modSp del">
        <pc:chgData name="Chadwin Smith" userId="d22f2a8c67125d50" providerId="LiveId" clId="{5536F98C-A81C-4410-9E2F-6C51748A859D}" dt="2021-02-18T14:01:56.583" v="81" actId="47"/>
        <pc:sldMkLst>
          <pc:docMk/>
          <pc:sldMk cId="2101352688" sldId="551"/>
        </pc:sldMkLst>
        <pc:spChg chg="mod">
          <ac:chgData name="Chadwin Smith" userId="d22f2a8c67125d50" providerId="LiveId" clId="{5536F98C-A81C-4410-9E2F-6C51748A859D}" dt="2021-02-18T13:47:38.919" v="0"/>
          <ac:spMkLst>
            <pc:docMk/>
            <pc:sldMk cId="2101352688" sldId="551"/>
            <ac:spMk id="10" creationId="{A2B167A8-7BA2-44DC-A978-0D8A80EB1E9B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k cId="2101352688" sldId="551"/>
            <ac:spMk id="14" creationId="{07FE5629-CB38-4750-9BE4-2EECE9DB50E1}"/>
          </ac:spMkLst>
        </pc:spChg>
        <pc:picChg chg="mod">
          <ac:chgData name="Chadwin Smith" userId="d22f2a8c67125d50" providerId="LiveId" clId="{5536F98C-A81C-4410-9E2F-6C51748A859D}" dt="2021-02-18T13:47:38.919" v="0"/>
          <ac:picMkLst>
            <pc:docMk/>
            <pc:sldMk cId="2101352688" sldId="551"/>
            <ac:picMk id="7" creationId="{F81695C8-A61C-49BE-AD1D-368E32E6E270}"/>
          </ac:picMkLst>
        </pc:picChg>
      </pc:sldChg>
      <pc:sldChg chg="addSp delSp modSp mod">
        <pc:chgData name="Chadwin Smith" userId="d22f2a8c67125d50" providerId="LiveId" clId="{5536F98C-A81C-4410-9E2F-6C51748A859D}" dt="2021-02-18T16:49:57.506" v="1741" actId="20577"/>
        <pc:sldMkLst>
          <pc:docMk/>
          <pc:sldMk cId="3390199378" sldId="552"/>
        </pc:sldMkLst>
        <pc:spChg chg="add mod">
          <ac:chgData name="Chadwin Smith" userId="d22f2a8c67125d50" providerId="LiveId" clId="{5536F98C-A81C-4410-9E2F-6C51748A859D}" dt="2021-02-18T16:49:57.506" v="1741" actId="20577"/>
          <ac:spMkLst>
            <pc:docMk/>
            <pc:sldMk cId="3390199378" sldId="552"/>
            <ac:spMk id="5" creationId="{2A0813D8-88C1-4C6D-8E4B-DAF21A12BC1B}"/>
          </ac:spMkLst>
        </pc:spChg>
        <pc:spChg chg="add mod">
          <ac:chgData name="Chadwin Smith" userId="d22f2a8c67125d50" providerId="LiveId" clId="{5536F98C-A81C-4410-9E2F-6C51748A859D}" dt="2021-02-18T15:15:00.245" v="622" actId="113"/>
          <ac:spMkLst>
            <pc:docMk/>
            <pc:sldMk cId="3390199378" sldId="552"/>
            <ac:spMk id="6" creationId="{25B2AFF3-6483-42C5-B38C-024E0DFEFE19}"/>
          </ac:spMkLst>
        </pc:spChg>
        <pc:spChg chg="del">
          <ac:chgData name="Chadwin Smith" userId="d22f2a8c67125d50" providerId="LiveId" clId="{5536F98C-A81C-4410-9E2F-6C51748A859D}" dt="2021-02-18T14:01:19.006" v="74" actId="478"/>
          <ac:spMkLst>
            <pc:docMk/>
            <pc:sldMk cId="3390199378" sldId="552"/>
            <ac:spMk id="10" creationId="{A2B167A8-7BA2-44DC-A978-0D8A80EB1E9B}"/>
          </ac:spMkLst>
        </pc:spChg>
        <pc:spChg chg="mod">
          <ac:chgData name="Chadwin Smith" userId="d22f2a8c67125d50" providerId="LiveId" clId="{5536F98C-A81C-4410-9E2F-6C51748A859D}" dt="2021-02-18T14:01:52.748" v="80" actId="1076"/>
          <ac:spMkLst>
            <pc:docMk/>
            <pc:sldMk cId="3390199378" sldId="552"/>
            <ac:spMk id="14" creationId="{07FE5629-CB38-4750-9BE4-2EECE9DB50E1}"/>
          </ac:spMkLst>
        </pc:spChg>
      </pc:sldChg>
      <pc:sldChg chg="addSp delSp modSp mod">
        <pc:chgData name="Chadwin Smith" userId="d22f2a8c67125d50" providerId="LiveId" clId="{5536F98C-A81C-4410-9E2F-6C51748A859D}" dt="2021-02-18T23:13:36.311" v="2154" actId="20577"/>
        <pc:sldMkLst>
          <pc:docMk/>
          <pc:sldMk cId="3307950209" sldId="553"/>
        </pc:sldMkLst>
        <pc:spChg chg="del">
          <ac:chgData name="Chadwin Smith" userId="d22f2a8c67125d50" providerId="LiveId" clId="{5536F98C-A81C-4410-9E2F-6C51748A859D}" dt="2021-02-18T14:02:08.319" v="82" actId="478"/>
          <ac:spMkLst>
            <pc:docMk/>
            <pc:sldMk cId="3307950209" sldId="553"/>
            <ac:spMk id="5" creationId="{2A0813D8-88C1-4C6D-8E4B-DAF21A12BC1B}"/>
          </ac:spMkLst>
        </pc:spChg>
        <pc:spChg chg="add del mod">
          <ac:chgData name="Chadwin Smith" userId="d22f2a8c67125d50" providerId="LiveId" clId="{5536F98C-A81C-4410-9E2F-6C51748A859D}" dt="2021-02-18T14:04:51.781" v="111" actId="478"/>
          <ac:spMkLst>
            <pc:docMk/>
            <pc:sldMk cId="3307950209" sldId="553"/>
            <ac:spMk id="6" creationId="{699C50B7-AB72-4341-92C5-A1C89F664DB7}"/>
          </ac:spMkLst>
        </pc:spChg>
        <pc:spChg chg="add mod">
          <ac:chgData name="Chadwin Smith" userId="d22f2a8c67125d50" providerId="LiveId" clId="{5536F98C-A81C-4410-9E2F-6C51748A859D}" dt="2021-02-18T23:13:36.311" v="2154" actId="20577"/>
          <ac:spMkLst>
            <pc:docMk/>
            <pc:sldMk cId="3307950209" sldId="553"/>
            <ac:spMk id="8" creationId="{B2A9C198-A8E6-41F1-A589-738F1FDFA1AE}"/>
          </ac:spMkLst>
        </pc:spChg>
        <pc:picChg chg="add mod">
          <ac:chgData name="Chadwin Smith" userId="d22f2a8c67125d50" providerId="LiveId" clId="{5536F98C-A81C-4410-9E2F-6C51748A859D}" dt="2021-02-18T14:14:04.038" v="601" actId="1076"/>
          <ac:picMkLst>
            <pc:docMk/>
            <pc:sldMk cId="3307950209" sldId="553"/>
            <ac:picMk id="2" creationId="{AF280BBE-4A29-4632-BD9B-CE28A2EB8E21}"/>
          </ac:picMkLst>
        </pc:picChg>
        <pc:picChg chg="add del mod">
          <ac:chgData name="Chadwin Smith" userId="d22f2a8c67125d50" providerId="LiveId" clId="{5536F98C-A81C-4410-9E2F-6C51748A859D}" dt="2021-02-18T14:11:53.700" v="488" actId="478"/>
          <ac:picMkLst>
            <pc:docMk/>
            <pc:sldMk cId="3307950209" sldId="553"/>
            <ac:picMk id="1026" creationId="{16F96CFB-0C91-4355-ADE3-FCEDD5412434}"/>
          </ac:picMkLst>
        </pc:picChg>
      </pc:sldChg>
      <pc:sldChg chg="del">
        <pc:chgData name="Chadwin Smith" userId="d22f2a8c67125d50" providerId="LiveId" clId="{5536F98C-A81C-4410-9E2F-6C51748A859D}" dt="2021-02-18T17:24:15.315" v="1742" actId="2696"/>
        <pc:sldMkLst>
          <pc:docMk/>
          <pc:sldMk cId="3067541865" sldId="591"/>
        </pc:sldMkLst>
      </pc:sldChg>
      <pc:sldMasterChg chg="modSp modSldLayout">
        <pc:chgData name="Chadwin Smith" userId="d22f2a8c67125d50" providerId="LiveId" clId="{5536F98C-A81C-4410-9E2F-6C51748A859D}" dt="2021-02-18T13:47:38.919" v="0"/>
        <pc:sldMasterMkLst>
          <pc:docMk/>
          <pc:sldMasterMk cId="1823968810" sldId="2147483660"/>
        </pc:sldMasterMkLst>
        <pc:spChg chg="mod">
          <ac:chgData name="Chadwin Smith" userId="d22f2a8c67125d50" providerId="LiveId" clId="{5536F98C-A81C-4410-9E2F-6C51748A859D}" dt="2021-02-18T13:47:38.919" v="0"/>
          <ac:spMkLst>
            <pc:docMk/>
            <pc:sldMasterMk cId="1823968810" sldId="2147483660"/>
            <ac:spMk id="2" creationId="{00000000-0000-0000-0000-000000000000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asterMk cId="1823968810" sldId="2147483660"/>
            <ac:spMk id="3" creationId="{00000000-0000-0000-0000-000000000000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asterMk cId="1823968810" sldId="2147483660"/>
            <ac:spMk id="4" creationId="{00000000-0000-0000-0000-000000000000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asterMk cId="1823968810" sldId="2147483660"/>
            <ac:spMk id="5" creationId="{00000000-0000-0000-0000-000000000000}"/>
          </ac:spMkLst>
        </pc:spChg>
        <pc:spChg chg="mod">
          <ac:chgData name="Chadwin Smith" userId="d22f2a8c67125d50" providerId="LiveId" clId="{5536F98C-A81C-4410-9E2F-6C51748A859D}" dt="2021-02-18T13:47:38.919" v="0"/>
          <ac:spMkLst>
            <pc:docMk/>
            <pc:sldMasterMk cId="1823968810" sldId="2147483660"/>
            <ac:spMk id="6" creationId="{00000000-0000-0000-0000-000000000000}"/>
          </ac:spMkLst>
        </pc:sp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3088628220" sldId="2147483661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3088628220" sldId="2147483661"/>
              <ac:spMk id="2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3088628220" sldId="2147483661"/>
              <ac:spMk id="3" creationId="{00000000-0000-0000-0000-000000000000}"/>
            </ac:spMkLst>
          </pc:spChg>
        </pc:sldLayout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859440056" sldId="2147483663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859440056" sldId="2147483663"/>
              <ac:spMk id="2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859440056" sldId="2147483663"/>
              <ac:spMk id="3" creationId="{00000000-0000-0000-0000-000000000000}"/>
            </ac:spMkLst>
          </pc:spChg>
        </pc:sldLayout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977656408" sldId="2147483664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977656408" sldId="2147483664"/>
              <ac:spMk id="3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977656408" sldId="2147483664"/>
              <ac:spMk id="4" creationId="{00000000-0000-0000-0000-000000000000}"/>
            </ac:spMkLst>
          </pc:spChg>
        </pc:sldLayout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1374852097" sldId="2147483665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374852097" sldId="2147483665"/>
              <ac:spMk id="2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374852097" sldId="2147483665"/>
              <ac:spMk id="3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374852097" sldId="2147483665"/>
              <ac:spMk id="4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374852097" sldId="2147483665"/>
              <ac:spMk id="5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374852097" sldId="2147483665"/>
              <ac:spMk id="6" creationId="{00000000-0000-0000-0000-000000000000}"/>
            </ac:spMkLst>
          </pc:spChg>
        </pc:sldLayout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189060545" sldId="2147483668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89060545" sldId="2147483668"/>
              <ac:spMk id="2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89060545" sldId="2147483668"/>
              <ac:spMk id="3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89060545" sldId="2147483668"/>
              <ac:spMk id="4" creationId="{00000000-0000-0000-0000-000000000000}"/>
            </ac:spMkLst>
          </pc:spChg>
        </pc:sldLayout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38218978" sldId="2147483669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38218978" sldId="2147483669"/>
              <ac:spMk id="2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38218978" sldId="2147483669"/>
              <ac:spMk id="3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38218978" sldId="2147483669"/>
              <ac:spMk id="4" creationId="{00000000-0000-0000-0000-000000000000}"/>
            </ac:spMkLst>
          </pc:spChg>
        </pc:sldLayoutChg>
        <pc:sldLayoutChg chg="modSp">
          <pc:chgData name="Chadwin Smith" userId="d22f2a8c67125d50" providerId="LiveId" clId="{5536F98C-A81C-4410-9E2F-6C51748A859D}" dt="2021-02-18T13:47:38.919" v="0"/>
          <pc:sldLayoutMkLst>
            <pc:docMk/>
            <pc:sldMasterMk cId="1823968810" sldId="2147483660"/>
            <pc:sldLayoutMk cId="1610300044" sldId="2147483671"/>
          </pc:sldLayoutMkLst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610300044" sldId="2147483671"/>
              <ac:spMk id="2" creationId="{00000000-0000-0000-0000-000000000000}"/>
            </ac:spMkLst>
          </pc:spChg>
          <pc:spChg chg="mod">
            <ac:chgData name="Chadwin Smith" userId="d22f2a8c67125d50" providerId="LiveId" clId="{5536F98C-A81C-4410-9E2F-6C51748A859D}" dt="2021-02-18T13:47:38.919" v="0"/>
            <ac:spMkLst>
              <pc:docMk/>
              <pc:sldMasterMk cId="1823968810" sldId="2147483660"/>
              <pc:sldLayoutMk cId="1610300044" sldId="2147483671"/>
              <ac:spMk id="3" creationId="{00000000-0000-0000-0000-000000000000}"/>
            </ac:spMkLst>
          </pc:spChg>
        </pc:sldLayoutChg>
      </pc:sldMasterChg>
      <pc:sldMasterChg chg="del delSldLayout">
        <pc:chgData name="Chadwin Smith" userId="d22f2a8c67125d50" providerId="LiveId" clId="{5536F98C-A81C-4410-9E2F-6C51748A859D}" dt="2021-02-18T17:24:15.315" v="1742" actId="2696"/>
        <pc:sldMasterMkLst>
          <pc:docMk/>
          <pc:sldMasterMk cId="1491101864" sldId="2147483684"/>
        </pc:sldMasterMkLst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1054741583" sldId="2147483685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990624976" sldId="2147483686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445400743" sldId="2147483687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2846774732" sldId="2147483688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1066955621" sldId="2147483689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402733313" sldId="2147483690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2011426247" sldId="2147483691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1227465176" sldId="2147483692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3175433161" sldId="2147483693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4161598250" sldId="2147483694"/>
          </pc:sldLayoutMkLst>
        </pc:sldLayoutChg>
        <pc:sldLayoutChg chg="del">
          <pc:chgData name="Chadwin Smith" userId="d22f2a8c67125d50" providerId="LiveId" clId="{5536F98C-A81C-4410-9E2F-6C51748A859D}" dt="2021-02-18T17:24:15.315" v="1742" actId="2696"/>
          <pc:sldLayoutMkLst>
            <pc:docMk/>
            <pc:sldMasterMk cId="1491101864" sldId="2147483684"/>
            <pc:sldLayoutMk cId="3494949365" sldId="2147483695"/>
          </pc:sldLayoutMkLst>
        </pc:sldLayoutChg>
      </pc:sldMasterChg>
    </pc:docChg>
  </pc:docChgLst>
  <pc:docChgLst>
    <pc:chgData name="Chadwin Smith" userId="d22f2a8c67125d50" providerId="LiveId" clId="{6FE869F5-E755-46F0-AE29-2563D5CBD0E2}"/>
    <pc:docChg chg="undo custSel addSld delSld modSld">
      <pc:chgData name="Chadwin Smith" userId="d22f2a8c67125d50" providerId="LiveId" clId="{6FE869F5-E755-46F0-AE29-2563D5CBD0E2}" dt="2021-04-22T15:44:22.015" v="1587" actId="20577"/>
      <pc:docMkLst>
        <pc:docMk/>
      </pc:docMkLst>
      <pc:sldChg chg="modSp mod">
        <pc:chgData name="Chadwin Smith" userId="d22f2a8c67125d50" providerId="LiveId" clId="{6FE869F5-E755-46F0-AE29-2563D5CBD0E2}" dt="2021-04-22T12:07:22.251" v="13" actId="20577"/>
        <pc:sldMkLst>
          <pc:docMk/>
          <pc:sldMk cId="976825284" sldId="540"/>
        </pc:sldMkLst>
        <pc:spChg chg="mod">
          <ac:chgData name="Chadwin Smith" userId="d22f2a8c67125d50" providerId="LiveId" clId="{6FE869F5-E755-46F0-AE29-2563D5CBD0E2}" dt="2021-04-22T12:07:22.251" v="13" actId="20577"/>
          <ac:spMkLst>
            <pc:docMk/>
            <pc:sldMk cId="976825284" sldId="540"/>
            <ac:spMk id="10" creationId="{A2B167A8-7BA2-44DC-A978-0D8A80EB1E9B}"/>
          </ac:spMkLst>
        </pc:spChg>
      </pc:sldChg>
      <pc:sldChg chg="modSp mod">
        <pc:chgData name="Chadwin Smith" userId="d22f2a8c67125d50" providerId="LiveId" clId="{6FE869F5-E755-46F0-AE29-2563D5CBD0E2}" dt="2021-04-22T15:44:22.015" v="1587" actId="20577"/>
        <pc:sldMkLst>
          <pc:docMk/>
          <pc:sldMk cId="3390199378" sldId="552"/>
        </pc:sldMkLst>
        <pc:spChg chg="mod">
          <ac:chgData name="Chadwin Smith" userId="d22f2a8c67125d50" providerId="LiveId" clId="{6FE869F5-E755-46F0-AE29-2563D5CBD0E2}" dt="2021-04-22T15:44:22.015" v="1587" actId="20577"/>
          <ac:spMkLst>
            <pc:docMk/>
            <pc:sldMk cId="3390199378" sldId="552"/>
            <ac:spMk id="5" creationId="{2A0813D8-88C1-4C6D-8E4B-DAF21A12BC1B}"/>
          </ac:spMkLst>
        </pc:spChg>
      </pc:sldChg>
      <pc:sldChg chg="modSp mod">
        <pc:chgData name="Chadwin Smith" userId="d22f2a8c67125d50" providerId="LiveId" clId="{6FE869F5-E755-46F0-AE29-2563D5CBD0E2}" dt="2021-04-22T12:25:00.845" v="1580" actId="5793"/>
        <pc:sldMkLst>
          <pc:docMk/>
          <pc:sldMk cId="3307950209" sldId="553"/>
        </pc:sldMkLst>
        <pc:spChg chg="mod">
          <ac:chgData name="Chadwin Smith" userId="d22f2a8c67125d50" providerId="LiveId" clId="{6FE869F5-E755-46F0-AE29-2563D5CBD0E2}" dt="2021-04-22T12:25:00.845" v="1580" actId="5793"/>
          <ac:spMkLst>
            <pc:docMk/>
            <pc:sldMk cId="3307950209" sldId="553"/>
            <ac:spMk id="8" creationId="{B2A9C198-A8E6-41F1-A589-738F1FDFA1AE}"/>
          </ac:spMkLst>
        </pc:spChg>
      </pc:sldChg>
      <pc:sldChg chg="del">
        <pc:chgData name="Chadwin Smith" userId="d22f2a8c67125d50" providerId="LiveId" clId="{6FE869F5-E755-46F0-AE29-2563D5CBD0E2}" dt="2021-04-22T12:25:07.832" v="1581" actId="2696"/>
        <pc:sldMkLst>
          <pc:docMk/>
          <pc:sldMk cId="200493559" sldId="555"/>
        </pc:sldMkLst>
      </pc:sldChg>
      <pc:sldChg chg="addSp delSp mod">
        <pc:chgData name="Chadwin Smith" userId="d22f2a8c67125d50" providerId="LiveId" clId="{6FE869F5-E755-46F0-AE29-2563D5CBD0E2}" dt="2021-04-22T12:17:43.799" v="904" actId="22"/>
        <pc:sldMkLst>
          <pc:docMk/>
          <pc:sldMk cId="177119137" sldId="557"/>
        </pc:sldMkLst>
        <pc:spChg chg="del">
          <ac:chgData name="Chadwin Smith" userId="d22f2a8c67125d50" providerId="LiveId" clId="{6FE869F5-E755-46F0-AE29-2563D5CBD0E2}" dt="2021-04-22T12:17:34.174" v="901" actId="478"/>
          <ac:spMkLst>
            <pc:docMk/>
            <pc:sldMk cId="177119137" sldId="557"/>
            <ac:spMk id="5" creationId="{2A0813D8-88C1-4C6D-8E4B-DAF21A12BC1B}"/>
          </ac:spMkLst>
        </pc:spChg>
        <pc:picChg chg="add del">
          <ac:chgData name="Chadwin Smith" userId="d22f2a8c67125d50" providerId="LiveId" clId="{6FE869F5-E755-46F0-AE29-2563D5CBD0E2}" dt="2021-04-22T12:17:37.943" v="903" actId="22"/>
          <ac:picMkLst>
            <pc:docMk/>
            <pc:sldMk cId="177119137" sldId="557"/>
            <ac:picMk id="3" creationId="{14A97D06-8027-4E41-9119-1ED7B3A65F4E}"/>
          </ac:picMkLst>
        </pc:picChg>
        <pc:picChg chg="add">
          <ac:chgData name="Chadwin Smith" userId="d22f2a8c67125d50" providerId="LiveId" clId="{6FE869F5-E755-46F0-AE29-2563D5CBD0E2}" dt="2021-04-22T12:17:43.799" v="904" actId="22"/>
          <ac:picMkLst>
            <pc:docMk/>
            <pc:sldMk cId="177119137" sldId="557"/>
            <ac:picMk id="6" creationId="{E02A2908-5290-4F0F-BB67-4087AB154AD1}"/>
          </ac:picMkLst>
        </pc:picChg>
      </pc:sldChg>
      <pc:sldChg chg="new">
        <pc:chgData name="Chadwin Smith" userId="d22f2a8c67125d50" providerId="LiveId" clId="{6FE869F5-E755-46F0-AE29-2563D5CBD0E2}" dt="2021-04-22T12:25:15.010" v="1582" actId="680"/>
        <pc:sldMkLst>
          <pc:docMk/>
          <pc:sldMk cId="601842484" sldId="558"/>
        </pc:sldMkLst>
      </pc:sldChg>
    </pc:docChg>
  </pc:docChgLst>
  <pc:docChgLst>
    <pc:chgData name="Chadwin Smith" userId="d22f2a8c67125d50" providerId="LiveId" clId="{A6879732-6C8F-4F38-A6D0-7965B8ABCAA0}"/>
    <pc:docChg chg="undo custSel mod addSld delSld modSld">
      <pc:chgData name="Chadwin Smith" userId="d22f2a8c67125d50" providerId="LiveId" clId="{A6879732-6C8F-4F38-A6D0-7965B8ABCAA0}" dt="2020-09-23T18:08:02.103" v="9285" actId="13926"/>
      <pc:docMkLst>
        <pc:docMk/>
      </pc:docMkLst>
      <pc:sldChg chg="del">
        <pc:chgData name="Chadwin Smith" userId="d22f2a8c67125d50" providerId="LiveId" clId="{A6879732-6C8F-4F38-A6D0-7965B8ABCAA0}" dt="2020-09-22T12:34:21.149" v="3131"/>
        <pc:sldMkLst>
          <pc:docMk/>
          <pc:sldMk cId="1650730453" sldId="533"/>
        </pc:sldMkLst>
      </pc:sldChg>
      <pc:sldChg chg="modSp mod">
        <pc:chgData name="Chadwin Smith" userId="d22f2a8c67125d50" providerId="LiveId" clId="{A6879732-6C8F-4F38-A6D0-7965B8ABCAA0}" dt="2020-09-22T11:58:44.818" v="20" actId="20577"/>
        <pc:sldMkLst>
          <pc:docMk/>
          <pc:sldMk cId="976825284" sldId="540"/>
        </pc:sldMkLst>
        <pc:spChg chg="mod">
          <ac:chgData name="Chadwin Smith" userId="d22f2a8c67125d50" providerId="LiveId" clId="{A6879732-6C8F-4F38-A6D0-7965B8ABCAA0}" dt="2020-09-22T11:58:44.818" v="20" actId="20577"/>
          <ac:spMkLst>
            <pc:docMk/>
            <pc:sldMk cId="976825284" sldId="540"/>
            <ac:spMk id="10" creationId="{A2B167A8-7BA2-44DC-A978-0D8A80EB1E9B}"/>
          </ac:spMkLst>
        </pc:spChg>
      </pc:sldChg>
      <pc:sldChg chg="modSp mod">
        <pc:chgData name="Chadwin Smith" userId="d22f2a8c67125d50" providerId="LiveId" clId="{A6879732-6C8F-4F38-A6D0-7965B8ABCAA0}" dt="2020-09-22T15:00:55.822" v="4441" actId="20577"/>
        <pc:sldMkLst>
          <pc:docMk/>
          <pc:sldMk cId="3659401970" sldId="541"/>
        </pc:sldMkLst>
        <pc:spChg chg="mod">
          <ac:chgData name="Chadwin Smith" userId="d22f2a8c67125d50" providerId="LiveId" clId="{A6879732-6C8F-4F38-A6D0-7965B8ABCAA0}" dt="2020-09-22T15:00:55.822" v="4441" actId="20577"/>
          <ac:spMkLst>
            <pc:docMk/>
            <pc:sldMk cId="3659401970" sldId="541"/>
            <ac:spMk id="10" creationId="{A2B167A8-7BA2-44DC-A978-0D8A80EB1E9B}"/>
          </ac:spMkLst>
        </pc:spChg>
      </pc:sldChg>
      <pc:sldChg chg="modSp mod">
        <pc:chgData name="Chadwin Smith" userId="d22f2a8c67125d50" providerId="LiveId" clId="{A6879732-6C8F-4F38-A6D0-7965B8ABCAA0}" dt="2020-09-22T12:20:59.286" v="1600" actId="20577"/>
        <pc:sldMkLst>
          <pc:docMk/>
          <pc:sldMk cId="510008557" sldId="542"/>
        </pc:sldMkLst>
        <pc:spChg chg="mod">
          <ac:chgData name="Chadwin Smith" userId="d22f2a8c67125d50" providerId="LiveId" clId="{A6879732-6C8F-4F38-A6D0-7965B8ABCAA0}" dt="2020-09-22T12:20:59.286" v="1600" actId="20577"/>
          <ac:spMkLst>
            <pc:docMk/>
            <pc:sldMk cId="510008557" sldId="542"/>
            <ac:spMk id="10" creationId="{A2B167A8-7BA2-44DC-A978-0D8A80EB1E9B}"/>
          </ac:spMkLst>
        </pc:spChg>
      </pc:sldChg>
      <pc:sldChg chg="del">
        <pc:chgData name="Chadwin Smith" userId="d22f2a8c67125d50" providerId="LiveId" clId="{A6879732-6C8F-4F38-A6D0-7965B8ABCAA0}" dt="2020-09-22T12:24:16.398" v="2118" actId="47"/>
        <pc:sldMkLst>
          <pc:docMk/>
          <pc:sldMk cId="2781496004" sldId="544"/>
        </pc:sldMkLst>
      </pc:sldChg>
      <pc:sldChg chg="del">
        <pc:chgData name="Chadwin Smith" userId="d22f2a8c67125d50" providerId="LiveId" clId="{A6879732-6C8F-4F38-A6D0-7965B8ABCAA0}" dt="2020-09-22T12:24:17.820" v="2119" actId="47"/>
        <pc:sldMkLst>
          <pc:docMk/>
          <pc:sldMk cId="1490997973" sldId="545"/>
        </pc:sldMkLst>
      </pc:sldChg>
      <pc:sldChg chg="del">
        <pc:chgData name="Chadwin Smith" userId="d22f2a8c67125d50" providerId="LiveId" clId="{A6879732-6C8F-4F38-A6D0-7965B8ABCAA0}" dt="2020-09-22T12:24:19.555" v="2120" actId="47"/>
        <pc:sldMkLst>
          <pc:docMk/>
          <pc:sldMk cId="1666151730" sldId="546"/>
        </pc:sldMkLst>
      </pc:sldChg>
      <pc:sldChg chg="modSp mod">
        <pc:chgData name="Chadwin Smith" userId="d22f2a8c67125d50" providerId="LiveId" clId="{A6879732-6C8F-4F38-A6D0-7965B8ABCAA0}" dt="2020-09-22T12:26:06.780" v="2542" actId="20577"/>
        <pc:sldMkLst>
          <pc:docMk/>
          <pc:sldMk cId="3932755137" sldId="547"/>
        </pc:sldMkLst>
        <pc:spChg chg="mod">
          <ac:chgData name="Chadwin Smith" userId="d22f2a8c67125d50" providerId="LiveId" clId="{A6879732-6C8F-4F38-A6D0-7965B8ABCAA0}" dt="2020-09-22T12:26:06.780" v="2542" actId="20577"/>
          <ac:spMkLst>
            <pc:docMk/>
            <pc:sldMk cId="3932755137" sldId="547"/>
            <ac:spMk id="10" creationId="{A2B167A8-7BA2-44DC-A978-0D8A80EB1E9B}"/>
          </ac:spMkLst>
        </pc:spChg>
      </pc:sldChg>
      <pc:sldChg chg="modSp mod">
        <pc:chgData name="Chadwin Smith" userId="d22f2a8c67125d50" providerId="LiveId" clId="{A6879732-6C8F-4F38-A6D0-7965B8ABCAA0}" dt="2020-09-22T12:28:53.852" v="3062" actId="20577"/>
        <pc:sldMkLst>
          <pc:docMk/>
          <pc:sldMk cId="1616136066" sldId="548"/>
        </pc:sldMkLst>
        <pc:spChg chg="mod">
          <ac:chgData name="Chadwin Smith" userId="d22f2a8c67125d50" providerId="LiveId" clId="{A6879732-6C8F-4F38-A6D0-7965B8ABCAA0}" dt="2020-09-22T12:28:53.852" v="3062" actId="20577"/>
          <ac:spMkLst>
            <pc:docMk/>
            <pc:sldMk cId="1616136066" sldId="548"/>
            <ac:spMk id="10" creationId="{A2B167A8-7BA2-44DC-A978-0D8A80EB1E9B}"/>
          </ac:spMkLst>
        </pc:spChg>
      </pc:sldChg>
      <pc:sldChg chg="del">
        <pc:chgData name="Chadwin Smith" userId="d22f2a8c67125d50" providerId="LiveId" clId="{A6879732-6C8F-4F38-A6D0-7965B8ABCAA0}" dt="2020-09-22T12:24:04.340" v="2117" actId="47"/>
        <pc:sldMkLst>
          <pc:docMk/>
          <pc:sldMk cId="1912571608" sldId="550"/>
        </pc:sldMkLst>
      </pc:sldChg>
      <pc:sldChg chg="modSp mod">
        <pc:chgData name="Chadwin Smith" userId="d22f2a8c67125d50" providerId="LiveId" clId="{A6879732-6C8F-4F38-A6D0-7965B8ABCAA0}" dt="2020-09-22T17:50:15.714" v="4837" actId="20577"/>
        <pc:sldMkLst>
          <pc:docMk/>
          <pc:sldMk cId="2101352688" sldId="551"/>
        </pc:sldMkLst>
        <pc:spChg chg="mod">
          <ac:chgData name="Chadwin Smith" userId="d22f2a8c67125d50" providerId="LiveId" clId="{A6879732-6C8F-4F38-A6D0-7965B8ABCAA0}" dt="2020-09-22T17:50:15.714" v="4837" actId="20577"/>
          <ac:spMkLst>
            <pc:docMk/>
            <pc:sldMk cId="2101352688" sldId="551"/>
            <ac:spMk id="10" creationId="{A2B167A8-7BA2-44DC-A978-0D8A80EB1E9B}"/>
          </ac:spMkLst>
        </pc:spChg>
        <pc:picChg chg="mod">
          <ac:chgData name="Chadwin Smith" userId="d22f2a8c67125d50" providerId="LiveId" clId="{A6879732-6C8F-4F38-A6D0-7965B8ABCAA0}" dt="2020-09-22T14:57:56.392" v="4431" actId="14100"/>
          <ac:picMkLst>
            <pc:docMk/>
            <pc:sldMk cId="2101352688" sldId="551"/>
            <ac:picMk id="7" creationId="{F81695C8-A61C-49BE-AD1D-368E32E6E270}"/>
          </ac:picMkLst>
        </pc:picChg>
        <pc:picChg chg="mod">
          <ac:chgData name="Chadwin Smith" userId="d22f2a8c67125d50" providerId="LiveId" clId="{A6879732-6C8F-4F38-A6D0-7965B8ABCAA0}" dt="2020-09-22T14:57:59.756" v="4432" actId="14100"/>
          <ac:picMkLst>
            <pc:docMk/>
            <pc:sldMk cId="2101352688" sldId="551"/>
            <ac:picMk id="9" creationId="{2A47AD0C-BB19-43DC-B07B-BE238C71EA5E}"/>
          </ac:picMkLst>
        </pc:picChg>
      </pc:sldChg>
      <pc:sldChg chg="modSp mod">
        <pc:chgData name="Chadwin Smith" userId="d22f2a8c67125d50" providerId="LiveId" clId="{A6879732-6C8F-4F38-A6D0-7965B8ABCAA0}" dt="2020-09-23T12:48:58.134" v="9114" actId="20577"/>
        <pc:sldMkLst>
          <pc:docMk/>
          <pc:sldMk cId="2866220114" sldId="552"/>
        </pc:sldMkLst>
        <pc:spChg chg="mod">
          <ac:chgData name="Chadwin Smith" userId="d22f2a8c67125d50" providerId="LiveId" clId="{A6879732-6C8F-4F38-A6D0-7965B8ABCAA0}" dt="2020-09-23T12:48:58.134" v="9114" actId="20577"/>
          <ac:spMkLst>
            <pc:docMk/>
            <pc:sldMk cId="2866220114" sldId="552"/>
            <ac:spMk id="10" creationId="{A2B167A8-7BA2-44DC-A978-0D8A80EB1E9B}"/>
          </ac:spMkLst>
        </pc:spChg>
      </pc:sldChg>
      <pc:sldChg chg="modSp mod">
        <pc:chgData name="Chadwin Smith" userId="d22f2a8c67125d50" providerId="LiveId" clId="{A6879732-6C8F-4F38-A6D0-7965B8ABCAA0}" dt="2020-09-23T17:11:34.944" v="9284" actId="20577"/>
        <pc:sldMkLst>
          <pc:docMk/>
          <pc:sldMk cId="3662371933" sldId="553"/>
        </pc:sldMkLst>
        <pc:spChg chg="mod">
          <ac:chgData name="Chadwin Smith" userId="d22f2a8c67125d50" providerId="LiveId" clId="{A6879732-6C8F-4F38-A6D0-7965B8ABCAA0}" dt="2020-09-23T17:11:34.944" v="9284" actId="20577"/>
          <ac:spMkLst>
            <pc:docMk/>
            <pc:sldMk cId="3662371933" sldId="553"/>
            <ac:spMk id="10" creationId="{A2B167A8-7BA2-44DC-A978-0D8A80EB1E9B}"/>
          </ac:spMkLst>
        </pc:spChg>
      </pc:sldChg>
      <pc:sldChg chg="addSp delSp modSp new mod">
        <pc:chgData name="Chadwin Smith" userId="d22f2a8c67125d50" providerId="LiveId" clId="{A6879732-6C8F-4F38-A6D0-7965B8ABCAA0}" dt="2020-09-22T12:40:44.320" v="3201" actId="1076"/>
        <pc:sldMkLst>
          <pc:docMk/>
          <pc:sldMk cId="2383440375" sldId="554"/>
        </pc:sldMkLst>
        <pc:spChg chg="del">
          <ac:chgData name="Chadwin Smith" userId="d22f2a8c67125d50" providerId="LiveId" clId="{A6879732-6C8F-4F38-A6D0-7965B8ABCAA0}" dt="2020-09-22T12:34:35.420" v="3133" actId="478"/>
          <ac:spMkLst>
            <pc:docMk/>
            <pc:sldMk cId="2383440375" sldId="554"/>
            <ac:spMk id="2" creationId="{C76BF226-65EC-4E57-A95D-FB1FECFB0257}"/>
          </ac:spMkLst>
        </pc:spChg>
        <pc:spChg chg="del">
          <ac:chgData name="Chadwin Smith" userId="d22f2a8c67125d50" providerId="LiveId" clId="{A6879732-6C8F-4F38-A6D0-7965B8ABCAA0}" dt="2020-09-22T12:34:37.336" v="3134" actId="478"/>
          <ac:spMkLst>
            <pc:docMk/>
            <pc:sldMk cId="2383440375" sldId="554"/>
            <ac:spMk id="3" creationId="{23A7DAAF-F964-42E1-81A7-A9DA916E40BB}"/>
          </ac:spMkLst>
        </pc:spChg>
        <pc:spChg chg="mod">
          <ac:chgData name="Chadwin Smith" userId="d22f2a8c67125d50" providerId="LiveId" clId="{A6879732-6C8F-4F38-A6D0-7965B8ABCAA0}" dt="2020-09-22T12:38:50.828" v="3188" actId="14100"/>
          <ac:spMkLst>
            <pc:docMk/>
            <pc:sldMk cId="2383440375" sldId="554"/>
            <ac:spMk id="4" creationId="{5BC96061-5480-4387-81B0-48EFC17C2C25}"/>
          </ac:spMkLst>
        </pc:spChg>
        <pc:spChg chg="add del mod">
          <ac:chgData name="Chadwin Smith" userId="d22f2a8c67125d50" providerId="LiveId" clId="{A6879732-6C8F-4F38-A6D0-7965B8ABCAA0}" dt="2020-09-22T12:38:21.566" v="3183" actId="478"/>
          <ac:spMkLst>
            <pc:docMk/>
            <pc:sldMk cId="2383440375" sldId="554"/>
            <ac:spMk id="23" creationId="{B3F645AB-37C0-40DD-B9AD-27EDCE099BD3}"/>
          </ac:spMkLst>
        </pc:spChg>
        <pc:spChg chg="add del mod">
          <ac:chgData name="Chadwin Smith" userId="d22f2a8c67125d50" providerId="LiveId" clId="{A6879732-6C8F-4F38-A6D0-7965B8ABCAA0}" dt="2020-09-22T12:36:51.517" v="3167" actId="1076"/>
          <ac:spMkLst>
            <pc:docMk/>
            <pc:sldMk cId="2383440375" sldId="554"/>
            <ac:spMk id="44" creationId="{DF2C2877-5709-46A5-93AF-026AD76CCBA5}"/>
          </ac:spMkLst>
        </pc:spChg>
        <pc:spChg chg="add del mod">
          <ac:chgData name="Chadwin Smith" userId="d22f2a8c67125d50" providerId="LiveId" clId="{A6879732-6C8F-4F38-A6D0-7965B8ABCAA0}" dt="2020-09-22T12:36:42.273" v="3165" actId="1076"/>
          <ac:spMkLst>
            <pc:docMk/>
            <pc:sldMk cId="2383440375" sldId="554"/>
            <ac:spMk id="45" creationId="{414E1B2A-2C18-448B-BD09-0E4567172120}"/>
          </ac:spMkLst>
        </pc:sp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6" creationId="{20785B51-11E6-44C6-897F-6EC9903B7639}"/>
          </ac:picMkLst>
        </pc:pic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8" creationId="{FD97BEC8-418F-4F60-854E-308A7562F8AF}"/>
          </ac:picMkLst>
        </pc:pic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10" creationId="{DD1311F3-7B43-41EF-B226-0D3CF49EE693}"/>
          </ac:picMkLst>
        </pc:pic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12" creationId="{18EECE3C-4B47-43D8-B5BE-92F027FBFBDE}"/>
          </ac:picMkLst>
        </pc:pic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14" creationId="{19792303-46EF-45DC-AAFB-1B6D2E21D5AE}"/>
          </ac:picMkLst>
        </pc:pic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16" creationId="{6B1F9CAF-3195-4F2C-A678-903945A5B0FE}"/>
          </ac:picMkLst>
        </pc:picChg>
        <pc:picChg chg="add del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18" creationId="{C85C1E1E-C4D9-4FD0-BA64-550D9A62A8B7}"/>
          </ac:picMkLst>
        </pc:picChg>
        <pc:picChg chg="add del mod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20" creationId="{3B7DA6C0-E5ED-4122-8D86-1944C685AF53}"/>
          </ac:picMkLst>
        </pc:picChg>
        <pc:picChg chg="add del mod">
          <ac:chgData name="Chadwin Smith" userId="d22f2a8c67125d50" providerId="LiveId" clId="{A6879732-6C8F-4F38-A6D0-7965B8ABCAA0}" dt="2020-09-22T12:35:55.644" v="3151" actId="22"/>
          <ac:picMkLst>
            <pc:docMk/>
            <pc:sldMk cId="2383440375" sldId="554"/>
            <ac:picMk id="22" creationId="{95C419F0-4791-4853-B895-41AEE0B82A39}"/>
          </ac:picMkLst>
        </pc:picChg>
        <pc:picChg chg="add del mod">
          <ac:chgData name="Chadwin Smith" userId="d22f2a8c67125d50" providerId="LiveId" clId="{A6879732-6C8F-4F38-A6D0-7965B8ABCAA0}" dt="2020-09-22T12:38:19.092" v="3182" actId="478"/>
          <ac:picMkLst>
            <pc:docMk/>
            <pc:sldMk cId="2383440375" sldId="554"/>
            <ac:picMk id="24" creationId="{B67302CC-851C-4A1D-9C79-0CF979822D0D}"/>
          </ac:picMkLst>
        </pc:picChg>
        <pc:picChg chg="add del mod">
          <ac:chgData name="Chadwin Smith" userId="d22f2a8c67125d50" providerId="LiveId" clId="{A6879732-6C8F-4F38-A6D0-7965B8ABCAA0}" dt="2020-09-22T12:36:25.313" v="3154" actId="478"/>
          <ac:picMkLst>
            <pc:docMk/>
            <pc:sldMk cId="2383440375" sldId="554"/>
            <ac:picMk id="25" creationId="{F3F89A85-EE71-458E-80E8-F65A07615EBD}"/>
          </ac:picMkLst>
        </pc:picChg>
        <pc:picChg chg="add del mod">
          <ac:chgData name="Chadwin Smith" userId="d22f2a8c67125d50" providerId="LiveId" clId="{A6879732-6C8F-4F38-A6D0-7965B8ABCAA0}" dt="2020-09-22T12:36:25.313" v="3154" actId="478"/>
          <ac:picMkLst>
            <pc:docMk/>
            <pc:sldMk cId="2383440375" sldId="554"/>
            <ac:picMk id="26" creationId="{463C960E-C14E-4E3D-9769-0139B4E516B1}"/>
          </ac:picMkLst>
        </pc:picChg>
        <pc:picChg chg="add del mod">
          <ac:chgData name="Chadwin Smith" userId="d22f2a8c67125d50" providerId="LiveId" clId="{A6879732-6C8F-4F38-A6D0-7965B8ABCAA0}" dt="2020-09-22T12:36:27.342" v="3155" actId="478"/>
          <ac:picMkLst>
            <pc:docMk/>
            <pc:sldMk cId="2383440375" sldId="554"/>
            <ac:picMk id="27" creationId="{26B06DCE-4840-422A-A577-D1651765CEBB}"/>
          </ac:picMkLst>
        </pc:picChg>
        <pc:picChg chg="add del mod">
          <ac:chgData name="Chadwin Smith" userId="d22f2a8c67125d50" providerId="LiveId" clId="{A6879732-6C8F-4F38-A6D0-7965B8ABCAA0}" dt="2020-09-22T12:36:27.972" v="3156" actId="478"/>
          <ac:picMkLst>
            <pc:docMk/>
            <pc:sldMk cId="2383440375" sldId="554"/>
            <ac:picMk id="28" creationId="{B64D00FB-6631-4F74-A797-968EABCD77C1}"/>
          </ac:picMkLst>
        </pc:picChg>
        <pc:picChg chg="add del mod">
          <ac:chgData name="Chadwin Smith" userId="d22f2a8c67125d50" providerId="LiveId" clId="{A6879732-6C8F-4F38-A6D0-7965B8ABCAA0}" dt="2020-09-22T12:36:28.643" v="3157" actId="478"/>
          <ac:picMkLst>
            <pc:docMk/>
            <pc:sldMk cId="2383440375" sldId="554"/>
            <ac:picMk id="29" creationId="{19649253-107C-4F8D-A44C-72040868390E}"/>
          </ac:picMkLst>
        </pc:picChg>
        <pc:picChg chg="add del mod">
          <ac:chgData name="Chadwin Smith" userId="d22f2a8c67125d50" providerId="LiveId" clId="{A6879732-6C8F-4F38-A6D0-7965B8ABCAA0}" dt="2020-09-22T12:36:29.229" v="3158" actId="478"/>
          <ac:picMkLst>
            <pc:docMk/>
            <pc:sldMk cId="2383440375" sldId="554"/>
            <ac:picMk id="30" creationId="{4504D502-4DA3-4A9B-9DA1-1C8D14F19625}"/>
          </ac:picMkLst>
        </pc:picChg>
        <pc:picChg chg="add del mod">
          <ac:chgData name="Chadwin Smith" userId="d22f2a8c67125d50" providerId="LiveId" clId="{A6879732-6C8F-4F38-A6D0-7965B8ABCAA0}" dt="2020-09-22T12:36:29.861" v="3159" actId="478"/>
          <ac:picMkLst>
            <pc:docMk/>
            <pc:sldMk cId="2383440375" sldId="554"/>
            <ac:picMk id="31" creationId="{3273B819-7C73-4559-A95D-CC43A5E28FA0}"/>
          </ac:picMkLst>
        </pc:picChg>
        <pc:picChg chg="add del mod">
          <ac:chgData name="Chadwin Smith" userId="d22f2a8c67125d50" providerId="LiveId" clId="{A6879732-6C8F-4F38-A6D0-7965B8ABCAA0}" dt="2020-09-22T12:36:30.476" v="3160" actId="478"/>
          <ac:picMkLst>
            <pc:docMk/>
            <pc:sldMk cId="2383440375" sldId="554"/>
            <ac:picMk id="32" creationId="{AF13AEE1-427D-4268-B64C-55C24437FC86}"/>
          </ac:picMkLst>
        </pc:picChg>
        <pc:picChg chg="add del mod">
          <ac:chgData name="Chadwin Smith" userId="d22f2a8c67125d50" providerId="LiveId" clId="{A6879732-6C8F-4F38-A6D0-7965B8ABCAA0}" dt="2020-09-22T12:36:31.199" v="3161" actId="478"/>
          <ac:picMkLst>
            <pc:docMk/>
            <pc:sldMk cId="2383440375" sldId="554"/>
            <ac:picMk id="33" creationId="{29338F3C-2A43-48BA-8812-CE8759C84704}"/>
          </ac:picMkLst>
        </pc:picChg>
        <pc:picChg chg="add del mod">
          <ac:chgData name="Chadwin Smith" userId="d22f2a8c67125d50" providerId="LiveId" clId="{A6879732-6C8F-4F38-A6D0-7965B8ABCAA0}" dt="2020-09-22T12:39:09.791" v="3195" actId="1076"/>
          <ac:picMkLst>
            <pc:docMk/>
            <pc:sldMk cId="2383440375" sldId="554"/>
            <ac:picMk id="34" creationId="{AE201A72-4081-4FDA-AF29-69263224B07D}"/>
          </ac:picMkLst>
        </pc:picChg>
        <pc:picChg chg="add del mod">
          <ac:chgData name="Chadwin Smith" userId="d22f2a8c67125d50" providerId="LiveId" clId="{A6879732-6C8F-4F38-A6D0-7965B8ABCAA0}" dt="2020-09-22T12:39:06.154" v="3193" actId="1076"/>
          <ac:picMkLst>
            <pc:docMk/>
            <pc:sldMk cId="2383440375" sldId="554"/>
            <ac:picMk id="35" creationId="{E434142F-533E-4A4B-9971-2FACD425B37A}"/>
          </ac:picMkLst>
        </pc:picChg>
        <pc:picChg chg="add del mod">
          <ac:chgData name="Chadwin Smith" userId="d22f2a8c67125d50" providerId="LiveId" clId="{A6879732-6C8F-4F38-A6D0-7965B8ABCAA0}" dt="2020-09-22T12:36:32.265" v="3162" actId="478"/>
          <ac:picMkLst>
            <pc:docMk/>
            <pc:sldMk cId="2383440375" sldId="554"/>
            <ac:picMk id="36" creationId="{9FA35403-F36B-4854-9DE1-8BBEB377CB74}"/>
          </ac:picMkLst>
        </pc:picChg>
        <pc:picChg chg="add del mod">
          <ac:chgData name="Chadwin Smith" userId="d22f2a8c67125d50" providerId="LiveId" clId="{A6879732-6C8F-4F38-A6D0-7965B8ABCAA0}" dt="2020-09-22T12:39:14.010" v="3196" actId="1076"/>
          <ac:picMkLst>
            <pc:docMk/>
            <pc:sldMk cId="2383440375" sldId="554"/>
            <ac:picMk id="37" creationId="{7F00961E-24D8-415E-BFE2-7B9C398FA063}"/>
          </ac:picMkLst>
        </pc:picChg>
        <pc:picChg chg="add del mod">
          <ac:chgData name="Chadwin Smith" userId="d22f2a8c67125d50" providerId="LiveId" clId="{A6879732-6C8F-4F38-A6D0-7965B8ABCAA0}" dt="2020-09-22T12:39:02.524" v="3192" actId="1076"/>
          <ac:picMkLst>
            <pc:docMk/>
            <pc:sldMk cId="2383440375" sldId="554"/>
            <ac:picMk id="38" creationId="{A72A399E-B19A-4491-8388-7F89BA09A379}"/>
          </ac:picMkLst>
        </pc:picChg>
        <pc:picChg chg="add del mod">
          <ac:chgData name="Chadwin Smith" userId="d22f2a8c67125d50" providerId="LiveId" clId="{A6879732-6C8F-4F38-A6D0-7965B8ABCAA0}" dt="2020-09-22T12:36:25.313" v="3154" actId="478"/>
          <ac:picMkLst>
            <pc:docMk/>
            <pc:sldMk cId="2383440375" sldId="554"/>
            <ac:picMk id="39" creationId="{912A7016-30FB-4046-947F-0BC36E853B00}"/>
          </ac:picMkLst>
        </pc:picChg>
        <pc:picChg chg="add del mod">
          <ac:chgData name="Chadwin Smith" userId="d22f2a8c67125d50" providerId="LiveId" clId="{A6879732-6C8F-4F38-A6D0-7965B8ABCAA0}" dt="2020-09-22T12:40:44.320" v="3201" actId="1076"/>
          <ac:picMkLst>
            <pc:docMk/>
            <pc:sldMk cId="2383440375" sldId="554"/>
            <ac:picMk id="40" creationId="{B79DC80A-7B62-4C6E-A592-26758A14223F}"/>
          </ac:picMkLst>
        </pc:picChg>
        <pc:picChg chg="add del mod">
          <ac:chgData name="Chadwin Smith" userId="d22f2a8c67125d50" providerId="LiveId" clId="{A6879732-6C8F-4F38-A6D0-7965B8ABCAA0}" dt="2020-09-22T12:36:45.715" v="3166" actId="1076"/>
          <ac:picMkLst>
            <pc:docMk/>
            <pc:sldMk cId="2383440375" sldId="554"/>
            <ac:picMk id="42" creationId="{71FC0054-7B5F-46AC-ACB1-9EADB2999E78}"/>
          </ac:picMkLst>
        </pc:picChg>
        <pc:picChg chg="add del mod">
          <ac:chgData name="Chadwin Smith" userId="d22f2a8c67125d50" providerId="LiveId" clId="{A6879732-6C8F-4F38-A6D0-7965B8ABCAA0}" dt="2020-09-22T12:36:54.835" v="3168" actId="1076"/>
          <ac:picMkLst>
            <pc:docMk/>
            <pc:sldMk cId="2383440375" sldId="554"/>
            <ac:picMk id="43" creationId="{995A3276-F0FF-41C8-A987-9FEA5D0BAA02}"/>
          </ac:picMkLst>
        </pc:picChg>
        <pc:picChg chg="add mod">
          <ac:chgData name="Chadwin Smith" userId="d22f2a8c67125d50" providerId="LiveId" clId="{A6879732-6C8F-4F38-A6D0-7965B8ABCAA0}" dt="2020-09-22T12:37:09.701" v="3172" actId="1076"/>
          <ac:picMkLst>
            <pc:docMk/>
            <pc:sldMk cId="2383440375" sldId="554"/>
            <ac:picMk id="47" creationId="{B435EE5F-8195-41F5-96E3-798472DA520F}"/>
          </ac:picMkLst>
        </pc:picChg>
        <pc:picChg chg="add mod">
          <ac:chgData name="Chadwin Smith" userId="d22f2a8c67125d50" providerId="LiveId" clId="{A6879732-6C8F-4F38-A6D0-7965B8ABCAA0}" dt="2020-09-22T12:40:42.743" v="3200" actId="1076"/>
          <ac:picMkLst>
            <pc:docMk/>
            <pc:sldMk cId="2383440375" sldId="554"/>
            <ac:picMk id="1026" creationId="{A4679A5D-B5E7-4142-AB9B-46CFB387BC21}"/>
          </ac:picMkLst>
        </pc:picChg>
        <pc:picChg chg="add mod">
          <ac:chgData name="Chadwin Smith" userId="d22f2a8c67125d50" providerId="LiveId" clId="{A6879732-6C8F-4F38-A6D0-7965B8ABCAA0}" dt="2020-09-22T12:40:40.904" v="3199" actId="1076"/>
          <ac:picMkLst>
            <pc:docMk/>
            <pc:sldMk cId="2383440375" sldId="554"/>
            <ac:picMk id="1028" creationId="{32334458-FC4B-4F8B-9860-B45CC3F69907}"/>
          </ac:picMkLst>
        </pc:picChg>
        <pc:cxnChg chg="add del mod">
          <ac:chgData name="Chadwin Smith" userId="d22f2a8c67125d50" providerId="LiveId" clId="{A6879732-6C8F-4F38-A6D0-7965B8ABCAA0}" dt="2020-09-22T12:36:33.154" v="3163" actId="478"/>
          <ac:cxnSpMkLst>
            <pc:docMk/>
            <pc:sldMk cId="2383440375" sldId="554"/>
            <ac:cxnSpMk id="41" creationId="{2D7F3AEC-CB63-4BAC-A4A6-4004FB15D491}"/>
          </ac:cxnSpMkLst>
        </pc:cxnChg>
      </pc:sldChg>
      <pc:sldChg chg="addSp delSp modSp mod">
        <pc:chgData name="Chadwin Smith" userId="d22f2a8c67125d50" providerId="LiveId" clId="{A6879732-6C8F-4F38-A6D0-7965B8ABCAA0}" dt="2020-09-23T11:23:08.700" v="9093" actId="2711"/>
        <pc:sldMkLst>
          <pc:docMk/>
          <pc:sldMk cId="1568093446" sldId="555"/>
        </pc:sldMkLst>
        <pc:spChg chg="add mod">
          <ac:chgData name="Chadwin Smith" userId="d22f2a8c67125d50" providerId="LiveId" clId="{A6879732-6C8F-4F38-A6D0-7965B8ABCAA0}" dt="2020-09-23T11:23:08.700" v="9093" actId="2711"/>
          <ac:spMkLst>
            <pc:docMk/>
            <pc:sldMk cId="1568093446" sldId="555"/>
            <ac:spMk id="2" creationId="{EC49E85D-2697-403A-A366-5210D5C1B05F}"/>
          </ac:spMkLst>
        </pc:spChg>
        <pc:spChg chg="del">
          <ac:chgData name="Chadwin Smith" userId="d22f2a8c67125d50" providerId="LiveId" clId="{A6879732-6C8F-4F38-A6D0-7965B8ABCAA0}" dt="2020-09-22T12:41:13.505" v="3211" actId="478"/>
          <ac:spMkLst>
            <pc:docMk/>
            <pc:sldMk cId="1568093446" sldId="555"/>
            <ac:spMk id="44" creationId="{DF2C2877-5709-46A5-93AF-026AD76CCBA5}"/>
          </ac:spMkLst>
        </pc:spChg>
        <pc:spChg chg="del">
          <ac:chgData name="Chadwin Smith" userId="d22f2a8c67125d50" providerId="LiveId" clId="{A6879732-6C8F-4F38-A6D0-7965B8ABCAA0}" dt="2020-09-22T12:41:12.168" v="3210" actId="478"/>
          <ac:spMkLst>
            <pc:docMk/>
            <pc:sldMk cId="1568093446" sldId="555"/>
            <ac:spMk id="45" creationId="{414E1B2A-2C18-448B-BD09-0E4567172120}"/>
          </ac:spMkLst>
        </pc:spChg>
        <pc:picChg chg="del">
          <ac:chgData name="Chadwin Smith" userId="d22f2a8c67125d50" providerId="LiveId" clId="{A6879732-6C8F-4F38-A6D0-7965B8ABCAA0}" dt="2020-09-22T12:41:08.018" v="3204" actId="478"/>
          <ac:picMkLst>
            <pc:docMk/>
            <pc:sldMk cId="1568093446" sldId="555"/>
            <ac:picMk id="34" creationId="{AE201A72-4081-4FDA-AF29-69263224B07D}"/>
          </ac:picMkLst>
        </pc:picChg>
        <pc:picChg chg="del">
          <ac:chgData name="Chadwin Smith" userId="d22f2a8c67125d50" providerId="LiveId" clId="{A6879732-6C8F-4F38-A6D0-7965B8ABCAA0}" dt="2020-09-22T12:41:07.500" v="3203" actId="478"/>
          <ac:picMkLst>
            <pc:docMk/>
            <pc:sldMk cId="1568093446" sldId="555"/>
            <ac:picMk id="35" creationId="{E434142F-533E-4A4B-9971-2FACD425B37A}"/>
          </ac:picMkLst>
        </pc:picChg>
        <pc:picChg chg="del">
          <ac:chgData name="Chadwin Smith" userId="d22f2a8c67125d50" providerId="LiveId" clId="{A6879732-6C8F-4F38-A6D0-7965B8ABCAA0}" dt="2020-09-22T12:41:08.658" v="3205" actId="478"/>
          <ac:picMkLst>
            <pc:docMk/>
            <pc:sldMk cId="1568093446" sldId="555"/>
            <ac:picMk id="37" creationId="{7F00961E-24D8-415E-BFE2-7B9C398FA063}"/>
          </ac:picMkLst>
        </pc:picChg>
        <pc:picChg chg="del">
          <ac:chgData name="Chadwin Smith" userId="d22f2a8c67125d50" providerId="LiveId" clId="{A6879732-6C8F-4F38-A6D0-7965B8ABCAA0}" dt="2020-09-22T12:41:09.334" v="3206" actId="478"/>
          <ac:picMkLst>
            <pc:docMk/>
            <pc:sldMk cId="1568093446" sldId="555"/>
            <ac:picMk id="38" creationId="{A72A399E-B19A-4491-8388-7F89BA09A379}"/>
          </ac:picMkLst>
        </pc:picChg>
        <pc:picChg chg="del">
          <ac:chgData name="Chadwin Smith" userId="d22f2a8c67125d50" providerId="LiveId" clId="{A6879732-6C8F-4F38-A6D0-7965B8ABCAA0}" dt="2020-09-22T12:41:14.326" v="3212" actId="478"/>
          <ac:picMkLst>
            <pc:docMk/>
            <pc:sldMk cId="1568093446" sldId="555"/>
            <ac:picMk id="39" creationId="{912A7016-30FB-4046-947F-0BC36E853B00}"/>
          </ac:picMkLst>
        </pc:picChg>
        <pc:picChg chg="del">
          <ac:chgData name="Chadwin Smith" userId="d22f2a8c67125d50" providerId="LiveId" clId="{A6879732-6C8F-4F38-A6D0-7965B8ABCAA0}" dt="2020-09-22T12:41:14.997" v="3213" actId="478"/>
          <ac:picMkLst>
            <pc:docMk/>
            <pc:sldMk cId="1568093446" sldId="555"/>
            <ac:picMk id="40" creationId="{B79DC80A-7B62-4C6E-A592-26758A14223F}"/>
          </ac:picMkLst>
        </pc:picChg>
        <pc:picChg chg="del mod">
          <ac:chgData name="Chadwin Smith" userId="d22f2a8c67125d50" providerId="LiveId" clId="{A6879732-6C8F-4F38-A6D0-7965B8ABCAA0}" dt="2020-09-22T12:41:10.493" v="3209" actId="478"/>
          <ac:picMkLst>
            <pc:docMk/>
            <pc:sldMk cId="1568093446" sldId="555"/>
            <ac:picMk id="42" creationId="{71FC0054-7B5F-46AC-ACB1-9EADB2999E78}"/>
          </ac:picMkLst>
        </pc:picChg>
        <pc:picChg chg="del">
          <ac:chgData name="Chadwin Smith" userId="d22f2a8c67125d50" providerId="LiveId" clId="{A6879732-6C8F-4F38-A6D0-7965B8ABCAA0}" dt="2020-09-22T12:41:09.891" v="3207" actId="478"/>
          <ac:picMkLst>
            <pc:docMk/>
            <pc:sldMk cId="1568093446" sldId="555"/>
            <ac:picMk id="43" creationId="{995A3276-F0FF-41C8-A987-9FEA5D0BAA02}"/>
          </ac:picMkLst>
        </pc:picChg>
        <pc:picChg chg="del">
          <ac:chgData name="Chadwin Smith" userId="d22f2a8c67125d50" providerId="LiveId" clId="{A6879732-6C8F-4F38-A6D0-7965B8ABCAA0}" dt="2020-09-22T12:41:06.849" v="3202" actId="478"/>
          <ac:picMkLst>
            <pc:docMk/>
            <pc:sldMk cId="1568093446" sldId="555"/>
            <ac:picMk id="47" creationId="{B435EE5F-8195-41F5-96E3-798472DA520F}"/>
          </ac:picMkLst>
        </pc:picChg>
        <pc:picChg chg="del">
          <ac:chgData name="Chadwin Smith" userId="d22f2a8c67125d50" providerId="LiveId" clId="{A6879732-6C8F-4F38-A6D0-7965B8ABCAA0}" dt="2020-09-22T12:41:15.599" v="3214" actId="478"/>
          <ac:picMkLst>
            <pc:docMk/>
            <pc:sldMk cId="1568093446" sldId="555"/>
            <ac:picMk id="1026" creationId="{A4679A5D-B5E7-4142-AB9B-46CFB387BC21}"/>
          </ac:picMkLst>
        </pc:picChg>
        <pc:picChg chg="del">
          <ac:chgData name="Chadwin Smith" userId="d22f2a8c67125d50" providerId="LiveId" clId="{A6879732-6C8F-4F38-A6D0-7965B8ABCAA0}" dt="2020-09-22T12:41:16.217" v="3215" actId="478"/>
          <ac:picMkLst>
            <pc:docMk/>
            <pc:sldMk cId="1568093446" sldId="555"/>
            <ac:picMk id="1028" creationId="{32334458-FC4B-4F8B-9860-B45CC3F69907}"/>
          </ac:picMkLst>
        </pc:picChg>
      </pc:sldChg>
      <pc:sldChg chg="delSp new del mod">
        <pc:chgData name="Chadwin Smith" userId="d22f2a8c67125d50" providerId="LiveId" clId="{A6879732-6C8F-4F38-A6D0-7965B8ABCAA0}" dt="2020-09-22T12:38:54.856" v="3189" actId="47"/>
        <pc:sldMkLst>
          <pc:docMk/>
          <pc:sldMk cId="1713542807" sldId="555"/>
        </pc:sldMkLst>
        <pc:spChg chg="del">
          <ac:chgData name="Chadwin Smith" userId="d22f2a8c67125d50" providerId="LiveId" clId="{A6879732-6C8F-4F38-A6D0-7965B8ABCAA0}" dt="2020-09-22T12:34:58.120" v="3138" actId="478"/>
          <ac:spMkLst>
            <pc:docMk/>
            <pc:sldMk cId="1713542807" sldId="555"/>
            <ac:spMk id="2" creationId="{EC314168-25DF-4C3A-AD49-D3CD5D1A1D04}"/>
          </ac:spMkLst>
        </pc:spChg>
        <pc:spChg chg="del">
          <ac:chgData name="Chadwin Smith" userId="d22f2a8c67125d50" providerId="LiveId" clId="{A6879732-6C8F-4F38-A6D0-7965B8ABCAA0}" dt="2020-09-22T12:35:01.611" v="3139" actId="478"/>
          <ac:spMkLst>
            <pc:docMk/>
            <pc:sldMk cId="1713542807" sldId="555"/>
            <ac:spMk id="3" creationId="{A54BBC2D-105C-4A0F-87CC-73D9F7E1ADBE}"/>
          </ac:spMkLst>
        </pc:spChg>
      </pc:sldChg>
      <pc:sldChg chg="delSp new del mod">
        <pc:chgData name="Chadwin Smith" userId="d22f2a8c67125d50" providerId="LiveId" clId="{A6879732-6C8F-4F38-A6D0-7965B8ABCAA0}" dt="2020-09-22T12:38:55.737" v="3190" actId="47"/>
        <pc:sldMkLst>
          <pc:docMk/>
          <pc:sldMk cId="1980633419" sldId="556"/>
        </pc:sldMkLst>
        <pc:spChg chg="del">
          <ac:chgData name="Chadwin Smith" userId="d22f2a8c67125d50" providerId="LiveId" clId="{A6879732-6C8F-4F38-A6D0-7965B8ABCAA0}" dt="2020-09-22T12:35:04.621" v="3140" actId="478"/>
          <ac:spMkLst>
            <pc:docMk/>
            <pc:sldMk cId="1980633419" sldId="556"/>
            <ac:spMk id="2" creationId="{27CDC43E-2B9E-41FF-8F32-4B3CE1E42347}"/>
          </ac:spMkLst>
        </pc:spChg>
        <pc:spChg chg="del">
          <ac:chgData name="Chadwin Smith" userId="d22f2a8c67125d50" providerId="LiveId" clId="{A6879732-6C8F-4F38-A6D0-7965B8ABCAA0}" dt="2020-09-22T12:35:05.946" v="3141" actId="478"/>
          <ac:spMkLst>
            <pc:docMk/>
            <pc:sldMk cId="1980633419" sldId="556"/>
            <ac:spMk id="3" creationId="{1BAE09EC-93F0-40A2-9379-8F07DC177A0A}"/>
          </ac:spMkLst>
        </pc:spChg>
      </pc:sldChg>
      <pc:sldChg chg="addSp delSp modSp mod">
        <pc:chgData name="Chadwin Smith" userId="d22f2a8c67125d50" providerId="LiveId" clId="{A6879732-6C8F-4F38-A6D0-7965B8ABCAA0}" dt="2020-09-23T11:23:02.106" v="9092" actId="2711"/>
        <pc:sldMkLst>
          <pc:docMk/>
          <pc:sldMk cId="2462701088" sldId="556"/>
        </pc:sldMkLst>
        <pc:spChg chg="del">
          <ac:chgData name="Chadwin Smith" userId="d22f2a8c67125d50" providerId="LiveId" clId="{A6879732-6C8F-4F38-A6D0-7965B8ABCAA0}" dt="2020-09-22T12:45:27.757" v="3706" actId="478"/>
          <ac:spMkLst>
            <pc:docMk/>
            <pc:sldMk cId="2462701088" sldId="556"/>
            <ac:spMk id="2" creationId="{EC49E85D-2697-403A-A366-5210D5C1B05F}"/>
          </ac:spMkLst>
        </pc:spChg>
        <pc:spChg chg="add mod">
          <ac:chgData name="Chadwin Smith" userId="d22f2a8c67125d50" providerId="LiveId" clId="{A6879732-6C8F-4F38-A6D0-7965B8ABCAA0}" dt="2020-09-23T11:23:02.106" v="9092" actId="2711"/>
          <ac:spMkLst>
            <pc:docMk/>
            <pc:sldMk cId="2462701088" sldId="556"/>
            <ac:spMk id="3" creationId="{B6FD66BA-04CC-4818-B9F9-E69A8D4F7B96}"/>
          </ac:spMkLst>
        </pc:spChg>
      </pc:sldChg>
      <pc:sldChg chg="addSp delSp modSp mod">
        <pc:chgData name="Chadwin Smith" userId="d22f2a8c67125d50" providerId="LiveId" clId="{A6879732-6C8F-4F38-A6D0-7965B8ABCAA0}" dt="2020-09-23T14:35:15.319" v="9130" actId="20577"/>
        <pc:sldMkLst>
          <pc:docMk/>
          <pc:sldMk cId="1141935360" sldId="557"/>
        </pc:sldMkLst>
        <pc:spChg chg="add mod">
          <ac:chgData name="Chadwin Smith" userId="d22f2a8c67125d50" providerId="LiveId" clId="{A6879732-6C8F-4F38-A6D0-7965B8ABCAA0}" dt="2020-09-23T14:35:15.319" v="9130" actId="20577"/>
          <ac:spMkLst>
            <pc:docMk/>
            <pc:sldMk cId="1141935360" sldId="557"/>
            <ac:spMk id="2" creationId="{85EB75FB-4448-4433-93D7-76A7F93CCE43}"/>
          </ac:spMkLst>
        </pc:spChg>
        <pc:spChg chg="del mod">
          <ac:chgData name="Chadwin Smith" userId="d22f2a8c67125d50" providerId="LiveId" clId="{A6879732-6C8F-4F38-A6D0-7965B8ABCAA0}" dt="2020-09-22T12:47:13.139" v="3710" actId="478"/>
          <ac:spMkLst>
            <pc:docMk/>
            <pc:sldMk cId="1141935360" sldId="557"/>
            <ac:spMk id="3" creationId="{B6FD66BA-04CC-4818-B9F9-E69A8D4F7B96}"/>
          </ac:spMkLst>
        </pc:spChg>
      </pc:sldChg>
      <pc:sldChg chg="delSp new del mod">
        <pc:chgData name="Chadwin Smith" userId="d22f2a8c67125d50" providerId="LiveId" clId="{A6879732-6C8F-4F38-A6D0-7965B8ABCAA0}" dt="2020-09-22T12:38:56.995" v="3191" actId="47"/>
        <pc:sldMkLst>
          <pc:docMk/>
          <pc:sldMk cId="1790209762" sldId="557"/>
        </pc:sldMkLst>
        <pc:spChg chg="del">
          <ac:chgData name="Chadwin Smith" userId="d22f2a8c67125d50" providerId="LiveId" clId="{A6879732-6C8F-4F38-A6D0-7965B8ABCAA0}" dt="2020-09-22T12:35:09.595" v="3142" actId="478"/>
          <ac:spMkLst>
            <pc:docMk/>
            <pc:sldMk cId="1790209762" sldId="557"/>
            <ac:spMk id="2" creationId="{F1165BA0-6D23-43E5-9111-BD559E1E7476}"/>
          </ac:spMkLst>
        </pc:spChg>
        <pc:spChg chg="del">
          <ac:chgData name="Chadwin Smith" userId="d22f2a8c67125d50" providerId="LiveId" clId="{A6879732-6C8F-4F38-A6D0-7965B8ABCAA0}" dt="2020-09-22T12:35:10.965" v="3143" actId="478"/>
          <ac:spMkLst>
            <pc:docMk/>
            <pc:sldMk cId="1790209762" sldId="557"/>
            <ac:spMk id="3" creationId="{73A3BC8C-971F-424D-A06B-A4331F740CE4}"/>
          </ac:spMkLst>
        </pc:spChg>
      </pc:sldChg>
      <pc:sldChg chg="addSp delSp modSp del mod">
        <pc:chgData name="Chadwin Smith" userId="d22f2a8c67125d50" providerId="LiveId" clId="{A6879732-6C8F-4F38-A6D0-7965B8ABCAA0}" dt="2020-09-22T12:52:31.712" v="3728" actId="2696"/>
        <pc:sldMkLst>
          <pc:docMk/>
          <pc:sldMk cId="1175157410" sldId="558"/>
        </pc:sldMkLst>
        <pc:spChg chg="add mod">
          <ac:chgData name="Chadwin Smith" userId="d22f2a8c67125d50" providerId="LiveId" clId="{A6879732-6C8F-4F38-A6D0-7965B8ABCAA0}" dt="2020-09-22T12:48:06.445" v="3716" actId="1076"/>
          <ac:spMkLst>
            <pc:docMk/>
            <pc:sldMk cId="1175157410" sldId="558"/>
            <ac:spMk id="2" creationId="{32428F62-AB80-4D01-9670-65A13947A9D2}"/>
          </ac:spMkLst>
        </pc:spChg>
        <pc:spChg chg="del">
          <ac:chgData name="Chadwin Smith" userId="d22f2a8c67125d50" providerId="LiveId" clId="{A6879732-6C8F-4F38-A6D0-7965B8ABCAA0}" dt="2020-09-22T12:47:17.954" v="3711" actId="478"/>
          <ac:spMkLst>
            <pc:docMk/>
            <pc:sldMk cId="1175157410" sldId="558"/>
            <ac:spMk id="3" creationId="{B6FD66BA-04CC-4818-B9F9-E69A8D4F7B96}"/>
          </ac:spMkLst>
        </pc:spChg>
      </pc:sldChg>
      <pc:sldChg chg="modSp mod">
        <pc:chgData name="Chadwin Smith" userId="d22f2a8c67125d50" providerId="LiveId" clId="{A6879732-6C8F-4F38-A6D0-7965B8ABCAA0}" dt="2020-09-23T11:22:56.298" v="9091" actId="2711"/>
        <pc:sldMkLst>
          <pc:docMk/>
          <pc:sldMk cId="2062180396" sldId="558"/>
        </pc:sldMkLst>
        <pc:spChg chg="mod">
          <ac:chgData name="Chadwin Smith" userId="d22f2a8c67125d50" providerId="LiveId" clId="{A6879732-6C8F-4F38-A6D0-7965B8ABCAA0}" dt="2020-09-23T11:22:56.298" v="9091" actId="2711"/>
          <ac:spMkLst>
            <pc:docMk/>
            <pc:sldMk cId="2062180396" sldId="558"/>
            <ac:spMk id="2" creationId="{32428F62-AB80-4D01-9670-65A13947A9D2}"/>
          </ac:spMkLst>
        </pc:spChg>
      </pc:sldChg>
      <pc:sldChg chg="addSp modSp mod">
        <pc:chgData name="Chadwin Smith" userId="d22f2a8c67125d50" providerId="LiveId" clId="{A6879732-6C8F-4F38-A6D0-7965B8ABCAA0}" dt="2020-09-23T11:21:41.209" v="9081" actId="2711"/>
        <pc:sldMkLst>
          <pc:docMk/>
          <pc:sldMk cId="1172411158" sldId="559"/>
        </pc:sldMkLst>
        <pc:spChg chg="add mod">
          <ac:chgData name="Chadwin Smith" userId="d22f2a8c67125d50" providerId="LiveId" clId="{A6879732-6C8F-4F38-A6D0-7965B8ABCAA0}" dt="2020-09-23T11:21:41.209" v="9081" actId="2711"/>
          <ac:spMkLst>
            <pc:docMk/>
            <pc:sldMk cId="1172411158" sldId="559"/>
            <ac:spMk id="2" creationId="{CA74B961-CF5B-440B-A93D-79DCCDF99BF8}"/>
          </ac:spMkLst>
        </pc:spChg>
      </pc:sldChg>
      <pc:sldChg chg="modSp mod">
        <pc:chgData name="Chadwin Smith" userId="d22f2a8c67125d50" providerId="LiveId" clId="{A6879732-6C8F-4F38-A6D0-7965B8ABCAA0}" dt="2020-09-23T11:22:40.468" v="9089" actId="2711"/>
        <pc:sldMkLst>
          <pc:docMk/>
          <pc:sldMk cId="1171315708" sldId="560"/>
        </pc:sldMkLst>
        <pc:spChg chg="mod">
          <ac:chgData name="Chadwin Smith" userId="d22f2a8c67125d50" providerId="LiveId" clId="{A6879732-6C8F-4F38-A6D0-7965B8ABCAA0}" dt="2020-09-23T11:22:40.468" v="9089" actId="2711"/>
          <ac:spMkLst>
            <pc:docMk/>
            <pc:sldMk cId="1171315708" sldId="560"/>
            <ac:spMk id="2" creationId="{BE24B8A3-A431-437B-AB79-1CA91461FDAA}"/>
          </ac:spMkLst>
        </pc:spChg>
      </pc:sldChg>
      <pc:sldChg chg="modSp del mod">
        <pc:chgData name="Chadwin Smith" userId="d22f2a8c67125d50" providerId="LiveId" clId="{A6879732-6C8F-4F38-A6D0-7965B8ABCAA0}" dt="2020-09-23T10:40:10.313" v="6563" actId="2696"/>
        <pc:sldMkLst>
          <pc:docMk/>
          <pc:sldMk cId="2345821896" sldId="560"/>
        </pc:sldMkLst>
        <pc:spChg chg="mod">
          <ac:chgData name="Chadwin Smith" userId="d22f2a8c67125d50" providerId="LiveId" clId="{A6879732-6C8F-4F38-A6D0-7965B8ABCAA0}" dt="2020-09-22T18:54:09.451" v="6003" actId="20577"/>
          <ac:spMkLst>
            <pc:docMk/>
            <pc:sldMk cId="2345821896" sldId="560"/>
            <ac:spMk id="2" creationId="{BE24B8A3-A431-437B-AB79-1CA91461FDAA}"/>
          </ac:spMkLst>
        </pc:spChg>
      </pc:sldChg>
      <pc:sldChg chg="addSp modSp del mod">
        <pc:chgData name="Chadwin Smith" userId="d22f2a8c67125d50" providerId="LiveId" clId="{A6879732-6C8F-4F38-A6D0-7965B8ABCAA0}" dt="2020-09-22T12:54:57.357" v="3979" actId="2696"/>
        <pc:sldMkLst>
          <pc:docMk/>
          <pc:sldMk cId="2858261607" sldId="560"/>
        </pc:sldMkLst>
        <pc:spChg chg="add mod">
          <ac:chgData name="Chadwin Smith" userId="d22f2a8c67125d50" providerId="LiveId" clId="{A6879732-6C8F-4F38-A6D0-7965B8ABCAA0}" dt="2020-09-22T12:49:26.623" v="3720" actId="1076"/>
          <ac:spMkLst>
            <pc:docMk/>
            <pc:sldMk cId="2858261607" sldId="560"/>
            <ac:spMk id="2" creationId="{BE24B8A3-A431-437B-AB79-1CA91461FDAA}"/>
          </ac:spMkLst>
        </pc:spChg>
      </pc:sldChg>
      <pc:sldChg chg="modSp mod">
        <pc:chgData name="Chadwin Smith" userId="d22f2a8c67125d50" providerId="LiveId" clId="{A6879732-6C8F-4F38-A6D0-7965B8ABCAA0}" dt="2020-09-23T11:22:18.021" v="9086" actId="2711"/>
        <pc:sldMkLst>
          <pc:docMk/>
          <pc:sldMk cId="3031066703" sldId="561"/>
        </pc:sldMkLst>
        <pc:spChg chg="mod">
          <ac:chgData name="Chadwin Smith" userId="d22f2a8c67125d50" providerId="LiveId" clId="{A6879732-6C8F-4F38-A6D0-7965B8ABCAA0}" dt="2020-09-23T11:22:18.021" v="9086" actId="2711"/>
          <ac:spMkLst>
            <pc:docMk/>
            <pc:sldMk cId="3031066703" sldId="561"/>
            <ac:spMk id="3" creationId="{BE403367-5275-4D61-B7C9-41B4F54DE548}"/>
          </ac:spMkLst>
        </pc:spChg>
      </pc:sldChg>
      <pc:sldChg chg="addSp delSp modSp del mod">
        <pc:chgData name="Chadwin Smith" userId="d22f2a8c67125d50" providerId="LiveId" clId="{A6879732-6C8F-4F38-A6D0-7965B8ABCAA0}" dt="2020-09-22T12:53:18.678" v="3797" actId="2696"/>
        <pc:sldMkLst>
          <pc:docMk/>
          <pc:sldMk cId="4010856959" sldId="561"/>
        </pc:sldMkLst>
        <pc:spChg chg="del">
          <ac:chgData name="Chadwin Smith" userId="d22f2a8c67125d50" providerId="LiveId" clId="{A6879732-6C8F-4F38-A6D0-7965B8ABCAA0}" dt="2020-09-22T12:49:36.934" v="3721" actId="478"/>
          <ac:spMkLst>
            <pc:docMk/>
            <pc:sldMk cId="4010856959" sldId="561"/>
            <ac:spMk id="2" creationId="{BE24B8A3-A431-437B-AB79-1CA91461FDAA}"/>
          </ac:spMkLst>
        </pc:spChg>
        <pc:spChg chg="add mod">
          <ac:chgData name="Chadwin Smith" userId="d22f2a8c67125d50" providerId="LiveId" clId="{A6879732-6C8F-4F38-A6D0-7965B8ABCAA0}" dt="2020-09-22T12:50:13.615" v="3723" actId="1076"/>
          <ac:spMkLst>
            <pc:docMk/>
            <pc:sldMk cId="4010856959" sldId="561"/>
            <ac:spMk id="3" creationId="{BE403367-5275-4D61-B7C9-41B4F54DE548}"/>
          </ac:spMkLst>
        </pc:spChg>
      </pc:sldChg>
      <pc:sldChg chg="addSp modSp del mod">
        <pc:chgData name="Chadwin Smith" userId="d22f2a8c67125d50" providerId="LiveId" clId="{A6879732-6C8F-4F38-A6D0-7965B8ABCAA0}" dt="2020-09-22T12:54:17.814" v="3910" actId="2696"/>
        <pc:sldMkLst>
          <pc:docMk/>
          <pc:sldMk cId="1781335912" sldId="562"/>
        </pc:sldMkLst>
        <pc:spChg chg="add mod">
          <ac:chgData name="Chadwin Smith" userId="d22f2a8c67125d50" providerId="LiveId" clId="{A6879732-6C8F-4F38-A6D0-7965B8ABCAA0}" dt="2020-09-22T12:50:27.453" v="3725" actId="1076"/>
          <ac:spMkLst>
            <pc:docMk/>
            <pc:sldMk cId="1781335912" sldId="562"/>
            <ac:spMk id="2" creationId="{03B7C070-97DD-42CD-B4B5-8080D6A04EE6}"/>
          </ac:spMkLst>
        </pc:spChg>
      </pc:sldChg>
      <pc:sldChg chg="modSp mod">
        <pc:chgData name="Chadwin Smith" userId="d22f2a8c67125d50" providerId="LiveId" clId="{A6879732-6C8F-4F38-A6D0-7965B8ABCAA0}" dt="2020-09-23T11:22:03.214" v="9084" actId="255"/>
        <pc:sldMkLst>
          <pc:docMk/>
          <pc:sldMk cId="2790896993" sldId="562"/>
        </pc:sldMkLst>
        <pc:spChg chg="mod">
          <ac:chgData name="Chadwin Smith" userId="d22f2a8c67125d50" providerId="LiveId" clId="{A6879732-6C8F-4F38-A6D0-7965B8ABCAA0}" dt="2020-09-23T11:22:03.214" v="9084" actId="255"/>
          <ac:spMkLst>
            <pc:docMk/>
            <pc:sldMk cId="2790896993" sldId="562"/>
            <ac:spMk id="2" creationId="{03B7C070-97DD-42CD-B4B5-8080D6A04EE6}"/>
          </ac:spMkLst>
        </pc:spChg>
      </pc:sldChg>
      <pc:sldChg chg="modSp mod">
        <pc:chgData name="Chadwin Smith" userId="d22f2a8c67125d50" providerId="LiveId" clId="{A6879732-6C8F-4F38-A6D0-7965B8ABCAA0}" dt="2020-09-23T18:08:02.103" v="9285" actId="13926"/>
        <pc:sldMkLst>
          <pc:docMk/>
          <pc:sldMk cId="1775958851" sldId="563"/>
        </pc:sldMkLst>
        <pc:spChg chg="mod">
          <ac:chgData name="Chadwin Smith" userId="d22f2a8c67125d50" providerId="LiveId" clId="{A6879732-6C8F-4F38-A6D0-7965B8ABCAA0}" dt="2020-09-23T18:08:02.103" v="9285" actId="13926"/>
          <ac:spMkLst>
            <pc:docMk/>
            <pc:sldMk cId="1775958851" sldId="563"/>
            <ac:spMk id="2" creationId="{1BE6D3C1-4A62-4F7F-ACCE-EE66D98B7010}"/>
          </ac:spMkLst>
        </pc:spChg>
      </pc:sldChg>
      <pc:sldChg chg="addSp modSp del mod">
        <pc:chgData name="Chadwin Smith" userId="d22f2a8c67125d50" providerId="LiveId" clId="{A6879732-6C8F-4F38-A6D0-7965B8ABCAA0}" dt="2020-09-22T12:53:43.169" v="3832" actId="2696"/>
        <pc:sldMkLst>
          <pc:docMk/>
          <pc:sldMk cId="3879792178" sldId="563"/>
        </pc:sldMkLst>
        <pc:spChg chg="add mod">
          <ac:chgData name="Chadwin Smith" userId="d22f2a8c67125d50" providerId="LiveId" clId="{A6879732-6C8F-4F38-A6D0-7965B8ABCAA0}" dt="2020-09-22T12:50:46.530" v="3727" actId="1076"/>
          <ac:spMkLst>
            <pc:docMk/>
            <pc:sldMk cId="3879792178" sldId="563"/>
            <ac:spMk id="2" creationId="{1BE6D3C1-4A62-4F7F-ACCE-EE66D98B7010}"/>
          </ac:spMkLst>
        </pc:spChg>
      </pc:sldChg>
      <pc:sldChg chg="del">
        <pc:chgData name="Chadwin Smith" userId="d22f2a8c67125d50" providerId="LiveId" clId="{A6879732-6C8F-4F38-A6D0-7965B8ABCAA0}" dt="2020-09-22T13:10:58.943" v="4057" actId="47"/>
        <pc:sldMkLst>
          <pc:docMk/>
          <pc:sldMk cId="2085697065" sldId="564"/>
        </pc:sldMkLst>
      </pc:sldChg>
      <pc:sldChg chg="addSp delSp modSp mod">
        <pc:chgData name="Chadwin Smith" userId="d22f2a8c67125d50" providerId="LiveId" clId="{A6879732-6C8F-4F38-A6D0-7965B8ABCAA0}" dt="2020-09-23T11:23:53.538" v="9097" actId="2711"/>
        <pc:sldMkLst>
          <pc:docMk/>
          <pc:sldMk cId="2369259123" sldId="564"/>
        </pc:sldMkLst>
        <pc:spChg chg="add mod">
          <ac:chgData name="Chadwin Smith" userId="d22f2a8c67125d50" providerId="LiveId" clId="{A6879732-6C8F-4F38-A6D0-7965B8ABCAA0}" dt="2020-09-23T11:23:53.538" v="9097" actId="2711"/>
          <ac:spMkLst>
            <pc:docMk/>
            <pc:sldMk cId="2369259123" sldId="564"/>
            <ac:spMk id="2" creationId="{FA8C1C28-2911-44B9-8BBA-2D1CF0201446}"/>
          </ac:spMkLst>
        </pc:spChg>
        <pc:spChg chg="del">
          <ac:chgData name="Chadwin Smith" userId="d22f2a8c67125d50" providerId="LiveId" clId="{A6879732-6C8F-4F38-A6D0-7965B8ABCAA0}" dt="2020-09-22T13:11:22.641" v="4058" actId="478"/>
          <ac:spMkLst>
            <pc:docMk/>
            <pc:sldMk cId="2369259123" sldId="564"/>
            <ac:spMk id="10" creationId="{A2B167A8-7BA2-44DC-A978-0D8A80EB1E9B}"/>
          </ac:spMkLst>
        </pc:spChg>
      </pc:sldChg>
      <pc:sldChg chg="modSp mod">
        <pc:chgData name="Chadwin Smith" userId="d22f2a8c67125d50" providerId="LiveId" clId="{A6879732-6C8F-4F38-A6D0-7965B8ABCAA0}" dt="2020-09-23T12:46:33.515" v="9101" actId="20577"/>
        <pc:sldMkLst>
          <pc:docMk/>
          <pc:sldMk cId="3644021173" sldId="565"/>
        </pc:sldMkLst>
        <pc:spChg chg="mod">
          <ac:chgData name="Chadwin Smith" userId="d22f2a8c67125d50" providerId="LiveId" clId="{A6879732-6C8F-4F38-A6D0-7965B8ABCAA0}" dt="2020-09-23T12:46:33.515" v="9101" actId="20577"/>
          <ac:spMkLst>
            <pc:docMk/>
            <pc:sldMk cId="3644021173" sldId="565"/>
            <ac:spMk id="2" creationId="{FA8C1C28-2911-44B9-8BBA-2D1CF0201446}"/>
          </ac:spMkLst>
        </pc:spChg>
      </pc:sldChg>
      <pc:sldChg chg="addSp delSp modSp new mod setBg">
        <pc:chgData name="Chadwin Smith" userId="d22f2a8c67125d50" providerId="LiveId" clId="{A6879732-6C8F-4F38-A6D0-7965B8ABCAA0}" dt="2020-09-22T17:57:53.445" v="4896" actId="1076"/>
        <pc:sldMkLst>
          <pc:docMk/>
          <pc:sldMk cId="3229255564" sldId="566"/>
        </pc:sldMkLst>
        <pc:spChg chg="del">
          <ac:chgData name="Chadwin Smith" userId="d22f2a8c67125d50" providerId="LiveId" clId="{A6879732-6C8F-4F38-A6D0-7965B8ABCAA0}" dt="2020-09-22T17:50:50.457" v="4841" actId="478"/>
          <ac:spMkLst>
            <pc:docMk/>
            <pc:sldMk cId="3229255564" sldId="566"/>
            <ac:spMk id="2" creationId="{4F4C9E58-E7D4-41F3-BF69-2730F570880F}"/>
          </ac:spMkLst>
        </pc:spChg>
        <pc:spChg chg="del">
          <ac:chgData name="Chadwin Smith" userId="d22f2a8c67125d50" providerId="LiveId" clId="{A6879732-6C8F-4F38-A6D0-7965B8ABCAA0}" dt="2020-09-22T17:50:47.019" v="4840" actId="478"/>
          <ac:spMkLst>
            <pc:docMk/>
            <pc:sldMk cId="3229255564" sldId="566"/>
            <ac:spMk id="3" creationId="{911447BD-F2EE-434C-B42C-0A80F70FEB34}"/>
          </ac:spMkLst>
        </pc:spChg>
        <pc:spChg chg="mod ord">
          <ac:chgData name="Chadwin Smith" userId="d22f2a8c67125d50" providerId="LiveId" clId="{A6879732-6C8F-4F38-A6D0-7965B8ABCAA0}" dt="2020-09-22T17:56:35.877" v="4858" actId="26606"/>
          <ac:spMkLst>
            <pc:docMk/>
            <pc:sldMk cId="3229255564" sldId="566"/>
            <ac:spMk id="4" creationId="{F5DBC800-223C-411C-A67E-81AE5DD6215F}"/>
          </ac:spMkLst>
        </pc:spChg>
        <pc:spChg chg="add mod">
          <ac:chgData name="Chadwin Smith" userId="d22f2a8c67125d50" providerId="LiveId" clId="{A6879732-6C8F-4F38-A6D0-7965B8ABCAA0}" dt="2020-09-22T17:57:33.383" v="4870" actId="1076"/>
          <ac:spMkLst>
            <pc:docMk/>
            <pc:sldMk cId="3229255564" sldId="566"/>
            <ac:spMk id="7" creationId="{84FF14F4-3962-42A6-9E08-FC977C32DE0E}"/>
          </ac:spMkLst>
        </pc:spChg>
        <pc:spChg chg="add mod">
          <ac:chgData name="Chadwin Smith" userId="d22f2a8c67125d50" providerId="LiveId" clId="{A6879732-6C8F-4F38-A6D0-7965B8ABCAA0}" dt="2020-09-22T17:57:53.445" v="4896" actId="1076"/>
          <ac:spMkLst>
            <pc:docMk/>
            <pc:sldMk cId="3229255564" sldId="566"/>
            <ac:spMk id="8" creationId="{F0275E33-5890-4D61-8DC4-3A324B31E852}"/>
          </ac:spMkLst>
        </pc:spChg>
        <pc:spChg chg="add">
          <ac:chgData name="Chadwin Smith" userId="d22f2a8c67125d50" providerId="LiveId" clId="{A6879732-6C8F-4F38-A6D0-7965B8ABCAA0}" dt="2020-09-22T17:56:35.877" v="4858" actId="26606"/>
          <ac:spMkLst>
            <pc:docMk/>
            <pc:sldMk cId="3229255564" sldId="566"/>
            <ac:spMk id="71" creationId="{A9F529C3-C941-49FD-8C67-82F134F64BDB}"/>
          </ac:spMkLst>
        </pc:spChg>
        <pc:spChg chg="add">
          <ac:chgData name="Chadwin Smith" userId="d22f2a8c67125d50" providerId="LiveId" clId="{A6879732-6C8F-4F38-A6D0-7965B8ABCAA0}" dt="2020-09-22T17:56:35.877" v="4858" actId="26606"/>
          <ac:spMkLst>
            <pc:docMk/>
            <pc:sldMk cId="3229255564" sldId="566"/>
            <ac:spMk id="73" creationId="{20586029-32A0-47E5-9AEC-AE3ABA6B94D0}"/>
          </ac:spMkLst>
        </pc:spChg>
        <pc:picChg chg="add mod">
          <ac:chgData name="Chadwin Smith" userId="d22f2a8c67125d50" providerId="LiveId" clId="{A6879732-6C8F-4F38-A6D0-7965B8ABCAA0}" dt="2020-09-22T17:56:52.019" v="4860" actId="1076"/>
          <ac:picMkLst>
            <pc:docMk/>
            <pc:sldMk cId="3229255564" sldId="566"/>
            <ac:picMk id="6" creationId="{6D5DF26A-C5A0-4E79-820C-2AF47A7F0066}"/>
          </ac:picMkLst>
        </pc:picChg>
        <pc:picChg chg="add mod ord">
          <ac:chgData name="Chadwin Smith" userId="d22f2a8c67125d50" providerId="LiveId" clId="{A6879732-6C8F-4F38-A6D0-7965B8ABCAA0}" dt="2020-09-22T17:57:00.428" v="4861" actId="1076"/>
          <ac:picMkLst>
            <pc:docMk/>
            <pc:sldMk cId="3229255564" sldId="566"/>
            <ac:picMk id="1026" creationId="{9C210BE3-77B2-4DD1-9C2C-B5CE35ECDBEA}"/>
          </ac:picMkLst>
        </pc:picChg>
        <pc:picChg chg="add del mod">
          <ac:chgData name="Chadwin Smith" userId="d22f2a8c67125d50" providerId="LiveId" clId="{A6879732-6C8F-4F38-A6D0-7965B8ABCAA0}" dt="2020-09-22T17:56:18.033" v="4853" actId="478"/>
          <ac:picMkLst>
            <pc:docMk/>
            <pc:sldMk cId="3229255564" sldId="566"/>
            <ac:picMk id="1028" creationId="{5DF158AB-EFD2-403F-8286-33C1D7779650}"/>
          </ac:picMkLst>
        </pc:picChg>
        <pc:cxnChg chg="add">
          <ac:chgData name="Chadwin Smith" userId="d22f2a8c67125d50" providerId="LiveId" clId="{A6879732-6C8F-4F38-A6D0-7965B8ABCAA0}" dt="2020-09-22T17:56:35.877" v="4858" actId="26606"/>
          <ac:cxnSpMkLst>
            <pc:docMk/>
            <pc:sldMk cId="3229255564" sldId="566"/>
            <ac:cxnSpMk id="75" creationId="{8C730EAB-A532-4295-A302-FB4B90DB9F5E}"/>
          </ac:cxnSpMkLst>
        </pc:cxnChg>
      </pc:sldChg>
      <pc:sldChg chg="addSp delSp modSp mod delDesignElem">
        <pc:chgData name="Chadwin Smith" userId="d22f2a8c67125d50" providerId="LiveId" clId="{A6879732-6C8F-4F38-A6D0-7965B8ABCAA0}" dt="2020-09-22T18:00:16.462" v="4981" actId="1076"/>
        <pc:sldMkLst>
          <pc:docMk/>
          <pc:sldMk cId="1460835618" sldId="567"/>
        </pc:sldMkLst>
        <pc:spChg chg="mod">
          <ac:chgData name="Chadwin Smith" userId="d22f2a8c67125d50" providerId="LiveId" clId="{A6879732-6C8F-4F38-A6D0-7965B8ABCAA0}" dt="2020-09-22T17:59:52.996" v="4951" actId="1076"/>
          <ac:spMkLst>
            <pc:docMk/>
            <pc:sldMk cId="1460835618" sldId="567"/>
            <ac:spMk id="4" creationId="{F5DBC800-223C-411C-A67E-81AE5DD6215F}"/>
          </ac:spMkLst>
        </pc:spChg>
        <pc:spChg chg="mod">
          <ac:chgData name="Chadwin Smith" userId="d22f2a8c67125d50" providerId="LiveId" clId="{A6879732-6C8F-4F38-A6D0-7965B8ABCAA0}" dt="2020-09-22T17:58:56.292" v="4944" actId="1076"/>
          <ac:spMkLst>
            <pc:docMk/>
            <pc:sldMk cId="1460835618" sldId="567"/>
            <ac:spMk id="7" creationId="{84FF14F4-3962-42A6-9E08-FC977C32DE0E}"/>
          </ac:spMkLst>
        </pc:spChg>
        <pc:spChg chg="mod">
          <ac:chgData name="Chadwin Smith" userId="d22f2a8c67125d50" providerId="LiveId" clId="{A6879732-6C8F-4F38-A6D0-7965B8ABCAA0}" dt="2020-09-22T18:00:16.462" v="4981" actId="1076"/>
          <ac:spMkLst>
            <pc:docMk/>
            <pc:sldMk cId="1460835618" sldId="567"/>
            <ac:spMk id="8" creationId="{F0275E33-5890-4D61-8DC4-3A324B31E852}"/>
          </ac:spMkLst>
        </pc:spChg>
        <pc:picChg chg="del">
          <ac:chgData name="Chadwin Smith" userId="d22f2a8c67125d50" providerId="LiveId" clId="{A6879732-6C8F-4F38-A6D0-7965B8ABCAA0}" dt="2020-09-22T17:58:35.076" v="4901" actId="478"/>
          <ac:picMkLst>
            <pc:docMk/>
            <pc:sldMk cId="1460835618" sldId="567"/>
            <ac:picMk id="6" creationId="{6D5DF26A-C5A0-4E79-820C-2AF47A7F0066}"/>
          </ac:picMkLst>
        </pc:picChg>
        <pc:picChg chg="del">
          <ac:chgData name="Chadwin Smith" userId="d22f2a8c67125d50" providerId="LiveId" clId="{A6879732-6C8F-4F38-A6D0-7965B8ABCAA0}" dt="2020-09-22T17:58:28.146" v="4898" actId="478"/>
          <ac:picMkLst>
            <pc:docMk/>
            <pc:sldMk cId="1460835618" sldId="567"/>
            <ac:picMk id="1026" creationId="{9C210BE3-77B2-4DD1-9C2C-B5CE35ECDBEA}"/>
          </ac:picMkLst>
        </pc:picChg>
        <pc:picChg chg="add mod">
          <ac:chgData name="Chadwin Smith" userId="d22f2a8c67125d50" providerId="LiveId" clId="{A6879732-6C8F-4F38-A6D0-7965B8ABCAA0}" dt="2020-09-22T17:58:40.635" v="4902" actId="1076"/>
          <ac:picMkLst>
            <pc:docMk/>
            <pc:sldMk cId="1460835618" sldId="567"/>
            <ac:picMk id="2050" creationId="{1D3B7A71-6375-4C47-B3B6-F5DC07D24253}"/>
          </ac:picMkLst>
        </pc:picChg>
        <pc:picChg chg="add mod">
          <ac:chgData name="Chadwin Smith" userId="d22f2a8c67125d50" providerId="LiveId" clId="{A6879732-6C8F-4F38-A6D0-7965B8ABCAA0}" dt="2020-09-22T17:59:46.313" v="4950" actId="1076"/>
          <ac:picMkLst>
            <pc:docMk/>
            <pc:sldMk cId="1460835618" sldId="567"/>
            <ac:picMk id="2052" creationId="{B83799FC-14F6-4DE3-895F-ABEBACC5AF0C}"/>
          </ac:picMkLst>
        </pc:picChg>
      </pc:sldChg>
      <pc:sldChg chg="addSp delSp modSp mod">
        <pc:chgData name="Chadwin Smith" userId="d22f2a8c67125d50" providerId="LiveId" clId="{A6879732-6C8F-4F38-A6D0-7965B8ABCAA0}" dt="2020-09-22T18:01:41.216" v="5052" actId="1076"/>
        <pc:sldMkLst>
          <pc:docMk/>
          <pc:sldMk cId="2869753699" sldId="568"/>
        </pc:sldMkLst>
        <pc:spChg chg="mod">
          <ac:chgData name="Chadwin Smith" userId="d22f2a8c67125d50" providerId="LiveId" clId="{A6879732-6C8F-4F38-A6D0-7965B8ABCAA0}" dt="2020-09-22T18:01:41.216" v="5052" actId="1076"/>
          <ac:spMkLst>
            <pc:docMk/>
            <pc:sldMk cId="2869753699" sldId="568"/>
            <ac:spMk id="7" creationId="{84FF14F4-3962-42A6-9E08-FC977C32DE0E}"/>
          </ac:spMkLst>
        </pc:spChg>
        <pc:spChg chg="del">
          <ac:chgData name="Chadwin Smith" userId="d22f2a8c67125d50" providerId="LiveId" clId="{A6879732-6C8F-4F38-A6D0-7965B8ABCAA0}" dt="2020-09-22T18:00:44.420" v="4985" actId="478"/>
          <ac:spMkLst>
            <pc:docMk/>
            <pc:sldMk cId="2869753699" sldId="568"/>
            <ac:spMk id="8" creationId="{F0275E33-5890-4D61-8DC4-3A324B31E852}"/>
          </ac:spMkLst>
        </pc:spChg>
        <pc:picChg chg="del">
          <ac:chgData name="Chadwin Smith" userId="d22f2a8c67125d50" providerId="LiveId" clId="{A6879732-6C8F-4F38-A6D0-7965B8ABCAA0}" dt="2020-09-22T18:00:29.346" v="4983" actId="478"/>
          <ac:picMkLst>
            <pc:docMk/>
            <pc:sldMk cId="2869753699" sldId="568"/>
            <ac:picMk id="2050" creationId="{1D3B7A71-6375-4C47-B3B6-F5DC07D24253}"/>
          </ac:picMkLst>
        </pc:picChg>
        <pc:picChg chg="del">
          <ac:chgData name="Chadwin Smith" userId="d22f2a8c67125d50" providerId="LiveId" clId="{A6879732-6C8F-4F38-A6D0-7965B8ABCAA0}" dt="2020-09-22T18:00:28.554" v="4982" actId="478"/>
          <ac:picMkLst>
            <pc:docMk/>
            <pc:sldMk cId="2869753699" sldId="568"/>
            <ac:picMk id="2052" creationId="{B83799FC-14F6-4DE3-895F-ABEBACC5AF0C}"/>
          </ac:picMkLst>
        </pc:picChg>
        <pc:picChg chg="add mod">
          <ac:chgData name="Chadwin Smith" userId="d22f2a8c67125d50" providerId="LiveId" clId="{A6879732-6C8F-4F38-A6D0-7965B8ABCAA0}" dt="2020-09-22T18:01:05.821" v="4990" actId="14100"/>
          <ac:picMkLst>
            <pc:docMk/>
            <pc:sldMk cId="2869753699" sldId="568"/>
            <ac:picMk id="3074" creationId="{CD1109DD-5E54-4349-9710-E6420615AA73}"/>
          </ac:picMkLst>
        </pc:picChg>
        <pc:picChg chg="add mod">
          <ac:chgData name="Chadwin Smith" userId="d22f2a8c67125d50" providerId="LiveId" clId="{A6879732-6C8F-4F38-A6D0-7965B8ABCAA0}" dt="2020-09-22T18:01:09.821" v="4992" actId="1076"/>
          <ac:picMkLst>
            <pc:docMk/>
            <pc:sldMk cId="2869753699" sldId="568"/>
            <ac:picMk id="3076" creationId="{9A33184B-E14B-47A4-A78E-D2B997F41A01}"/>
          </ac:picMkLst>
        </pc:picChg>
      </pc:sldChg>
      <pc:sldChg chg="addSp delSp modSp mod">
        <pc:chgData name="Chadwin Smith" userId="d22f2a8c67125d50" providerId="LiveId" clId="{A6879732-6C8F-4F38-A6D0-7965B8ABCAA0}" dt="2020-09-22T18:02:43.084" v="5075" actId="1076"/>
        <pc:sldMkLst>
          <pc:docMk/>
          <pc:sldMk cId="3866628972" sldId="569"/>
        </pc:sldMkLst>
        <pc:spChg chg="mod">
          <ac:chgData name="Chadwin Smith" userId="d22f2a8c67125d50" providerId="LiveId" clId="{A6879732-6C8F-4F38-A6D0-7965B8ABCAA0}" dt="2020-09-22T18:02:43.084" v="5075" actId="1076"/>
          <ac:spMkLst>
            <pc:docMk/>
            <pc:sldMk cId="3866628972" sldId="569"/>
            <ac:spMk id="7" creationId="{84FF14F4-3962-42A6-9E08-FC977C32DE0E}"/>
          </ac:spMkLst>
        </pc:spChg>
        <pc:picChg chg="del">
          <ac:chgData name="Chadwin Smith" userId="d22f2a8c67125d50" providerId="LiveId" clId="{A6879732-6C8F-4F38-A6D0-7965B8ABCAA0}" dt="2020-09-22T18:01:52.136" v="5054" actId="478"/>
          <ac:picMkLst>
            <pc:docMk/>
            <pc:sldMk cId="3866628972" sldId="569"/>
            <ac:picMk id="3074" creationId="{CD1109DD-5E54-4349-9710-E6420615AA73}"/>
          </ac:picMkLst>
        </pc:picChg>
        <pc:picChg chg="del">
          <ac:chgData name="Chadwin Smith" userId="d22f2a8c67125d50" providerId="LiveId" clId="{A6879732-6C8F-4F38-A6D0-7965B8ABCAA0}" dt="2020-09-22T18:01:50.960" v="5053" actId="478"/>
          <ac:picMkLst>
            <pc:docMk/>
            <pc:sldMk cId="3866628972" sldId="569"/>
            <ac:picMk id="3076" creationId="{9A33184B-E14B-47A4-A78E-D2B997F41A01}"/>
          </ac:picMkLst>
        </pc:picChg>
        <pc:picChg chg="add mod">
          <ac:chgData name="Chadwin Smith" userId="d22f2a8c67125d50" providerId="LiveId" clId="{A6879732-6C8F-4F38-A6D0-7965B8ABCAA0}" dt="2020-09-22T18:02:16.064" v="5058" actId="1076"/>
          <ac:picMkLst>
            <pc:docMk/>
            <pc:sldMk cId="3866628972" sldId="569"/>
            <ac:picMk id="4098" creationId="{E7EC4DD0-4FA8-46C8-8FEA-3F52EB6B0385}"/>
          </ac:picMkLst>
        </pc:picChg>
        <pc:picChg chg="add mod">
          <ac:chgData name="Chadwin Smith" userId="d22f2a8c67125d50" providerId="LiveId" clId="{A6879732-6C8F-4F38-A6D0-7965B8ABCAA0}" dt="2020-09-22T18:02:28.761" v="5060" actId="1076"/>
          <ac:picMkLst>
            <pc:docMk/>
            <pc:sldMk cId="3866628972" sldId="569"/>
            <ac:picMk id="4100" creationId="{A76B6E70-079C-47A7-940F-40D92E01AED8}"/>
          </ac:picMkLst>
        </pc:picChg>
      </pc:sldChg>
      <pc:sldChg chg="modSp mod">
        <pc:chgData name="Chadwin Smith" userId="d22f2a8c67125d50" providerId="LiveId" clId="{A6879732-6C8F-4F38-A6D0-7965B8ABCAA0}" dt="2020-09-23T11:22:30.848" v="9088" actId="2711"/>
        <pc:sldMkLst>
          <pc:docMk/>
          <pc:sldMk cId="1344386339" sldId="570"/>
        </pc:sldMkLst>
        <pc:spChg chg="mod">
          <ac:chgData name="Chadwin Smith" userId="d22f2a8c67125d50" providerId="LiveId" clId="{A6879732-6C8F-4F38-A6D0-7965B8ABCAA0}" dt="2020-09-23T11:22:30.848" v="9088" actId="2711"/>
          <ac:spMkLst>
            <pc:docMk/>
            <pc:sldMk cId="1344386339" sldId="570"/>
            <ac:spMk id="2" creationId="{85EB75FB-4448-4433-93D7-76A7F93CCE43}"/>
          </ac:spMkLst>
        </pc:spChg>
      </pc:sldChg>
      <pc:sldChg chg="modSp mod">
        <pc:chgData name="Chadwin Smith" userId="d22f2a8c67125d50" providerId="LiveId" clId="{A6879732-6C8F-4F38-A6D0-7965B8ABCAA0}" dt="2020-09-23T11:22:22.707" v="9087" actId="2711"/>
        <pc:sldMkLst>
          <pc:docMk/>
          <pc:sldMk cId="2490642848" sldId="571"/>
        </pc:sldMkLst>
        <pc:spChg chg="mod">
          <ac:chgData name="Chadwin Smith" userId="d22f2a8c67125d50" providerId="LiveId" clId="{A6879732-6C8F-4F38-A6D0-7965B8ABCAA0}" dt="2020-09-23T11:22:22.707" v="9087" actId="2711"/>
          <ac:spMkLst>
            <pc:docMk/>
            <pc:sldMk cId="2490642848" sldId="571"/>
            <ac:spMk id="2" creationId="{85EB75FB-4448-4433-93D7-76A7F93CCE43}"/>
          </ac:spMkLst>
        </pc:spChg>
      </pc:sldChg>
    </pc:docChg>
  </pc:docChgLst>
  <pc:docChgLst>
    <pc:chgData name="Chadwin Smith" userId="d22f2a8c67125d50" providerId="LiveId" clId="{E689B3B0-B8D5-443B-B94D-2C5558B4590C}"/>
    <pc:docChg chg="undo custSel delSld modSld">
      <pc:chgData name="Chadwin Smith" userId="d22f2a8c67125d50" providerId="LiveId" clId="{E689B3B0-B8D5-443B-B94D-2C5558B4590C}" dt="2021-01-27T16:52:23.965" v="1106" actId="113"/>
      <pc:docMkLst>
        <pc:docMk/>
      </pc:docMkLst>
      <pc:sldChg chg="modSp mod">
        <pc:chgData name="Chadwin Smith" userId="d22f2a8c67125d50" providerId="LiveId" clId="{E689B3B0-B8D5-443B-B94D-2C5558B4590C}" dt="2021-01-27T16:52:23.965" v="1106" actId="113"/>
        <pc:sldMkLst>
          <pc:docMk/>
          <pc:sldMk cId="976825284" sldId="540"/>
        </pc:sldMkLst>
        <pc:spChg chg="mod">
          <ac:chgData name="Chadwin Smith" userId="d22f2a8c67125d50" providerId="LiveId" clId="{E689B3B0-B8D5-443B-B94D-2C5558B4590C}" dt="2021-01-27T16:52:23.965" v="1106" actId="113"/>
          <ac:spMkLst>
            <pc:docMk/>
            <pc:sldMk cId="976825284" sldId="540"/>
            <ac:spMk id="10" creationId="{A2B167A8-7BA2-44DC-A978-0D8A80EB1E9B}"/>
          </ac:spMkLst>
        </pc:spChg>
      </pc:sldChg>
      <pc:sldChg chg="modSp del mod">
        <pc:chgData name="Chadwin Smith" userId="d22f2a8c67125d50" providerId="LiveId" clId="{E689B3B0-B8D5-443B-B94D-2C5558B4590C}" dt="2021-01-27T16:17:55.120" v="1022" actId="47"/>
        <pc:sldMkLst>
          <pc:docMk/>
          <pc:sldMk cId="3659401970" sldId="541"/>
        </pc:sldMkLst>
        <pc:spChg chg="mod">
          <ac:chgData name="Chadwin Smith" userId="d22f2a8c67125d50" providerId="LiveId" clId="{E689B3B0-B8D5-443B-B94D-2C5558B4590C}" dt="2021-01-27T16:10:13.221" v="50" actId="20577"/>
          <ac:spMkLst>
            <pc:docMk/>
            <pc:sldMk cId="3659401970" sldId="541"/>
            <ac:spMk id="10" creationId="{A2B167A8-7BA2-44DC-A978-0D8A80EB1E9B}"/>
          </ac:spMkLst>
        </pc:spChg>
      </pc:sldChg>
      <pc:sldChg chg="del">
        <pc:chgData name="Chadwin Smith" userId="d22f2a8c67125d50" providerId="LiveId" clId="{E689B3B0-B8D5-443B-B94D-2C5558B4590C}" dt="2021-01-27T16:16:50.195" v="1021" actId="47"/>
        <pc:sldMkLst>
          <pc:docMk/>
          <pc:sldMk cId="510008557" sldId="542"/>
        </pc:sldMkLst>
      </pc:sldChg>
      <pc:sldChg chg="modSp mod">
        <pc:chgData name="Chadwin Smith" userId="d22f2a8c67125d50" providerId="LiveId" clId="{E689B3B0-B8D5-443B-B94D-2C5558B4590C}" dt="2021-01-27T16:16:39.413" v="1020" actId="20577"/>
        <pc:sldMkLst>
          <pc:docMk/>
          <pc:sldMk cId="1616136066" sldId="548"/>
        </pc:sldMkLst>
        <pc:spChg chg="mod">
          <ac:chgData name="Chadwin Smith" userId="d22f2a8c67125d50" providerId="LiveId" clId="{E689B3B0-B8D5-443B-B94D-2C5558B4590C}" dt="2021-01-27T16:16:39.413" v="1020" actId="20577"/>
          <ac:spMkLst>
            <pc:docMk/>
            <pc:sldMk cId="1616136066" sldId="548"/>
            <ac:spMk id="10" creationId="{A2B167A8-7BA2-44DC-A978-0D8A80EB1E9B}"/>
          </ac:spMkLst>
        </pc:spChg>
      </pc:sldChg>
      <pc:sldChg chg="modSp mod">
        <pc:chgData name="Chadwin Smith" userId="d22f2a8c67125d50" providerId="LiveId" clId="{E689B3B0-B8D5-443B-B94D-2C5558B4590C}" dt="2021-01-27T16:15:51.642" v="910" actId="20577"/>
        <pc:sldMkLst>
          <pc:docMk/>
          <pc:sldMk cId="2101352688" sldId="551"/>
        </pc:sldMkLst>
        <pc:spChg chg="mod">
          <ac:chgData name="Chadwin Smith" userId="d22f2a8c67125d50" providerId="LiveId" clId="{E689B3B0-B8D5-443B-B94D-2C5558B4590C}" dt="2021-01-27T16:15:51.642" v="910" actId="20577"/>
          <ac:spMkLst>
            <pc:docMk/>
            <pc:sldMk cId="2101352688" sldId="551"/>
            <ac:spMk id="10" creationId="{A2B167A8-7BA2-44DC-A978-0D8A80EB1E9B}"/>
          </ac:spMkLst>
        </pc:spChg>
      </pc:sldChg>
    </pc:docChg>
  </pc:docChgLst>
  <pc:docChgLst>
    <pc:chgData name="Chadwin Smith" userId="d22f2a8c67125d50" providerId="LiveId" clId="{6070575A-5D27-4400-9287-782677C75147}"/>
    <pc:docChg chg="undo custSel addSld delSld modSld">
      <pc:chgData name="Chadwin Smith" userId="d22f2a8c67125d50" providerId="LiveId" clId="{6070575A-5D27-4400-9287-782677C75147}" dt="2021-03-25T19:31:27.764" v="1413" actId="20577"/>
      <pc:docMkLst>
        <pc:docMk/>
      </pc:docMkLst>
      <pc:sldChg chg="modSp mod">
        <pc:chgData name="Chadwin Smith" userId="d22f2a8c67125d50" providerId="LiveId" clId="{6070575A-5D27-4400-9287-782677C75147}" dt="2021-03-25T13:44:42.586" v="1043" actId="1076"/>
        <pc:sldMkLst>
          <pc:docMk/>
          <pc:sldMk cId="976825284" sldId="540"/>
        </pc:sldMkLst>
        <pc:spChg chg="mod">
          <ac:chgData name="Chadwin Smith" userId="d22f2a8c67125d50" providerId="LiveId" clId="{6070575A-5D27-4400-9287-782677C75147}" dt="2021-03-25T13:44:42.586" v="1043" actId="1076"/>
          <ac:spMkLst>
            <pc:docMk/>
            <pc:sldMk cId="976825284" sldId="540"/>
            <ac:spMk id="10" creationId="{A2B167A8-7BA2-44DC-A978-0D8A80EB1E9B}"/>
          </ac:spMkLst>
        </pc:spChg>
      </pc:sldChg>
      <pc:sldChg chg="delSp modSp mod">
        <pc:chgData name="Chadwin Smith" userId="d22f2a8c67125d50" providerId="LiveId" clId="{6070575A-5D27-4400-9287-782677C75147}" dt="2021-03-25T13:44:35.211" v="1042" actId="1076"/>
        <pc:sldMkLst>
          <pc:docMk/>
          <pc:sldMk cId="3390199378" sldId="552"/>
        </pc:sldMkLst>
        <pc:spChg chg="mod">
          <ac:chgData name="Chadwin Smith" userId="d22f2a8c67125d50" providerId="LiveId" clId="{6070575A-5D27-4400-9287-782677C75147}" dt="2021-03-25T13:44:35.211" v="1042" actId="1076"/>
          <ac:spMkLst>
            <pc:docMk/>
            <pc:sldMk cId="3390199378" sldId="552"/>
            <ac:spMk id="5" creationId="{2A0813D8-88C1-4C6D-8E4B-DAF21A12BC1B}"/>
          </ac:spMkLst>
        </pc:spChg>
        <pc:spChg chg="del">
          <ac:chgData name="Chadwin Smith" userId="d22f2a8c67125d50" providerId="LiveId" clId="{6070575A-5D27-4400-9287-782677C75147}" dt="2021-03-25T13:34:33.521" v="162" actId="478"/>
          <ac:spMkLst>
            <pc:docMk/>
            <pc:sldMk cId="3390199378" sldId="552"/>
            <ac:spMk id="6" creationId="{25B2AFF3-6483-42C5-B38C-024E0DFEFE19}"/>
          </ac:spMkLst>
        </pc:spChg>
      </pc:sldChg>
      <pc:sldChg chg="modSp mod">
        <pc:chgData name="Chadwin Smith" userId="d22f2a8c67125d50" providerId="LiveId" clId="{6070575A-5D27-4400-9287-782677C75147}" dt="2021-03-25T19:31:27.764" v="1413" actId="20577"/>
        <pc:sldMkLst>
          <pc:docMk/>
          <pc:sldMk cId="3307950209" sldId="553"/>
        </pc:sldMkLst>
        <pc:spChg chg="mod">
          <ac:chgData name="Chadwin Smith" userId="d22f2a8c67125d50" providerId="LiveId" clId="{6070575A-5D27-4400-9287-782677C75147}" dt="2021-03-25T19:31:27.764" v="1413" actId="20577"/>
          <ac:spMkLst>
            <pc:docMk/>
            <pc:sldMk cId="3307950209" sldId="553"/>
            <ac:spMk id="8" creationId="{B2A9C198-A8E6-41F1-A589-738F1FDFA1AE}"/>
          </ac:spMkLst>
        </pc:spChg>
      </pc:sldChg>
      <pc:sldChg chg="new del">
        <pc:chgData name="Chadwin Smith" userId="d22f2a8c67125d50" providerId="LiveId" clId="{6070575A-5D27-4400-9287-782677C75147}" dt="2021-03-25T16:19:04.941" v="1045" actId="47"/>
        <pc:sldMkLst>
          <pc:docMk/>
          <pc:sldMk cId="2941438501" sldId="556"/>
        </pc:sldMkLst>
      </pc:sldChg>
      <pc:sldChg chg="modSp mod">
        <pc:chgData name="Chadwin Smith" userId="d22f2a8c67125d50" providerId="LiveId" clId="{6070575A-5D27-4400-9287-782677C75147}" dt="2021-03-25T17:30:49.119" v="1186" actId="20577"/>
        <pc:sldMkLst>
          <pc:docMk/>
          <pc:sldMk cId="177119137" sldId="557"/>
        </pc:sldMkLst>
        <pc:spChg chg="mod">
          <ac:chgData name="Chadwin Smith" userId="d22f2a8c67125d50" providerId="LiveId" clId="{6070575A-5D27-4400-9287-782677C75147}" dt="2021-03-25T17:30:49.119" v="1186" actId="20577"/>
          <ac:spMkLst>
            <pc:docMk/>
            <pc:sldMk cId="177119137" sldId="557"/>
            <ac:spMk id="5" creationId="{2A0813D8-88C1-4C6D-8E4B-DAF21A12BC1B}"/>
          </ac:spMkLst>
        </pc:spChg>
      </pc:sldChg>
    </pc:docChg>
  </pc:docChgLst>
  <pc:docChgLst>
    <pc:chgData name="Chadwin Smith" userId="d22f2a8c67125d50" providerId="LiveId" clId="{73ECCC48-1DEA-4DB4-8EE6-2F3D866D2581}"/>
    <pc:docChg chg="custSel delSld modSld">
      <pc:chgData name="Chadwin Smith" userId="d22f2a8c67125d50" providerId="LiveId" clId="{73ECCC48-1DEA-4DB4-8EE6-2F3D866D2581}" dt="2021-05-27T15:54:13.974" v="1048" actId="1076"/>
      <pc:docMkLst>
        <pc:docMk/>
      </pc:docMkLst>
      <pc:sldChg chg="modSp mod">
        <pc:chgData name="Chadwin Smith" userId="d22f2a8c67125d50" providerId="LiveId" clId="{73ECCC48-1DEA-4DB4-8EE6-2F3D866D2581}" dt="2021-05-27T12:49:39.439" v="133" actId="20577"/>
        <pc:sldMkLst>
          <pc:docMk/>
          <pc:sldMk cId="976825284" sldId="540"/>
        </pc:sldMkLst>
        <pc:spChg chg="mod">
          <ac:chgData name="Chadwin Smith" userId="d22f2a8c67125d50" providerId="LiveId" clId="{73ECCC48-1DEA-4DB4-8EE6-2F3D866D2581}" dt="2021-05-27T12:49:39.439" v="133" actId="20577"/>
          <ac:spMkLst>
            <pc:docMk/>
            <pc:sldMk cId="976825284" sldId="540"/>
            <ac:spMk id="10" creationId="{A2B167A8-7BA2-44DC-A978-0D8A80EB1E9B}"/>
          </ac:spMkLst>
        </pc:spChg>
      </pc:sldChg>
      <pc:sldChg chg="modSp mod">
        <pc:chgData name="Chadwin Smith" userId="d22f2a8c67125d50" providerId="LiveId" clId="{73ECCC48-1DEA-4DB4-8EE6-2F3D866D2581}" dt="2021-05-27T14:09:36.803" v="881" actId="1076"/>
        <pc:sldMkLst>
          <pc:docMk/>
          <pc:sldMk cId="3390199378" sldId="552"/>
        </pc:sldMkLst>
        <pc:spChg chg="mod">
          <ac:chgData name="Chadwin Smith" userId="d22f2a8c67125d50" providerId="LiveId" clId="{73ECCC48-1DEA-4DB4-8EE6-2F3D866D2581}" dt="2021-05-27T14:09:36.803" v="881" actId="1076"/>
          <ac:spMkLst>
            <pc:docMk/>
            <pc:sldMk cId="3390199378" sldId="552"/>
            <ac:spMk id="5" creationId="{2A0813D8-88C1-4C6D-8E4B-DAF21A12BC1B}"/>
          </ac:spMkLst>
        </pc:spChg>
      </pc:sldChg>
      <pc:sldChg chg="modSp mod">
        <pc:chgData name="Chadwin Smith" userId="d22f2a8c67125d50" providerId="LiveId" clId="{73ECCC48-1DEA-4DB4-8EE6-2F3D866D2581}" dt="2021-05-27T14:11:59.365" v="1039" actId="20577"/>
        <pc:sldMkLst>
          <pc:docMk/>
          <pc:sldMk cId="3307950209" sldId="553"/>
        </pc:sldMkLst>
        <pc:spChg chg="mod">
          <ac:chgData name="Chadwin Smith" userId="d22f2a8c67125d50" providerId="LiveId" clId="{73ECCC48-1DEA-4DB4-8EE6-2F3D866D2581}" dt="2021-05-27T14:11:59.365" v="1039" actId="20577"/>
          <ac:spMkLst>
            <pc:docMk/>
            <pc:sldMk cId="3307950209" sldId="553"/>
            <ac:spMk id="8" creationId="{B2A9C198-A8E6-41F1-A589-738F1FDFA1AE}"/>
          </ac:spMkLst>
        </pc:spChg>
      </pc:sldChg>
      <pc:sldChg chg="del">
        <pc:chgData name="Chadwin Smith" userId="d22f2a8c67125d50" providerId="LiveId" clId="{73ECCC48-1DEA-4DB4-8EE6-2F3D866D2581}" dt="2021-05-27T14:10:22.529" v="883" actId="47"/>
        <pc:sldMkLst>
          <pc:docMk/>
          <pc:sldMk cId="3422979244" sldId="555"/>
        </pc:sldMkLst>
      </pc:sldChg>
      <pc:sldChg chg="delSp del mod">
        <pc:chgData name="Chadwin Smith" userId="d22f2a8c67125d50" providerId="LiveId" clId="{73ECCC48-1DEA-4DB4-8EE6-2F3D866D2581}" dt="2021-05-27T14:10:15.742" v="882" actId="47"/>
        <pc:sldMkLst>
          <pc:docMk/>
          <pc:sldMk cId="177119137" sldId="557"/>
        </pc:sldMkLst>
        <pc:picChg chg="del">
          <ac:chgData name="Chadwin Smith" userId="d22f2a8c67125d50" providerId="LiveId" clId="{73ECCC48-1DEA-4DB4-8EE6-2F3D866D2581}" dt="2021-05-27T13:40:21.062" v="297" actId="478"/>
          <ac:picMkLst>
            <pc:docMk/>
            <pc:sldMk cId="177119137" sldId="557"/>
            <ac:picMk id="6" creationId="{E02A2908-5290-4F0F-BB67-4087AB154AD1}"/>
          </ac:picMkLst>
        </pc:picChg>
      </pc:sldChg>
      <pc:sldChg chg="del">
        <pc:chgData name="Chadwin Smith" userId="d22f2a8c67125d50" providerId="LiveId" clId="{73ECCC48-1DEA-4DB4-8EE6-2F3D866D2581}" dt="2021-05-27T14:10:40.627" v="884" actId="47"/>
        <pc:sldMkLst>
          <pc:docMk/>
          <pc:sldMk cId="601842484" sldId="558"/>
        </pc:sldMkLst>
      </pc:sldChg>
      <pc:sldChg chg="addSp delSp modSp mod">
        <pc:chgData name="Chadwin Smith" userId="d22f2a8c67125d50" providerId="LiveId" clId="{73ECCC48-1DEA-4DB4-8EE6-2F3D866D2581}" dt="2021-05-27T14:06:16.212" v="465" actId="20577"/>
        <pc:sldMkLst>
          <pc:docMk/>
          <pc:sldMk cId="2322892651" sldId="559"/>
        </pc:sldMkLst>
        <pc:spChg chg="del">
          <ac:chgData name="Chadwin Smith" userId="d22f2a8c67125d50" providerId="LiveId" clId="{73ECCC48-1DEA-4DB4-8EE6-2F3D866D2581}" dt="2021-05-27T12:53:22.099" v="228" actId="478"/>
          <ac:spMkLst>
            <pc:docMk/>
            <pc:sldMk cId="2322892651" sldId="559"/>
            <ac:spMk id="5" creationId="{2A0813D8-88C1-4C6D-8E4B-DAF21A12BC1B}"/>
          </ac:spMkLst>
        </pc:spChg>
        <pc:spChg chg="add mod">
          <ac:chgData name="Chadwin Smith" userId="d22f2a8c67125d50" providerId="LiveId" clId="{73ECCC48-1DEA-4DB4-8EE6-2F3D866D2581}" dt="2021-05-27T14:06:16.212" v="465" actId="20577"/>
          <ac:spMkLst>
            <pc:docMk/>
            <pc:sldMk cId="2322892651" sldId="559"/>
            <ac:spMk id="6" creationId="{80E086E8-35A9-4710-B756-637143899BFE}"/>
          </ac:spMkLst>
        </pc:spChg>
      </pc:sldChg>
      <pc:sldChg chg="addSp delSp modSp mod">
        <pc:chgData name="Chadwin Smith" userId="d22f2a8c67125d50" providerId="LiveId" clId="{73ECCC48-1DEA-4DB4-8EE6-2F3D866D2581}" dt="2021-05-27T15:54:13.974" v="1048" actId="1076"/>
        <pc:sldMkLst>
          <pc:docMk/>
          <pc:sldMk cId="3674873638" sldId="560"/>
        </pc:sldMkLst>
        <pc:spChg chg="add mod">
          <ac:chgData name="Chadwin Smith" userId="d22f2a8c67125d50" providerId="LiveId" clId="{73ECCC48-1DEA-4DB4-8EE6-2F3D866D2581}" dt="2021-05-27T13:44:27.283" v="345" actId="1076"/>
          <ac:spMkLst>
            <pc:docMk/>
            <pc:sldMk cId="3674873638" sldId="560"/>
            <ac:spMk id="5" creationId="{F95D24BE-91A4-46B0-9911-A56C65159629}"/>
          </ac:spMkLst>
        </pc:spChg>
        <pc:spChg chg="add mod">
          <ac:chgData name="Chadwin Smith" userId="d22f2a8c67125d50" providerId="LiveId" clId="{73ECCC48-1DEA-4DB4-8EE6-2F3D866D2581}" dt="2021-05-27T15:54:13.974" v="1048" actId="1076"/>
          <ac:spMkLst>
            <pc:docMk/>
            <pc:sldMk cId="3674873638" sldId="560"/>
            <ac:spMk id="8" creationId="{6756BB56-8C51-4E2F-9D95-3E4D0500346A}"/>
          </ac:spMkLst>
        </pc:spChg>
        <pc:spChg chg="add mod">
          <ac:chgData name="Chadwin Smith" userId="d22f2a8c67125d50" providerId="LiveId" clId="{73ECCC48-1DEA-4DB4-8EE6-2F3D866D2581}" dt="2021-05-27T13:46:36.992" v="365" actId="1076"/>
          <ac:spMkLst>
            <pc:docMk/>
            <pc:sldMk cId="3674873638" sldId="560"/>
            <ac:spMk id="15" creationId="{17E6E9EA-B23D-4265-BE44-54C19C052067}"/>
          </ac:spMkLst>
        </pc:spChg>
        <pc:spChg chg="add mod">
          <ac:chgData name="Chadwin Smith" userId="d22f2a8c67125d50" providerId="LiveId" clId="{73ECCC48-1DEA-4DB4-8EE6-2F3D866D2581}" dt="2021-05-27T15:54:05.034" v="1046" actId="1076"/>
          <ac:spMkLst>
            <pc:docMk/>
            <pc:sldMk cId="3674873638" sldId="560"/>
            <ac:spMk id="16" creationId="{C4DD23EE-FAA9-4CAD-9DEB-808DC44F7443}"/>
          </ac:spMkLst>
        </pc:spChg>
        <pc:graphicFrameChg chg="del">
          <ac:chgData name="Chadwin Smith" userId="d22f2a8c67125d50" providerId="LiveId" clId="{73ECCC48-1DEA-4DB4-8EE6-2F3D866D2581}" dt="2021-05-27T13:40:43.071" v="299"/>
          <ac:graphicFrameMkLst>
            <pc:docMk/>
            <pc:sldMk cId="3674873638" sldId="560"/>
            <ac:graphicFrameMk id="2" creationId="{73D4BDD8-E2F5-436F-B571-7DE727C4C734}"/>
          </ac:graphicFrameMkLst>
        </pc:graphicFrameChg>
        <pc:graphicFrameChg chg="add del mod modGraphic">
          <ac:chgData name="Chadwin Smith" userId="d22f2a8c67125d50" providerId="LiveId" clId="{73ECCC48-1DEA-4DB4-8EE6-2F3D866D2581}" dt="2021-05-27T13:42:04.201" v="303" actId="478"/>
          <ac:graphicFrameMkLst>
            <pc:docMk/>
            <pc:sldMk cId="3674873638" sldId="560"/>
            <ac:graphicFrameMk id="3" creationId="{645EBE4D-8767-4BBC-B65D-6940FC376DB2}"/>
          </ac:graphicFrameMkLst>
        </pc:graphicFrameChg>
        <pc:graphicFrameChg chg="add mod modGraphic">
          <ac:chgData name="Chadwin Smith" userId="d22f2a8c67125d50" providerId="LiveId" clId="{73ECCC48-1DEA-4DB4-8EE6-2F3D866D2581}" dt="2021-05-27T15:53:55.199" v="1044" actId="14734"/>
          <ac:graphicFrameMkLst>
            <pc:docMk/>
            <pc:sldMk cId="3674873638" sldId="560"/>
            <ac:graphicFrameMk id="4" creationId="{3A2ADDC3-CF70-4BC3-B8B6-1AED1B9552CB}"/>
          </ac:graphicFrameMkLst>
        </pc:graphicFrameChg>
        <pc:picChg chg="del">
          <ac:chgData name="Chadwin Smith" userId="d22f2a8c67125d50" providerId="LiveId" clId="{73ECCC48-1DEA-4DB4-8EE6-2F3D866D2581}" dt="2021-05-27T13:40:24.133" v="298" actId="478"/>
          <ac:picMkLst>
            <pc:docMk/>
            <pc:sldMk cId="3674873638" sldId="560"/>
            <ac:picMk id="6" creationId="{E02A2908-5290-4F0F-BB67-4087AB154AD1}"/>
          </ac:picMkLst>
        </pc:picChg>
        <pc:picChg chg="add mod">
          <ac:chgData name="Chadwin Smith" userId="d22f2a8c67125d50" providerId="LiveId" clId="{73ECCC48-1DEA-4DB4-8EE6-2F3D866D2581}" dt="2021-05-27T13:45:07.731" v="347" actId="1076"/>
          <ac:picMkLst>
            <pc:docMk/>
            <pc:sldMk cId="3674873638" sldId="560"/>
            <ac:picMk id="9" creationId="{CF6DB324-2085-4A7C-A15C-D81B901BC7D8}"/>
          </ac:picMkLst>
        </pc:picChg>
        <pc:picChg chg="add mod">
          <ac:chgData name="Chadwin Smith" userId="d22f2a8c67125d50" providerId="LiveId" clId="{73ECCC48-1DEA-4DB4-8EE6-2F3D866D2581}" dt="2021-05-27T13:45:48.023" v="357" actId="1076"/>
          <ac:picMkLst>
            <pc:docMk/>
            <pc:sldMk cId="3674873638" sldId="560"/>
            <ac:picMk id="10" creationId="{0656D7A7-EE76-4455-B9A7-2667A5EB1F13}"/>
          </ac:picMkLst>
        </pc:picChg>
        <pc:picChg chg="add mod">
          <ac:chgData name="Chadwin Smith" userId="d22f2a8c67125d50" providerId="LiveId" clId="{73ECCC48-1DEA-4DB4-8EE6-2F3D866D2581}" dt="2021-05-27T13:45:45.196" v="355" actId="1076"/>
          <ac:picMkLst>
            <pc:docMk/>
            <pc:sldMk cId="3674873638" sldId="560"/>
            <ac:picMk id="11" creationId="{15A9E410-454E-40EE-AEC8-5E6A09ED735C}"/>
          </ac:picMkLst>
        </pc:picChg>
        <pc:picChg chg="add mod">
          <ac:chgData name="Chadwin Smith" userId="d22f2a8c67125d50" providerId="LiveId" clId="{73ECCC48-1DEA-4DB4-8EE6-2F3D866D2581}" dt="2021-05-27T13:45:58.702" v="359" actId="1076"/>
          <ac:picMkLst>
            <pc:docMk/>
            <pc:sldMk cId="3674873638" sldId="560"/>
            <ac:picMk id="12" creationId="{BF7B0CF2-51C0-4B0F-92AC-2FFF15D9EC45}"/>
          </ac:picMkLst>
        </pc:picChg>
        <pc:picChg chg="add mod">
          <ac:chgData name="Chadwin Smith" userId="d22f2a8c67125d50" providerId="LiveId" clId="{73ECCC48-1DEA-4DB4-8EE6-2F3D866D2581}" dt="2021-05-27T13:46:04.923" v="361" actId="1076"/>
          <ac:picMkLst>
            <pc:docMk/>
            <pc:sldMk cId="3674873638" sldId="560"/>
            <ac:picMk id="13" creationId="{97F3ECD1-C192-4EC2-8B26-487B392D9F3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89935-6693-4B77-BBD0-31B135F476BA}" type="datetimeFigureOut">
              <a:rPr lang="en-US" smtClean="0"/>
              <a:t>6/11/2021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C0C63-99DB-411D-BC8E-3F33CB21E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490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3937-3095-418E-AD6F-C29DF028FB1B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76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B0A5-F1D7-4278-AA8F-17282A0DF4AC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429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D74C-97B2-4048-8105-CBFDC4874D33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856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1126D-FF8D-4EA8-8AC9-CE23CDDC23FC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438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CE08-CB61-43B5-B1DE-A96A689BD37E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2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419F6-EE89-4334-940E-E6588AEC6848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536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42116-BC8F-4B64-8BEC-62C2B768F964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94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0AB2-62E3-4044-A13F-3F04D961675D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458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384B-6CF0-4C71-861A-5346B3D3CEAA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08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C8CDF-1F43-4638-885B-F0EA9EE47C66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910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D3E6F-F890-45D3-B1C4-48638DED8758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784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9DC46-6214-4EB1-A7F5-0FBC1DBBC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BFCEB9-D53D-4A89-B868-D7F45CB6AF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B3AAE-1F13-46F8-9FF1-13CB4C28F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0ED5-9F34-45ED-A8B1-C22C22D59E5E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74849-F44C-4324-8587-09A2103EF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B8614-37D3-49C6-882E-1536CD04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730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2DBB4-E80F-4BED-9FAE-7C921590B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F35C8-2A49-4ADD-A408-67E1D0C41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46493-B153-4E64-97C6-F630D7D8B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4403-B153-4B25-AE94-ECC96771413D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88FC2-7DEA-49BD-8B2F-9AB67A612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A792C7-9663-4E79-B30F-D7F9CC4A7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146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D2789-0486-47C7-B0E7-DBFDAC293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2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BB6F58-7521-459A-AF93-872670E33C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98A5A-D129-4130-96AE-191393AA0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CC6A-77D6-4448-92A4-011966E41CCA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186DAF-94BF-4576-9B79-513A226C4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69FED-E51F-44B0-9367-E056591A2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742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DCA6C-369C-4A85-ABAB-26631C86A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A030B-52DA-45F8-B078-AAD2A68296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113A81-9FCC-4861-BF9A-34BF2F6F58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DC68A7-C511-4760-BAE1-C07646BC3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51FD-35B4-48D3-9C55-2871D2C5217B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0A5EDF-7A03-4477-B3AA-D4FC97829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407E6-D8D2-4138-80AC-9A87A44EE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137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E63A0-E998-4447-A962-AE2192848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9D6CB-5940-4D5E-804E-F31BC31D3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72D9A8-FDE5-44AC-B0C1-326D34243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A401B0-28F4-43A4-82A1-CD4E20B37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8C5E90-0F86-41E1-A014-43F74499E8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BA7993-9E49-4CC5-932D-FBE820786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DE80-CA9D-4041-9600-F0574B097D5F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5C0F36-2B59-4D7B-AE19-24052B467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D8ACD2-AC81-4243-A09C-E7E6787E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9442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67C8B-1ABA-4402-BDD8-DB963C0F2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08BFCB-8369-4BA9-91AD-B5526305B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3FB00-C955-40B9-A573-67C57EC514D7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78BE71-772B-456C-87E7-8AF7DE1F2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894595-F9FC-4E76-BE6A-E958B61F8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28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E392D4-9A02-4F4B-A76C-A37634641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97779-0280-4733-92C6-131D12B41BA8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3B5B13-8E84-4A7A-9357-7402E3F1A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5187D-551E-4622-95EB-11D04B36E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9363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E4EA4-B81C-4A5E-BB06-064E3956B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AF410-ED44-4398-B8BB-75C58327A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9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32953E-0807-44E6-B97D-AEB5D3980F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9FAB58-67AA-4FBC-955A-B4C90FD1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374B7-E77C-4E17-A7D0-EFFA9B672879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A21949-2CC7-4DF4-BFC9-976DBCCEC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1FE375-B70E-40C0-BB95-9F9E22E26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492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DBA27-95F5-4E5F-BB5C-CCCC6833A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25E2BC-EC7C-4718-973F-B5F815D295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9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424BDA-3AC3-4D32-B6C3-7F38ABA31C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A9398E-9B8E-4EE8-9EB2-DBC9D67EB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49CF-406A-457C-8518-C5318D96152C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BDEACC-BEF1-47D1-B440-7B770D22A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737273-8D3E-43A1-BB7B-26188BA6A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0512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4688-9AFD-4F55-90FF-3277488BF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13D9DE-E817-47B8-94A2-A810215AED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C2E3-F898-49D2-9057-AD3FA8E6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A7510-403E-4E46-AA97-31AC4B7DBF74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628FC-2E5A-4404-B517-CB6FC0F1D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89C98-0ACB-4F63-9B37-AE0B230C1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0842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C9A5F16-E5B5-4EB2-83B8-2D336DDCAB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FC76E-7C8D-49B4-872D-559BA16565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427D0-8848-4F1B-A9EA-5163B5919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A54D-AC8E-48AE-8254-CC320797C80E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45FAA-4A70-4D8D-840A-D08C308AA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Oversight Committee = Department of Interior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4B73D2-EBAB-4FDC-BD56-E1340BEC4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81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3D033-20BA-4B71-A663-1F22E8AECFBD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4C14E-AF83-4D16-94BD-501D5E9EC7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21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9E695A-0B7D-4027-BF0C-131C4E881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3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BF3FC8-4676-4234-9C67-D4F704F7EF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3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788F5-50DE-4D6B-BED3-EADFEE489F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FB84E-1CEB-4E31-95E2-050FF4E43C07}" type="datetime1">
              <a:rPr lang="en-US" smtClean="0"/>
              <a:t>6/11/2021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FBDDE-544D-4A01-A263-F7A1DCE89E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3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Oversight Committee = Department of Interior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F765D-8198-4C08-888F-AB7782730E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BEAE2-1EEE-45B8-89A1-89983E95C0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945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4" indent="-228604" algn="l" defTabSz="914411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5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1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7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8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4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2B167A8-7BA2-44DC-A978-0D8A80EB1E9B}"/>
              </a:ext>
            </a:extLst>
          </p:cNvPr>
          <p:cNvSpPr txBox="1"/>
          <p:nvPr/>
        </p:nvSpPr>
        <p:spPr>
          <a:xfrm>
            <a:off x="987302" y="362277"/>
            <a:ext cx="10217396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4400" b="1" dirty="0">
                <a:solidFill>
                  <a:srgbClr val="0070C0"/>
                </a:solidFill>
                <a:cs typeface="Arial" panose="020B0604020202020204" pitchFamily="34" charset="0"/>
              </a:rPr>
              <a:t>TRRP Refinements:</a:t>
            </a:r>
          </a:p>
          <a:p>
            <a:pPr algn="ctr">
              <a:defRPr/>
            </a:pPr>
            <a:r>
              <a:rPr lang="en-US" sz="4400" b="1" dirty="0">
                <a:solidFill>
                  <a:srgbClr val="0070C0"/>
                </a:solidFill>
                <a:cs typeface="Arial" panose="020B0604020202020204" pitchFamily="34" charset="0"/>
              </a:rPr>
              <a:t>Progress &amp; Schedule</a:t>
            </a:r>
          </a:p>
          <a:p>
            <a:pPr algn="ctr">
              <a:defRPr/>
            </a:pPr>
            <a:endParaRPr lang="en-US" sz="3200" b="1" dirty="0"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3200" b="1" dirty="0">
                <a:cs typeface="Arial" panose="020B0604020202020204" pitchFamily="34" charset="0"/>
              </a:rPr>
              <a:t>TMC Meeting</a:t>
            </a:r>
            <a:endParaRPr lang="en-US" sz="3200" b="1" i="1" dirty="0"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3200" dirty="0">
                <a:solidFill>
                  <a:prstClr val="black"/>
                </a:solidFill>
                <a:cs typeface="Arial" panose="020B0604020202020204" pitchFamily="34" charset="0"/>
              </a:rPr>
              <a:t>June 16, 2021</a:t>
            </a:r>
          </a:p>
          <a:p>
            <a:pPr algn="ctr">
              <a:defRPr/>
            </a:pPr>
            <a:endParaRPr lang="en-US" sz="32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Chad Smith, Ph.D. – Headwaters</a:t>
            </a:r>
          </a:p>
          <a:p>
            <a:pPr algn="ctr">
              <a:defRPr/>
            </a:pPr>
            <a:r>
              <a:rPr lang="en-US" sz="3200" dirty="0">
                <a:solidFill>
                  <a:prstClr val="black"/>
                </a:solidFill>
                <a:cs typeface="Arial" panose="020B0604020202020204" pitchFamily="34" charset="0"/>
              </a:rPr>
              <a:t>Trinity River Refinements Coordinator &amp; Co-Facilitator</a:t>
            </a:r>
          </a:p>
          <a:p>
            <a:pPr algn="ctr">
              <a:defRPr/>
            </a:pPr>
            <a:endParaRPr lang="en-US" sz="32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Darcy Pickard, M.Sc., P. Stat. – ESSA</a:t>
            </a:r>
          </a:p>
          <a:p>
            <a:pPr algn="ctr">
              <a:defRPr/>
            </a:pPr>
            <a:r>
              <a:rPr lang="en-US" sz="3200" dirty="0">
                <a:solidFill>
                  <a:prstClr val="black"/>
                </a:solidFill>
                <a:cs typeface="Arial" panose="020B0604020202020204" pitchFamily="34" charset="0"/>
              </a:rPr>
              <a:t>Co-Facilitator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>
              <a:defRPr/>
            </a:pPr>
            <a:fld id="{6B94C14E-AF83-4D16-94BD-501D5E9EC7D7}" type="slidenum">
              <a:rPr lang="en-US" sz="80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>
                <a:defRPr/>
              </a:pPr>
              <a:t>1</a:t>
            </a:fld>
            <a:endParaRPr lang="en-US" sz="800" dirty="0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6825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97AE6E-3F0C-4433-9FBC-345326ED4C58}"/>
              </a:ext>
            </a:extLst>
          </p:cNvPr>
          <p:cNvSpPr txBox="1"/>
          <p:nvPr/>
        </p:nvSpPr>
        <p:spPr>
          <a:xfrm>
            <a:off x="464527" y="245876"/>
            <a:ext cx="11262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070C0"/>
                </a:solidFill>
                <a:cs typeface="Arial" panose="020B0604020202020204" pitchFamily="34" charset="0"/>
              </a:rPr>
              <a:t>Schedule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800" b="1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>
                <a:cs typeface="Arial" panose="020B0604020202020204" pitchFamily="34" charset="0"/>
              </a:rPr>
              <a:t>Period of Performance </a:t>
            </a:r>
            <a:r>
              <a:rPr lang="en-US" sz="3200" dirty="0">
                <a:cs typeface="Arial" panose="020B0604020202020204" pitchFamily="34" charset="0"/>
              </a:rPr>
              <a:t>= June 1, 2020, through May 31, 2023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AAEFEDB-D893-46AC-9627-534306C54C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833569"/>
              </p:ext>
            </p:extLst>
          </p:nvPr>
        </p:nvGraphicFramePr>
        <p:xfrm>
          <a:off x="2457572" y="1553497"/>
          <a:ext cx="7276856" cy="4312772"/>
        </p:xfrm>
        <a:graphic>
          <a:graphicData uri="http://schemas.openxmlformats.org/drawingml/2006/table">
            <a:tbl>
              <a:tblPr firstRow="1" firstCol="1" bandRow="1"/>
              <a:tblGrid>
                <a:gridCol w="2937982">
                  <a:extLst>
                    <a:ext uri="{9D8B030D-6E8A-4147-A177-3AD203B41FA5}">
                      <a16:colId xmlns:a16="http://schemas.microsoft.com/office/drawing/2014/main" val="2907172187"/>
                    </a:ext>
                  </a:extLst>
                </a:gridCol>
                <a:gridCol w="4338874">
                  <a:extLst>
                    <a:ext uri="{9D8B030D-6E8A-4147-A177-3AD203B41FA5}">
                      <a16:colId xmlns:a16="http://schemas.microsoft.com/office/drawing/2014/main" val="3132934219"/>
                    </a:ext>
                  </a:extLst>
                </a:gridCol>
              </a:tblGrid>
              <a:tr h="43152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CA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Tasks and Deliverables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CA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Estimated Months (June 1, 2020, start; meetings and most work begin August 2020)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6169501"/>
                  </a:ext>
                </a:extLst>
              </a:tr>
              <a:tr h="207311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 1: </a:t>
                      </a:r>
                      <a:r>
                        <a:rPr lang="en-C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Project management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9592990"/>
                  </a:ext>
                </a:extLst>
              </a:tr>
              <a:tr h="527619">
                <a:tc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Deliverable</a:t>
                      </a: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: Quarterly written status reports.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June 2020 through November 2022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4390080"/>
                  </a:ext>
                </a:extLst>
              </a:tr>
              <a:tr h="2233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 2: </a:t>
                      </a:r>
                      <a:r>
                        <a:rPr lang="en-C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Program review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7294280"/>
                  </a:ext>
                </a:extLst>
              </a:tr>
              <a:tr h="463558">
                <a:tc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Deliverable</a:t>
                      </a: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: Report on key components of other science-based restoration programs.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June 2020 through December 2020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510571"/>
                  </a:ext>
                </a:extLst>
              </a:tr>
              <a:tr h="2233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 3: </a:t>
                      </a:r>
                      <a:r>
                        <a:rPr lang="en-C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TRRP Program Document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093879"/>
                  </a:ext>
                </a:extLst>
              </a:tr>
              <a:tr h="479573">
                <a:tc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Deliverable</a:t>
                      </a: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: Final TRRP Program Document.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January 2021 through October 2021 (now December 2021)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9413705"/>
                  </a:ext>
                </a:extLst>
              </a:tr>
              <a:tr h="2233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 4: </a:t>
                      </a:r>
                      <a:r>
                        <a:rPr lang="en-C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Science-Based Monitoring, Evaluation, and Decision Support Plan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714052"/>
                  </a:ext>
                </a:extLst>
              </a:tr>
              <a:tr h="543635">
                <a:tc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Deliverable</a:t>
                      </a: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: Final TRRP Science Plan.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January 2021 through January 2022 (now March 2022)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2873197"/>
                  </a:ext>
                </a:extLst>
              </a:tr>
              <a:tr h="239342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 5: </a:t>
                      </a:r>
                      <a:r>
                        <a:rPr lang="en-C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Program Document Implementation Assistance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9763914"/>
                  </a:ext>
                </a:extLst>
              </a:tr>
              <a:tr h="567658">
                <a:tc>
                  <a:txBody>
                    <a:bodyPr/>
                    <a:lstStyle/>
                    <a:p>
                      <a:pPr marL="0" marR="0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Deliverable</a:t>
                      </a: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: Quarterly progress reports, Final Annual Report.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February 2022 through January 2023 (now April 2022 through May 2023)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7071395"/>
                  </a:ext>
                </a:extLst>
              </a:tr>
            </a:tbl>
          </a:graphicData>
        </a:graphic>
      </p:graphicFrame>
      <p:pic>
        <p:nvPicPr>
          <p:cNvPr id="9" name="Graphic 8" descr="Checkmark with solid fill">
            <a:extLst>
              <a:ext uri="{FF2B5EF4-FFF2-40B4-BE49-F238E27FC236}">
                <a16:creationId xmlns:a16="http://schemas.microsoft.com/office/drawing/2014/main" id="{56483628-0572-429E-A6CC-51AFFDEC9C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8820" y="2690266"/>
            <a:ext cx="259882" cy="259882"/>
          </a:xfrm>
          <a:prstGeom prst="rect">
            <a:avLst/>
          </a:prstGeom>
        </p:spPr>
      </p:pic>
      <p:sp>
        <p:nvSpPr>
          <p:cNvPr id="10" name="Star: 5 Points 9">
            <a:extLst>
              <a:ext uri="{FF2B5EF4-FFF2-40B4-BE49-F238E27FC236}">
                <a16:creationId xmlns:a16="http://schemas.microsoft.com/office/drawing/2014/main" id="{555671EF-B06D-468E-BAC6-0E305BB2DD1C}"/>
              </a:ext>
            </a:extLst>
          </p:cNvPr>
          <p:cNvSpPr/>
          <p:nvPr/>
        </p:nvSpPr>
        <p:spPr>
          <a:xfrm>
            <a:off x="9793615" y="3596159"/>
            <a:ext cx="259883" cy="18307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7404C4D4-79B9-4954-AB48-0A462EB57B79}"/>
              </a:ext>
            </a:extLst>
          </p:cNvPr>
          <p:cNvSpPr/>
          <p:nvPr/>
        </p:nvSpPr>
        <p:spPr>
          <a:xfrm>
            <a:off x="9793615" y="4287618"/>
            <a:ext cx="259883" cy="18307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8" name="Graphic 17" descr="Arrow circle with solid fill">
            <a:extLst>
              <a:ext uri="{FF2B5EF4-FFF2-40B4-BE49-F238E27FC236}">
                <a16:creationId xmlns:a16="http://schemas.microsoft.com/office/drawing/2014/main" id="{00B7CC09-B017-4F0E-A634-13266FB5FD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68463" y="1887770"/>
            <a:ext cx="420596" cy="420596"/>
          </a:xfrm>
          <a:prstGeom prst="rect">
            <a:avLst/>
          </a:prstGeom>
        </p:spPr>
      </p:pic>
      <p:pic>
        <p:nvPicPr>
          <p:cNvPr id="20" name="Graphic 19" descr="Stopwatch with solid fill">
            <a:extLst>
              <a:ext uri="{FF2B5EF4-FFF2-40B4-BE49-F238E27FC236}">
                <a16:creationId xmlns:a16="http://schemas.microsoft.com/office/drawing/2014/main" id="{72FD73F9-D51D-4612-AEC2-96830B1952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93615" y="5011971"/>
            <a:ext cx="315087" cy="31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892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A2ADDC3-CF70-4BC3-B8B6-1AED1B9552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209252"/>
              </p:ext>
            </p:extLst>
          </p:nvPr>
        </p:nvGraphicFramePr>
        <p:xfrm>
          <a:off x="1295033" y="956727"/>
          <a:ext cx="9601933" cy="5222847"/>
        </p:xfrm>
        <a:graphic>
          <a:graphicData uri="http://schemas.openxmlformats.org/drawingml/2006/table">
            <a:tbl>
              <a:tblPr firstRow="1" firstCol="1" bandRow="1"/>
              <a:tblGrid>
                <a:gridCol w="5079732">
                  <a:extLst>
                    <a:ext uri="{9D8B030D-6E8A-4147-A177-3AD203B41FA5}">
                      <a16:colId xmlns:a16="http://schemas.microsoft.com/office/drawing/2014/main" val="1045213563"/>
                    </a:ext>
                  </a:extLst>
                </a:gridCol>
                <a:gridCol w="4522201">
                  <a:extLst>
                    <a:ext uri="{9D8B030D-6E8A-4147-A177-3AD203B41FA5}">
                      <a16:colId xmlns:a16="http://schemas.microsoft.com/office/drawing/2014/main" val="631023184"/>
                    </a:ext>
                  </a:extLst>
                </a:gridCol>
              </a:tblGrid>
              <a:tr h="2294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</a:t>
                      </a: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rogram Document Drafting Committee (PDDC) Meetings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Schedule (virtual meetings in Teams unless noted as in-person)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387475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#1: </a:t>
                      </a:r>
                      <a:r>
                        <a:rPr lang="en-CA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full day virtual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February 18; 12:00 PM-4:00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7598953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#2: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 (small group/individual coordination)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 March 3;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741818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#3: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March 25;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928952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#4: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full day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April 22; 9:00 AM-4:00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58315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#5: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 (small group/individual coordination)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Wednesday, May 12;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792135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#6: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May 27;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508377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#7: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 (small group/individual coordination)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June 10;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265049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#8: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Wednesday, June 23;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882385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#9: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 (small group/individual coordination)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Wednesday, July 7;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676500"/>
                  </a:ext>
                </a:extLst>
              </a:tr>
              <a:tr h="301045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#10: </a:t>
                      </a:r>
                      <a:r>
                        <a:rPr lang="en-CA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full day virtual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Wednesday, July 21; 9:00 AM-4:00 PM Pacific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4180393"/>
                  </a:ext>
                </a:extLst>
              </a:tr>
              <a:tr h="29014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#11: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 (small group/individual coordination)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Wednesday, August 4;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234003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#12: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Wednesday, August 18; 9:00 AM-12:00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2005925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#13: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September 2; 9:00 AM-4:00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9373746"/>
                  </a:ext>
                </a:extLst>
              </a:tr>
              <a:tr h="32980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Consolidate PDDC, TMC, and TRRP staff review comments on draft PD.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Complete by September 9, 2021 (transmit to TMC)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1667389"/>
                  </a:ext>
                </a:extLst>
              </a:tr>
              <a:tr h="32980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TMC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in-person meeting </a:t>
                      </a: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for Draft TRRP Program Document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September 16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533081"/>
                  </a:ext>
                </a:extLst>
              </a:tr>
              <a:tr h="32980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Consolidate PDDC, TMC, and TRRP staff review comments on draft PD.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October 2021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1331006"/>
                  </a:ext>
                </a:extLst>
              </a:tr>
              <a:tr h="22943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PDDC Meeting #14: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full day virtual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November 11; 9:00 AM to 4:00 PM Pacific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3074221"/>
                  </a:ext>
                </a:extLst>
              </a:tr>
              <a:tr h="32980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Consolidate PDDC, TMC, and TRRP staff review comments &amp; finalize PD.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Complete by December 2 (transmit to TMC)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8158501"/>
                  </a:ext>
                </a:extLst>
              </a:tr>
              <a:tr h="32980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TMC </a:t>
                      </a:r>
                      <a:r>
                        <a:rPr lang="en-CA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in-person meeting </a:t>
                      </a:r>
                      <a:r>
                        <a:rPr lang="en-CA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for Final TRRP Program Document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Thursday, December 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928478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95D24BE-91A4-46B0-9911-A56C65159629}"/>
              </a:ext>
            </a:extLst>
          </p:cNvPr>
          <p:cNvSpPr txBox="1"/>
          <p:nvPr/>
        </p:nvSpPr>
        <p:spPr>
          <a:xfrm>
            <a:off x="1379675" y="226744"/>
            <a:ext cx="9432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Task 3 – Program Document (PD) Schedule (estimated)</a:t>
            </a:r>
          </a:p>
        </p:txBody>
      </p:sp>
      <p:pic>
        <p:nvPicPr>
          <p:cNvPr id="9" name="Graphic 8" descr="Checkmark with solid fill">
            <a:extLst>
              <a:ext uri="{FF2B5EF4-FFF2-40B4-BE49-F238E27FC236}">
                <a16:creationId xmlns:a16="http://schemas.microsoft.com/office/drawing/2014/main" id="{CF6DB324-2085-4A7C-A15C-D81B901BC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30528" y="1169172"/>
            <a:ext cx="259882" cy="259882"/>
          </a:xfrm>
          <a:prstGeom prst="rect">
            <a:avLst/>
          </a:prstGeom>
        </p:spPr>
      </p:pic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0656D7A7-EE76-4455-B9A7-2667A5EB1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39066" y="1382683"/>
            <a:ext cx="259882" cy="259882"/>
          </a:xfrm>
          <a:prstGeom prst="rect">
            <a:avLst/>
          </a:prstGeom>
        </p:spPr>
      </p:pic>
      <p:pic>
        <p:nvPicPr>
          <p:cNvPr id="11" name="Graphic 10" descr="Checkmark with solid fill">
            <a:extLst>
              <a:ext uri="{FF2B5EF4-FFF2-40B4-BE49-F238E27FC236}">
                <a16:creationId xmlns:a16="http://schemas.microsoft.com/office/drawing/2014/main" id="{15A9E410-454E-40EE-AEC8-5E6A09ED7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30528" y="1586793"/>
            <a:ext cx="259882" cy="259882"/>
          </a:xfrm>
          <a:prstGeom prst="rect">
            <a:avLst/>
          </a:prstGeom>
        </p:spPr>
      </p:pic>
      <p:pic>
        <p:nvPicPr>
          <p:cNvPr id="12" name="Graphic 11" descr="Checkmark with solid fill">
            <a:extLst>
              <a:ext uri="{FF2B5EF4-FFF2-40B4-BE49-F238E27FC236}">
                <a16:creationId xmlns:a16="http://schemas.microsoft.com/office/drawing/2014/main" id="{BF7B0CF2-51C0-4B0F-92AC-2FFF15D9EC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30528" y="1800304"/>
            <a:ext cx="259882" cy="259882"/>
          </a:xfrm>
          <a:prstGeom prst="rect">
            <a:avLst/>
          </a:prstGeom>
        </p:spPr>
      </p:pic>
      <p:pic>
        <p:nvPicPr>
          <p:cNvPr id="13" name="Graphic 12" descr="Checkmark with solid fill">
            <a:extLst>
              <a:ext uri="{FF2B5EF4-FFF2-40B4-BE49-F238E27FC236}">
                <a16:creationId xmlns:a16="http://schemas.microsoft.com/office/drawing/2014/main" id="{97F3ECD1-C192-4EC2-8B26-487B392D9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30528" y="2029746"/>
            <a:ext cx="259882" cy="259882"/>
          </a:xfrm>
          <a:prstGeom prst="rect">
            <a:avLst/>
          </a:prstGeom>
        </p:spPr>
      </p:pic>
      <p:sp>
        <p:nvSpPr>
          <p:cNvPr id="15" name="Star: 5 Points 14">
            <a:extLst>
              <a:ext uri="{FF2B5EF4-FFF2-40B4-BE49-F238E27FC236}">
                <a16:creationId xmlns:a16="http://schemas.microsoft.com/office/drawing/2014/main" id="{17E6E9EA-B23D-4265-BE44-54C19C052067}"/>
              </a:ext>
            </a:extLst>
          </p:cNvPr>
          <p:cNvSpPr/>
          <p:nvPr/>
        </p:nvSpPr>
        <p:spPr>
          <a:xfrm>
            <a:off x="10939066" y="2789995"/>
            <a:ext cx="259883" cy="18307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7" name="Graphic 16" descr="Checkmark with solid fill">
            <a:extLst>
              <a:ext uri="{FF2B5EF4-FFF2-40B4-BE49-F238E27FC236}">
                <a16:creationId xmlns:a16="http://schemas.microsoft.com/office/drawing/2014/main" id="{758AC54B-58C7-4305-B192-D8F9526BF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28076" y="2296120"/>
            <a:ext cx="259882" cy="259882"/>
          </a:xfrm>
          <a:prstGeom prst="rect">
            <a:avLst/>
          </a:prstGeom>
        </p:spPr>
      </p:pic>
      <p:pic>
        <p:nvPicPr>
          <p:cNvPr id="18" name="Graphic 17" descr="Checkmark with solid fill">
            <a:extLst>
              <a:ext uri="{FF2B5EF4-FFF2-40B4-BE49-F238E27FC236}">
                <a16:creationId xmlns:a16="http://schemas.microsoft.com/office/drawing/2014/main" id="{4D4CF5B6-0576-495A-8A4A-04654D750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39066" y="2540797"/>
            <a:ext cx="259882" cy="25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73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0813D8-88C1-4C6D-8E4B-DAF21A12BC1B}"/>
              </a:ext>
            </a:extLst>
          </p:cNvPr>
          <p:cNvSpPr txBox="1"/>
          <p:nvPr/>
        </p:nvSpPr>
        <p:spPr>
          <a:xfrm>
            <a:off x="1070829" y="235619"/>
            <a:ext cx="1005034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0070C0"/>
                </a:solidFill>
                <a:cs typeface="Arial" panose="020B0604020202020204" pitchFamily="34" charset="0"/>
              </a:rPr>
              <a:t>Where are we at? / Where are we headed?</a:t>
            </a:r>
            <a:endParaRPr lang="en-US" sz="3200" dirty="0">
              <a:cs typeface="Arial" panose="020B0604020202020204" pitchFamily="34" charset="0"/>
            </a:endParaRPr>
          </a:p>
          <a:p>
            <a:pPr>
              <a:defRPr/>
            </a:pPr>
            <a:endParaRPr lang="en-US" sz="800" b="1" u="sng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PD architecture: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Main document – Purpose, Goal, Milestones, key procedures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Attachment #1 – Law of the Trinity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Attachment #2 – Milestones Document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Attachment #3 – Organizational Structure Document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Attachment #4 – Finance Document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Attachment #5 – Science Plan</a:t>
            </a:r>
          </a:p>
          <a:p>
            <a:pPr>
              <a:defRPr/>
            </a:pPr>
            <a:endParaRPr lang="en-US" sz="8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Wrestling with some key issues now: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Summaries of learning/progress/refinement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Phase 3 – 10 years?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Milestones – what is the TMC going to commit to doing during Phase 3 to advance toward the TRRP goals?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Specify science priorities that link to Milestones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Organizational structure – Stakeholder Advisory Committee, streamline org chart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Finance Document – “capacity” (base funding, TRRP partners, conflict of interest); how to build out multi-year budget based on PD milestones and related SP priorities</a:t>
            </a:r>
          </a:p>
          <a:p>
            <a:pPr>
              <a:defRPr/>
            </a:pPr>
            <a:endParaRPr lang="en-US" sz="800" b="1" u="sng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Upcoming meetings: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Wednesday, June 23; 9:00 AM to 12:00 PM Pacific Time; full PDDC meeting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B20043-F5F6-4517-8B8D-9D011DA340F0}"/>
              </a:ext>
            </a:extLst>
          </p:cNvPr>
          <p:cNvSpPr txBox="1"/>
          <p:nvPr/>
        </p:nvSpPr>
        <p:spPr>
          <a:xfrm>
            <a:off x="7517969" y="1828562"/>
            <a:ext cx="4123046" cy="16004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long-term goals 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the Program are to: 1) restore the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 and function 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the Trinity River; 2) restore and sustain natural production of anadromous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fish populations 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Trinity River to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pre-dam levels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and 3) to facilitate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full participation 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 dependent tribal, commercial, and sport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fisheries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through enhanced </a:t>
            </a:r>
            <a:r>
              <a:rPr lang="en-CA" sz="1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harvest</a:t>
            </a:r>
            <a:r>
              <a:rPr lang="en-CA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opportunities.</a:t>
            </a:r>
            <a:endParaRPr lang="en-US" sz="1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156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E724EEFD-1AE0-4E50-9D68-5EDBE457C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7633" y="2102540"/>
            <a:ext cx="2876734" cy="3077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Trinity Management Council (TMC)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41781585-6713-4BE0-97BE-E5AAB61D6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9119" y="3334862"/>
            <a:ext cx="2569186" cy="30777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TRRP Executive Director &amp; Staff</a:t>
            </a:r>
          </a:p>
        </p:txBody>
      </p:sp>
      <p:sp>
        <p:nvSpPr>
          <p:cNvPr id="10" name="Text Box 2">
            <a:extLst>
              <a:ext uri="{FF2B5EF4-FFF2-40B4-BE49-F238E27FC236}">
                <a16:creationId xmlns:a16="http://schemas.microsoft.com/office/drawing/2014/main" id="{293C0CD4-F0B1-414C-9661-CCEC9C846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8286" y="1994816"/>
            <a:ext cx="2187600" cy="52322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Stakeholder Advisory Committee</a:t>
            </a: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2152EA14-33B8-4B2B-BBCC-97583FF2F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8233" y="1148433"/>
            <a:ext cx="2235534" cy="307779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TRRP Oversight Committee</a:t>
            </a:r>
            <a:endParaRPr kumimoji="0" lang="en-US" sz="10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DBCB38-4A63-40F1-96CC-A9A56C7B128F}"/>
              </a:ext>
            </a:extLst>
          </p:cNvPr>
          <p:cNvSpPr txBox="1"/>
          <p:nvPr/>
        </p:nvSpPr>
        <p:spPr>
          <a:xfrm>
            <a:off x="4657635" y="4318231"/>
            <a:ext cx="2892155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TRRP Standing Advisory Committees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Technical (Science)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Implementation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Ad Hoc (issue-based Work Groups)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AD0EB9-FF69-4DD3-9841-C22A635A70A7}"/>
              </a:ext>
            </a:extLst>
          </p:cNvPr>
          <p:cNvSpPr txBox="1"/>
          <p:nvPr/>
        </p:nvSpPr>
        <p:spPr>
          <a:xfrm>
            <a:off x="1512279" y="1976194"/>
            <a:ext cx="2430525" cy="73866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Independent Science Review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Science Advisory Board (SAB)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Peer Review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C866051-8FC9-49EC-AD65-0033F919E469}"/>
              </a:ext>
            </a:extLst>
          </p:cNvPr>
          <p:cNvCxnSpPr>
            <a:cxnSpLocks/>
            <a:stCxn id="8" idx="0"/>
            <a:endCxn id="11" idx="2"/>
          </p:cNvCxnSpPr>
          <p:nvPr/>
        </p:nvCxnSpPr>
        <p:spPr>
          <a:xfrm flipV="1">
            <a:off x="6096000" y="1456212"/>
            <a:ext cx="0" cy="646328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3F0C603-BCCA-454F-9FFF-845E11C23452}"/>
              </a:ext>
            </a:extLst>
          </p:cNvPr>
          <p:cNvCxnSpPr>
            <a:cxnSpLocks/>
            <a:stCxn id="9" idx="0"/>
            <a:endCxn id="8" idx="2"/>
          </p:cNvCxnSpPr>
          <p:nvPr/>
        </p:nvCxnSpPr>
        <p:spPr>
          <a:xfrm flipH="1" flipV="1">
            <a:off x="6096000" y="2410319"/>
            <a:ext cx="7712" cy="924543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C3689C32-5A71-4116-A0E0-4513562DA6DA}"/>
              </a:ext>
            </a:extLst>
          </p:cNvPr>
          <p:cNvCxnSpPr>
            <a:cxnSpLocks/>
            <a:stCxn id="13" idx="0"/>
            <a:endCxn id="8" idx="1"/>
          </p:cNvCxnSpPr>
          <p:nvPr/>
        </p:nvCxnSpPr>
        <p:spPr>
          <a:xfrm rot="16200000" flipH="1">
            <a:off x="3552469" y="1151267"/>
            <a:ext cx="280236" cy="1930091"/>
          </a:xfrm>
          <a:prstGeom prst="bentConnector4">
            <a:avLst>
              <a:gd name="adj1" fmla="val -81574"/>
              <a:gd name="adj2" fmla="val 81482"/>
            </a:avLst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2">
            <a:extLst>
              <a:ext uri="{FF2B5EF4-FFF2-40B4-BE49-F238E27FC236}">
                <a16:creationId xmlns:a16="http://schemas.microsoft.com/office/drawing/2014/main" id="{FB18BE82-DF4D-4790-A9F8-2EA86B9E5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6589" y="3334861"/>
            <a:ext cx="2299491" cy="30777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Operations/Implementation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10A7F98-F2EF-4D39-ADCB-8BCBE9D908A6}"/>
              </a:ext>
            </a:extLst>
          </p:cNvPr>
          <p:cNvCxnSpPr>
            <a:cxnSpLocks/>
            <a:stCxn id="18" idx="3"/>
            <a:endCxn id="9" idx="1"/>
          </p:cNvCxnSpPr>
          <p:nvPr/>
        </p:nvCxnSpPr>
        <p:spPr>
          <a:xfrm>
            <a:off x="4096080" y="3488751"/>
            <a:ext cx="723039" cy="1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4C687C0-56F6-46BA-B22E-3807E1F2B70C}"/>
              </a:ext>
            </a:extLst>
          </p:cNvPr>
          <p:cNvCxnSpPr>
            <a:cxnSpLocks/>
            <a:stCxn id="8" idx="3"/>
            <a:endCxn id="10" idx="1"/>
          </p:cNvCxnSpPr>
          <p:nvPr/>
        </p:nvCxnSpPr>
        <p:spPr>
          <a:xfrm flipV="1">
            <a:off x="7534367" y="2256427"/>
            <a:ext cx="433919" cy="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D91D6BC-9015-4005-9734-2BE5AD69DC86}"/>
              </a:ext>
            </a:extLst>
          </p:cNvPr>
          <p:cNvCxnSpPr>
            <a:cxnSpLocks/>
            <a:stCxn id="12" idx="0"/>
            <a:endCxn id="9" idx="2"/>
          </p:cNvCxnSpPr>
          <p:nvPr/>
        </p:nvCxnSpPr>
        <p:spPr>
          <a:xfrm flipH="1" flipV="1">
            <a:off x="6103712" y="3642641"/>
            <a:ext cx="1" cy="675590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053BD1AA-712D-4D53-BCE6-58E23F4B5157}"/>
              </a:ext>
            </a:extLst>
          </p:cNvPr>
          <p:cNvCxnSpPr>
            <a:cxnSpLocks/>
            <a:stCxn id="13" idx="1"/>
            <a:endCxn id="12" idx="1"/>
          </p:cNvCxnSpPr>
          <p:nvPr/>
        </p:nvCxnSpPr>
        <p:spPr>
          <a:xfrm rot="10800000" flipH="1" flipV="1">
            <a:off x="1512279" y="2345525"/>
            <a:ext cx="3145356" cy="2449759"/>
          </a:xfrm>
          <a:prstGeom prst="bentConnector3">
            <a:avLst>
              <a:gd name="adj1" fmla="val -726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4B723B5-1CAC-4723-B40D-62D6F11210FD}"/>
              </a:ext>
            </a:extLst>
          </p:cNvPr>
          <p:cNvCxnSpPr>
            <a:cxnSpLocks/>
          </p:cNvCxnSpPr>
          <p:nvPr/>
        </p:nvCxnSpPr>
        <p:spPr>
          <a:xfrm>
            <a:off x="3942804" y="2536666"/>
            <a:ext cx="1605142" cy="789693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2">
            <a:extLst>
              <a:ext uri="{FF2B5EF4-FFF2-40B4-BE49-F238E27FC236}">
                <a16:creationId xmlns:a16="http://schemas.microsoft.com/office/drawing/2014/main" id="{6BCBF364-707F-4441-9843-B294285F8D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5945" y="272176"/>
            <a:ext cx="2235534" cy="307779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Secretary of the Interior</a:t>
            </a:r>
            <a:endParaRPr kumimoji="0" lang="en-US" sz="10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6492D66-777B-4CAD-907F-2755EF5B8928}"/>
              </a:ext>
            </a:extLst>
          </p:cNvPr>
          <p:cNvCxnSpPr>
            <a:cxnSpLocks/>
          </p:cNvCxnSpPr>
          <p:nvPr/>
        </p:nvCxnSpPr>
        <p:spPr>
          <a:xfrm rot="-120000" flipV="1">
            <a:off x="6096000" y="579313"/>
            <a:ext cx="22585" cy="569120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2">
            <a:extLst>
              <a:ext uri="{FF2B5EF4-FFF2-40B4-BE49-F238E27FC236}">
                <a16:creationId xmlns:a16="http://schemas.microsoft.com/office/drawing/2014/main" id="{54ACA893-DD9D-4DAC-A44D-32F4C2F0F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8286" y="194626"/>
            <a:ext cx="2235534" cy="73866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Co-lead Federal agencies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(Reclamation &amp; Service)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 ROD oversight</a:t>
            </a:r>
            <a:endParaRPr kumimoji="0" lang="en-US" sz="10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B32156F-37CF-4168-BB93-224B02F5D92E}"/>
              </a:ext>
            </a:extLst>
          </p:cNvPr>
          <p:cNvCxnSpPr>
            <a:cxnSpLocks/>
          </p:cNvCxnSpPr>
          <p:nvPr/>
        </p:nvCxnSpPr>
        <p:spPr>
          <a:xfrm flipV="1">
            <a:off x="7221479" y="426065"/>
            <a:ext cx="746807" cy="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2">
            <a:extLst>
              <a:ext uri="{FF2B5EF4-FFF2-40B4-BE49-F238E27FC236}">
                <a16:creationId xmlns:a16="http://schemas.microsoft.com/office/drawing/2014/main" id="{B040E98E-6A05-414E-BCD1-61BE29F71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9492" y="1040710"/>
            <a:ext cx="2235534" cy="73866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rot="0" vert="horz" wrap="square" lIns="91440" tIns="45721" rIns="91440" bIns="45721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Reclamation &amp; Service RDs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HVT &amp; Yurok Tribal Chairs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 ROD coordination</a:t>
            </a:r>
            <a:endParaRPr kumimoji="0" lang="en-US" sz="10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45520EE6-6A27-4774-BF5B-02CE6660208D}"/>
              </a:ext>
            </a:extLst>
          </p:cNvPr>
          <p:cNvCxnSpPr>
            <a:cxnSpLocks/>
          </p:cNvCxnSpPr>
          <p:nvPr/>
        </p:nvCxnSpPr>
        <p:spPr>
          <a:xfrm flipV="1">
            <a:off x="7221479" y="1300463"/>
            <a:ext cx="746807" cy="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868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ED7F098-716C-4EC6-A0F5-A4C47BA58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248496"/>
              </p:ext>
            </p:extLst>
          </p:nvPr>
        </p:nvGraphicFramePr>
        <p:xfrm>
          <a:off x="1894724" y="1023796"/>
          <a:ext cx="8402551" cy="4810407"/>
        </p:xfrm>
        <a:graphic>
          <a:graphicData uri="http://schemas.openxmlformats.org/drawingml/2006/table">
            <a:tbl>
              <a:tblPr firstRow="1" firstCol="1" bandRow="1"/>
              <a:tblGrid>
                <a:gridCol w="6014124">
                  <a:extLst>
                    <a:ext uri="{9D8B030D-6E8A-4147-A177-3AD203B41FA5}">
                      <a16:colId xmlns:a16="http://schemas.microsoft.com/office/drawing/2014/main" val="1216812301"/>
                    </a:ext>
                  </a:extLst>
                </a:gridCol>
                <a:gridCol w="2388427">
                  <a:extLst>
                    <a:ext uri="{9D8B030D-6E8A-4147-A177-3AD203B41FA5}">
                      <a16:colId xmlns:a16="http://schemas.microsoft.com/office/drawing/2014/main" val="1611110385"/>
                    </a:ext>
                  </a:extLst>
                </a:gridCol>
              </a:tblGrid>
              <a:tr h="2753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Task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 Requirements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Estimated Completion Date: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682962"/>
                  </a:ext>
                </a:extLst>
              </a:tr>
              <a:tr h="252171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Science Plan Drafting Committee member coordination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Throughout Task 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4941694"/>
                  </a:ext>
                </a:extLst>
              </a:tr>
              <a:tr h="228384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May 5,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1841687"/>
                  </a:ext>
                </a:extLst>
              </a:tr>
              <a:tr h="232777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one-day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May 26,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620067"/>
                  </a:ext>
                </a:extLst>
              </a:tr>
              <a:tr h="232777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one-day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June 30,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135484"/>
                  </a:ext>
                </a:extLst>
              </a:tr>
              <a:tr h="232777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July 22,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81420"/>
                  </a:ext>
                </a:extLst>
              </a:tr>
              <a:tr h="232777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one-day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Aug 19,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542667"/>
                  </a:ext>
                </a:extLst>
              </a:tr>
              <a:tr h="150978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TMC </a:t>
                      </a:r>
                      <a:r>
                        <a:rPr lang="en-US" sz="14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in-person meeting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Draft TRRP Science Plan (1-day meeting)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Sept 16,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1464775"/>
                  </a:ext>
                </a:extLst>
              </a:tr>
              <a:tr h="25073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US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3-hour teleconference #3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Oct 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648504"/>
                  </a:ext>
                </a:extLst>
              </a:tr>
              <a:tr h="287319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US" sz="14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in-person meeting*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Oct 7,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169270"/>
                  </a:ext>
                </a:extLst>
              </a:tr>
              <a:tr h="456769">
                <a:tc>
                  <a:txBody>
                    <a:bodyPr/>
                    <a:lstStyle/>
                    <a:p>
                      <a:pPr algn="l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Consolidate Committee, TMC, and TRRP staff review comments on Draft TRRP Science Plan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Oct 7 - Nov 18,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525949"/>
                  </a:ext>
                </a:extLst>
              </a:tr>
              <a:tr h="287319">
                <a:tc>
                  <a:txBody>
                    <a:bodyPr/>
                    <a:lstStyle/>
                    <a:p>
                      <a:pPr algn="l"/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one-day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Nov 18,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937222"/>
                  </a:ext>
                </a:extLst>
              </a:tr>
              <a:tr h="287319">
                <a:tc>
                  <a:txBody>
                    <a:bodyPr/>
                    <a:lstStyle/>
                    <a:p>
                      <a:pPr algn="l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Draft TRRP Science Plan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Dec 2,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0337656"/>
                  </a:ext>
                </a:extLst>
              </a:tr>
              <a:tr h="28731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TMC </a:t>
                      </a:r>
                      <a:r>
                        <a:rPr lang="en-US" sz="14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in-person meeting*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Draft TRRP Science Plan (1-day meeting)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Dec 9,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504703"/>
                  </a:ext>
                </a:extLst>
              </a:tr>
              <a:tr h="3329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SPDC: Meeting #1, </a:t>
                      </a:r>
                      <a:r>
                        <a:rPr lang="en-CA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3-hour teleconference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Jan 25, 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452679"/>
                  </a:ext>
                </a:extLst>
              </a:tr>
              <a:tr h="287319">
                <a:tc>
                  <a:txBody>
                    <a:bodyPr/>
                    <a:lstStyle/>
                    <a:p>
                      <a:pPr algn="l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Final TRRP Science Plan</a:t>
                      </a:r>
                      <a:endParaRPr lang="en-C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Feb 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7406263"/>
                  </a:ext>
                </a:extLst>
              </a:tr>
              <a:tr h="4330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TMC </a:t>
                      </a:r>
                      <a:r>
                        <a:rPr lang="en-US" sz="14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in-person meeting*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Final TRRP Science Plan (1-day meeting)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March 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102177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9CA9777-03BC-4C51-AF89-27A73AD5DC56}"/>
              </a:ext>
            </a:extLst>
          </p:cNvPr>
          <p:cNvSpPr txBox="1"/>
          <p:nvPr/>
        </p:nvSpPr>
        <p:spPr>
          <a:xfrm>
            <a:off x="2013567" y="261914"/>
            <a:ext cx="816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Task 4 – Science Plan (SP) Schedule (estimated)</a:t>
            </a:r>
          </a:p>
        </p:txBody>
      </p:sp>
      <p:pic>
        <p:nvPicPr>
          <p:cNvPr id="6" name="Graphic 5" descr="Checkmark with solid fill">
            <a:extLst>
              <a:ext uri="{FF2B5EF4-FFF2-40B4-BE49-F238E27FC236}">
                <a16:creationId xmlns:a16="http://schemas.microsoft.com/office/drawing/2014/main" id="{4F066476-771C-464B-A883-076FDCEED8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54019" y="1483721"/>
            <a:ext cx="259882" cy="259882"/>
          </a:xfrm>
          <a:prstGeom prst="rect">
            <a:avLst/>
          </a:prstGeom>
        </p:spPr>
      </p:pic>
      <p:pic>
        <p:nvPicPr>
          <p:cNvPr id="8" name="Graphic 7" descr="Checkmark with solid fill">
            <a:extLst>
              <a:ext uri="{FF2B5EF4-FFF2-40B4-BE49-F238E27FC236}">
                <a16:creationId xmlns:a16="http://schemas.microsoft.com/office/drawing/2014/main" id="{345956E7-3F24-41B3-9C24-1B5B2DEF68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54019" y="1743603"/>
            <a:ext cx="259882" cy="259882"/>
          </a:xfrm>
          <a:prstGeom prst="rect">
            <a:avLst/>
          </a:prstGeom>
        </p:spPr>
      </p:pic>
      <p:sp>
        <p:nvSpPr>
          <p:cNvPr id="9" name="Star: 5 Points 8">
            <a:extLst>
              <a:ext uri="{FF2B5EF4-FFF2-40B4-BE49-F238E27FC236}">
                <a16:creationId xmlns:a16="http://schemas.microsoft.com/office/drawing/2014/main" id="{062989EA-93C1-481E-88EE-6F4C29C05FC8}"/>
              </a:ext>
            </a:extLst>
          </p:cNvPr>
          <p:cNvSpPr/>
          <p:nvPr/>
        </p:nvSpPr>
        <p:spPr>
          <a:xfrm>
            <a:off x="10354018" y="2003485"/>
            <a:ext cx="259883" cy="18307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5837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0813D8-88C1-4C6D-8E4B-DAF21A12BC1B}"/>
              </a:ext>
            </a:extLst>
          </p:cNvPr>
          <p:cNvSpPr txBox="1"/>
          <p:nvPr/>
        </p:nvSpPr>
        <p:spPr>
          <a:xfrm>
            <a:off x="1070829" y="376296"/>
            <a:ext cx="1005034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0070C0"/>
                </a:solidFill>
                <a:cs typeface="Arial" panose="020B0604020202020204" pitchFamily="34" charset="0"/>
              </a:rPr>
              <a:t>Where are we at? / Where are we headed?</a:t>
            </a:r>
            <a:endParaRPr lang="en-US" sz="3200" dirty="0">
              <a:cs typeface="Arial" panose="020B0604020202020204" pitchFamily="34" charset="0"/>
            </a:endParaRPr>
          </a:p>
          <a:p>
            <a:pPr>
              <a:defRPr/>
            </a:pPr>
            <a:endParaRPr lang="en-US" sz="800" b="1" u="sng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black"/>
                </a:solidFill>
                <a:cs typeface="Arial" panose="020B0604020202020204" pitchFamily="34" charset="0"/>
              </a:rPr>
              <a:t>SP architecture: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Starting to build now; working on draft annotated outline based on Committee feedback so far, progress on PD, and general knowledge of TRRP science priorities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black"/>
                </a:solidFill>
                <a:cs typeface="Arial" panose="020B0604020202020204" pitchFamily="34" charset="0"/>
              </a:rPr>
              <a:t>Wrestling with some key issues now: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Priorities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How to integrate/build on objectives from Work Groups presented to TMC in March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How to ensure direct linkages to the PD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What can we learn from other restoration programs?</a:t>
            </a:r>
          </a:p>
          <a:p>
            <a:pPr>
              <a:defRPr/>
            </a:pPr>
            <a:endParaRPr lang="en-US" sz="2400" b="1" u="sng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black"/>
                </a:solidFill>
                <a:cs typeface="Arial" panose="020B0604020202020204" pitchFamily="34" charset="0"/>
              </a:rPr>
              <a:t>Upcoming meetings:</a:t>
            </a:r>
          </a:p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Wednesday, June 30; 9:00 AM to 4:00 PM Pacific Time; full SPDC meeting</a:t>
            </a:r>
          </a:p>
        </p:txBody>
      </p:sp>
    </p:spTree>
    <p:extLst>
      <p:ext uri="{BB962C8B-B14F-4D97-AF65-F5344CB8AC3E}">
        <p14:creationId xmlns:p14="http://schemas.microsoft.com/office/powerpoint/2010/main" val="196454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7FE5629-CB38-4750-9BE4-2EECE9DB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98184" y="6608217"/>
            <a:ext cx="293816" cy="249783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4C14E-AF83-4D16-94BD-501D5E9EC7D7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1695C8-A61C-49BE-AD1D-368E32E6E27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5866269"/>
            <a:ext cx="940043" cy="92499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A9C198-A8E6-41F1-A589-738F1FDFA1AE}"/>
              </a:ext>
            </a:extLst>
          </p:cNvPr>
          <p:cNvSpPr txBox="1"/>
          <p:nvPr/>
        </p:nvSpPr>
        <p:spPr>
          <a:xfrm>
            <a:off x="650631" y="1339199"/>
            <a:ext cx="5445369" cy="17203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TRRP Refinements: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/>
              </a:rPr>
              <a:t>Progress &amp; Schedule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Comments from PDDC and SPDC members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 &amp; 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THANKS!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280BBE-4A29-4632-BD9B-CE28A2EB8E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140" y="1038796"/>
            <a:ext cx="5216030" cy="442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950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6425</TotalTime>
  <Words>1234</Words>
  <Application>Microsoft Office PowerPoint</Application>
  <PresentationFormat>Widescreen</PresentationFormat>
  <Paragraphs>176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Chadwin Smith</dc:creator>
  <cp:lastModifiedBy>Chadwin Smith</cp:lastModifiedBy>
  <cp:revision>10</cp:revision>
  <dcterms:created xsi:type="dcterms:W3CDTF">2020-09-22T17:56:35Z</dcterms:created>
  <dcterms:modified xsi:type="dcterms:W3CDTF">2021-06-11T19:54:37Z</dcterms:modified>
</cp:coreProperties>
</file>