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bel, Chad E" initials="ACE" lastIdx="3" clrIdx="0">
    <p:extLst>
      <p:ext uri="{19B8F6BF-5375-455C-9EA6-DF929625EA0E}">
        <p15:presenceInfo xmlns:p15="http://schemas.microsoft.com/office/powerpoint/2012/main" userId="S::ceabel@usbr.gov::0b471c48-5c2d-4910-9ece-16104699f9c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6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714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54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84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610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6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573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028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06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74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604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7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0AE24-553E-46E7-BE45-01AC2103B8C2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09649-AB9D-4512-9D38-B41CFEFBB9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0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8403" y="132714"/>
            <a:ext cx="4290646" cy="5908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Flow WG Objectives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764" y="6244971"/>
            <a:ext cx="493509" cy="509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731" y="723552"/>
            <a:ext cx="5475990" cy="599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848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32184" y="157799"/>
            <a:ext cx="4290646" cy="5908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Flow WG Objectives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764" y="6244971"/>
            <a:ext cx="493509" cy="509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129" y="970474"/>
            <a:ext cx="4638486" cy="50786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790" y="832135"/>
            <a:ext cx="385779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Two objectives related to rate of change for flows (ramp rates)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Ensures changes to dam releases are safe for fish and wildlife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At highest flows, pre-dam reductions in river flows were even faster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Objectives routinely met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One objective to meet ROD volumes for river releases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Ensures allocated volumes are utilized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Objective routinely met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3451995" y="4463787"/>
            <a:ext cx="735849" cy="200194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451995" y="1691629"/>
            <a:ext cx="687154" cy="637555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05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32184" y="157799"/>
            <a:ext cx="4290646" cy="5908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Flow WG Objectives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764" y="6244971"/>
            <a:ext cx="493509" cy="509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129" y="970474"/>
            <a:ext cx="4638486" cy="50786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0916" y="970474"/>
            <a:ext cx="385779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One objective to inundate floodplains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Surrogate for ecological functions such as aquatic invertebrate production, salmonid physical rearing habitat, and replenishing floodplain soils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>
                <a:solidFill>
                  <a:srgbClr val="FF0000"/>
                </a:solidFill>
              </a:rPr>
              <a:t>First component of objective-inundate floodplains for [at least] 35 days between January 1 and May 1 has never been met by TRRP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 smtClean="0"/>
              <a:t>This is needed to meet overall TRRP goal of restoring form and function to the river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116533" y="5176089"/>
            <a:ext cx="1060489" cy="180455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5386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32707</TotalTime>
  <Words>129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Office Theme</vt:lpstr>
      <vt:lpstr>Flow WG Objectives</vt:lpstr>
      <vt:lpstr>Flow WG Objectives</vt:lpstr>
      <vt:lpstr>Flow WG Objectives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Seth W. Naman</dc:creator>
  <cp:lastModifiedBy>Seth W. Naman</cp:lastModifiedBy>
  <cp:revision>134</cp:revision>
  <dcterms:created xsi:type="dcterms:W3CDTF">2021-01-07T16:29:30Z</dcterms:created>
  <dcterms:modified xsi:type="dcterms:W3CDTF">2022-06-15T21:41:10Z</dcterms:modified>
</cp:coreProperties>
</file>