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47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849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0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750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82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41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060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044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148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533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177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150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61070D-2C55-4BE9-97EC-0BF992069E18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8C0C0-089E-41CE-B6AE-F0D5FEB2F7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694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9E743D4-EA3E-FAAB-7F4B-FC2C1FA0CFDE}"/>
              </a:ext>
            </a:extLst>
          </p:cNvPr>
          <p:cNvSpPr txBox="1"/>
          <p:nvPr/>
        </p:nvSpPr>
        <p:spPr>
          <a:xfrm>
            <a:off x="3312405" y="282577"/>
            <a:ext cx="40762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Scaled Q50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069AF6-46FF-B74F-6C4F-ED78BEBC8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494" y="1052018"/>
            <a:ext cx="7743764" cy="561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250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F05908-F0BC-4C9C-C79C-50EF02817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800A4CF-C635-126F-F630-940A38327583}"/>
              </a:ext>
            </a:extLst>
          </p:cNvPr>
          <p:cNvSpPr txBox="1"/>
          <p:nvPr/>
        </p:nvSpPr>
        <p:spPr>
          <a:xfrm>
            <a:off x="1736992" y="132203"/>
            <a:ext cx="66762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Scaled Q50  N-N-W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BA29CA-4007-5F8E-0FA7-C2E7A869D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995" y="901644"/>
            <a:ext cx="8077943" cy="585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56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1416F-7340-7E04-D6FE-62DBA9DF0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A1E9F90-9B0E-1E86-3D0C-5FF78C637E92}"/>
              </a:ext>
            </a:extLst>
          </p:cNvPr>
          <p:cNvSpPr txBox="1"/>
          <p:nvPr/>
        </p:nvSpPr>
        <p:spPr>
          <a:xfrm>
            <a:off x="1736992" y="132203"/>
            <a:ext cx="66762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Scaled Q50  N-W-W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43D87-6C57-920A-EC3C-ECCCA8E82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65" y="1159524"/>
            <a:ext cx="7457325" cy="540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939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01631-8BDD-6DAD-41C3-8666EC450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882BC23-7AA7-94FE-92CF-9135A8AB353C}"/>
              </a:ext>
            </a:extLst>
          </p:cNvPr>
          <p:cNvSpPr txBox="1"/>
          <p:nvPr/>
        </p:nvSpPr>
        <p:spPr>
          <a:xfrm>
            <a:off x="1736992" y="132203"/>
            <a:ext cx="66762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Scaled Q50  N-W-E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B1DA37-0654-DB40-A327-36799CC3D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65" y="520236"/>
            <a:ext cx="8338675" cy="604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37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11</Words>
  <Application>Microsoft Office PowerPoint</Application>
  <PresentationFormat>On-screen Show 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Bair</dc:creator>
  <cp:lastModifiedBy>John Bair</cp:lastModifiedBy>
  <cp:revision>1</cp:revision>
  <dcterms:created xsi:type="dcterms:W3CDTF">2025-02-19T16:36:56Z</dcterms:created>
  <dcterms:modified xsi:type="dcterms:W3CDTF">2025-02-19T16:55:45Z</dcterms:modified>
</cp:coreProperties>
</file>