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6"/>
  </p:notesMasterIdLst>
  <p:sldIdLst>
    <p:sldId id="256" r:id="rId5"/>
    <p:sldId id="257" r:id="rId6"/>
    <p:sldId id="258" r:id="rId7"/>
    <p:sldId id="276" r:id="rId8"/>
    <p:sldId id="259" r:id="rId9"/>
    <p:sldId id="265" r:id="rId10"/>
    <p:sldId id="266" r:id="rId11"/>
    <p:sldId id="277" r:id="rId12"/>
    <p:sldId id="278" r:id="rId13"/>
    <p:sldId id="264" r:id="rId14"/>
    <p:sldId id="27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3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9213" autoAdjust="0"/>
  </p:normalViewPr>
  <p:slideViewPr>
    <p:cSldViewPr snapToGrid="0">
      <p:cViewPr varScale="1">
        <p:scale>
          <a:sx n="59" d="100"/>
          <a:sy n="59" d="100"/>
        </p:scale>
        <p:origin x="1618" y="62"/>
      </p:cViewPr>
      <p:guideLst/>
    </p:cSldViewPr>
  </p:slideViewPr>
  <p:notesTextViewPr>
    <p:cViewPr>
      <p:scale>
        <a:sx n="1" d="1"/>
        <a:sy n="1" d="1"/>
      </p:scale>
      <p:origin x="0" y="0"/>
    </p:cViewPr>
  </p:notesTextViewPr>
  <p:sorterViewPr>
    <p:cViewPr>
      <p:scale>
        <a:sx n="126" d="100"/>
        <a:sy n="12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D8915E-DC14-41D6-9BB5-F49E1C265163}" type="doc">
      <dgm:prSet loTypeId="urn:microsoft.com/office/officeart/2005/8/layout/hList7" loCatId="list" qsTypeId="urn:microsoft.com/office/officeart/2005/8/quickstyle/simple1" qsCatId="simple" csTypeId="urn:microsoft.com/office/officeart/2005/8/colors/colorful1" csCatId="colorful" phldr="1"/>
      <dgm:spPr/>
      <dgm:t>
        <a:bodyPr/>
        <a:lstStyle/>
        <a:p>
          <a:endParaRPr lang="en-US"/>
        </a:p>
      </dgm:t>
    </dgm:pt>
    <dgm:pt modelId="{8FE81FEC-2664-411F-AEB3-065F29F52751}">
      <dgm:prSet custT="1"/>
      <dgm:spPr>
        <a:solidFill>
          <a:schemeClr val="accent1"/>
        </a:solidFill>
        <a:ln>
          <a:noFill/>
        </a:ln>
      </dgm:spPr>
      <dgm:t>
        <a:bodyPr lIns="182880" tIns="182880" rIns="182880" bIns="182880"/>
        <a:lstStyle/>
        <a:p>
          <a:pPr marL="0" algn="ctr" rtl="0">
            <a:buNone/>
          </a:pPr>
          <a:r>
            <a:rPr lang="en-US" sz="1400" dirty="0">
              <a:latin typeface="Tenorite" pitchFamily="2" charset="0"/>
            </a:rPr>
            <a:t>Automatic after 2 years unless renewed</a:t>
          </a:r>
        </a:p>
      </dgm:t>
    </dgm:pt>
    <dgm:pt modelId="{BCBC007E-0269-421B-9C41-DE26D5C3A822}" type="parTrans" cxnId="{711E093C-AD42-45A4-8D40-A2D39702062E}">
      <dgm:prSet/>
      <dgm:spPr/>
      <dgm:t>
        <a:bodyPr/>
        <a:lstStyle/>
        <a:p>
          <a:endParaRPr lang="en-US">
            <a:latin typeface="Tenorite" pitchFamily="2" charset="0"/>
          </a:endParaRPr>
        </a:p>
      </dgm:t>
    </dgm:pt>
    <dgm:pt modelId="{80230EB7-7230-4881-A631-309C07417378}" type="sibTrans" cxnId="{711E093C-AD42-45A4-8D40-A2D39702062E}">
      <dgm:prSet/>
      <dgm:spPr/>
      <dgm:t>
        <a:bodyPr/>
        <a:lstStyle/>
        <a:p>
          <a:endParaRPr lang="en-US">
            <a:latin typeface="Tenorite" pitchFamily="2" charset="0"/>
          </a:endParaRPr>
        </a:p>
      </dgm:t>
    </dgm:pt>
    <dgm:pt modelId="{73D947E0-108F-4D20-A71E-3CF329F97212}">
      <dgm:prSet phldr="0"/>
      <dgm:spPr>
        <a:solidFill>
          <a:schemeClr val="accent1"/>
        </a:solidFill>
        <a:ln>
          <a:noFill/>
        </a:ln>
      </dgm:spPr>
      <dgm:t>
        <a:bodyPr/>
        <a:lstStyle/>
        <a:p>
          <a:pPr marL="0" algn="ctr" rtl="0">
            <a:buNone/>
          </a:pPr>
          <a:r>
            <a:rPr lang="en-US" sz="2000" dirty="0">
              <a:latin typeface="Tenorite" pitchFamily="2" charset="0"/>
            </a:rPr>
            <a:t>Authority</a:t>
          </a:r>
        </a:p>
      </dgm:t>
    </dgm:pt>
    <dgm:pt modelId="{9D249532-A24D-4D8F-848A-9F42F2E486C9}" type="parTrans" cxnId="{A0077D09-C12C-46D0-8DF7-194B6911362A}">
      <dgm:prSet/>
      <dgm:spPr/>
      <dgm:t>
        <a:bodyPr/>
        <a:lstStyle/>
        <a:p>
          <a:endParaRPr lang="en-US">
            <a:latin typeface="Tenorite" pitchFamily="2" charset="0"/>
          </a:endParaRPr>
        </a:p>
      </dgm:t>
    </dgm:pt>
    <dgm:pt modelId="{AE813459-65AB-4FA9-B717-330DDA6DFA4E}" type="sibTrans" cxnId="{A0077D09-C12C-46D0-8DF7-194B6911362A}">
      <dgm:prSet/>
      <dgm:spPr/>
      <dgm:t>
        <a:bodyPr/>
        <a:lstStyle/>
        <a:p>
          <a:endParaRPr lang="en-US">
            <a:latin typeface="Tenorite" pitchFamily="2" charset="0"/>
          </a:endParaRPr>
        </a:p>
      </dgm:t>
    </dgm:pt>
    <dgm:pt modelId="{30A490C8-22B4-4D68-875C-0F0DE2FF864D}">
      <dgm:prSet custT="1"/>
      <dgm:spPr>
        <a:solidFill>
          <a:schemeClr val="accent1"/>
        </a:solidFill>
        <a:ln>
          <a:noFill/>
        </a:ln>
      </dgm:spPr>
      <dgm:t>
        <a:bodyPr/>
        <a:lstStyle/>
        <a:p>
          <a:pPr marL="0" algn="ctr">
            <a:buNone/>
          </a:pPr>
          <a:r>
            <a:rPr lang="en-US" sz="1400" dirty="0">
              <a:latin typeface="Tenorite" pitchFamily="2" charset="0"/>
            </a:rPr>
            <a:t>Required by Statue?</a:t>
          </a:r>
        </a:p>
      </dgm:t>
    </dgm:pt>
    <dgm:pt modelId="{035C64B0-4F0C-4FD1-BD23-B1D4C9887CBE}" type="parTrans" cxnId="{381FE1CC-8184-4745-8EB3-6DE11655998D}">
      <dgm:prSet/>
      <dgm:spPr/>
      <dgm:t>
        <a:bodyPr/>
        <a:lstStyle/>
        <a:p>
          <a:endParaRPr lang="en-US">
            <a:latin typeface="Tenorite" pitchFamily="2" charset="0"/>
          </a:endParaRPr>
        </a:p>
      </dgm:t>
    </dgm:pt>
    <dgm:pt modelId="{45495DA8-8707-41E3-A12B-FA5766269C44}" type="sibTrans" cxnId="{381FE1CC-8184-4745-8EB3-6DE11655998D}">
      <dgm:prSet/>
      <dgm:spPr/>
      <dgm:t>
        <a:bodyPr/>
        <a:lstStyle/>
        <a:p>
          <a:endParaRPr lang="en-US">
            <a:latin typeface="Tenorite" pitchFamily="2" charset="0"/>
          </a:endParaRPr>
        </a:p>
      </dgm:t>
    </dgm:pt>
    <dgm:pt modelId="{B1AFA1AF-0FF8-45B3-A6D0-0E255A2F637D}">
      <dgm:prSet phldr="0"/>
      <dgm:spPr>
        <a:solidFill>
          <a:schemeClr val="accent1"/>
        </a:solidFill>
        <a:ln>
          <a:noFill/>
        </a:ln>
      </dgm:spPr>
      <dgm:t>
        <a:bodyPr/>
        <a:lstStyle/>
        <a:p>
          <a:pPr marL="0" lvl="0" algn="ctr" defTabSz="889000">
            <a:lnSpc>
              <a:spcPct val="90000"/>
            </a:lnSpc>
            <a:spcBef>
              <a:spcPct val="0"/>
            </a:spcBef>
            <a:spcAft>
              <a:spcPct val="35000"/>
            </a:spcAft>
            <a:buNone/>
          </a:pPr>
          <a:r>
            <a:rPr lang="en-US" sz="2000" dirty="0">
              <a:latin typeface="Tenorite" pitchFamily="2" charset="0"/>
            </a:rPr>
            <a:t>Establish</a:t>
          </a:r>
        </a:p>
      </dgm:t>
    </dgm:pt>
    <dgm:pt modelId="{10C68AF5-481C-45AA-A216-8BBBB04515B9}" type="parTrans" cxnId="{F28D7702-2FC3-49BD-BB13-C989E5EE622A}">
      <dgm:prSet/>
      <dgm:spPr/>
      <dgm:t>
        <a:bodyPr/>
        <a:lstStyle/>
        <a:p>
          <a:endParaRPr lang="en-US">
            <a:latin typeface="Tenorite" pitchFamily="2" charset="0"/>
          </a:endParaRPr>
        </a:p>
      </dgm:t>
    </dgm:pt>
    <dgm:pt modelId="{88649F7A-400B-4056-965D-C9AC0B3AD942}" type="sibTrans" cxnId="{F28D7702-2FC3-49BD-BB13-C989E5EE622A}">
      <dgm:prSet/>
      <dgm:spPr/>
      <dgm:t>
        <a:bodyPr/>
        <a:lstStyle/>
        <a:p>
          <a:endParaRPr lang="en-US">
            <a:latin typeface="Tenorite" pitchFamily="2" charset="0"/>
          </a:endParaRPr>
        </a:p>
      </dgm:t>
    </dgm:pt>
    <dgm:pt modelId="{50418D2B-9486-42DE-AFDD-1D31420040FF}">
      <dgm:prSet custT="1"/>
      <dgm:spPr>
        <a:solidFill>
          <a:schemeClr val="accent1"/>
        </a:solidFill>
        <a:ln>
          <a:noFill/>
        </a:ln>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400" dirty="0">
              <a:latin typeface="Tenorite" pitchFamily="2" charset="0"/>
            </a:rPr>
            <a:t>Public Notice</a:t>
          </a:r>
        </a:p>
        <a:p>
          <a:pPr marL="0" lvl="1" indent="0" algn="ctr" defTabSz="622300">
            <a:lnSpc>
              <a:spcPct val="90000"/>
            </a:lnSpc>
            <a:spcBef>
              <a:spcPct val="0"/>
            </a:spcBef>
            <a:spcAft>
              <a:spcPct val="15000"/>
            </a:spcAft>
            <a:buNone/>
          </a:pPr>
          <a:r>
            <a:rPr lang="en-US" sz="1400" dirty="0">
              <a:latin typeface="Tenorite" pitchFamily="2" charset="0"/>
            </a:rPr>
            <a:t>Committee Charter</a:t>
          </a:r>
        </a:p>
      </dgm:t>
    </dgm:pt>
    <dgm:pt modelId="{D5A17F6B-93F5-442B-938A-0F38C281BE88}" type="parTrans" cxnId="{5A5BA622-5DEB-48B9-88D9-C1DE36C711E5}">
      <dgm:prSet/>
      <dgm:spPr/>
      <dgm:t>
        <a:bodyPr/>
        <a:lstStyle/>
        <a:p>
          <a:endParaRPr lang="en-US">
            <a:latin typeface="Tenorite" pitchFamily="2" charset="0"/>
          </a:endParaRPr>
        </a:p>
      </dgm:t>
    </dgm:pt>
    <dgm:pt modelId="{1D87A0A5-8024-4710-846B-D5BFAC785107}" type="sibTrans" cxnId="{5A5BA622-5DEB-48B9-88D9-C1DE36C711E5}">
      <dgm:prSet/>
      <dgm:spPr/>
      <dgm:t>
        <a:bodyPr/>
        <a:lstStyle/>
        <a:p>
          <a:endParaRPr lang="en-US">
            <a:latin typeface="Tenorite" pitchFamily="2" charset="0"/>
          </a:endParaRPr>
        </a:p>
      </dgm:t>
    </dgm:pt>
    <dgm:pt modelId="{E9682B4F-0217-4B50-923E-C104AA24290F}">
      <dgm:prSet phldr="0"/>
      <dgm:spPr>
        <a:solidFill>
          <a:schemeClr val="accent1"/>
        </a:solidFill>
        <a:ln>
          <a:noFill/>
        </a:ln>
      </dgm:spPr>
      <dgm:t>
        <a:bodyPr/>
        <a:lstStyle/>
        <a:p>
          <a:pPr marL="0" algn="ctr">
            <a:buNone/>
          </a:pPr>
          <a:r>
            <a:rPr lang="en-US" sz="2000" dirty="0">
              <a:latin typeface="Tenorite" pitchFamily="2" charset="0"/>
            </a:rPr>
            <a:t>Procedures</a:t>
          </a:r>
        </a:p>
      </dgm:t>
    </dgm:pt>
    <dgm:pt modelId="{E0F6C4AF-9BBB-4698-91D7-F9AE3EACBD5D}" type="parTrans" cxnId="{6C23D0C9-74B2-4C8B-AB2F-A03B3B0EBE56}">
      <dgm:prSet/>
      <dgm:spPr/>
      <dgm:t>
        <a:bodyPr/>
        <a:lstStyle/>
        <a:p>
          <a:endParaRPr lang="en-US">
            <a:latin typeface="Tenorite" pitchFamily="2" charset="0"/>
          </a:endParaRPr>
        </a:p>
      </dgm:t>
    </dgm:pt>
    <dgm:pt modelId="{B8632E42-D7EB-4C31-877E-6F1B2801851A}" type="sibTrans" cxnId="{6C23D0C9-74B2-4C8B-AB2F-A03B3B0EBE56}">
      <dgm:prSet/>
      <dgm:spPr/>
      <dgm:t>
        <a:bodyPr/>
        <a:lstStyle/>
        <a:p>
          <a:endParaRPr lang="en-US">
            <a:latin typeface="Tenorite" pitchFamily="2" charset="0"/>
          </a:endParaRPr>
        </a:p>
      </dgm:t>
    </dgm:pt>
    <dgm:pt modelId="{0EC0C300-11E4-45CF-8418-973585107209}">
      <dgm:prSet phldr="0" custT="1"/>
      <dgm:spPr>
        <a:solidFill>
          <a:schemeClr val="accent1"/>
        </a:solidFill>
        <a:ln>
          <a:noFill/>
        </a:ln>
      </dgm:spPr>
      <dgm:t>
        <a:bodyPr/>
        <a:lstStyle/>
        <a:p>
          <a:pPr marL="0" algn="ctr">
            <a:buNone/>
          </a:pPr>
          <a:r>
            <a:rPr lang="en-US" sz="1400" dirty="0">
              <a:latin typeface="Tenorite" pitchFamily="2" charset="0"/>
            </a:rPr>
            <a:t>Fairly Balanced Membership</a:t>
          </a:r>
        </a:p>
      </dgm:t>
    </dgm:pt>
    <dgm:pt modelId="{1E4DD98E-100E-46B7-B24A-408BBF69E9FA}" type="parTrans" cxnId="{51563A4F-C0EB-47D6-B5BC-47A4E599AD4B}">
      <dgm:prSet/>
      <dgm:spPr/>
      <dgm:t>
        <a:bodyPr/>
        <a:lstStyle/>
        <a:p>
          <a:endParaRPr lang="en-US">
            <a:latin typeface="Tenorite" pitchFamily="2" charset="0"/>
          </a:endParaRPr>
        </a:p>
      </dgm:t>
    </dgm:pt>
    <dgm:pt modelId="{90FAB5D1-62B3-4FF6-A07D-EE607F529C32}" type="sibTrans" cxnId="{51563A4F-C0EB-47D6-B5BC-47A4E599AD4B}">
      <dgm:prSet/>
      <dgm:spPr/>
      <dgm:t>
        <a:bodyPr/>
        <a:lstStyle/>
        <a:p>
          <a:endParaRPr lang="en-US">
            <a:latin typeface="Tenorite" pitchFamily="2" charset="0"/>
          </a:endParaRPr>
        </a:p>
      </dgm:t>
    </dgm:pt>
    <dgm:pt modelId="{A2322D3A-7AC2-4C5C-9D7E-EAB2313D47D4}">
      <dgm:prSet phldr="0"/>
      <dgm:spPr>
        <a:solidFill>
          <a:schemeClr val="accent1"/>
        </a:solidFill>
        <a:ln>
          <a:noFill/>
        </a:ln>
      </dgm:spPr>
      <dgm:t>
        <a:bodyPr/>
        <a:lstStyle/>
        <a:p>
          <a:pPr marL="0" algn="ctr"/>
          <a:r>
            <a:rPr lang="en-US" sz="2000" dirty="0">
              <a:latin typeface="Tenorite" pitchFamily="2" charset="0"/>
            </a:rPr>
            <a:t>Termination</a:t>
          </a:r>
        </a:p>
      </dgm:t>
    </dgm:pt>
    <dgm:pt modelId="{4A8C15D4-B36F-4764-B4FF-F2AF790D3E17}" type="parTrans" cxnId="{179FAFCF-F878-464E-A8A6-1185EFA0E380}">
      <dgm:prSet/>
      <dgm:spPr/>
      <dgm:t>
        <a:bodyPr/>
        <a:lstStyle/>
        <a:p>
          <a:endParaRPr lang="en-US">
            <a:latin typeface="Tenorite" pitchFamily="2" charset="0"/>
          </a:endParaRPr>
        </a:p>
      </dgm:t>
    </dgm:pt>
    <dgm:pt modelId="{84DE1C3A-3FC7-4DB3-88ED-33F65A71557A}" type="sibTrans" cxnId="{179FAFCF-F878-464E-A8A6-1185EFA0E380}">
      <dgm:prSet/>
      <dgm:spPr/>
      <dgm:t>
        <a:bodyPr/>
        <a:lstStyle/>
        <a:p>
          <a:endParaRPr lang="en-US">
            <a:latin typeface="Tenorite" pitchFamily="2" charset="0"/>
          </a:endParaRPr>
        </a:p>
      </dgm:t>
    </dgm:pt>
    <dgm:pt modelId="{4F85505A-81B6-4FDA-A144-900B71DAD946}">
      <dgm:prSet phldr="0"/>
      <dgm:spPr>
        <a:solidFill>
          <a:schemeClr val="accent1"/>
        </a:solidFill>
        <a:ln>
          <a:noFill/>
        </a:ln>
      </dgm:spPr>
      <dgm:t>
        <a:bodyPr/>
        <a:lstStyle/>
        <a:p>
          <a:pPr marL="0" algn="ctr">
            <a:buNone/>
          </a:pPr>
          <a:r>
            <a:rPr lang="en-US" sz="2000" dirty="0">
              <a:latin typeface="Tenorite" pitchFamily="2" charset="0"/>
            </a:rPr>
            <a:t>Renewal</a:t>
          </a:r>
        </a:p>
      </dgm:t>
    </dgm:pt>
    <dgm:pt modelId="{D9A96E25-7BBE-4DDD-8DDE-B4970D4340A8}" type="parTrans" cxnId="{2D633B56-E147-4EFC-B9EE-6C0413F329B0}">
      <dgm:prSet/>
      <dgm:spPr/>
      <dgm:t>
        <a:bodyPr/>
        <a:lstStyle/>
        <a:p>
          <a:endParaRPr lang="en-US">
            <a:latin typeface="Tenorite" pitchFamily="2" charset="0"/>
          </a:endParaRPr>
        </a:p>
      </dgm:t>
    </dgm:pt>
    <dgm:pt modelId="{68F74A88-49DC-44B1-BC0D-220A7B97601C}" type="sibTrans" cxnId="{2D633B56-E147-4EFC-B9EE-6C0413F329B0}">
      <dgm:prSet/>
      <dgm:spPr/>
      <dgm:t>
        <a:bodyPr/>
        <a:lstStyle/>
        <a:p>
          <a:endParaRPr lang="en-US">
            <a:latin typeface="Tenorite" pitchFamily="2" charset="0"/>
          </a:endParaRPr>
        </a:p>
      </dgm:t>
    </dgm:pt>
    <dgm:pt modelId="{924012F0-F32E-4E4A-B6DE-08337793761A}">
      <dgm:prSet custT="1"/>
      <dgm:spPr>
        <a:solidFill>
          <a:schemeClr val="accent1"/>
        </a:solidFill>
        <a:ln>
          <a:noFill/>
        </a:ln>
      </dgm:spPr>
      <dgm:t>
        <a:bodyPr/>
        <a:lstStyle/>
        <a:p>
          <a:pPr marL="0" algn="ctr">
            <a:buNone/>
          </a:pPr>
          <a:r>
            <a:rPr lang="en-US" sz="1300" dirty="0">
              <a:latin typeface="Tenorite" pitchFamily="2" charset="0"/>
            </a:rPr>
            <a:t>Presidential Authority?</a:t>
          </a:r>
        </a:p>
      </dgm:t>
    </dgm:pt>
    <dgm:pt modelId="{B82303EB-F1B6-420F-A0B8-3DC02FCD592A}" type="parTrans" cxnId="{11B2AD1B-295E-4F54-83EB-AF0D77B0B1C7}">
      <dgm:prSet/>
      <dgm:spPr/>
      <dgm:t>
        <a:bodyPr/>
        <a:lstStyle/>
        <a:p>
          <a:endParaRPr lang="en-US"/>
        </a:p>
      </dgm:t>
    </dgm:pt>
    <dgm:pt modelId="{077B6413-4DFA-4AF5-AF45-925E7CD36893}" type="sibTrans" cxnId="{11B2AD1B-295E-4F54-83EB-AF0D77B0B1C7}">
      <dgm:prSet/>
      <dgm:spPr/>
      <dgm:t>
        <a:bodyPr/>
        <a:lstStyle/>
        <a:p>
          <a:endParaRPr lang="en-US"/>
        </a:p>
      </dgm:t>
    </dgm:pt>
    <dgm:pt modelId="{376F87A4-63CB-402E-BEFA-F9918BB9DAAA}">
      <dgm:prSet custT="1"/>
      <dgm:spPr>
        <a:solidFill>
          <a:schemeClr val="accent1"/>
        </a:solidFill>
        <a:ln>
          <a:noFill/>
        </a:ln>
      </dgm:spPr>
      <dgm:t>
        <a:bodyPr/>
        <a:lstStyle/>
        <a:p>
          <a:pPr marL="0" algn="ctr">
            <a:buNone/>
          </a:pPr>
          <a:r>
            <a:rPr lang="en-US" sz="1400" dirty="0">
              <a:latin typeface="Tenorite" pitchFamily="2" charset="0"/>
            </a:rPr>
            <a:t>Authorized by Statue?</a:t>
          </a:r>
        </a:p>
      </dgm:t>
    </dgm:pt>
    <dgm:pt modelId="{11EE941B-E8A0-4965-AE43-892ECBEA4CF0}" type="parTrans" cxnId="{F64ABDF9-F193-4D9F-B5FA-10629D5E43EF}">
      <dgm:prSet/>
      <dgm:spPr/>
      <dgm:t>
        <a:bodyPr/>
        <a:lstStyle/>
        <a:p>
          <a:endParaRPr lang="en-US"/>
        </a:p>
      </dgm:t>
    </dgm:pt>
    <dgm:pt modelId="{13B1CCDF-C4D6-4F0F-995F-958AC393D4C3}" type="sibTrans" cxnId="{F64ABDF9-F193-4D9F-B5FA-10629D5E43EF}">
      <dgm:prSet/>
      <dgm:spPr/>
      <dgm:t>
        <a:bodyPr/>
        <a:lstStyle/>
        <a:p>
          <a:endParaRPr lang="en-US"/>
        </a:p>
      </dgm:t>
    </dgm:pt>
    <dgm:pt modelId="{04F7A791-7A89-4991-ADBE-BB692B14FE96}">
      <dgm:prSet custT="1"/>
      <dgm:spPr>
        <a:solidFill>
          <a:schemeClr val="accent1"/>
        </a:solidFill>
        <a:ln>
          <a:noFill/>
        </a:ln>
      </dgm:spPr>
      <dgm:t>
        <a:bodyPr/>
        <a:lstStyle/>
        <a:p>
          <a:pPr marL="0" algn="ctr">
            <a:buNone/>
          </a:pPr>
          <a:r>
            <a:rPr lang="en-US" sz="1400" dirty="0">
              <a:latin typeface="Tenorite" pitchFamily="2" charset="0"/>
            </a:rPr>
            <a:t>Agency Authority?</a:t>
          </a:r>
        </a:p>
      </dgm:t>
    </dgm:pt>
    <dgm:pt modelId="{97211A1A-F340-4EAC-942E-0CE0A6514606}" type="parTrans" cxnId="{23B0CCB8-7165-44C3-B3E3-A5AF53DCAB86}">
      <dgm:prSet/>
      <dgm:spPr/>
      <dgm:t>
        <a:bodyPr/>
        <a:lstStyle/>
        <a:p>
          <a:endParaRPr lang="en-US"/>
        </a:p>
      </dgm:t>
    </dgm:pt>
    <dgm:pt modelId="{84B6BDDD-A04D-4862-9BAC-A4B3803CB0CB}" type="sibTrans" cxnId="{23B0CCB8-7165-44C3-B3E3-A5AF53DCAB86}">
      <dgm:prSet/>
      <dgm:spPr/>
      <dgm:t>
        <a:bodyPr/>
        <a:lstStyle/>
        <a:p>
          <a:endParaRPr lang="en-US"/>
        </a:p>
      </dgm:t>
    </dgm:pt>
    <dgm:pt modelId="{728E97A0-EA28-42F1-B5BD-5A171C0DC791}">
      <dgm:prSet custT="1"/>
      <dgm:spPr>
        <a:solidFill>
          <a:schemeClr val="accent1"/>
        </a:solidFill>
        <a:ln>
          <a:noFill/>
        </a:ln>
      </dgm:spPr>
      <dgm:t>
        <a:bodyPr/>
        <a:lstStyle/>
        <a:p>
          <a:pPr marL="0" lvl="1" indent="0" algn="ctr" defTabSz="622300">
            <a:lnSpc>
              <a:spcPct val="90000"/>
            </a:lnSpc>
            <a:spcBef>
              <a:spcPct val="0"/>
            </a:spcBef>
            <a:spcAft>
              <a:spcPct val="15000"/>
            </a:spcAft>
            <a:buNone/>
          </a:pPr>
          <a:r>
            <a:rPr lang="en-US" sz="1400" dirty="0">
              <a:latin typeface="Tenorite" pitchFamily="2" charset="0"/>
            </a:rPr>
            <a:t>Filing</a:t>
          </a:r>
        </a:p>
      </dgm:t>
    </dgm:pt>
    <dgm:pt modelId="{443F6720-A1BE-45F7-9ACC-2CD41D12CA81}" type="parTrans" cxnId="{5572E0B1-A79B-4EF8-8A8C-58F1F0044530}">
      <dgm:prSet/>
      <dgm:spPr/>
      <dgm:t>
        <a:bodyPr/>
        <a:lstStyle/>
        <a:p>
          <a:endParaRPr lang="en-US"/>
        </a:p>
      </dgm:t>
    </dgm:pt>
    <dgm:pt modelId="{23ABC80B-1153-4C23-A55A-42D62DD01016}" type="sibTrans" cxnId="{5572E0B1-A79B-4EF8-8A8C-58F1F0044530}">
      <dgm:prSet/>
      <dgm:spPr/>
      <dgm:t>
        <a:bodyPr/>
        <a:lstStyle/>
        <a:p>
          <a:endParaRPr lang="en-US"/>
        </a:p>
      </dgm:t>
    </dgm:pt>
    <dgm:pt modelId="{A915E801-0FD9-4817-A589-3D8107C91358}">
      <dgm:prSet custT="1"/>
      <dgm:spPr>
        <a:solidFill>
          <a:schemeClr val="accent1"/>
        </a:solidFill>
        <a:ln>
          <a:noFill/>
        </a:ln>
      </dgm:spPr>
      <dgm:t>
        <a:bodyPr/>
        <a:lstStyle/>
        <a:p>
          <a:pPr marL="0" lvl="1" indent="0" algn="ctr" defTabSz="622300">
            <a:lnSpc>
              <a:spcPct val="90000"/>
            </a:lnSpc>
            <a:spcBef>
              <a:spcPct val="0"/>
            </a:spcBef>
            <a:spcAft>
              <a:spcPct val="15000"/>
            </a:spcAft>
            <a:buNone/>
          </a:pPr>
          <a:r>
            <a:rPr lang="en-US" sz="1400" dirty="0">
              <a:latin typeface="Tenorite" pitchFamily="2" charset="0"/>
            </a:rPr>
            <a:t>Consult Secretariat</a:t>
          </a:r>
        </a:p>
      </dgm:t>
    </dgm:pt>
    <dgm:pt modelId="{9FDF262E-1FFD-4F74-94F9-05ED1662B3D9}" type="parTrans" cxnId="{B5D480B8-222C-49C9-8CE2-293B5270F60C}">
      <dgm:prSet/>
      <dgm:spPr/>
      <dgm:t>
        <a:bodyPr/>
        <a:lstStyle/>
        <a:p>
          <a:endParaRPr lang="en-US"/>
        </a:p>
      </dgm:t>
    </dgm:pt>
    <dgm:pt modelId="{A3147F45-E5B8-4A61-9939-D7BD1BABF083}" type="sibTrans" cxnId="{B5D480B8-222C-49C9-8CE2-293B5270F60C}">
      <dgm:prSet/>
      <dgm:spPr/>
      <dgm:t>
        <a:bodyPr/>
        <a:lstStyle/>
        <a:p>
          <a:endParaRPr lang="en-US"/>
        </a:p>
      </dgm:t>
    </dgm:pt>
    <dgm:pt modelId="{01482D87-14EF-4B07-9AD3-6C4F3A64C537}">
      <dgm:prSet phldr="0" custT="1"/>
      <dgm:spPr>
        <a:solidFill>
          <a:schemeClr val="accent1"/>
        </a:solidFill>
        <a:ln>
          <a:noFill/>
        </a:ln>
      </dgm:spPr>
      <dgm:t>
        <a:bodyPr/>
        <a:lstStyle/>
        <a:p>
          <a:pPr marL="0" algn="ctr" rtl="0">
            <a:buNone/>
          </a:pPr>
          <a:r>
            <a:rPr lang="en-US" sz="1400" dirty="0">
              <a:latin typeface="Tenorite" pitchFamily="2" charset="0"/>
            </a:rPr>
            <a:t>Approvals</a:t>
          </a:r>
        </a:p>
      </dgm:t>
    </dgm:pt>
    <dgm:pt modelId="{4ECB0465-FDFF-46F8-BFAC-834B76161D4D}" type="parTrans" cxnId="{0DF33279-F614-4941-BDE6-A9B7C1233C30}">
      <dgm:prSet/>
      <dgm:spPr/>
      <dgm:t>
        <a:bodyPr/>
        <a:lstStyle/>
        <a:p>
          <a:endParaRPr lang="en-US"/>
        </a:p>
      </dgm:t>
    </dgm:pt>
    <dgm:pt modelId="{5BCCC42A-44DD-4CFB-9BD7-89D146DB564C}" type="sibTrans" cxnId="{0DF33279-F614-4941-BDE6-A9B7C1233C30}">
      <dgm:prSet/>
      <dgm:spPr/>
      <dgm:t>
        <a:bodyPr/>
        <a:lstStyle/>
        <a:p>
          <a:endParaRPr lang="en-US"/>
        </a:p>
      </dgm:t>
    </dgm:pt>
    <dgm:pt modelId="{83389AEE-BED6-4B41-B000-65A153F83B9F}">
      <dgm:prSet phldr="0" custT="1"/>
      <dgm:spPr>
        <a:solidFill>
          <a:schemeClr val="accent1"/>
        </a:solidFill>
        <a:ln>
          <a:noFill/>
        </a:ln>
      </dgm:spPr>
      <dgm:t>
        <a:bodyPr/>
        <a:lstStyle/>
        <a:p>
          <a:pPr marL="0" algn="ctr" rtl="0">
            <a:buNone/>
          </a:pPr>
          <a:r>
            <a:rPr lang="en-US" sz="1400" dirty="0">
              <a:latin typeface="Tenorite" pitchFamily="2" charset="0"/>
            </a:rPr>
            <a:t>Secretary of Interior</a:t>
          </a:r>
        </a:p>
      </dgm:t>
    </dgm:pt>
    <dgm:pt modelId="{DE5615B3-CC9E-4D51-995D-84C084C797C7}" type="parTrans" cxnId="{BB91BC0C-FDF6-4F6D-B8D6-E76E0FE75098}">
      <dgm:prSet/>
      <dgm:spPr/>
      <dgm:t>
        <a:bodyPr/>
        <a:lstStyle/>
        <a:p>
          <a:endParaRPr lang="en-US"/>
        </a:p>
      </dgm:t>
    </dgm:pt>
    <dgm:pt modelId="{B3FDDA68-7587-4AB6-8208-B38E5F4CE00F}" type="sibTrans" cxnId="{BB91BC0C-FDF6-4F6D-B8D6-E76E0FE75098}">
      <dgm:prSet/>
      <dgm:spPr/>
      <dgm:t>
        <a:bodyPr/>
        <a:lstStyle/>
        <a:p>
          <a:endParaRPr lang="en-US"/>
        </a:p>
      </dgm:t>
    </dgm:pt>
    <dgm:pt modelId="{11DCFAC5-F8D3-43AE-B687-E0C7DAB806BD}">
      <dgm:prSet phldr="0" custT="1"/>
      <dgm:spPr>
        <a:solidFill>
          <a:schemeClr val="accent1"/>
        </a:solidFill>
        <a:ln>
          <a:noFill/>
        </a:ln>
      </dgm:spPr>
      <dgm:t>
        <a:bodyPr/>
        <a:lstStyle/>
        <a:p>
          <a:pPr marL="0" algn="ctr" rtl="0">
            <a:buNone/>
          </a:pPr>
          <a:r>
            <a:rPr lang="en-US" sz="1400" dirty="0">
              <a:latin typeface="Tenorite" pitchFamily="2" charset="0"/>
            </a:rPr>
            <a:t>Senate Committee</a:t>
          </a:r>
        </a:p>
      </dgm:t>
    </dgm:pt>
    <dgm:pt modelId="{6A176A71-261D-4AA1-9338-92799A18E9F5}" type="parTrans" cxnId="{6F946F7E-BEC7-490A-8FA6-D54A6AEE3C6A}">
      <dgm:prSet/>
      <dgm:spPr/>
      <dgm:t>
        <a:bodyPr/>
        <a:lstStyle/>
        <a:p>
          <a:endParaRPr lang="en-US"/>
        </a:p>
      </dgm:t>
    </dgm:pt>
    <dgm:pt modelId="{944725C7-89D8-46A0-B69D-742151506E8C}" type="sibTrans" cxnId="{6F946F7E-BEC7-490A-8FA6-D54A6AEE3C6A}">
      <dgm:prSet/>
      <dgm:spPr/>
      <dgm:t>
        <a:bodyPr/>
        <a:lstStyle/>
        <a:p>
          <a:endParaRPr lang="en-US"/>
        </a:p>
      </dgm:t>
    </dgm:pt>
    <dgm:pt modelId="{51F869B5-5824-4D98-A84F-C7062B691C19}">
      <dgm:prSet phldr="0" custT="1"/>
      <dgm:spPr>
        <a:solidFill>
          <a:schemeClr val="accent1"/>
        </a:solidFill>
        <a:ln>
          <a:noFill/>
        </a:ln>
      </dgm:spPr>
      <dgm:t>
        <a:bodyPr/>
        <a:lstStyle/>
        <a:p>
          <a:pPr marL="0" algn="ctr" rtl="0">
            <a:buNone/>
          </a:pPr>
          <a:r>
            <a:rPr lang="en-US" sz="1200" dirty="0">
              <a:latin typeface="Tenorite" pitchFamily="2" charset="0"/>
            </a:rPr>
            <a:t>House of Rep. Committee</a:t>
          </a:r>
        </a:p>
      </dgm:t>
    </dgm:pt>
    <dgm:pt modelId="{29CAD02F-150D-4B96-A44F-A6FDF54A629B}" type="parTrans" cxnId="{CA331CCD-1FE3-4F1B-A1A9-03A0ACB761FF}">
      <dgm:prSet/>
      <dgm:spPr/>
      <dgm:t>
        <a:bodyPr/>
        <a:lstStyle/>
        <a:p>
          <a:endParaRPr lang="en-US"/>
        </a:p>
      </dgm:t>
    </dgm:pt>
    <dgm:pt modelId="{6DE936B5-D84D-4720-B9FC-7F6BBC1D2571}" type="sibTrans" cxnId="{CA331CCD-1FE3-4F1B-A1A9-03A0ACB761FF}">
      <dgm:prSet/>
      <dgm:spPr/>
      <dgm:t>
        <a:bodyPr/>
        <a:lstStyle/>
        <a:p>
          <a:endParaRPr lang="en-US"/>
        </a:p>
      </dgm:t>
    </dgm:pt>
    <dgm:pt modelId="{5664A65E-468C-4340-8173-A20B13BD530E}">
      <dgm:prSet phldr="0" custT="1"/>
      <dgm:spPr>
        <a:solidFill>
          <a:schemeClr val="accent1"/>
        </a:solidFill>
        <a:ln>
          <a:noFill/>
        </a:ln>
      </dgm:spPr>
      <dgm:t>
        <a:bodyPr/>
        <a:lstStyle/>
        <a:p>
          <a:pPr marL="0" algn="ctr" rtl="0">
            <a:buNone/>
          </a:pPr>
          <a:r>
            <a:rPr lang="en-US" sz="1400" dirty="0">
              <a:latin typeface="Tenorite" pitchFamily="2" charset="0"/>
            </a:rPr>
            <a:t>Library of Congress</a:t>
          </a:r>
        </a:p>
      </dgm:t>
    </dgm:pt>
    <dgm:pt modelId="{09054979-7367-42AB-85C1-41CB572645EB}" type="parTrans" cxnId="{B19AB0B3-CAF2-4818-84A3-DAC2E5786F9B}">
      <dgm:prSet/>
      <dgm:spPr/>
      <dgm:t>
        <a:bodyPr/>
        <a:lstStyle/>
        <a:p>
          <a:endParaRPr lang="en-US"/>
        </a:p>
      </dgm:t>
    </dgm:pt>
    <dgm:pt modelId="{3FE9167F-DDA5-4436-AA1A-5A69C0B84471}" type="sibTrans" cxnId="{B19AB0B3-CAF2-4818-84A3-DAC2E5786F9B}">
      <dgm:prSet/>
      <dgm:spPr/>
      <dgm:t>
        <a:bodyPr/>
        <a:lstStyle/>
        <a:p>
          <a:endParaRPr lang="en-US"/>
        </a:p>
      </dgm:t>
    </dgm:pt>
    <dgm:pt modelId="{71A510FE-735E-4A8D-B50E-F0F1259882D5}">
      <dgm:prSet phldr="0" custT="1"/>
      <dgm:spPr>
        <a:solidFill>
          <a:schemeClr val="accent1"/>
        </a:solidFill>
        <a:ln>
          <a:noFill/>
        </a:ln>
      </dgm:spPr>
      <dgm:t>
        <a:bodyPr/>
        <a:lstStyle/>
        <a:p>
          <a:pPr marL="0" algn="ctr" rtl="0">
            <a:buNone/>
          </a:pPr>
          <a:r>
            <a:rPr lang="en-US" sz="1300" dirty="0">
              <a:latin typeface="Tenorite" pitchFamily="2" charset="0"/>
            </a:rPr>
            <a:t>Com. Man. Secretariat</a:t>
          </a:r>
        </a:p>
      </dgm:t>
    </dgm:pt>
    <dgm:pt modelId="{C480A767-3F81-4777-86DE-246C2909DD5D}" type="parTrans" cxnId="{F3C4D699-3CEB-4471-9E34-07210303B835}">
      <dgm:prSet/>
      <dgm:spPr/>
      <dgm:t>
        <a:bodyPr/>
        <a:lstStyle/>
        <a:p>
          <a:endParaRPr lang="en-US"/>
        </a:p>
      </dgm:t>
    </dgm:pt>
    <dgm:pt modelId="{D4ACAC6A-C406-4D61-A481-3540D6DAC8A1}" type="sibTrans" cxnId="{F3C4D699-3CEB-4471-9E34-07210303B835}">
      <dgm:prSet/>
      <dgm:spPr/>
      <dgm:t>
        <a:bodyPr/>
        <a:lstStyle/>
        <a:p>
          <a:endParaRPr lang="en-US"/>
        </a:p>
      </dgm:t>
    </dgm:pt>
    <dgm:pt modelId="{8AB3B85E-21E5-4E19-BB14-AF18FA3AB18B}">
      <dgm:prSet custT="1"/>
      <dgm:spPr>
        <a:solidFill>
          <a:schemeClr val="accent1"/>
        </a:solidFill>
        <a:ln>
          <a:noFill/>
        </a:ln>
      </dgm:spPr>
      <dgm:t>
        <a:bodyPr lIns="182880" tIns="182880" rIns="182880" bIns="182880"/>
        <a:lstStyle/>
        <a:p>
          <a:pPr marL="0" algn="ctr" rtl="0">
            <a:buNone/>
          </a:pPr>
          <a:r>
            <a:rPr lang="en-US" sz="1400" dirty="0">
              <a:latin typeface="Tenorite" pitchFamily="2" charset="0"/>
            </a:rPr>
            <a:t>Or</a:t>
          </a:r>
        </a:p>
      </dgm:t>
    </dgm:pt>
    <dgm:pt modelId="{ED7EA6D0-6A62-45D8-919F-B7757F5627D4}" type="parTrans" cxnId="{0D52EB4C-2DD1-4970-AC92-DCC62481DAD6}">
      <dgm:prSet/>
      <dgm:spPr/>
      <dgm:t>
        <a:bodyPr/>
        <a:lstStyle/>
        <a:p>
          <a:endParaRPr lang="en-US"/>
        </a:p>
      </dgm:t>
    </dgm:pt>
    <dgm:pt modelId="{6679B4CD-87B2-4056-BDDF-3AD091C894F4}" type="sibTrans" cxnId="{0D52EB4C-2DD1-4970-AC92-DCC62481DAD6}">
      <dgm:prSet/>
      <dgm:spPr/>
      <dgm:t>
        <a:bodyPr/>
        <a:lstStyle/>
        <a:p>
          <a:endParaRPr lang="en-US"/>
        </a:p>
      </dgm:t>
    </dgm:pt>
    <dgm:pt modelId="{F0447B13-EC4F-4209-9D12-F363384BD486}">
      <dgm:prSet custT="1"/>
      <dgm:spPr>
        <a:solidFill>
          <a:schemeClr val="accent1"/>
        </a:solidFill>
        <a:ln>
          <a:noFill/>
        </a:ln>
      </dgm:spPr>
      <dgm:t>
        <a:bodyPr lIns="182880" tIns="182880" rIns="182880" bIns="182880"/>
        <a:lstStyle/>
        <a:p>
          <a:pPr marL="0" algn="ctr" rtl="0">
            <a:buNone/>
          </a:pPr>
          <a:r>
            <a:rPr lang="en-US" sz="1400" dirty="0">
              <a:latin typeface="Tenorite" pitchFamily="2" charset="0"/>
            </a:rPr>
            <a:t>Fulfills purposed sooner</a:t>
          </a:r>
        </a:p>
      </dgm:t>
    </dgm:pt>
    <dgm:pt modelId="{FC648DAD-8C46-4EBF-A165-DEE418C0E4DE}" type="parTrans" cxnId="{EAA2FE7C-791C-4C34-88D0-8A92E51AC5AB}">
      <dgm:prSet/>
      <dgm:spPr/>
      <dgm:t>
        <a:bodyPr/>
        <a:lstStyle/>
        <a:p>
          <a:endParaRPr lang="en-US"/>
        </a:p>
      </dgm:t>
    </dgm:pt>
    <dgm:pt modelId="{64D0918A-6C94-45B3-ABCF-DE431D7CA764}" type="sibTrans" cxnId="{EAA2FE7C-791C-4C34-88D0-8A92E51AC5AB}">
      <dgm:prSet/>
      <dgm:spPr/>
      <dgm:t>
        <a:bodyPr/>
        <a:lstStyle/>
        <a:p>
          <a:endParaRPr lang="en-US"/>
        </a:p>
      </dgm:t>
    </dgm:pt>
    <dgm:pt modelId="{848A9000-C6F8-4555-832E-0AB9187946BF}">
      <dgm:prSet phldr="0" custT="1"/>
      <dgm:spPr>
        <a:solidFill>
          <a:schemeClr val="accent1"/>
        </a:solidFill>
        <a:ln>
          <a:noFill/>
        </a:ln>
      </dgm:spPr>
      <dgm:t>
        <a:bodyPr/>
        <a:lstStyle/>
        <a:p>
          <a:pPr marL="0" algn="ctr">
            <a:buNone/>
          </a:pPr>
          <a:r>
            <a:rPr lang="en-US" sz="1400" dirty="0">
              <a:latin typeface="Tenorite" pitchFamily="2" charset="0"/>
            </a:rPr>
            <a:t>Records Management</a:t>
          </a:r>
        </a:p>
      </dgm:t>
    </dgm:pt>
    <dgm:pt modelId="{D251BDA8-C6B8-4953-833C-86B498F02350}" type="parTrans" cxnId="{B05B9D48-62DE-49DD-81AC-3D1A6359A77B}">
      <dgm:prSet/>
      <dgm:spPr/>
      <dgm:t>
        <a:bodyPr/>
        <a:lstStyle/>
        <a:p>
          <a:endParaRPr lang="en-US"/>
        </a:p>
      </dgm:t>
    </dgm:pt>
    <dgm:pt modelId="{08D9DD17-6426-4F3F-B87E-908CCAD59509}" type="sibTrans" cxnId="{B05B9D48-62DE-49DD-81AC-3D1A6359A77B}">
      <dgm:prSet/>
      <dgm:spPr/>
      <dgm:t>
        <a:bodyPr/>
        <a:lstStyle/>
        <a:p>
          <a:endParaRPr lang="en-US"/>
        </a:p>
      </dgm:t>
    </dgm:pt>
    <dgm:pt modelId="{5B5DC583-501D-4660-AC3D-A210DEFE818D}">
      <dgm:prSet phldr="0" custT="1"/>
      <dgm:spPr>
        <a:solidFill>
          <a:schemeClr val="accent1"/>
        </a:solidFill>
        <a:ln>
          <a:noFill/>
        </a:ln>
      </dgm:spPr>
      <dgm:t>
        <a:bodyPr/>
        <a:lstStyle/>
        <a:p>
          <a:pPr marL="0" algn="ctr">
            <a:buNone/>
          </a:pPr>
          <a:r>
            <a:rPr lang="en-US" sz="1400" dirty="0">
              <a:latin typeface="Tenorite" pitchFamily="2" charset="0"/>
            </a:rPr>
            <a:t>Open to the Public</a:t>
          </a:r>
        </a:p>
      </dgm:t>
    </dgm:pt>
    <dgm:pt modelId="{851B824B-F22F-4762-B882-D85073F69B71}" type="parTrans" cxnId="{8D001C93-C2F9-4A06-A52D-857EEDD26E00}">
      <dgm:prSet/>
      <dgm:spPr/>
      <dgm:t>
        <a:bodyPr/>
        <a:lstStyle/>
        <a:p>
          <a:endParaRPr lang="en-US"/>
        </a:p>
      </dgm:t>
    </dgm:pt>
    <dgm:pt modelId="{1384A27D-1D61-426A-94E3-1B9F14C5B0B4}" type="sibTrans" cxnId="{8D001C93-C2F9-4A06-A52D-857EEDD26E00}">
      <dgm:prSet/>
      <dgm:spPr/>
      <dgm:t>
        <a:bodyPr/>
        <a:lstStyle/>
        <a:p>
          <a:endParaRPr lang="en-US"/>
        </a:p>
      </dgm:t>
    </dgm:pt>
    <dgm:pt modelId="{561F8426-CCFA-42F0-B2F5-7694CAF17A7B}">
      <dgm:prSet phldr="0" custT="1"/>
      <dgm:spPr>
        <a:solidFill>
          <a:schemeClr val="accent1"/>
        </a:solidFill>
        <a:ln>
          <a:noFill/>
        </a:ln>
      </dgm:spPr>
      <dgm:t>
        <a:bodyPr/>
        <a:lstStyle/>
        <a:p>
          <a:pPr marL="0" algn="ctr">
            <a:buNone/>
          </a:pPr>
          <a:r>
            <a:rPr lang="en-US" sz="1400" dirty="0">
              <a:latin typeface="Tenorite" pitchFamily="2" charset="0"/>
            </a:rPr>
            <a:t>Fiscally Responsible</a:t>
          </a:r>
        </a:p>
      </dgm:t>
    </dgm:pt>
    <dgm:pt modelId="{3E2883D1-1283-479D-B31E-FEB111AD6004}" type="parTrans" cxnId="{48CD281E-5BC7-49CC-B95C-B2E516509E6D}">
      <dgm:prSet/>
      <dgm:spPr/>
      <dgm:t>
        <a:bodyPr/>
        <a:lstStyle/>
        <a:p>
          <a:endParaRPr lang="en-US"/>
        </a:p>
      </dgm:t>
    </dgm:pt>
    <dgm:pt modelId="{D020E132-A3DE-4B35-9D76-CFD6DCEEFD99}" type="sibTrans" cxnId="{48CD281E-5BC7-49CC-B95C-B2E516509E6D}">
      <dgm:prSet/>
      <dgm:spPr/>
      <dgm:t>
        <a:bodyPr/>
        <a:lstStyle/>
        <a:p>
          <a:endParaRPr lang="en-US"/>
        </a:p>
      </dgm:t>
    </dgm:pt>
    <dgm:pt modelId="{A34AE8AA-FDF7-FA40-BADC-6B62C2B1DE88}" type="pres">
      <dgm:prSet presAssocID="{0DD8915E-DC14-41D6-9BB5-F49E1C265163}" presName="Name0" presStyleCnt="0">
        <dgm:presLayoutVars>
          <dgm:dir/>
          <dgm:resizeHandles val="exact"/>
        </dgm:presLayoutVars>
      </dgm:prSet>
      <dgm:spPr/>
    </dgm:pt>
    <dgm:pt modelId="{2107607C-A87A-3347-81F6-106C527DBD58}" type="pres">
      <dgm:prSet presAssocID="{0DD8915E-DC14-41D6-9BB5-F49E1C265163}" presName="fgShape" presStyleLbl="fgShp" presStyleIdx="0" presStyleCnt="1" custLinFactNeighborX="140" custLinFactNeighborY="-19001"/>
      <dgm:spPr>
        <a:solidFill>
          <a:schemeClr val="accent2">
            <a:tint val="40000"/>
            <a:hueOff val="0"/>
            <a:satOff val="0"/>
            <a:lumOff val="0"/>
            <a:alpha val="0"/>
          </a:schemeClr>
        </a:solidFill>
        <a:ln>
          <a:noFill/>
        </a:ln>
      </dgm:spPr>
    </dgm:pt>
    <dgm:pt modelId="{0955960D-7F7D-E54C-8843-B1DBEEBFB364}" type="pres">
      <dgm:prSet presAssocID="{0DD8915E-DC14-41D6-9BB5-F49E1C265163}" presName="linComp" presStyleCnt="0"/>
      <dgm:spPr/>
    </dgm:pt>
    <dgm:pt modelId="{81155D12-3CC8-3D49-B0F3-3C84AC48510A}" type="pres">
      <dgm:prSet presAssocID="{73D947E0-108F-4D20-A71E-3CF329F97212}" presName="compNode" presStyleCnt="0"/>
      <dgm:spPr/>
    </dgm:pt>
    <dgm:pt modelId="{8F8B275D-8553-0846-A316-484B7B291C97}" type="pres">
      <dgm:prSet presAssocID="{73D947E0-108F-4D20-A71E-3CF329F97212}" presName="bkgdShape" presStyleLbl="node1" presStyleIdx="0" presStyleCnt="5" custLinFactNeighborX="-757"/>
      <dgm:spPr>
        <a:prstGeom prst="rect">
          <a:avLst/>
        </a:prstGeom>
      </dgm:spPr>
    </dgm:pt>
    <dgm:pt modelId="{7DA281F5-0265-2048-A63A-727E19796F79}" type="pres">
      <dgm:prSet presAssocID="{73D947E0-108F-4D20-A71E-3CF329F97212}" presName="nodeTx" presStyleLbl="node1" presStyleIdx="0" presStyleCnt="5">
        <dgm:presLayoutVars>
          <dgm:bulletEnabled val="1"/>
        </dgm:presLayoutVars>
      </dgm:prSet>
      <dgm:spPr/>
    </dgm:pt>
    <dgm:pt modelId="{79A13FEB-C61A-0346-824D-E0457CC5B4C9}" type="pres">
      <dgm:prSet presAssocID="{73D947E0-108F-4D20-A71E-3CF329F97212}" presName="invisiNode" presStyleLbl="node1" presStyleIdx="0" presStyleCnt="5"/>
      <dgm:spPr/>
    </dgm:pt>
    <dgm:pt modelId="{A126BA88-D0F9-AF4A-A7BA-0638E32B45F8}" type="pres">
      <dgm:prSet presAssocID="{73D947E0-108F-4D20-A71E-3CF329F97212}" presName="imagNode" presStyleLbl="fgImgPlace1" presStyleIdx="0" presStyleCnt="5" custScaleX="63106" custScaleY="63106"/>
      <dgm:spPr>
        <a:solidFill>
          <a:schemeClr val="accent1">
            <a:lumMod val="60000"/>
            <a:lumOff val="40000"/>
          </a:schemeClr>
        </a:solidFill>
        <a:ln>
          <a:noFill/>
        </a:ln>
      </dgm:spPr>
    </dgm:pt>
    <dgm:pt modelId="{DF3C77F5-32F3-5845-BEE2-529229516397}" type="pres">
      <dgm:prSet presAssocID="{AE813459-65AB-4FA9-B717-330DDA6DFA4E}" presName="sibTrans" presStyleLbl="sibTrans2D1" presStyleIdx="0" presStyleCnt="0"/>
      <dgm:spPr/>
    </dgm:pt>
    <dgm:pt modelId="{16FC6348-B601-E348-A50F-7576C3DDD207}" type="pres">
      <dgm:prSet presAssocID="{B1AFA1AF-0FF8-45B3-A6D0-0E255A2F637D}" presName="compNode" presStyleCnt="0"/>
      <dgm:spPr/>
    </dgm:pt>
    <dgm:pt modelId="{4DFF6703-D32F-9E47-96B8-A304C47CCB78}" type="pres">
      <dgm:prSet presAssocID="{B1AFA1AF-0FF8-45B3-A6D0-0E255A2F637D}" presName="bkgdShape" presStyleLbl="node1" presStyleIdx="1" presStyleCnt="5" custLinFactNeighborX="-129"/>
      <dgm:spPr>
        <a:prstGeom prst="rect">
          <a:avLst/>
        </a:prstGeom>
      </dgm:spPr>
    </dgm:pt>
    <dgm:pt modelId="{BA2077AD-A827-784F-87A6-E8E29A836D84}" type="pres">
      <dgm:prSet presAssocID="{B1AFA1AF-0FF8-45B3-A6D0-0E255A2F637D}" presName="nodeTx" presStyleLbl="node1" presStyleIdx="1" presStyleCnt="5">
        <dgm:presLayoutVars>
          <dgm:bulletEnabled val="1"/>
        </dgm:presLayoutVars>
      </dgm:prSet>
      <dgm:spPr/>
    </dgm:pt>
    <dgm:pt modelId="{47276A48-75DE-FE4F-B4C6-8B77CF2957C3}" type="pres">
      <dgm:prSet presAssocID="{B1AFA1AF-0FF8-45B3-A6D0-0E255A2F637D}" presName="invisiNode" presStyleLbl="node1" presStyleIdx="1" presStyleCnt="5"/>
      <dgm:spPr/>
    </dgm:pt>
    <dgm:pt modelId="{EFEB790C-BD5C-F54D-9993-F81422A8AD8E}" type="pres">
      <dgm:prSet presAssocID="{B1AFA1AF-0FF8-45B3-A6D0-0E255A2F637D}" presName="imagNode" presStyleLbl="fgImgPlace1" presStyleIdx="1" presStyleCnt="5" custScaleX="63106" custScaleY="63106"/>
      <dgm:spPr>
        <a:solidFill>
          <a:schemeClr val="accent1">
            <a:lumMod val="60000"/>
            <a:lumOff val="40000"/>
          </a:schemeClr>
        </a:solidFill>
        <a:ln>
          <a:noFill/>
        </a:ln>
      </dgm:spPr>
    </dgm:pt>
    <dgm:pt modelId="{56C7F139-002F-DF46-BB7F-23A563E7CE98}" type="pres">
      <dgm:prSet presAssocID="{88649F7A-400B-4056-965D-C9AC0B3AD942}" presName="sibTrans" presStyleLbl="sibTrans2D1" presStyleIdx="0" presStyleCnt="0"/>
      <dgm:spPr/>
    </dgm:pt>
    <dgm:pt modelId="{91E3D51E-7AB8-6349-A1D0-02F993052AB3}" type="pres">
      <dgm:prSet presAssocID="{E9682B4F-0217-4B50-923E-C104AA24290F}" presName="compNode" presStyleCnt="0"/>
      <dgm:spPr/>
    </dgm:pt>
    <dgm:pt modelId="{434ABADC-97F5-A547-823D-7594A86D79D3}" type="pres">
      <dgm:prSet presAssocID="{E9682B4F-0217-4B50-923E-C104AA24290F}" presName="bkgdShape" presStyleLbl="node1" presStyleIdx="2" presStyleCnt="5" custLinFactNeighborX="182"/>
      <dgm:spPr>
        <a:prstGeom prst="rect">
          <a:avLst/>
        </a:prstGeom>
      </dgm:spPr>
    </dgm:pt>
    <dgm:pt modelId="{BC636E4B-34B9-8543-A308-00E0D1B0D2F9}" type="pres">
      <dgm:prSet presAssocID="{E9682B4F-0217-4B50-923E-C104AA24290F}" presName="nodeTx" presStyleLbl="node1" presStyleIdx="2" presStyleCnt="5">
        <dgm:presLayoutVars>
          <dgm:bulletEnabled val="1"/>
        </dgm:presLayoutVars>
      </dgm:prSet>
      <dgm:spPr/>
    </dgm:pt>
    <dgm:pt modelId="{073A77BB-E8BD-4B4C-BFA2-7B530A2B3199}" type="pres">
      <dgm:prSet presAssocID="{E9682B4F-0217-4B50-923E-C104AA24290F}" presName="invisiNode" presStyleLbl="node1" presStyleIdx="2" presStyleCnt="5"/>
      <dgm:spPr/>
    </dgm:pt>
    <dgm:pt modelId="{CC076D56-4BB0-7246-9039-788AB439DAF0}" type="pres">
      <dgm:prSet presAssocID="{E9682B4F-0217-4B50-923E-C104AA24290F}" presName="imagNode" presStyleLbl="fgImgPlace1" presStyleIdx="2" presStyleCnt="5" custScaleX="63106" custScaleY="63106"/>
      <dgm:spPr>
        <a:solidFill>
          <a:schemeClr val="accent1">
            <a:lumMod val="60000"/>
            <a:lumOff val="40000"/>
          </a:schemeClr>
        </a:solidFill>
        <a:ln>
          <a:noFill/>
        </a:ln>
      </dgm:spPr>
    </dgm:pt>
    <dgm:pt modelId="{9BFD88E3-0F90-7143-8807-6B030CF54283}" type="pres">
      <dgm:prSet presAssocID="{B8632E42-D7EB-4C31-877E-6F1B2801851A}" presName="sibTrans" presStyleLbl="sibTrans2D1" presStyleIdx="0" presStyleCnt="0"/>
      <dgm:spPr/>
    </dgm:pt>
    <dgm:pt modelId="{900296CF-6A25-E746-A345-792DBE36F92C}" type="pres">
      <dgm:prSet presAssocID="{4F85505A-81B6-4FDA-A144-900B71DAD946}" presName="compNode" presStyleCnt="0"/>
      <dgm:spPr/>
    </dgm:pt>
    <dgm:pt modelId="{028C9BA8-C3B3-F947-915F-EE2FD2FCA9A5}" type="pres">
      <dgm:prSet presAssocID="{4F85505A-81B6-4FDA-A144-900B71DAD946}" presName="bkgdShape" presStyleLbl="node1" presStyleIdx="3" presStyleCnt="5" custLinFactNeighborX="0"/>
      <dgm:spPr>
        <a:prstGeom prst="rect">
          <a:avLst/>
        </a:prstGeom>
      </dgm:spPr>
    </dgm:pt>
    <dgm:pt modelId="{9312E8E2-BBD1-104A-9F74-B0103AF69816}" type="pres">
      <dgm:prSet presAssocID="{4F85505A-81B6-4FDA-A144-900B71DAD946}" presName="nodeTx" presStyleLbl="node1" presStyleIdx="3" presStyleCnt="5">
        <dgm:presLayoutVars>
          <dgm:bulletEnabled val="1"/>
        </dgm:presLayoutVars>
      </dgm:prSet>
      <dgm:spPr/>
    </dgm:pt>
    <dgm:pt modelId="{A0D6F489-540A-D44E-B596-6A182486B777}" type="pres">
      <dgm:prSet presAssocID="{4F85505A-81B6-4FDA-A144-900B71DAD946}" presName="invisiNode" presStyleLbl="node1" presStyleIdx="3" presStyleCnt="5"/>
      <dgm:spPr/>
    </dgm:pt>
    <dgm:pt modelId="{FDF2BC93-305C-D94B-A6C2-ED9CE7F40C2F}" type="pres">
      <dgm:prSet presAssocID="{4F85505A-81B6-4FDA-A144-900B71DAD946}" presName="imagNode" presStyleLbl="fgImgPlace1" presStyleIdx="3" presStyleCnt="5" custScaleX="63106" custScaleY="63106"/>
      <dgm:spPr>
        <a:solidFill>
          <a:schemeClr val="accent1">
            <a:lumMod val="60000"/>
            <a:lumOff val="40000"/>
          </a:schemeClr>
        </a:solidFill>
        <a:ln>
          <a:noFill/>
        </a:ln>
      </dgm:spPr>
    </dgm:pt>
    <dgm:pt modelId="{849C45A5-41B7-C14C-8FCB-1F684E015BD4}" type="pres">
      <dgm:prSet presAssocID="{68F74A88-49DC-44B1-BC0D-220A7B97601C}" presName="sibTrans" presStyleLbl="sibTrans2D1" presStyleIdx="0" presStyleCnt="0"/>
      <dgm:spPr/>
    </dgm:pt>
    <dgm:pt modelId="{CFB52331-3A90-8741-B893-154B21972CAC}" type="pres">
      <dgm:prSet presAssocID="{A2322D3A-7AC2-4C5C-9D7E-EAB2313D47D4}" presName="compNode" presStyleCnt="0"/>
      <dgm:spPr/>
    </dgm:pt>
    <dgm:pt modelId="{73C20AF0-FA1E-3C4A-AD07-551A27BE2B92}" type="pres">
      <dgm:prSet presAssocID="{A2322D3A-7AC2-4C5C-9D7E-EAB2313D47D4}" presName="bkgdShape" presStyleLbl="node1" presStyleIdx="4" presStyleCnt="5" custLinFactNeighborX="757"/>
      <dgm:spPr>
        <a:prstGeom prst="rect">
          <a:avLst/>
        </a:prstGeom>
      </dgm:spPr>
    </dgm:pt>
    <dgm:pt modelId="{AF3E8B43-0466-2941-94BF-5E057B356E82}" type="pres">
      <dgm:prSet presAssocID="{A2322D3A-7AC2-4C5C-9D7E-EAB2313D47D4}" presName="nodeTx" presStyleLbl="node1" presStyleIdx="4" presStyleCnt="5">
        <dgm:presLayoutVars>
          <dgm:bulletEnabled val="1"/>
        </dgm:presLayoutVars>
      </dgm:prSet>
      <dgm:spPr/>
    </dgm:pt>
    <dgm:pt modelId="{D1AAA287-E1AF-9946-AA96-77AD6193B1DD}" type="pres">
      <dgm:prSet presAssocID="{A2322D3A-7AC2-4C5C-9D7E-EAB2313D47D4}" presName="invisiNode" presStyleLbl="node1" presStyleIdx="4" presStyleCnt="5"/>
      <dgm:spPr/>
    </dgm:pt>
    <dgm:pt modelId="{916140F0-4F43-9F45-8310-FCCA12DDE514}" type="pres">
      <dgm:prSet presAssocID="{A2322D3A-7AC2-4C5C-9D7E-EAB2313D47D4}" presName="imagNode" presStyleLbl="fgImgPlace1" presStyleIdx="4" presStyleCnt="5" custScaleX="63106" custScaleY="63106"/>
      <dgm:spPr>
        <a:solidFill>
          <a:schemeClr val="accent1">
            <a:lumMod val="60000"/>
            <a:lumOff val="40000"/>
          </a:schemeClr>
        </a:solidFill>
        <a:ln>
          <a:noFill/>
        </a:ln>
      </dgm:spPr>
    </dgm:pt>
  </dgm:ptLst>
  <dgm:cxnLst>
    <dgm:cxn modelId="{F28D7702-2FC3-49BD-BB13-C989E5EE622A}" srcId="{0DD8915E-DC14-41D6-9BB5-F49E1C265163}" destId="{B1AFA1AF-0FF8-45B3-A6D0-0E255A2F637D}" srcOrd="1" destOrd="0" parTransId="{10C68AF5-481C-45AA-A216-8BBBB04515B9}" sibTransId="{88649F7A-400B-4056-965D-C9AC0B3AD942}"/>
    <dgm:cxn modelId="{C5161903-48D4-4B16-ABBF-3A3FF95EEF31}" type="presOf" srcId="{51F869B5-5824-4D98-A84F-C7062B691C19}" destId="{9312E8E2-BBD1-104A-9F74-B0103AF69816}" srcOrd="1" destOrd="4" presId="urn:microsoft.com/office/officeart/2005/8/layout/hList7"/>
    <dgm:cxn modelId="{A0077D09-C12C-46D0-8DF7-194B6911362A}" srcId="{0DD8915E-DC14-41D6-9BB5-F49E1C265163}" destId="{73D947E0-108F-4D20-A71E-3CF329F97212}" srcOrd="0" destOrd="0" parTransId="{9D249532-A24D-4D8F-848A-9F42F2E486C9}" sibTransId="{AE813459-65AB-4FA9-B717-330DDA6DFA4E}"/>
    <dgm:cxn modelId="{BB91BC0C-FDF6-4F6D-B8D6-E76E0FE75098}" srcId="{4F85505A-81B6-4FDA-A144-900B71DAD946}" destId="{83389AEE-BED6-4B41-B000-65A153F83B9F}" srcOrd="1" destOrd="0" parTransId="{DE5615B3-CC9E-4D51-995D-84C084C797C7}" sibTransId="{B3FDDA68-7587-4AB6-8208-B38E5F4CE00F}"/>
    <dgm:cxn modelId="{8994D20D-699B-6A45-8026-8CCE203E1BB5}" type="presOf" srcId="{73D947E0-108F-4D20-A71E-3CF329F97212}" destId="{7DA281F5-0265-2048-A63A-727E19796F79}" srcOrd="1" destOrd="0" presId="urn:microsoft.com/office/officeart/2005/8/layout/hList7"/>
    <dgm:cxn modelId="{A71A201A-1049-44C4-AEC6-1EA898471ACE}" type="presOf" srcId="{376F87A4-63CB-402E-BEFA-F9918BB9DAAA}" destId="{7DA281F5-0265-2048-A63A-727E19796F79}" srcOrd="1" destOrd="3" presId="urn:microsoft.com/office/officeart/2005/8/layout/hList7"/>
    <dgm:cxn modelId="{11B2AD1B-295E-4F54-83EB-AF0D77B0B1C7}" srcId="{73D947E0-108F-4D20-A71E-3CF329F97212}" destId="{924012F0-F32E-4E4A-B6DE-08337793761A}" srcOrd="1" destOrd="0" parTransId="{B82303EB-F1B6-420F-A0B8-3DC02FCD592A}" sibTransId="{077B6413-4DFA-4AF5-AF45-925E7CD36893}"/>
    <dgm:cxn modelId="{28BFD31B-A833-428A-BC46-C820B9589CD6}" type="presOf" srcId="{376F87A4-63CB-402E-BEFA-F9918BB9DAAA}" destId="{8F8B275D-8553-0846-A316-484B7B291C97}" srcOrd="0" destOrd="3" presId="urn:microsoft.com/office/officeart/2005/8/layout/hList7"/>
    <dgm:cxn modelId="{48CD281E-5BC7-49CC-B95C-B2E516509E6D}" srcId="{E9682B4F-0217-4B50-923E-C104AA24290F}" destId="{561F8426-CCFA-42F0-B2F5-7694CAF17A7B}" srcOrd="3" destOrd="0" parTransId="{3E2883D1-1283-479D-B31E-FEB111AD6004}" sibTransId="{D020E132-A3DE-4B35-9D76-CFD6DCEEFD99}"/>
    <dgm:cxn modelId="{F280AB1F-2993-9D47-BFDD-242B41F1F2AC}" type="presOf" srcId="{0EC0C300-11E4-45CF-8418-973585107209}" destId="{434ABADC-97F5-A547-823D-7594A86D79D3}" srcOrd="0" destOrd="1" presId="urn:microsoft.com/office/officeart/2005/8/layout/hList7"/>
    <dgm:cxn modelId="{E5D9CC1F-E58D-2F49-A249-EA553AC96459}" type="presOf" srcId="{50418D2B-9486-42DE-AFDD-1D31420040FF}" destId="{4DFF6703-D32F-9E47-96B8-A304C47CCB78}" srcOrd="0" destOrd="2" presId="urn:microsoft.com/office/officeart/2005/8/layout/hList7"/>
    <dgm:cxn modelId="{FEF8F921-92F9-43BE-8A7F-1C707639191D}" type="presOf" srcId="{F0447B13-EC4F-4209-9D12-F363384BD486}" destId="{AF3E8B43-0466-2941-94BF-5E057B356E82}" srcOrd="1" destOrd="3" presId="urn:microsoft.com/office/officeart/2005/8/layout/hList7"/>
    <dgm:cxn modelId="{5A5BA622-5DEB-48B9-88D9-C1DE36C711E5}" srcId="{B1AFA1AF-0FF8-45B3-A6D0-0E255A2F637D}" destId="{50418D2B-9486-42DE-AFDD-1D31420040FF}" srcOrd="1" destOrd="0" parTransId="{D5A17F6B-93F5-442B-938A-0F38C281BE88}" sibTransId="{1D87A0A5-8024-4710-846B-D5BFAC785107}"/>
    <dgm:cxn modelId="{FE999A23-CA82-452A-9A1A-DCDA7404388A}" type="presOf" srcId="{71A510FE-735E-4A8D-B50E-F0F1259882D5}" destId="{028C9BA8-C3B3-F947-915F-EE2FD2FCA9A5}" srcOrd="0" destOrd="6" presId="urn:microsoft.com/office/officeart/2005/8/layout/hList7"/>
    <dgm:cxn modelId="{C1AE8724-EA85-479A-988B-5CBE6F87C2FC}" type="presOf" srcId="{01482D87-14EF-4B07-9AD3-6C4F3A64C537}" destId="{028C9BA8-C3B3-F947-915F-EE2FD2FCA9A5}" srcOrd="0" destOrd="1" presId="urn:microsoft.com/office/officeart/2005/8/layout/hList7"/>
    <dgm:cxn modelId="{E463E424-D0FE-45B7-B59D-0F56960481B4}" type="presOf" srcId="{A915E801-0FD9-4817-A589-3D8107C91358}" destId="{4DFF6703-D32F-9E47-96B8-A304C47CCB78}" srcOrd="0" destOrd="1" presId="urn:microsoft.com/office/officeart/2005/8/layout/hList7"/>
    <dgm:cxn modelId="{8B524029-319D-42F6-A828-8FF46B95640F}" type="presOf" srcId="{5664A65E-468C-4340-8173-A20B13BD530E}" destId="{9312E8E2-BBD1-104A-9F74-B0103AF69816}" srcOrd="1" destOrd="5" presId="urn:microsoft.com/office/officeart/2005/8/layout/hList7"/>
    <dgm:cxn modelId="{FF1E6535-824F-4A53-877C-6D711DD2E927}" type="presOf" srcId="{71A510FE-735E-4A8D-B50E-F0F1259882D5}" destId="{9312E8E2-BBD1-104A-9F74-B0103AF69816}" srcOrd="1" destOrd="6" presId="urn:microsoft.com/office/officeart/2005/8/layout/hList7"/>
    <dgm:cxn modelId="{0BE07735-0F97-4EA3-A58C-F9C84EF45ED7}" type="presOf" srcId="{F0447B13-EC4F-4209-9D12-F363384BD486}" destId="{73C20AF0-FA1E-3C4A-AD07-551A27BE2B92}" srcOrd="0" destOrd="3" presId="urn:microsoft.com/office/officeart/2005/8/layout/hList7"/>
    <dgm:cxn modelId="{00DE0736-C50E-4D02-959E-4C53DA0149AB}" type="presOf" srcId="{83389AEE-BED6-4B41-B000-65A153F83B9F}" destId="{028C9BA8-C3B3-F947-915F-EE2FD2FCA9A5}" srcOrd="0" destOrd="2" presId="urn:microsoft.com/office/officeart/2005/8/layout/hList7"/>
    <dgm:cxn modelId="{B940EB37-132F-4AD3-981F-665938D269BE}" type="presOf" srcId="{924012F0-F32E-4E4A-B6DE-08337793761A}" destId="{8F8B275D-8553-0846-A316-484B7B291C97}" srcOrd="0" destOrd="2" presId="urn:microsoft.com/office/officeart/2005/8/layout/hList7"/>
    <dgm:cxn modelId="{711E093C-AD42-45A4-8D40-A2D39702062E}" srcId="{A2322D3A-7AC2-4C5C-9D7E-EAB2313D47D4}" destId="{8FE81FEC-2664-411F-AEB3-065F29F52751}" srcOrd="0" destOrd="0" parTransId="{BCBC007E-0269-421B-9C41-DE26D5C3A822}" sibTransId="{80230EB7-7230-4881-A631-309C07417378}"/>
    <dgm:cxn modelId="{69F8EF5E-6306-40D4-9CFD-D4541D239730}" type="presOf" srcId="{04F7A791-7A89-4991-ADBE-BB692B14FE96}" destId="{8F8B275D-8553-0846-A316-484B7B291C97}" srcOrd="0" destOrd="4" presId="urn:microsoft.com/office/officeart/2005/8/layout/hList7"/>
    <dgm:cxn modelId="{47C7435F-7C47-47A5-8927-EE63A136C875}" type="presOf" srcId="{5B5DC583-501D-4660-AC3D-A210DEFE818D}" destId="{BC636E4B-34B9-8543-A308-00E0D1B0D2F9}" srcOrd="1" destOrd="3" presId="urn:microsoft.com/office/officeart/2005/8/layout/hList7"/>
    <dgm:cxn modelId="{F4196061-8F22-F64C-80CC-9FC99308DC40}" type="presOf" srcId="{A2322D3A-7AC2-4C5C-9D7E-EAB2313D47D4}" destId="{AF3E8B43-0466-2941-94BF-5E057B356E82}" srcOrd="1" destOrd="0" presId="urn:microsoft.com/office/officeart/2005/8/layout/hList7"/>
    <dgm:cxn modelId="{71549A62-CAF4-BE45-851A-4CCE70CE64C3}" type="presOf" srcId="{4F85505A-81B6-4FDA-A144-900B71DAD946}" destId="{028C9BA8-C3B3-F947-915F-EE2FD2FCA9A5}" srcOrd="0" destOrd="0" presId="urn:microsoft.com/office/officeart/2005/8/layout/hList7"/>
    <dgm:cxn modelId="{5368DE64-FD22-024A-86AC-2607350C890A}" type="presOf" srcId="{AE813459-65AB-4FA9-B717-330DDA6DFA4E}" destId="{DF3C77F5-32F3-5845-BEE2-529229516397}" srcOrd="0" destOrd="0" presId="urn:microsoft.com/office/officeart/2005/8/layout/hList7"/>
    <dgm:cxn modelId="{0CDD0345-B9D9-564F-9C2A-594661BD7D44}" type="presOf" srcId="{73D947E0-108F-4D20-A71E-3CF329F97212}" destId="{8F8B275D-8553-0846-A316-484B7B291C97}" srcOrd="0" destOrd="0" presId="urn:microsoft.com/office/officeart/2005/8/layout/hList7"/>
    <dgm:cxn modelId="{52F3E266-1AC1-48CE-8C61-BF9E31054A67}" type="presOf" srcId="{8AB3B85E-21E5-4E19-BB14-AF18FA3AB18B}" destId="{73C20AF0-FA1E-3C4A-AD07-551A27BE2B92}" srcOrd="0" destOrd="2" presId="urn:microsoft.com/office/officeart/2005/8/layout/hList7"/>
    <dgm:cxn modelId="{80DC2967-0B8E-9442-A9E2-4F58C113FDCA}" type="presOf" srcId="{B1AFA1AF-0FF8-45B3-A6D0-0E255A2F637D}" destId="{4DFF6703-D32F-9E47-96B8-A304C47CCB78}" srcOrd="0" destOrd="0" presId="urn:microsoft.com/office/officeart/2005/8/layout/hList7"/>
    <dgm:cxn modelId="{FEBA3567-2E59-454A-B3B3-23B27A11BF21}" type="presOf" srcId="{728E97A0-EA28-42F1-B5BD-5A171C0DC791}" destId="{BA2077AD-A827-784F-87A6-E8E29A836D84}" srcOrd="1" destOrd="3" presId="urn:microsoft.com/office/officeart/2005/8/layout/hList7"/>
    <dgm:cxn modelId="{FFD46F48-1601-3B48-AC95-844EF8053475}" type="presOf" srcId="{8FE81FEC-2664-411F-AEB3-065F29F52751}" destId="{73C20AF0-FA1E-3C4A-AD07-551A27BE2B92}" srcOrd="0" destOrd="1" presId="urn:microsoft.com/office/officeart/2005/8/layout/hList7"/>
    <dgm:cxn modelId="{B05B9D48-62DE-49DD-81AC-3D1A6359A77B}" srcId="{E9682B4F-0217-4B50-923E-C104AA24290F}" destId="{848A9000-C6F8-4555-832E-0AB9187946BF}" srcOrd="1" destOrd="0" parTransId="{D251BDA8-C6B8-4953-833C-86B498F02350}" sibTransId="{08D9DD17-6426-4F3F-B87E-908CCAD59509}"/>
    <dgm:cxn modelId="{FF82E56C-0E90-E648-A4FD-33776C71CA80}" type="presOf" srcId="{8FE81FEC-2664-411F-AEB3-065F29F52751}" destId="{AF3E8B43-0466-2941-94BF-5E057B356E82}" srcOrd="1" destOrd="1" presId="urn:microsoft.com/office/officeart/2005/8/layout/hList7"/>
    <dgm:cxn modelId="{0D52EB4C-2DD1-4970-AC92-DCC62481DAD6}" srcId="{A2322D3A-7AC2-4C5C-9D7E-EAB2313D47D4}" destId="{8AB3B85E-21E5-4E19-BB14-AF18FA3AB18B}" srcOrd="1" destOrd="0" parTransId="{ED7EA6D0-6A62-45D8-919F-B7757F5627D4}" sibTransId="{6679B4CD-87B2-4056-BDDF-3AD091C894F4}"/>
    <dgm:cxn modelId="{51563A4F-C0EB-47D6-B5BC-47A4E599AD4B}" srcId="{E9682B4F-0217-4B50-923E-C104AA24290F}" destId="{0EC0C300-11E4-45CF-8418-973585107209}" srcOrd="0" destOrd="0" parTransId="{1E4DD98E-100E-46B7-B24A-408BBF69E9FA}" sibTransId="{90FAB5D1-62B3-4FF6-A07D-EE607F529C32}"/>
    <dgm:cxn modelId="{FCBA7270-E029-4C93-B3F9-0702781A3989}" type="presOf" srcId="{8AB3B85E-21E5-4E19-BB14-AF18FA3AB18B}" destId="{AF3E8B43-0466-2941-94BF-5E057B356E82}" srcOrd="1" destOrd="2" presId="urn:microsoft.com/office/officeart/2005/8/layout/hList7"/>
    <dgm:cxn modelId="{EA47C470-C969-4D39-BEA1-934CC4936BE0}" type="presOf" srcId="{848A9000-C6F8-4555-832E-0AB9187946BF}" destId="{BC636E4B-34B9-8543-A308-00E0D1B0D2F9}" srcOrd="1" destOrd="2" presId="urn:microsoft.com/office/officeart/2005/8/layout/hList7"/>
    <dgm:cxn modelId="{C7E90F52-B1D2-4CC2-8057-DEAB3CF78861}" type="presOf" srcId="{561F8426-CCFA-42F0-B2F5-7694CAF17A7B}" destId="{434ABADC-97F5-A547-823D-7594A86D79D3}" srcOrd="0" destOrd="4" presId="urn:microsoft.com/office/officeart/2005/8/layout/hList7"/>
    <dgm:cxn modelId="{D7846C52-051C-7E4A-8666-A7FC857AC117}" type="presOf" srcId="{4F85505A-81B6-4FDA-A144-900B71DAD946}" destId="{9312E8E2-BBD1-104A-9F74-B0103AF69816}" srcOrd="1" destOrd="0" presId="urn:microsoft.com/office/officeart/2005/8/layout/hList7"/>
    <dgm:cxn modelId="{29D2B154-FA02-436F-9605-413CD5FFB27C}" type="presOf" srcId="{924012F0-F32E-4E4A-B6DE-08337793761A}" destId="{7DA281F5-0265-2048-A63A-727E19796F79}" srcOrd="1" destOrd="2" presId="urn:microsoft.com/office/officeart/2005/8/layout/hList7"/>
    <dgm:cxn modelId="{25A8D074-0FA7-476A-99D6-6F84B9A60091}" type="presOf" srcId="{728E97A0-EA28-42F1-B5BD-5A171C0DC791}" destId="{4DFF6703-D32F-9E47-96B8-A304C47CCB78}" srcOrd="0" destOrd="3" presId="urn:microsoft.com/office/officeart/2005/8/layout/hList7"/>
    <dgm:cxn modelId="{2D633B56-E147-4EFC-B9EE-6C0413F329B0}" srcId="{0DD8915E-DC14-41D6-9BB5-F49E1C265163}" destId="{4F85505A-81B6-4FDA-A144-900B71DAD946}" srcOrd="3" destOrd="0" parTransId="{D9A96E25-7BBE-4DDD-8DDE-B4970D4340A8}" sibTransId="{68F74A88-49DC-44B1-BC0D-220A7B97601C}"/>
    <dgm:cxn modelId="{0DF33279-F614-4941-BDE6-A9B7C1233C30}" srcId="{4F85505A-81B6-4FDA-A144-900B71DAD946}" destId="{01482D87-14EF-4B07-9AD3-6C4F3A64C537}" srcOrd="0" destOrd="0" parTransId="{4ECB0465-FDFF-46F8-BFAC-834B76161D4D}" sibTransId="{5BCCC42A-44DD-4CFB-9BD7-89D146DB564C}"/>
    <dgm:cxn modelId="{D2900F5A-D389-4C63-977A-E9068B9E9510}" type="presOf" srcId="{01482D87-14EF-4B07-9AD3-6C4F3A64C537}" destId="{9312E8E2-BBD1-104A-9F74-B0103AF69816}" srcOrd="1" destOrd="1" presId="urn:microsoft.com/office/officeart/2005/8/layout/hList7"/>
    <dgm:cxn modelId="{EAA2FE7C-791C-4C34-88D0-8A92E51AC5AB}" srcId="{A2322D3A-7AC2-4C5C-9D7E-EAB2313D47D4}" destId="{F0447B13-EC4F-4209-9D12-F363384BD486}" srcOrd="2" destOrd="0" parTransId="{FC648DAD-8C46-4EBF-A165-DEE418C0E4DE}" sibTransId="{64D0918A-6C94-45B3-ABCF-DE431D7CA764}"/>
    <dgm:cxn modelId="{6F946F7E-BEC7-490A-8FA6-D54A6AEE3C6A}" srcId="{4F85505A-81B6-4FDA-A144-900B71DAD946}" destId="{11DCFAC5-F8D3-43AE-B687-E0C7DAB806BD}" srcOrd="2" destOrd="0" parTransId="{6A176A71-261D-4AA1-9338-92799A18E9F5}" sibTransId="{944725C7-89D8-46A0-B69D-742151506E8C}"/>
    <dgm:cxn modelId="{28690183-A8F8-5D4A-A0A0-F1EAC1F67584}" type="presOf" srcId="{E9682B4F-0217-4B50-923E-C104AA24290F}" destId="{BC636E4B-34B9-8543-A308-00E0D1B0D2F9}" srcOrd="1" destOrd="0" presId="urn:microsoft.com/office/officeart/2005/8/layout/hList7"/>
    <dgm:cxn modelId="{73D4A692-ED11-45B9-AAF4-2ED405097C89}" type="presOf" srcId="{51F869B5-5824-4D98-A84F-C7062B691C19}" destId="{028C9BA8-C3B3-F947-915F-EE2FD2FCA9A5}" srcOrd="0" destOrd="4" presId="urn:microsoft.com/office/officeart/2005/8/layout/hList7"/>
    <dgm:cxn modelId="{8D001C93-C2F9-4A06-A52D-857EEDD26E00}" srcId="{E9682B4F-0217-4B50-923E-C104AA24290F}" destId="{5B5DC583-501D-4660-AC3D-A210DEFE818D}" srcOrd="2" destOrd="0" parTransId="{851B824B-F22F-4762-B882-D85073F69B71}" sibTransId="{1384A27D-1D61-426A-94E3-1B9F14C5B0B4}"/>
    <dgm:cxn modelId="{C6485397-44AD-F347-A313-AE5F356648F1}" type="presOf" srcId="{50418D2B-9486-42DE-AFDD-1D31420040FF}" destId="{BA2077AD-A827-784F-87A6-E8E29A836D84}" srcOrd="1" destOrd="2" presId="urn:microsoft.com/office/officeart/2005/8/layout/hList7"/>
    <dgm:cxn modelId="{F3C4D699-3CEB-4471-9E34-07210303B835}" srcId="{4F85505A-81B6-4FDA-A144-900B71DAD946}" destId="{71A510FE-735E-4A8D-B50E-F0F1259882D5}" srcOrd="5" destOrd="0" parTransId="{C480A767-3F81-4777-86DE-246C2909DD5D}" sibTransId="{D4ACAC6A-C406-4D61-A481-3540D6DAC8A1}"/>
    <dgm:cxn modelId="{781B6FA0-0F00-0D41-8C2E-EA6A255C6967}" type="presOf" srcId="{0DD8915E-DC14-41D6-9BB5-F49E1C265163}" destId="{A34AE8AA-FDF7-FA40-BADC-6B62C2B1DE88}" srcOrd="0" destOrd="0" presId="urn:microsoft.com/office/officeart/2005/8/layout/hList7"/>
    <dgm:cxn modelId="{4AE39AA3-98A5-FD4F-B305-423319AE4156}" type="presOf" srcId="{0EC0C300-11E4-45CF-8418-973585107209}" destId="{BC636E4B-34B9-8543-A308-00E0D1B0D2F9}" srcOrd="1" destOrd="1" presId="urn:microsoft.com/office/officeart/2005/8/layout/hList7"/>
    <dgm:cxn modelId="{956B0EA6-B0CC-A04C-AAC4-2F46E14A46D0}" type="presOf" srcId="{E9682B4F-0217-4B50-923E-C104AA24290F}" destId="{434ABADC-97F5-A547-823D-7594A86D79D3}" srcOrd="0" destOrd="0" presId="urn:microsoft.com/office/officeart/2005/8/layout/hList7"/>
    <dgm:cxn modelId="{C85286A9-EA95-7947-BBAE-BB43E3CA7A09}" type="presOf" srcId="{30A490C8-22B4-4D68-875C-0F0DE2FF864D}" destId="{8F8B275D-8553-0846-A316-484B7B291C97}" srcOrd="0" destOrd="1" presId="urn:microsoft.com/office/officeart/2005/8/layout/hList7"/>
    <dgm:cxn modelId="{0A03E7AA-55D6-446D-99FD-CE0FD279504F}" type="presOf" srcId="{11DCFAC5-F8D3-43AE-B687-E0C7DAB806BD}" destId="{028C9BA8-C3B3-F947-915F-EE2FD2FCA9A5}" srcOrd="0" destOrd="3" presId="urn:microsoft.com/office/officeart/2005/8/layout/hList7"/>
    <dgm:cxn modelId="{FCDD4BAB-C36A-4489-A894-9C0DEACE2725}" type="presOf" srcId="{5B5DC583-501D-4660-AC3D-A210DEFE818D}" destId="{434ABADC-97F5-A547-823D-7594A86D79D3}" srcOrd="0" destOrd="3" presId="urn:microsoft.com/office/officeart/2005/8/layout/hList7"/>
    <dgm:cxn modelId="{161425B1-9CC1-5A46-A6FE-66DDFF22F4E9}" type="presOf" srcId="{B1AFA1AF-0FF8-45B3-A6D0-0E255A2F637D}" destId="{BA2077AD-A827-784F-87A6-E8E29A836D84}" srcOrd="1" destOrd="0" presId="urn:microsoft.com/office/officeart/2005/8/layout/hList7"/>
    <dgm:cxn modelId="{48DB84B1-EBF0-499C-8D15-30B1EE3122EC}" type="presOf" srcId="{848A9000-C6F8-4555-832E-0AB9187946BF}" destId="{434ABADC-97F5-A547-823D-7594A86D79D3}" srcOrd="0" destOrd="2" presId="urn:microsoft.com/office/officeart/2005/8/layout/hList7"/>
    <dgm:cxn modelId="{5572E0B1-A79B-4EF8-8A8C-58F1F0044530}" srcId="{B1AFA1AF-0FF8-45B3-A6D0-0E255A2F637D}" destId="{728E97A0-EA28-42F1-B5BD-5A171C0DC791}" srcOrd="2" destOrd="0" parTransId="{443F6720-A1BE-45F7-9ACC-2CD41D12CA81}" sibTransId="{23ABC80B-1153-4C23-A55A-42D62DD01016}"/>
    <dgm:cxn modelId="{B19AB0B3-CAF2-4818-84A3-DAC2E5786F9B}" srcId="{4F85505A-81B6-4FDA-A144-900B71DAD946}" destId="{5664A65E-468C-4340-8173-A20B13BD530E}" srcOrd="4" destOrd="0" parTransId="{09054979-7367-42AB-85C1-41CB572645EB}" sibTransId="{3FE9167F-DDA5-4436-AA1A-5A69C0B84471}"/>
    <dgm:cxn modelId="{B5D480B8-222C-49C9-8CE2-293B5270F60C}" srcId="{B1AFA1AF-0FF8-45B3-A6D0-0E255A2F637D}" destId="{A915E801-0FD9-4817-A589-3D8107C91358}" srcOrd="0" destOrd="0" parTransId="{9FDF262E-1FFD-4F74-94F9-05ED1662B3D9}" sibTransId="{A3147F45-E5B8-4A61-9939-D7BD1BABF083}"/>
    <dgm:cxn modelId="{23B0CCB8-7165-44C3-B3E3-A5AF53DCAB86}" srcId="{73D947E0-108F-4D20-A71E-3CF329F97212}" destId="{04F7A791-7A89-4991-ADBE-BB692B14FE96}" srcOrd="3" destOrd="0" parTransId="{97211A1A-F340-4EAC-942E-0CE0A6514606}" sibTransId="{84B6BDDD-A04D-4862-9BAC-A4B3803CB0CB}"/>
    <dgm:cxn modelId="{E65110B9-3148-A843-8CC8-BF37AE44F247}" type="presOf" srcId="{A2322D3A-7AC2-4C5C-9D7E-EAB2313D47D4}" destId="{73C20AF0-FA1E-3C4A-AD07-551A27BE2B92}" srcOrd="0" destOrd="0" presId="urn:microsoft.com/office/officeart/2005/8/layout/hList7"/>
    <dgm:cxn modelId="{85C438C4-B2FA-4EFA-948E-DEDAA3B50A08}" type="presOf" srcId="{A915E801-0FD9-4817-A589-3D8107C91358}" destId="{BA2077AD-A827-784F-87A6-E8E29A836D84}" srcOrd="1" destOrd="1" presId="urn:microsoft.com/office/officeart/2005/8/layout/hList7"/>
    <dgm:cxn modelId="{6C23D0C9-74B2-4C8B-AB2F-A03B3B0EBE56}" srcId="{0DD8915E-DC14-41D6-9BB5-F49E1C265163}" destId="{E9682B4F-0217-4B50-923E-C104AA24290F}" srcOrd="2" destOrd="0" parTransId="{E0F6C4AF-9BBB-4698-91D7-F9AE3EACBD5D}" sibTransId="{B8632E42-D7EB-4C31-877E-6F1B2801851A}"/>
    <dgm:cxn modelId="{381FE1CC-8184-4745-8EB3-6DE11655998D}" srcId="{73D947E0-108F-4D20-A71E-3CF329F97212}" destId="{30A490C8-22B4-4D68-875C-0F0DE2FF864D}" srcOrd="0" destOrd="0" parTransId="{035C64B0-4F0C-4FD1-BD23-B1D4C9887CBE}" sibTransId="{45495DA8-8707-41E3-A12B-FA5766269C44}"/>
    <dgm:cxn modelId="{CA331CCD-1FE3-4F1B-A1A9-03A0ACB761FF}" srcId="{4F85505A-81B6-4FDA-A144-900B71DAD946}" destId="{51F869B5-5824-4D98-A84F-C7062B691C19}" srcOrd="3" destOrd="0" parTransId="{29CAD02F-150D-4B96-A44F-A6FDF54A629B}" sibTransId="{6DE936B5-D84D-4720-B9FC-7F6BBC1D2571}"/>
    <dgm:cxn modelId="{179FAFCF-F878-464E-A8A6-1185EFA0E380}" srcId="{0DD8915E-DC14-41D6-9BB5-F49E1C265163}" destId="{A2322D3A-7AC2-4C5C-9D7E-EAB2313D47D4}" srcOrd="4" destOrd="0" parTransId="{4A8C15D4-B36F-4764-B4FF-F2AF790D3E17}" sibTransId="{84DE1C3A-3FC7-4DB3-88ED-33F65A71557A}"/>
    <dgm:cxn modelId="{FA1B16D5-5FB5-2047-9831-030AE6F3EAE9}" type="presOf" srcId="{30A490C8-22B4-4D68-875C-0F0DE2FF864D}" destId="{7DA281F5-0265-2048-A63A-727E19796F79}" srcOrd="1" destOrd="1" presId="urn:microsoft.com/office/officeart/2005/8/layout/hList7"/>
    <dgm:cxn modelId="{F1B56DD8-8FEA-344A-B6E7-D10401E3F2E3}" type="presOf" srcId="{B8632E42-D7EB-4C31-877E-6F1B2801851A}" destId="{9BFD88E3-0F90-7143-8807-6B030CF54283}" srcOrd="0" destOrd="0" presId="urn:microsoft.com/office/officeart/2005/8/layout/hList7"/>
    <dgm:cxn modelId="{40687BD8-47B9-413A-B09F-E23B8EF9CF6C}" type="presOf" srcId="{561F8426-CCFA-42F0-B2F5-7694CAF17A7B}" destId="{BC636E4B-34B9-8543-A308-00E0D1B0D2F9}" srcOrd="1" destOrd="4" presId="urn:microsoft.com/office/officeart/2005/8/layout/hList7"/>
    <dgm:cxn modelId="{78576FDD-1150-48E5-8D75-E47DFF4A0676}" type="presOf" srcId="{83389AEE-BED6-4B41-B000-65A153F83B9F}" destId="{9312E8E2-BBD1-104A-9F74-B0103AF69816}" srcOrd="1" destOrd="2" presId="urn:microsoft.com/office/officeart/2005/8/layout/hList7"/>
    <dgm:cxn modelId="{8C6DDBE1-2523-43F2-8AA4-111F7B0DF18D}" type="presOf" srcId="{5664A65E-468C-4340-8173-A20B13BD530E}" destId="{028C9BA8-C3B3-F947-915F-EE2FD2FCA9A5}" srcOrd="0" destOrd="5" presId="urn:microsoft.com/office/officeart/2005/8/layout/hList7"/>
    <dgm:cxn modelId="{6CAC09F0-F6E3-4894-AA48-2833C971DC54}" type="presOf" srcId="{11DCFAC5-F8D3-43AE-B687-E0C7DAB806BD}" destId="{9312E8E2-BBD1-104A-9F74-B0103AF69816}" srcOrd="1" destOrd="3" presId="urn:microsoft.com/office/officeart/2005/8/layout/hList7"/>
    <dgm:cxn modelId="{7B012CF3-9916-9C42-A389-6EC30575190C}" type="presOf" srcId="{88649F7A-400B-4056-965D-C9AC0B3AD942}" destId="{56C7F139-002F-DF46-BB7F-23A563E7CE98}" srcOrd="0" destOrd="0" presId="urn:microsoft.com/office/officeart/2005/8/layout/hList7"/>
    <dgm:cxn modelId="{AB9B77F3-E113-9F42-AD26-5199BE35195A}" type="presOf" srcId="{68F74A88-49DC-44B1-BC0D-220A7B97601C}" destId="{849C45A5-41B7-C14C-8FCB-1F684E015BD4}" srcOrd="0" destOrd="0" presId="urn:microsoft.com/office/officeart/2005/8/layout/hList7"/>
    <dgm:cxn modelId="{B91490F4-DF4A-486D-8556-2FD6B2268123}" type="presOf" srcId="{04F7A791-7A89-4991-ADBE-BB692B14FE96}" destId="{7DA281F5-0265-2048-A63A-727E19796F79}" srcOrd="1" destOrd="4" presId="urn:microsoft.com/office/officeart/2005/8/layout/hList7"/>
    <dgm:cxn modelId="{F64ABDF9-F193-4D9F-B5FA-10629D5E43EF}" srcId="{73D947E0-108F-4D20-A71E-3CF329F97212}" destId="{376F87A4-63CB-402E-BEFA-F9918BB9DAAA}" srcOrd="2" destOrd="0" parTransId="{11EE941B-E8A0-4965-AE43-892ECBEA4CF0}" sibTransId="{13B1CCDF-C4D6-4F0F-995F-958AC393D4C3}"/>
    <dgm:cxn modelId="{E225472C-E3EE-2149-B941-7817CA44471E}" type="presParOf" srcId="{A34AE8AA-FDF7-FA40-BADC-6B62C2B1DE88}" destId="{2107607C-A87A-3347-81F6-106C527DBD58}" srcOrd="0" destOrd="0" presId="urn:microsoft.com/office/officeart/2005/8/layout/hList7"/>
    <dgm:cxn modelId="{F943B65C-83A1-794F-8716-82D6E9B90BCD}" type="presParOf" srcId="{A34AE8AA-FDF7-FA40-BADC-6B62C2B1DE88}" destId="{0955960D-7F7D-E54C-8843-B1DBEEBFB364}" srcOrd="1" destOrd="0" presId="urn:microsoft.com/office/officeart/2005/8/layout/hList7"/>
    <dgm:cxn modelId="{001D4585-DEB8-A543-8A40-05E8ABC28C57}" type="presParOf" srcId="{0955960D-7F7D-E54C-8843-B1DBEEBFB364}" destId="{81155D12-3CC8-3D49-B0F3-3C84AC48510A}" srcOrd="0" destOrd="0" presId="urn:microsoft.com/office/officeart/2005/8/layout/hList7"/>
    <dgm:cxn modelId="{1580EBFB-09CE-F344-8C03-5CB3CBE5AC98}" type="presParOf" srcId="{81155D12-3CC8-3D49-B0F3-3C84AC48510A}" destId="{8F8B275D-8553-0846-A316-484B7B291C97}" srcOrd="0" destOrd="0" presId="urn:microsoft.com/office/officeart/2005/8/layout/hList7"/>
    <dgm:cxn modelId="{842F04B3-A619-A54C-B547-B6C38B4FB951}" type="presParOf" srcId="{81155D12-3CC8-3D49-B0F3-3C84AC48510A}" destId="{7DA281F5-0265-2048-A63A-727E19796F79}" srcOrd="1" destOrd="0" presId="urn:microsoft.com/office/officeart/2005/8/layout/hList7"/>
    <dgm:cxn modelId="{08E39789-DE12-C44D-B363-AFAA969CE1E8}" type="presParOf" srcId="{81155D12-3CC8-3D49-B0F3-3C84AC48510A}" destId="{79A13FEB-C61A-0346-824D-E0457CC5B4C9}" srcOrd="2" destOrd="0" presId="urn:microsoft.com/office/officeart/2005/8/layout/hList7"/>
    <dgm:cxn modelId="{B88ECEE4-BA18-F649-9EFE-5FE2A1375A58}" type="presParOf" srcId="{81155D12-3CC8-3D49-B0F3-3C84AC48510A}" destId="{A126BA88-D0F9-AF4A-A7BA-0638E32B45F8}" srcOrd="3" destOrd="0" presId="urn:microsoft.com/office/officeart/2005/8/layout/hList7"/>
    <dgm:cxn modelId="{9B673E09-6E30-B544-9BA9-85CCFB26FC2F}" type="presParOf" srcId="{0955960D-7F7D-E54C-8843-B1DBEEBFB364}" destId="{DF3C77F5-32F3-5845-BEE2-529229516397}" srcOrd="1" destOrd="0" presId="urn:microsoft.com/office/officeart/2005/8/layout/hList7"/>
    <dgm:cxn modelId="{196FFE95-C277-344C-94D6-9114A085054E}" type="presParOf" srcId="{0955960D-7F7D-E54C-8843-B1DBEEBFB364}" destId="{16FC6348-B601-E348-A50F-7576C3DDD207}" srcOrd="2" destOrd="0" presId="urn:microsoft.com/office/officeart/2005/8/layout/hList7"/>
    <dgm:cxn modelId="{2BE2AAA5-6ADF-8C4D-955F-3EB733D7C5EB}" type="presParOf" srcId="{16FC6348-B601-E348-A50F-7576C3DDD207}" destId="{4DFF6703-D32F-9E47-96B8-A304C47CCB78}" srcOrd="0" destOrd="0" presId="urn:microsoft.com/office/officeart/2005/8/layout/hList7"/>
    <dgm:cxn modelId="{17073BDD-1BB2-3E40-B5F3-DB2DD27B70C8}" type="presParOf" srcId="{16FC6348-B601-E348-A50F-7576C3DDD207}" destId="{BA2077AD-A827-784F-87A6-E8E29A836D84}" srcOrd="1" destOrd="0" presId="urn:microsoft.com/office/officeart/2005/8/layout/hList7"/>
    <dgm:cxn modelId="{6756D7D8-C48B-024A-9259-CD45C2E2D6F3}" type="presParOf" srcId="{16FC6348-B601-E348-A50F-7576C3DDD207}" destId="{47276A48-75DE-FE4F-B4C6-8B77CF2957C3}" srcOrd="2" destOrd="0" presId="urn:microsoft.com/office/officeart/2005/8/layout/hList7"/>
    <dgm:cxn modelId="{68916BF1-7696-DF4C-AE9A-90DA1528D867}" type="presParOf" srcId="{16FC6348-B601-E348-A50F-7576C3DDD207}" destId="{EFEB790C-BD5C-F54D-9993-F81422A8AD8E}" srcOrd="3" destOrd="0" presId="urn:microsoft.com/office/officeart/2005/8/layout/hList7"/>
    <dgm:cxn modelId="{68673533-5457-724A-BD79-21053E0C5583}" type="presParOf" srcId="{0955960D-7F7D-E54C-8843-B1DBEEBFB364}" destId="{56C7F139-002F-DF46-BB7F-23A563E7CE98}" srcOrd="3" destOrd="0" presId="urn:microsoft.com/office/officeart/2005/8/layout/hList7"/>
    <dgm:cxn modelId="{EDA12534-DD6F-3D46-A33C-D2D3C096E217}" type="presParOf" srcId="{0955960D-7F7D-E54C-8843-B1DBEEBFB364}" destId="{91E3D51E-7AB8-6349-A1D0-02F993052AB3}" srcOrd="4" destOrd="0" presId="urn:microsoft.com/office/officeart/2005/8/layout/hList7"/>
    <dgm:cxn modelId="{98E12192-EF84-5E4E-8F7C-7D4B0E3B0CFB}" type="presParOf" srcId="{91E3D51E-7AB8-6349-A1D0-02F993052AB3}" destId="{434ABADC-97F5-A547-823D-7594A86D79D3}" srcOrd="0" destOrd="0" presId="urn:microsoft.com/office/officeart/2005/8/layout/hList7"/>
    <dgm:cxn modelId="{35A4D817-35C8-574E-BAE7-28EAD8E80E9E}" type="presParOf" srcId="{91E3D51E-7AB8-6349-A1D0-02F993052AB3}" destId="{BC636E4B-34B9-8543-A308-00E0D1B0D2F9}" srcOrd="1" destOrd="0" presId="urn:microsoft.com/office/officeart/2005/8/layout/hList7"/>
    <dgm:cxn modelId="{3F7650F7-8ADF-1647-ABCA-EDB62D6E6F07}" type="presParOf" srcId="{91E3D51E-7AB8-6349-A1D0-02F993052AB3}" destId="{073A77BB-E8BD-4B4C-BFA2-7B530A2B3199}" srcOrd="2" destOrd="0" presId="urn:microsoft.com/office/officeart/2005/8/layout/hList7"/>
    <dgm:cxn modelId="{A4C178E9-5B35-8046-AEA4-07EA064D48EC}" type="presParOf" srcId="{91E3D51E-7AB8-6349-A1D0-02F993052AB3}" destId="{CC076D56-4BB0-7246-9039-788AB439DAF0}" srcOrd="3" destOrd="0" presId="urn:microsoft.com/office/officeart/2005/8/layout/hList7"/>
    <dgm:cxn modelId="{23300555-E195-7745-8EAA-13C1C3D64096}" type="presParOf" srcId="{0955960D-7F7D-E54C-8843-B1DBEEBFB364}" destId="{9BFD88E3-0F90-7143-8807-6B030CF54283}" srcOrd="5" destOrd="0" presId="urn:microsoft.com/office/officeart/2005/8/layout/hList7"/>
    <dgm:cxn modelId="{67E0177E-2C5D-D84A-B206-DF756AC265E2}" type="presParOf" srcId="{0955960D-7F7D-E54C-8843-B1DBEEBFB364}" destId="{900296CF-6A25-E746-A345-792DBE36F92C}" srcOrd="6" destOrd="0" presId="urn:microsoft.com/office/officeart/2005/8/layout/hList7"/>
    <dgm:cxn modelId="{17F234B6-5CB2-694A-AE40-2EC7B6989025}" type="presParOf" srcId="{900296CF-6A25-E746-A345-792DBE36F92C}" destId="{028C9BA8-C3B3-F947-915F-EE2FD2FCA9A5}" srcOrd="0" destOrd="0" presId="urn:microsoft.com/office/officeart/2005/8/layout/hList7"/>
    <dgm:cxn modelId="{A078F003-3C00-6845-9EBD-2DC195EA7E87}" type="presParOf" srcId="{900296CF-6A25-E746-A345-792DBE36F92C}" destId="{9312E8E2-BBD1-104A-9F74-B0103AF69816}" srcOrd="1" destOrd="0" presId="urn:microsoft.com/office/officeart/2005/8/layout/hList7"/>
    <dgm:cxn modelId="{3E327DED-A1BA-5F40-88C6-420128E7987E}" type="presParOf" srcId="{900296CF-6A25-E746-A345-792DBE36F92C}" destId="{A0D6F489-540A-D44E-B596-6A182486B777}" srcOrd="2" destOrd="0" presId="urn:microsoft.com/office/officeart/2005/8/layout/hList7"/>
    <dgm:cxn modelId="{E331C05D-ABEF-784B-867C-9DAD3D7B0BF6}" type="presParOf" srcId="{900296CF-6A25-E746-A345-792DBE36F92C}" destId="{FDF2BC93-305C-D94B-A6C2-ED9CE7F40C2F}" srcOrd="3" destOrd="0" presId="urn:microsoft.com/office/officeart/2005/8/layout/hList7"/>
    <dgm:cxn modelId="{484D29F2-E93B-0044-AD3C-1B7FAE119D86}" type="presParOf" srcId="{0955960D-7F7D-E54C-8843-B1DBEEBFB364}" destId="{849C45A5-41B7-C14C-8FCB-1F684E015BD4}" srcOrd="7" destOrd="0" presId="urn:microsoft.com/office/officeart/2005/8/layout/hList7"/>
    <dgm:cxn modelId="{4D63AED0-BB7F-5648-A588-8D3CD77EDA47}" type="presParOf" srcId="{0955960D-7F7D-E54C-8843-B1DBEEBFB364}" destId="{CFB52331-3A90-8741-B893-154B21972CAC}" srcOrd="8" destOrd="0" presId="urn:microsoft.com/office/officeart/2005/8/layout/hList7"/>
    <dgm:cxn modelId="{3916CD4F-7FBF-D443-9D5A-2C269D38B5A1}" type="presParOf" srcId="{CFB52331-3A90-8741-B893-154B21972CAC}" destId="{73C20AF0-FA1E-3C4A-AD07-551A27BE2B92}" srcOrd="0" destOrd="0" presId="urn:microsoft.com/office/officeart/2005/8/layout/hList7"/>
    <dgm:cxn modelId="{793DE385-E18B-AB41-A417-ABB42E569007}" type="presParOf" srcId="{CFB52331-3A90-8741-B893-154B21972CAC}" destId="{AF3E8B43-0466-2941-94BF-5E057B356E82}" srcOrd="1" destOrd="0" presId="urn:microsoft.com/office/officeart/2005/8/layout/hList7"/>
    <dgm:cxn modelId="{C7FDE2A3-85A4-B144-B32C-7C9903F03EC5}" type="presParOf" srcId="{CFB52331-3A90-8741-B893-154B21972CAC}" destId="{D1AAA287-E1AF-9946-AA96-77AD6193B1DD}" srcOrd="2" destOrd="0" presId="urn:microsoft.com/office/officeart/2005/8/layout/hList7"/>
    <dgm:cxn modelId="{2241BB10-0DBA-6B41-9DA1-14E15CF8B34C}" type="presParOf" srcId="{CFB52331-3A90-8741-B893-154B21972CAC}" destId="{916140F0-4F43-9F45-8310-FCCA12DDE514}"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8B275D-8553-0846-A316-484B7B291C97}">
      <dsp:nvSpPr>
        <dsp:cNvPr id="0" name=""/>
        <dsp:cNvSpPr/>
      </dsp:nvSpPr>
      <dsp:spPr>
        <a:xfrm>
          <a:off x="0" y="0"/>
          <a:ext cx="1892456" cy="3940870"/>
        </a:xfrm>
        <a:prstGeom prst="rect">
          <a:avLst/>
        </a:prstGeom>
        <a:solidFill>
          <a:schemeClr val="accent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t" anchorCtr="1">
          <a:noAutofit/>
        </a:bodyPr>
        <a:lstStyle/>
        <a:p>
          <a:pPr marL="0" lvl="0" indent="0" algn="ctr" defTabSz="889000" rtl="0">
            <a:lnSpc>
              <a:spcPct val="90000"/>
            </a:lnSpc>
            <a:spcBef>
              <a:spcPct val="0"/>
            </a:spcBef>
            <a:spcAft>
              <a:spcPct val="35000"/>
            </a:spcAft>
            <a:buNone/>
          </a:pPr>
          <a:r>
            <a:rPr lang="en-US" sz="2000" kern="1200" dirty="0">
              <a:latin typeface="Tenorite" pitchFamily="2" charset="0"/>
            </a:rPr>
            <a:t>Authority</a:t>
          </a:r>
        </a:p>
        <a:p>
          <a:pPr marL="0" lvl="1" indent="-114300" algn="ctr" defTabSz="622300">
            <a:lnSpc>
              <a:spcPct val="90000"/>
            </a:lnSpc>
            <a:spcBef>
              <a:spcPct val="0"/>
            </a:spcBef>
            <a:spcAft>
              <a:spcPct val="15000"/>
            </a:spcAft>
            <a:buNone/>
          </a:pPr>
          <a:r>
            <a:rPr lang="en-US" sz="1400" kern="1200" dirty="0">
              <a:latin typeface="Tenorite" pitchFamily="2" charset="0"/>
            </a:rPr>
            <a:t>Required by Statue?</a:t>
          </a:r>
        </a:p>
        <a:p>
          <a:pPr marL="0" lvl="1" indent="-114300" algn="ctr" defTabSz="577850">
            <a:lnSpc>
              <a:spcPct val="90000"/>
            </a:lnSpc>
            <a:spcBef>
              <a:spcPct val="0"/>
            </a:spcBef>
            <a:spcAft>
              <a:spcPct val="15000"/>
            </a:spcAft>
            <a:buNone/>
          </a:pPr>
          <a:r>
            <a:rPr lang="en-US" sz="1300" kern="1200" dirty="0">
              <a:latin typeface="Tenorite" pitchFamily="2" charset="0"/>
            </a:rPr>
            <a:t>Presidential Authority?</a:t>
          </a:r>
        </a:p>
        <a:p>
          <a:pPr marL="0" lvl="1" indent="-114300" algn="ctr" defTabSz="622300">
            <a:lnSpc>
              <a:spcPct val="90000"/>
            </a:lnSpc>
            <a:spcBef>
              <a:spcPct val="0"/>
            </a:spcBef>
            <a:spcAft>
              <a:spcPct val="15000"/>
            </a:spcAft>
            <a:buNone/>
          </a:pPr>
          <a:r>
            <a:rPr lang="en-US" sz="1400" kern="1200" dirty="0">
              <a:latin typeface="Tenorite" pitchFamily="2" charset="0"/>
            </a:rPr>
            <a:t>Authorized by Statue?</a:t>
          </a:r>
        </a:p>
        <a:p>
          <a:pPr marL="0" lvl="1" indent="-114300" algn="ctr" defTabSz="622300">
            <a:lnSpc>
              <a:spcPct val="90000"/>
            </a:lnSpc>
            <a:spcBef>
              <a:spcPct val="0"/>
            </a:spcBef>
            <a:spcAft>
              <a:spcPct val="15000"/>
            </a:spcAft>
            <a:buNone/>
          </a:pPr>
          <a:r>
            <a:rPr lang="en-US" sz="1400" kern="1200" dirty="0">
              <a:latin typeface="Tenorite" pitchFamily="2" charset="0"/>
            </a:rPr>
            <a:t>Agency Authority?</a:t>
          </a:r>
        </a:p>
      </dsp:txBody>
      <dsp:txXfrm>
        <a:off x="0" y="1576348"/>
        <a:ext cx="1892456" cy="1576348"/>
      </dsp:txXfrm>
    </dsp:sp>
    <dsp:sp modelId="{A126BA88-D0F9-AF4A-A7BA-0638E32B45F8}">
      <dsp:nvSpPr>
        <dsp:cNvPr id="0" name=""/>
        <dsp:cNvSpPr/>
      </dsp:nvSpPr>
      <dsp:spPr>
        <a:xfrm>
          <a:off x="532154" y="478533"/>
          <a:ext cx="828146" cy="828146"/>
        </a:xfrm>
        <a:prstGeom prst="ellipse">
          <a:avLst/>
        </a:prstGeom>
        <a:solidFill>
          <a:schemeClr val="accent1">
            <a:lumMod val="60000"/>
            <a:lumOff val="4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4DFF6703-D32F-9E47-96B8-A304C47CCB78}">
      <dsp:nvSpPr>
        <dsp:cNvPr id="0" name=""/>
        <dsp:cNvSpPr/>
      </dsp:nvSpPr>
      <dsp:spPr>
        <a:xfrm>
          <a:off x="1946788" y="0"/>
          <a:ext cx="1892456" cy="3940870"/>
        </a:xfrm>
        <a:prstGeom prst="rect">
          <a:avLst/>
        </a:prstGeom>
        <a:solidFill>
          <a:schemeClr val="accent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t" anchorCtr="1">
          <a:noAutofit/>
        </a:bodyPr>
        <a:lstStyle/>
        <a:p>
          <a:pPr marL="0" lvl="0" indent="0" algn="ctr" defTabSz="889000">
            <a:lnSpc>
              <a:spcPct val="90000"/>
            </a:lnSpc>
            <a:spcBef>
              <a:spcPct val="0"/>
            </a:spcBef>
            <a:spcAft>
              <a:spcPct val="35000"/>
            </a:spcAft>
            <a:buNone/>
          </a:pPr>
          <a:r>
            <a:rPr lang="en-US" sz="2000" kern="1200" dirty="0">
              <a:latin typeface="Tenorite" pitchFamily="2" charset="0"/>
            </a:rPr>
            <a:t>Establish</a:t>
          </a:r>
        </a:p>
        <a:p>
          <a:pPr marL="0" lvl="1" indent="0" algn="ctr" defTabSz="622300">
            <a:lnSpc>
              <a:spcPct val="90000"/>
            </a:lnSpc>
            <a:spcBef>
              <a:spcPct val="0"/>
            </a:spcBef>
            <a:spcAft>
              <a:spcPct val="15000"/>
            </a:spcAft>
            <a:buNone/>
          </a:pPr>
          <a:r>
            <a:rPr lang="en-US" sz="1400" kern="1200" dirty="0">
              <a:latin typeface="Tenorite" pitchFamily="2" charset="0"/>
            </a:rPr>
            <a:t>Consult Secretariat</a:t>
          </a:r>
        </a:p>
        <a:p>
          <a:pPr marL="0" marR="0" lvl="0" indent="0" algn="ctr" defTabSz="914400" eaLnBrk="1" fontAlgn="auto" latinLnBrk="0" hangingPunct="1">
            <a:lnSpc>
              <a:spcPct val="100000"/>
            </a:lnSpc>
            <a:spcBef>
              <a:spcPct val="0"/>
            </a:spcBef>
            <a:spcAft>
              <a:spcPts val="0"/>
            </a:spcAft>
            <a:buClrTx/>
            <a:buSzTx/>
            <a:buFontTx/>
            <a:buNone/>
            <a:tabLst/>
            <a:defRPr/>
          </a:pPr>
          <a:r>
            <a:rPr lang="en-US" sz="1400" kern="1200" dirty="0">
              <a:latin typeface="Tenorite" pitchFamily="2" charset="0"/>
            </a:rPr>
            <a:t>Public Notice</a:t>
          </a:r>
        </a:p>
        <a:p>
          <a:pPr marL="0" lvl="1" indent="0" algn="ctr" defTabSz="622300">
            <a:lnSpc>
              <a:spcPct val="90000"/>
            </a:lnSpc>
            <a:spcBef>
              <a:spcPct val="0"/>
            </a:spcBef>
            <a:spcAft>
              <a:spcPct val="15000"/>
            </a:spcAft>
            <a:buNone/>
          </a:pPr>
          <a:r>
            <a:rPr lang="en-US" sz="1400" kern="1200" dirty="0">
              <a:latin typeface="Tenorite" pitchFamily="2" charset="0"/>
            </a:rPr>
            <a:t>Committee Charter</a:t>
          </a:r>
        </a:p>
        <a:p>
          <a:pPr marL="0" lvl="1" indent="0" algn="ctr" defTabSz="622300">
            <a:lnSpc>
              <a:spcPct val="90000"/>
            </a:lnSpc>
            <a:spcBef>
              <a:spcPct val="0"/>
            </a:spcBef>
            <a:spcAft>
              <a:spcPct val="15000"/>
            </a:spcAft>
            <a:buNone/>
          </a:pPr>
          <a:r>
            <a:rPr lang="en-US" sz="1400" kern="1200" dirty="0">
              <a:latin typeface="Tenorite" pitchFamily="2" charset="0"/>
            </a:rPr>
            <a:t>Filing</a:t>
          </a:r>
        </a:p>
      </dsp:txBody>
      <dsp:txXfrm>
        <a:off x="1946788" y="1576348"/>
        <a:ext cx="1892456" cy="1576348"/>
      </dsp:txXfrm>
    </dsp:sp>
    <dsp:sp modelId="{EFEB790C-BD5C-F54D-9993-F81422A8AD8E}">
      <dsp:nvSpPr>
        <dsp:cNvPr id="0" name=""/>
        <dsp:cNvSpPr/>
      </dsp:nvSpPr>
      <dsp:spPr>
        <a:xfrm>
          <a:off x="2481384" y="478533"/>
          <a:ext cx="828146" cy="828146"/>
        </a:xfrm>
        <a:prstGeom prst="ellipse">
          <a:avLst/>
        </a:prstGeom>
        <a:solidFill>
          <a:schemeClr val="accent1">
            <a:lumMod val="60000"/>
            <a:lumOff val="4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434ABADC-97F5-A547-823D-7594A86D79D3}">
      <dsp:nvSpPr>
        <dsp:cNvPr id="0" name=""/>
        <dsp:cNvSpPr/>
      </dsp:nvSpPr>
      <dsp:spPr>
        <a:xfrm>
          <a:off x="3901903" y="0"/>
          <a:ext cx="1892456" cy="3940870"/>
        </a:xfrm>
        <a:prstGeom prst="rect">
          <a:avLst/>
        </a:prstGeom>
        <a:solidFill>
          <a:schemeClr val="accent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t" anchorCtr="1">
          <a:noAutofit/>
        </a:bodyPr>
        <a:lstStyle/>
        <a:p>
          <a:pPr marL="0" lvl="0" indent="0" algn="ctr" defTabSz="889000">
            <a:lnSpc>
              <a:spcPct val="90000"/>
            </a:lnSpc>
            <a:spcBef>
              <a:spcPct val="0"/>
            </a:spcBef>
            <a:spcAft>
              <a:spcPct val="35000"/>
            </a:spcAft>
            <a:buNone/>
          </a:pPr>
          <a:r>
            <a:rPr lang="en-US" sz="2000" kern="1200" dirty="0">
              <a:latin typeface="Tenorite" pitchFamily="2" charset="0"/>
            </a:rPr>
            <a:t>Procedures</a:t>
          </a:r>
        </a:p>
        <a:p>
          <a:pPr marL="0" lvl="1" indent="-114300" algn="ctr" defTabSz="622300">
            <a:lnSpc>
              <a:spcPct val="90000"/>
            </a:lnSpc>
            <a:spcBef>
              <a:spcPct val="0"/>
            </a:spcBef>
            <a:spcAft>
              <a:spcPct val="15000"/>
            </a:spcAft>
            <a:buNone/>
          </a:pPr>
          <a:r>
            <a:rPr lang="en-US" sz="1400" kern="1200" dirty="0">
              <a:latin typeface="Tenorite" pitchFamily="2" charset="0"/>
            </a:rPr>
            <a:t>Fairly Balanced Membership</a:t>
          </a:r>
        </a:p>
        <a:p>
          <a:pPr marL="0" lvl="1" indent="-114300" algn="ctr" defTabSz="622300">
            <a:lnSpc>
              <a:spcPct val="90000"/>
            </a:lnSpc>
            <a:spcBef>
              <a:spcPct val="0"/>
            </a:spcBef>
            <a:spcAft>
              <a:spcPct val="15000"/>
            </a:spcAft>
            <a:buNone/>
          </a:pPr>
          <a:r>
            <a:rPr lang="en-US" sz="1400" kern="1200" dirty="0">
              <a:latin typeface="Tenorite" pitchFamily="2" charset="0"/>
            </a:rPr>
            <a:t>Records Management</a:t>
          </a:r>
        </a:p>
        <a:p>
          <a:pPr marL="0" lvl="1" indent="-114300" algn="ctr" defTabSz="622300">
            <a:lnSpc>
              <a:spcPct val="90000"/>
            </a:lnSpc>
            <a:spcBef>
              <a:spcPct val="0"/>
            </a:spcBef>
            <a:spcAft>
              <a:spcPct val="15000"/>
            </a:spcAft>
            <a:buNone/>
          </a:pPr>
          <a:r>
            <a:rPr lang="en-US" sz="1400" kern="1200" dirty="0">
              <a:latin typeface="Tenorite" pitchFamily="2" charset="0"/>
            </a:rPr>
            <a:t>Open to the Public</a:t>
          </a:r>
        </a:p>
        <a:p>
          <a:pPr marL="0" lvl="1" indent="-114300" algn="ctr" defTabSz="622300">
            <a:lnSpc>
              <a:spcPct val="90000"/>
            </a:lnSpc>
            <a:spcBef>
              <a:spcPct val="0"/>
            </a:spcBef>
            <a:spcAft>
              <a:spcPct val="15000"/>
            </a:spcAft>
            <a:buNone/>
          </a:pPr>
          <a:r>
            <a:rPr lang="en-US" sz="1400" kern="1200" dirty="0">
              <a:latin typeface="Tenorite" pitchFamily="2" charset="0"/>
            </a:rPr>
            <a:t>Fiscally Responsible</a:t>
          </a:r>
        </a:p>
      </dsp:txBody>
      <dsp:txXfrm>
        <a:off x="3901903" y="1576348"/>
        <a:ext cx="1892456" cy="1576348"/>
      </dsp:txXfrm>
    </dsp:sp>
    <dsp:sp modelId="{CC076D56-4BB0-7246-9039-788AB439DAF0}">
      <dsp:nvSpPr>
        <dsp:cNvPr id="0" name=""/>
        <dsp:cNvSpPr/>
      </dsp:nvSpPr>
      <dsp:spPr>
        <a:xfrm>
          <a:off x="4430614" y="478533"/>
          <a:ext cx="828146" cy="828146"/>
        </a:xfrm>
        <a:prstGeom prst="ellipse">
          <a:avLst/>
        </a:prstGeom>
        <a:solidFill>
          <a:schemeClr val="accent1">
            <a:lumMod val="60000"/>
            <a:lumOff val="4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028C9BA8-C3B3-F947-915F-EE2FD2FCA9A5}">
      <dsp:nvSpPr>
        <dsp:cNvPr id="0" name=""/>
        <dsp:cNvSpPr/>
      </dsp:nvSpPr>
      <dsp:spPr>
        <a:xfrm>
          <a:off x="5847689" y="0"/>
          <a:ext cx="1892456" cy="3940870"/>
        </a:xfrm>
        <a:prstGeom prst="rect">
          <a:avLst/>
        </a:prstGeom>
        <a:solidFill>
          <a:schemeClr val="accent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t" anchorCtr="1">
          <a:noAutofit/>
        </a:bodyPr>
        <a:lstStyle/>
        <a:p>
          <a:pPr marL="0" lvl="0" indent="0" algn="ctr" defTabSz="889000">
            <a:lnSpc>
              <a:spcPct val="90000"/>
            </a:lnSpc>
            <a:spcBef>
              <a:spcPct val="0"/>
            </a:spcBef>
            <a:spcAft>
              <a:spcPct val="35000"/>
            </a:spcAft>
            <a:buNone/>
          </a:pPr>
          <a:r>
            <a:rPr lang="en-US" sz="2000" kern="1200" dirty="0">
              <a:latin typeface="Tenorite" pitchFamily="2" charset="0"/>
            </a:rPr>
            <a:t>Renewal</a:t>
          </a:r>
        </a:p>
        <a:p>
          <a:pPr marL="0" lvl="1" indent="-114300" algn="ctr" defTabSz="622300" rtl="0">
            <a:lnSpc>
              <a:spcPct val="90000"/>
            </a:lnSpc>
            <a:spcBef>
              <a:spcPct val="0"/>
            </a:spcBef>
            <a:spcAft>
              <a:spcPct val="15000"/>
            </a:spcAft>
            <a:buNone/>
          </a:pPr>
          <a:r>
            <a:rPr lang="en-US" sz="1400" kern="1200" dirty="0">
              <a:latin typeface="Tenorite" pitchFamily="2" charset="0"/>
            </a:rPr>
            <a:t>Approvals</a:t>
          </a:r>
        </a:p>
        <a:p>
          <a:pPr marL="0" lvl="1" indent="-114300" algn="ctr" defTabSz="622300" rtl="0">
            <a:lnSpc>
              <a:spcPct val="90000"/>
            </a:lnSpc>
            <a:spcBef>
              <a:spcPct val="0"/>
            </a:spcBef>
            <a:spcAft>
              <a:spcPct val="15000"/>
            </a:spcAft>
            <a:buNone/>
          </a:pPr>
          <a:r>
            <a:rPr lang="en-US" sz="1400" kern="1200" dirty="0">
              <a:latin typeface="Tenorite" pitchFamily="2" charset="0"/>
            </a:rPr>
            <a:t>Secretary of Interior</a:t>
          </a:r>
        </a:p>
        <a:p>
          <a:pPr marL="0" lvl="1" indent="-114300" algn="ctr" defTabSz="622300" rtl="0">
            <a:lnSpc>
              <a:spcPct val="90000"/>
            </a:lnSpc>
            <a:spcBef>
              <a:spcPct val="0"/>
            </a:spcBef>
            <a:spcAft>
              <a:spcPct val="15000"/>
            </a:spcAft>
            <a:buNone/>
          </a:pPr>
          <a:r>
            <a:rPr lang="en-US" sz="1400" kern="1200" dirty="0">
              <a:latin typeface="Tenorite" pitchFamily="2" charset="0"/>
            </a:rPr>
            <a:t>Senate Committee</a:t>
          </a:r>
        </a:p>
        <a:p>
          <a:pPr marL="0" lvl="1" indent="-114300" algn="ctr" defTabSz="533400" rtl="0">
            <a:lnSpc>
              <a:spcPct val="90000"/>
            </a:lnSpc>
            <a:spcBef>
              <a:spcPct val="0"/>
            </a:spcBef>
            <a:spcAft>
              <a:spcPct val="15000"/>
            </a:spcAft>
            <a:buNone/>
          </a:pPr>
          <a:r>
            <a:rPr lang="en-US" sz="1200" kern="1200" dirty="0">
              <a:latin typeface="Tenorite" pitchFamily="2" charset="0"/>
            </a:rPr>
            <a:t>House of Rep. Committee</a:t>
          </a:r>
        </a:p>
        <a:p>
          <a:pPr marL="0" lvl="1" indent="-114300" algn="ctr" defTabSz="622300" rtl="0">
            <a:lnSpc>
              <a:spcPct val="90000"/>
            </a:lnSpc>
            <a:spcBef>
              <a:spcPct val="0"/>
            </a:spcBef>
            <a:spcAft>
              <a:spcPct val="15000"/>
            </a:spcAft>
            <a:buNone/>
          </a:pPr>
          <a:r>
            <a:rPr lang="en-US" sz="1400" kern="1200" dirty="0">
              <a:latin typeface="Tenorite" pitchFamily="2" charset="0"/>
            </a:rPr>
            <a:t>Library of Congress</a:t>
          </a:r>
        </a:p>
        <a:p>
          <a:pPr marL="0" lvl="1" indent="-114300" algn="ctr" defTabSz="577850" rtl="0">
            <a:lnSpc>
              <a:spcPct val="90000"/>
            </a:lnSpc>
            <a:spcBef>
              <a:spcPct val="0"/>
            </a:spcBef>
            <a:spcAft>
              <a:spcPct val="15000"/>
            </a:spcAft>
            <a:buNone/>
          </a:pPr>
          <a:r>
            <a:rPr lang="en-US" sz="1300" kern="1200" dirty="0">
              <a:latin typeface="Tenorite" pitchFamily="2" charset="0"/>
            </a:rPr>
            <a:t>Com. Man. Secretariat</a:t>
          </a:r>
        </a:p>
      </dsp:txBody>
      <dsp:txXfrm>
        <a:off x="5847689" y="1576348"/>
        <a:ext cx="1892456" cy="1576348"/>
      </dsp:txXfrm>
    </dsp:sp>
    <dsp:sp modelId="{FDF2BC93-305C-D94B-A6C2-ED9CE7F40C2F}">
      <dsp:nvSpPr>
        <dsp:cNvPr id="0" name=""/>
        <dsp:cNvSpPr/>
      </dsp:nvSpPr>
      <dsp:spPr>
        <a:xfrm>
          <a:off x="6379844" y="478533"/>
          <a:ext cx="828146" cy="828146"/>
        </a:xfrm>
        <a:prstGeom prst="ellipse">
          <a:avLst/>
        </a:prstGeom>
        <a:solidFill>
          <a:schemeClr val="accent1">
            <a:lumMod val="60000"/>
            <a:lumOff val="4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73C20AF0-FA1E-3C4A-AD07-551A27BE2B92}">
      <dsp:nvSpPr>
        <dsp:cNvPr id="0" name=""/>
        <dsp:cNvSpPr/>
      </dsp:nvSpPr>
      <dsp:spPr>
        <a:xfrm>
          <a:off x="7796918" y="0"/>
          <a:ext cx="1892456" cy="3940870"/>
        </a:xfrm>
        <a:prstGeom prst="rect">
          <a:avLst/>
        </a:prstGeom>
        <a:solidFill>
          <a:schemeClr val="accent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t" anchorCtr="1">
          <a:noAutofit/>
        </a:bodyPr>
        <a:lstStyle/>
        <a:p>
          <a:pPr marL="0" lvl="0" indent="0" algn="ctr" defTabSz="889000">
            <a:lnSpc>
              <a:spcPct val="90000"/>
            </a:lnSpc>
            <a:spcBef>
              <a:spcPct val="0"/>
            </a:spcBef>
            <a:spcAft>
              <a:spcPct val="35000"/>
            </a:spcAft>
            <a:buNone/>
          </a:pPr>
          <a:r>
            <a:rPr lang="en-US" sz="2000" kern="1200" dirty="0">
              <a:latin typeface="Tenorite" pitchFamily="2" charset="0"/>
            </a:rPr>
            <a:t>Termination</a:t>
          </a:r>
        </a:p>
        <a:p>
          <a:pPr marL="0" lvl="1" indent="-114300" algn="ctr" defTabSz="622300" rtl="0">
            <a:lnSpc>
              <a:spcPct val="90000"/>
            </a:lnSpc>
            <a:spcBef>
              <a:spcPct val="0"/>
            </a:spcBef>
            <a:spcAft>
              <a:spcPct val="15000"/>
            </a:spcAft>
            <a:buNone/>
          </a:pPr>
          <a:r>
            <a:rPr lang="en-US" sz="1400" kern="1200" dirty="0">
              <a:latin typeface="Tenorite" pitchFamily="2" charset="0"/>
            </a:rPr>
            <a:t>Automatic after 2 years unless renewed</a:t>
          </a:r>
        </a:p>
        <a:p>
          <a:pPr marL="0" lvl="1" indent="-114300" algn="ctr" defTabSz="622300" rtl="0">
            <a:lnSpc>
              <a:spcPct val="90000"/>
            </a:lnSpc>
            <a:spcBef>
              <a:spcPct val="0"/>
            </a:spcBef>
            <a:spcAft>
              <a:spcPct val="15000"/>
            </a:spcAft>
            <a:buNone/>
          </a:pPr>
          <a:r>
            <a:rPr lang="en-US" sz="1400" kern="1200" dirty="0">
              <a:latin typeface="Tenorite" pitchFamily="2" charset="0"/>
            </a:rPr>
            <a:t>Or</a:t>
          </a:r>
        </a:p>
        <a:p>
          <a:pPr marL="0" lvl="1" indent="-114300" algn="ctr" defTabSz="622300" rtl="0">
            <a:lnSpc>
              <a:spcPct val="90000"/>
            </a:lnSpc>
            <a:spcBef>
              <a:spcPct val="0"/>
            </a:spcBef>
            <a:spcAft>
              <a:spcPct val="15000"/>
            </a:spcAft>
            <a:buNone/>
          </a:pPr>
          <a:r>
            <a:rPr lang="en-US" sz="1400" kern="1200" dirty="0">
              <a:latin typeface="Tenorite" pitchFamily="2" charset="0"/>
            </a:rPr>
            <a:t>Fulfills purposed sooner</a:t>
          </a:r>
        </a:p>
      </dsp:txBody>
      <dsp:txXfrm>
        <a:off x="7796918" y="1576348"/>
        <a:ext cx="1892456" cy="1576348"/>
      </dsp:txXfrm>
    </dsp:sp>
    <dsp:sp modelId="{916140F0-4F43-9F45-8310-FCCA12DDE514}">
      <dsp:nvSpPr>
        <dsp:cNvPr id="0" name=""/>
        <dsp:cNvSpPr/>
      </dsp:nvSpPr>
      <dsp:spPr>
        <a:xfrm>
          <a:off x="8329073" y="478533"/>
          <a:ext cx="828146" cy="828146"/>
        </a:xfrm>
        <a:prstGeom prst="ellipse">
          <a:avLst/>
        </a:prstGeom>
        <a:solidFill>
          <a:schemeClr val="accent1">
            <a:lumMod val="60000"/>
            <a:lumOff val="4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2107607C-A87A-3347-81F6-106C527DBD58}">
      <dsp:nvSpPr>
        <dsp:cNvPr id="0" name=""/>
        <dsp:cNvSpPr/>
      </dsp:nvSpPr>
      <dsp:spPr>
        <a:xfrm>
          <a:off x="400054" y="3040375"/>
          <a:ext cx="8914225" cy="591130"/>
        </a:xfrm>
        <a:prstGeom prst="leftRightArrow">
          <a:avLst/>
        </a:prstGeom>
        <a:solidFill>
          <a:schemeClr val="accent2">
            <a:tint val="40000"/>
            <a:hueOff val="0"/>
            <a:satOff val="0"/>
            <a:lumOff val="0"/>
            <a:alpha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87ADD9-2083-264C-A652-8D52D02F7E72}" type="datetimeFigureOut">
              <a:rPr lang="en-US" smtClean="0"/>
              <a:t>12/10/2023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7DC217-DF71-1A49-B3EA-559F1F43B0FF}" type="slidenum">
              <a:rPr lang="en-US" smtClean="0"/>
              <a:t>‹#›</a:t>
            </a:fld>
            <a:endParaRPr lang="en-US" dirty="0"/>
          </a:p>
        </p:txBody>
      </p:sp>
    </p:spTree>
    <p:extLst>
      <p:ext uri="{BB962C8B-B14F-4D97-AF65-F5344CB8AC3E}">
        <p14:creationId xmlns:p14="http://schemas.microsoft.com/office/powerpoint/2010/main" val="2846425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3" y="1122363"/>
            <a:ext cx="7096933" cy="2387600"/>
          </a:xfrm>
        </p:spPr>
        <p:txBody>
          <a:bodyPr anchor="b">
            <a:noAutofit/>
          </a:bodyPr>
          <a:lstStyle>
            <a:lvl1pPr algn="l">
              <a:defRPr sz="6000" b="1">
                <a:latin typeface="+mj-lt"/>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9500507" cy="806675"/>
          </a:xfrm>
        </p:spPr>
        <p:txBody>
          <a:bodyPr>
            <a:noAutofit/>
          </a:bodyPr>
          <a:lstStyle>
            <a:lvl1pPr marL="0" indent="0" algn="l">
              <a:buNone/>
              <a:defRPr sz="32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Rectangle 3">
            <a:extLst>
              <a:ext uri="{FF2B5EF4-FFF2-40B4-BE49-F238E27FC236}">
                <a16:creationId xmlns:a16="http://schemas.microsoft.com/office/drawing/2014/main" id="{9AC79249-FDC0-364D-A734-AE1DE1605D28}"/>
              </a:ext>
            </a:extLst>
          </p:cNvPr>
          <p:cNvSpPr/>
          <p:nvPr userDrawn="1"/>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val 4">
            <a:extLst>
              <a:ext uri="{FF2B5EF4-FFF2-40B4-BE49-F238E27FC236}">
                <a16:creationId xmlns:a16="http://schemas.microsoft.com/office/drawing/2014/main" id="{902465C8-266D-104C-9C49-323DF4A8277E}"/>
              </a:ext>
            </a:extLst>
          </p:cNvPr>
          <p:cNvSpPr/>
          <p:nvPr userDrawn="1"/>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10">
            <a:extLst>
              <a:ext uri="{FF2B5EF4-FFF2-40B4-BE49-F238E27FC236}">
                <a16:creationId xmlns:a16="http://schemas.microsoft.com/office/drawing/2014/main" id="{37979A1C-BF60-B345-A664-2E4F7A3461EB}"/>
              </a:ext>
            </a:extLst>
          </p:cNvPr>
          <p:cNvSpPr/>
          <p:nvPr userDrawn="1"/>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8">
            <a:extLst>
              <a:ext uri="{FF2B5EF4-FFF2-40B4-BE49-F238E27FC236}">
                <a16:creationId xmlns:a16="http://schemas.microsoft.com/office/drawing/2014/main" id="{58080B3E-915C-2D4C-8608-596E1BFD6387}"/>
              </a:ext>
            </a:extLst>
          </p:cNvPr>
          <p:cNvSpPr/>
          <p:nvPr userDrawn="1"/>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9E240E8A-950E-7946-826C-415CB5DACA43}"/>
              </a:ext>
            </a:extLst>
          </p:cNvPr>
          <p:cNvSpPr/>
          <p:nvPr userDrawn="1"/>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17467"/>
            <a:ext cx="9779182" cy="3366815"/>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45B08281-154C-4FEF-A6DF-18BA3AC0F374}" type="datetime1">
              <a:rPr lang="en-US" smtClean="0"/>
              <a:t>12/10/2023</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782271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accent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14">
            <a:extLst>
              <a:ext uri="{FF2B5EF4-FFF2-40B4-BE49-F238E27FC236}">
                <a16:creationId xmlns:a16="http://schemas.microsoft.com/office/drawing/2014/main" id="{2734DEB1-EC02-2E42-9292-4ADD115060A5}"/>
              </a:ext>
            </a:extLst>
          </p:cNvPr>
          <p:cNvSpPr/>
          <p:nvPr userDrawn="1"/>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Title 1">
            <a:extLst>
              <a:ext uri="{FF2B5EF4-FFF2-40B4-BE49-F238E27FC236}">
                <a16:creationId xmlns:a16="http://schemas.microsoft.com/office/drawing/2014/main" id="{5E932F0D-7FC3-634B-932C-3625C16C8DE2}"/>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167492" y="2653167"/>
            <a:ext cx="9779183" cy="3436483"/>
          </a:xfrm>
        </p:spPr>
        <p:txBody>
          <a:bodyPr>
            <a:noAutofit/>
          </a:bodyPr>
          <a:lstStyle>
            <a:lvl1pPr marL="0" indent="0">
              <a:lnSpc>
                <a:spcPct val="150000"/>
              </a:lnSpc>
              <a:buNone/>
              <a:defRPr sz="24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fld id="{04D857D4-BD7E-4A06-844B-AAD504F1114F}" type="datetime1">
              <a:rPr lang="en-US" smtClean="0"/>
              <a:t>12/10/2023</a:t>
            </a:fld>
            <a:endParaRPr lang="en-US" dirty="0"/>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r>
              <a:rPr lang="en-US" dirty="0"/>
              <a:t>PRESENTATION TITLE</a:t>
            </a:r>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802635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067EACEC-C2DD-EA42-8504-176673AD1F20}"/>
              </a:ext>
            </a:extLst>
          </p:cNvPr>
          <p:cNvSpPr/>
          <p:nvPr userDrawn="1"/>
        </p:nvSpPr>
        <p:spPr>
          <a:xfrm>
            <a:off x="0" y="0"/>
            <a:ext cx="8025490" cy="6858000"/>
          </a:xfrm>
          <a:custGeom>
            <a:avLst/>
            <a:gdLst>
              <a:gd name="connsiteX0" fmla="*/ 0 w 8025490"/>
              <a:gd name="connsiteY0" fmla="*/ 0 h 6858000"/>
              <a:gd name="connsiteX1" fmla="*/ 4596490 w 8025490"/>
              <a:gd name="connsiteY1" fmla="*/ 0 h 6858000"/>
              <a:gd name="connsiteX2" fmla="*/ 8025490 w 8025490"/>
              <a:gd name="connsiteY2" fmla="*/ 3429000 h 6858000"/>
              <a:gd name="connsiteX3" fmla="*/ 4596490 w 8025490"/>
              <a:gd name="connsiteY3" fmla="*/ 6858000 h 6858000"/>
              <a:gd name="connsiteX4" fmla="*/ 0 w 802549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5490" h="685800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059400"/>
            <a:ext cx="6245912" cy="2387600"/>
          </a:xfrm>
        </p:spPr>
        <p:txBody>
          <a:bodyPr anchor="b">
            <a:noAutofit/>
          </a:bodyPr>
          <a:lstStyle>
            <a:lvl1pPr algn="l">
              <a:defRPr sz="6000" b="1">
                <a:solidFill>
                  <a:schemeClr val="bg1"/>
                </a:solidFill>
                <a:latin typeface="+mj-lt"/>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4" y="3539075"/>
            <a:ext cx="6245912" cy="1406101"/>
          </a:xfrm>
        </p:spPr>
        <p:txBody>
          <a:bodyPr>
            <a:noAutofit/>
          </a:bodyPr>
          <a:lstStyle>
            <a:lvl1pPr marL="0" indent="0" algn="l">
              <a:buNone/>
              <a:defRPr sz="32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grpSp>
        <p:nvGrpSpPr>
          <p:cNvPr id="6" name="Group 5">
            <a:extLst>
              <a:ext uri="{FF2B5EF4-FFF2-40B4-BE49-F238E27FC236}">
                <a16:creationId xmlns:a16="http://schemas.microsoft.com/office/drawing/2014/main" id="{89843C7E-5704-7A46-8974-F3BFA42E7310}"/>
              </a:ext>
            </a:extLst>
          </p:cNvPr>
          <p:cNvGrpSpPr/>
          <p:nvPr userDrawn="1"/>
        </p:nvGrpSpPr>
        <p:grpSpPr>
          <a:xfrm rot="16200000">
            <a:off x="8286528" y="2207195"/>
            <a:ext cx="3032351" cy="2443610"/>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7" name="Freeform 16">
            <a:extLst>
              <a:ext uri="{FF2B5EF4-FFF2-40B4-BE49-F238E27FC236}">
                <a16:creationId xmlns:a16="http://schemas.microsoft.com/office/drawing/2014/main" id="{0B179973-08D2-EF40-B516-35E75E906394}"/>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17">
            <a:extLst>
              <a:ext uri="{FF2B5EF4-FFF2-40B4-BE49-F238E27FC236}">
                <a16:creationId xmlns:a16="http://schemas.microsoft.com/office/drawing/2014/main" id="{6C811FF3-E48A-194D-8022-65F8C3A17449}"/>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986529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Grap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fld id="{916AFA50-87A4-4E99-B112-8C6B1DFB84B2}" type="datetime1">
              <a:rPr lang="en-US" smtClean="0"/>
              <a:t>12/10/2023</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69781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Chart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Lst>
          </p:cNvPr>
          <p:cNvGrpSpPr/>
          <p:nvPr userDrawn="1"/>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2ECA7D87-C78C-C140-AA28-C0FB20209045}"/>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3"/>
            <a:ext cx="9779182" cy="3366813"/>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6B3905CA-BF0F-4A1B-AA0D-85E42F5D5A85}" type="datetime1">
              <a:rPr lang="en-US" smtClean="0"/>
              <a:t>12/10/2023</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190945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a:xfrm>
            <a:off x="1798721" y="1684338"/>
            <a:ext cx="8594558" cy="2810460"/>
          </a:xfrm>
        </p:spPr>
        <p:txBody>
          <a:bodyPr>
            <a:noAutofit/>
          </a:bodyPr>
          <a:lstStyle>
            <a:lvl1pPr algn="ctr">
              <a:lnSpc>
                <a:spcPct val="100000"/>
              </a:lnSpc>
              <a:defRPr sz="4600">
                <a:solidFill>
                  <a:schemeClr val="bg1"/>
                </a:solidFill>
                <a:latin typeface="+mj-lt"/>
              </a:defRPr>
            </a:lvl1pPr>
          </a:lstStyle>
          <a:p>
            <a:r>
              <a:rPr lang="en-US"/>
              <a:t>Click to edit Master title style</a:t>
            </a:r>
            <a:endParaRPr lang="en-US" dirty="0"/>
          </a:p>
        </p:txBody>
      </p:sp>
      <p:sp>
        <p:nvSpPr>
          <p:cNvPr id="8" name="Text Placeholder 7">
            <a:extLst>
              <a:ext uri="{FF2B5EF4-FFF2-40B4-BE49-F238E27FC236}">
                <a16:creationId xmlns:a16="http://schemas.microsoft.com/office/drawing/2014/main" id="{4C91C146-F9A8-9A4C-9508-8590923B8D9A}"/>
              </a:ext>
            </a:extLst>
          </p:cNvPr>
          <p:cNvSpPr>
            <a:spLocks noGrp="1"/>
          </p:cNvSpPr>
          <p:nvPr>
            <p:ph type="body" sz="quarter" idx="13" hasCustomPrompt="1"/>
          </p:nvPr>
        </p:nvSpPr>
        <p:spPr>
          <a:xfrm>
            <a:off x="381000" y="519405"/>
            <a:ext cx="1364297" cy="1094521"/>
          </a:xfrm>
        </p:spPr>
        <p:txBody>
          <a:bodyPr>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a:r>
              <a:rPr lang="en-US" dirty="0"/>
              <a:t>“</a:t>
            </a:r>
          </a:p>
        </p:txBody>
      </p:sp>
      <p:sp>
        <p:nvSpPr>
          <p:cNvPr id="10" name="Text Placeholder 9">
            <a:extLst>
              <a:ext uri="{FF2B5EF4-FFF2-40B4-BE49-F238E27FC236}">
                <a16:creationId xmlns:a16="http://schemas.microsoft.com/office/drawing/2014/main" id="{322D6C2B-78AC-DD47-9289-067C968B06C1}"/>
              </a:ext>
            </a:extLst>
          </p:cNvPr>
          <p:cNvSpPr>
            <a:spLocks noGrp="1"/>
          </p:cNvSpPr>
          <p:nvPr>
            <p:ph type="body" sz="quarter" idx="14"/>
          </p:nvPr>
        </p:nvSpPr>
        <p:spPr>
          <a:xfrm>
            <a:off x="6881813" y="4494213"/>
            <a:ext cx="3511550" cy="679450"/>
          </a:xfrm>
        </p:spPr>
        <p:txBody>
          <a:bodyPr>
            <a:noAutofit/>
          </a:bodyPr>
          <a:lstStyle>
            <a:lvl1pPr marL="0" indent="0" algn="r">
              <a:buNone/>
              <a:defRPr sz="2000">
                <a:solidFill>
                  <a:schemeClr val="bg1"/>
                </a:solidFill>
                <a:latin typeface="+mn-lt"/>
              </a:defRPr>
            </a:lvl1pPr>
            <a:lvl2pPr marL="457200" indent="0" algn="r">
              <a:buNone/>
              <a:defRPr sz="1800">
                <a:solidFill>
                  <a:schemeClr val="bg1"/>
                </a:solidFill>
                <a:latin typeface="Tenorite" pitchFamily="2" charset="0"/>
              </a:defRPr>
            </a:lvl2pPr>
            <a:lvl3pPr marL="914400" indent="0" algn="r">
              <a:buNone/>
              <a:defRPr sz="1600">
                <a:solidFill>
                  <a:schemeClr val="bg1"/>
                </a:solidFill>
                <a:latin typeface="Tenorite" pitchFamily="2" charset="0"/>
              </a:defRPr>
            </a:lvl3pPr>
            <a:lvl4pPr marL="1371600" indent="0" algn="r">
              <a:buNone/>
              <a:defRPr sz="1400">
                <a:solidFill>
                  <a:schemeClr val="bg1"/>
                </a:solidFill>
                <a:latin typeface="Tenorite" pitchFamily="2" charset="0"/>
              </a:defRPr>
            </a:lvl4pPr>
            <a:lvl5pPr marL="1828800" indent="0" algn="r">
              <a:buNone/>
              <a:defRPr sz="1400">
                <a:solidFill>
                  <a:schemeClr val="bg1"/>
                </a:solidFill>
                <a:latin typeface="Tenorite" pitchFamily="2" charset="0"/>
              </a:defRPr>
            </a:lvl5pPr>
          </a:lstStyle>
          <a:p>
            <a:pPr lvl="0"/>
            <a:r>
              <a:rPr lang="en-US"/>
              <a:t>Click to edit Master text styles</a:t>
            </a:r>
          </a:p>
        </p:txBody>
      </p:sp>
      <p:sp>
        <p:nvSpPr>
          <p:cNvPr id="9" name="Text Placeholder 7">
            <a:extLst>
              <a:ext uri="{FF2B5EF4-FFF2-40B4-BE49-F238E27FC236}">
                <a16:creationId xmlns:a16="http://schemas.microsoft.com/office/drawing/2014/main" id="{612193CD-03AD-D74D-A5CD-747A9B53F49A}"/>
              </a:ext>
            </a:extLst>
          </p:cNvPr>
          <p:cNvSpPr>
            <a:spLocks noGrp="1"/>
          </p:cNvSpPr>
          <p:nvPr>
            <p:ph type="body" sz="quarter" idx="15" hasCustomPrompt="1"/>
          </p:nvPr>
        </p:nvSpPr>
        <p:spPr>
          <a:xfrm>
            <a:off x="10609104" y="3399692"/>
            <a:ext cx="1364297" cy="1094521"/>
          </a:xfrm>
        </p:spPr>
        <p:txBody>
          <a:bodyPr>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a:r>
              <a:rPr lang="en-US" dirty="0"/>
              <a:t>”</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a:noAutofit/>
          </a:bodyPr>
          <a:lstStyle>
            <a:lvl1pPr>
              <a:defRPr>
                <a:solidFill>
                  <a:schemeClr val="accent2"/>
                </a:solidFill>
                <a:latin typeface="+mn-lt"/>
              </a:defRPr>
            </a:lvl1pPr>
          </a:lstStyle>
          <a:p>
            <a:fld id="{D3DA9A77-60C0-4BB8-898D-2828EE4073AD}" type="datetime1">
              <a:rPr lang="en-US" smtClean="0"/>
              <a:t>12/10/2023</a:t>
            </a:fld>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noAutofit/>
          </a:bodyPr>
          <a:lstStyle>
            <a:lvl1pPr>
              <a:defRPr>
                <a:solidFill>
                  <a:schemeClr val="accent2"/>
                </a:solidFill>
                <a:latin typeface="+mn-lt"/>
              </a:defRPr>
            </a:lvl1pPr>
          </a:lstStyle>
          <a:p>
            <a:r>
              <a:rPr lang="en-US" dirty="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noAutofit/>
          </a:bodyPr>
          <a:lstStyle>
            <a:lvl1pPr>
              <a:defRPr>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47694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28C225EC-F6EF-1144-834A-F0B91974AA41}"/>
              </a:ext>
            </a:extLst>
          </p:cNvPr>
          <p:cNvSpPr/>
          <p:nvPr userDrawn="1"/>
        </p:nvSpPr>
        <p:spPr>
          <a:xfrm>
            <a:off x="0" y="-1664"/>
            <a:ext cx="9857012" cy="68596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itle 1">
            <a:extLst>
              <a:ext uri="{FF2B5EF4-FFF2-40B4-BE49-F238E27FC236}">
                <a16:creationId xmlns:a16="http://schemas.microsoft.com/office/drawing/2014/main" id="{1E40CEAF-B1BB-174E-A798-3BA60D9C0458}"/>
              </a:ext>
            </a:extLst>
          </p:cNvPr>
          <p:cNvSpPr>
            <a:spLocks noGrp="1"/>
          </p:cNvSpPr>
          <p:nvPr>
            <p:ph type="title"/>
          </p:nvPr>
        </p:nvSpPr>
        <p:spPr>
          <a:xfrm>
            <a:off x="750430" y="381000"/>
            <a:ext cx="8401624" cy="1325563"/>
          </a:xfrm>
        </p:spPr>
        <p:txBody>
          <a:bodyPr lIns="0" anchor="b">
            <a:noAutofit/>
          </a:bodyPr>
          <a:lstStyle>
            <a:lvl1pPr>
              <a:defRPr sz="4800" b="1">
                <a:latin typeface="+mj-lt"/>
              </a:defRPr>
            </a:lvl1pPr>
          </a:lstStyle>
          <a:p>
            <a:r>
              <a:rPr lang="en-US"/>
              <a:t>Click to edit Master title style</a:t>
            </a:r>
            <a:endParaRPr lang="en-US" dirty="0"/>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227758"/>
            <a:ext cx="1200374" cy="1201242"/>
          </a:xfrm>
        </p:spPr>
        <p:txBody>
          <a:bodyPr>
            <a:noAutofit/>
          </a:bodyPr>
          <a:lstStyle>
            <a:lvl1pPr marL="0" indent="0">
              <a:buNone/>
              <a:defRPr sz="1400">
                <a:solidFill>
                  <a:schemeClr val="tx1"/>
                </a:solidFill>
                <a:latin typeface="+mn-lt"/>
              </a:defRPr>
            </a:lvl1pPr>
          </a:lstStyle>
          <a:p>
            <a:r>
              <a:rPr lang="en-US"/>
              <a:t>Click icon to add picture</a:t>
            </a:r>
            <a:endParaRPr lang="en-US" dirty="0"/>
          </a:p>
        </p:txBody>
      </p:sp>
      <p:sp>
        <p:nvSpPr>
          <p:cNvPr id="10" name="Text Placeholder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2123351" y="2426400"/>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1" name="Text Placeholder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2123350" y="2811646"/>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7" name="Picture Placeholder 23">
            <a:extLst>
              <a:ext uri="{FF2B5EF4-FFF2-40B4-BE49-F238E27FC236}">
                <a16:creationId xmlns:a16="http://schemas.microsoft.com/office/drawing/2014/main" id="{9ABA5222-6FD6-405B-8AC8-18022C36590F}"/>
              </a:ext>
            </a:extLst>
          </p:cNvPr>
          <p:cNvSpPr>
            <a:spLocks noGrp="1"/>
          </p:cNvSpPr>
          <p:nvPr>
            <p:ph type="pic" sz="quarter" idx="14"/>
          </p:nvPr>
        </p:nvSpPr>
        <p:spPr>
          <a:xfrm>
            <a:off x="5495813" y="2227758"/>
            <a:ext cx="1200374" cy="1201242"/>
          </a:xfrm>
        </p:spPr>
        <p:txBody>
          <a:bodyPr>
            <a:noAutofit/>
          </a:bodyPr>
          <a:lstStyle>
            <a:lvl1pPr marL="0" indent="0">
              <a:buNone/>
              <a:defRPr sz="1400">
                <a:solidFill>
                  <a:schemeClr val="tx1"/>
                </a:solidFill>
                <a:latin typeface="+mn-lt"/>
              </a:defRPr>
            </a:lvl1pPr>
          </a:lstStyle>
          <a:p>
            <a:r>
              <a:rPr lang="en-US"/>
              <a:t>Click icon to add picture</a:t>
            </a:r>
            <a:endParaRPr lang="en-US" dirty="0"/>
          </a:p>
        </p:txBody>
      </p:sp>
      <p:sp>
        <p:nvSpPr>
          <p:cNvPr id="12" name="Text Placeholder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6870817" y="242256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3" name="Text Placeholder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6870816" y="280781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8" name="Picture Placeholder 23">
            <a:extLst>
              <a:ext uri="{FF2B5EF4-FFF2-40B4-BE49-F238E27FC236}">
                <a16:creationId xmlns:a16="http://schemas.microsoft.com/office/drawing/2014/main" id="{124DE785-775F-4AE4-94B3-FA728188EBA5}"/>
              </a:ext>
            </a:extLst>
          </p:cNvPr>
          <p:cNvSpPr>
            <a:spLocks noGrp="1"/>
          </p:cNvSpPr>
          <p:nvPr>
            <p:ph type="pic" sz="quarter" idx="15"/>
          </p:nvPr>
        </p:nvSpPr>
        <p:spPr>
          <a:xfrm>
            <a:off x="750429" y="4254273"/>
            <a:ext cx="1200374" cy="1201242"/>
          </a:xfrm>
        </p:spPr>
        <p:txBody>
          <a:bodyPr>
            <a:noAutofit/>
          </a:bodyPr>
          <a:lstStyle>
            <a:lvl1pPr marL="0" indent="0">
              <a:buNone/>
              <a:defRPr sz="1400">
                <a:solidFill>
                  <a:schemeClr val="tx1"/>
                </a:solidFill>
                <a:latin typeface="+mn-lt"/>
              </a:defRPr>
            </a:lvl1pPr>
          </a:lstStyle>
          <a:p>
            <a:r>
              <a:rPr lang="en-US"/>
              <a:t>Click icon to add picture</a:t>
            </a:r>
            <a:endParaRPr lang="en-US" dirty="0"/>
          </a:p>
        </p:txBody>
      </p:sp>
      <p:sp>
        <p:nvSpPr>
          <p:cNvPr id="14" name="Text Placeholder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2123351" y="4498793"/>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5" name="Text Placeholder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2123350" y="4884039"/>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9" name="Picture Placeholder 23">
            <a:extLst>
              <a:ext uri="{FF2B5EF4-FFF2-40B4-BE49-F238E27FC236}">
                <a16:creationId xmlns:a16="http://schemas.microsoft.com/office/drawing/2014/main" id="{F5694B35-7776-4DB9-9EB7-3AF076EC357D}"/>
              </a:ext>
            </a:extLst>
          </p:cNvPr>
          <p:cNvSpPr>
            <a:spLocks noGrp="1"/>
          </p:cNvSpPr>
          <p:nvPr>
            <p:ph type="pic" sz="quarter" idx="16"/>
          </p:nvPr>
        </p:nvSpPr>
        <p:spPr>
          <a:xfrm>
            <a:off x="5495813" y="4254273"/>
            <a:ext cx="1200374" cy="1201242"/>
          </a:xfrm>
        </p:spPr>
        <p:txBody>
          <a:bodyPr>
            <a:noAutofit/>
          </a:bodyPr>
          <a:lstStyle>
            <a:lvl1pPr marL="0" indent="0">
              <a:buNone/>
              <a:defRPr sz="1400">
                <a:solidFill>
                  <a:schemeClr val="tx1"/>
                </a:solidFill>
                <a:latin typeface="+mn-lt"/>
              </a:defRPr>
            </a:lvl1pPr>
          </a:lstStyle>
          <a:p>
            <a:r>
              <a:rPr lang="en-US"/>
              <a:t>Click icon to add picture</a:t>
            </a:r>
            <a:endParaRPr lang="en-US" dirty="0"/>
          </a:p>
        </p:txBody>
      </p:sp>
      <p:sp>
        <p:nvSpPr>
          <p:cNvPr id="16" name="Text Placeholder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6870817" y="4498793"/>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7" name="Text Placeholder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6870816" y="4884039"/>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a:xfrm>
            <a:off x="381000" y="6356350"/>
            <a:ext cx="1569803" cy="365125"/>
          </a:xfrm>
        </p:spPr>
        <p:txBody>
          <a:bodyPr>
            <a:noAutofit/>
          </a:bodyPr>
          <a:lstStyle>
            <a:lvl1pPr>
              <a:defRPr>
                <a:solidFill>
                  <a:schemeClr val="accent3"/>
                </a:solidFill>
                <a:latin typeface="+mn-lt"/>
              </a:defRPr>
            </a:lvl1pPr>
          </a:lstStyle>
          <a:p>
            <a:fld id="{C1F30CD5-42B1-4614-9F46-5D29928CC2DB}" type="datetime1">
              <a:rPr lang="en-US" smtClean="0"/>
              <a:t>12/10/2023</a:t>
            </a:fld>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a:xfrm>
            <a:off x="2871106" y="6356350"/>
            <a:ext cx="4114800" cy="365125"/>
          </a:xfrm>
        </p:spPr>
        <p:txBody>
          <a:bodyPr>
            <a:noAutofit/>
          </a:bodyPr>
          <a:lstStyle>
            <a:lvl1pPr>
              <a:defRPr>
                <a:solidFill>
                  <a:schemeClr val="accent3"/>
                </a:solidFill>
                <a:latin typeface="+mn-lt"/>
              </a:defRPr>
            </a:lvl1pPr>
          </a:lstStyle>
          <a:p>
            <a:r>
              <a:rPr lang="en-US" dirty="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a:xfrm>
            <a:off x="8332334" y="6356350"/>
            <a:ext cx="1167495" cy="365125"/>
          </a:xfrm>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
        <p:nvSpPr>
          <p:cNvPr id="19" name="Freeform 18">
            <a:extLst>
              <a:ext uri="{FF2B5EF4-FFF2-40B4-BE49-F238E27FC236}">
                <a16:creationId xmlns:a16="http://schemas.microsoft.com/office/drawing/2014/main" id="{AAB3BC7E-B34F-EF47-B125-1574C5484E22}"/>
              </a:ext>
            </a:extLst>
          </p:cNvPr>
          <p:cNvSpPr/>
          <p:nvPr userDrawn="1"/>
        </p:nvSpPr>
        <p:spPr>
          <a:xfrm rot="16200000" flipV="1">
            <a:off x="9499940" y="355410"/>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Freeform 20">
            <a:extLst>
              <a:ext uri="{FF2B5EF4-FFF2-40B4-BE49-F238E27FC236}">
                <a16:creationId xmlns:a16="http://schemas.microsoft.com/office/drawing/2014/main" id="{7CBC82D0-4F72-C649-8B7F-D4B087957B6C}"/>
              </a:ext>
            </a:extLst>
          </p:cNvPr>
          <p:cNvSpPr/>
          <p:nvPr userDrawn="1"/>
        </p:nvSpPr>
        <p:spPr>
          <a:xfrm flipH="1">
            <a:off x="10866436" y="1879977"/>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24">
            <a:extLst>
              <a:ext uri="{FF2B5EF4-FFF2-40B4-BE49-F238E27FC236}">
                <a16:creationId xmlns:a16="http://schemas.microsoft.com/office/drawing/2014/main" id="{9383F23A-D872-2A4C-B386-A9D269BE694D}"/>
              </a:ext>
            </a:extLst>
          </p:cNvPr>
          <p:cNvSpPr/>
          <p:nvPr userDrawn="1"/>
        </p:nvSpPr>
        <p:spPr>
          <a:xfrm>
            <a:off x="11024507" y="-1664"/>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Oval 25">
            <a:extLst>
              <a:ext uri="{FF2B5EF4-FFF2-40B4-BE49-F238E27FC236}">
                <a16:creationId xmlns:a16="http://schemas.microsoft.com/office/drawing/2014/main" id="{9221FFDB-AAE2-5943-97A1-82D66AE05DB4}"/>
              </a:ext>
            </a:extLst>
          </p:cNvPr>
          <p:cNvSpPr/>
          <p:nvPr userDrawn="1"/>
        </p:nvSpPr>
        <p:spPr>
          <a:xfrm>
            <a:off x="10334091" y="2737752"/>
            <a:ext cx="1380830" cy="138083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7" name="Freeform 26">
            <a:extLst>
              <a:ext uri="{FF2B5EF4-FFF2-40B4-BE49-F238E27FC236}">
                <a16:creationId xmlns:a16="http://schemas.microsoft.com/office/drawing/2014/main" id="{2E58EEF7-63CA-A845-BAC4-9D3BE05918B5}"/>
              </a:ext>
            </a:extLst>
          </p:cNvPr>
          <p:cNvSpPr/>
          <p:nvPr userDrawn="1"/>
        </p:nvSpPr>
        <p:spPr>
          <a:xfrm rot="16200000" flipH="1">
            <a:off x="10667432" y="5333432"/>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757A4624-D8ED-2E4B-AF8C-00DFA6A72D5F}"/>
              </a:ext>
            </a:extLst>
          </p:cNvPr>
          <p:cNvSpPr/>
          <p:nvPr userDrawn="1"/>
        </p:nvSpPr>
        <p:spPr>
          <a:xfrm flipV="1">
            <a:off x="9857012" y="3651505"/>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9" name="Freeform 28">
            <a:extLst>
              <a:ext uri="{FF2B5EF4-FFF2-40B4-BE49-F238E27FC236}">
                <a16:creationId xmlns:a16="http://schemas.microsoft.com/office/drawing/2014/main" id="{DF312EF8-91BE-5946-BE31-8CFE107A2FEA}"/>
              </a:ext>
            </a:extLst>
          </p:cNvPr>
          <p:cNvSpPr/>
          <p:nvPr userDrawn="1"/>
        </p:nvSpPr>
        <p:spPr>
          <a:xfrm flipH="1" flipV="1">
            <a:off x="9857013" y="4976359"/>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154419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ole team">
    <p:bg>
      <p:bgPr>
        <a:solidFill>
          <a:schemeClr val="accent2"/>
        </a:solidFill>
        <a:effectLst/>
      </p:bgPr>
    </p:bg>
    <p:spTree>
      <p:nvGrpSpPr>
        <p:cNvPr id="1" name=""/>
        <p:cNvGrpSpPr/>
        <p:nvPr/>
      </p:nvGrpSpPr>
      <p:grpSpPr>
        <a:xfrm>
          <a:off x="0" y="0"/>
          <a:ext cx="0" cy="0"/>
          <a:chOff x="0" y="0"/>
          <a:chExt cx="0" cy="0"/>
        </a:xfrm>
      </p:grpSpPr>
      <p:sp>
        <p:nvSpPr>
          <p:cNvPr id="54" name="Title 1">
            <a:extLst>
              <a:ext uri="{FF2B5EF4-FFF2-40B4-BE49-F238E27FC236}">
                <a16:creationId xmlns:a16="http://schemas.microsoft.com/office/drawing/2014/main" id="{6825B690-1AD7-4243-AC42-D2CF19B7B02C}"/>
              </a:ext>
            </a:extLst>
          </p:cNvPr>
          <p:cNvSpPr>
            <a:spLocks noGrp="1"/>
          </p:cNvSpPr>
          <p:nvPr>
            <p:ph type="title"/>
          </p:nvPr>
        </p:nvSpPr>
        <p:spPr>
          <a:xfrm>
            <a:off x="750430" y="381000"/>
            <a:ext cx="10678142" cy="1325563"/>
          </a:xfrm>
        </p:spPr>
        <p:txBody>
          <a:bodyPr lIns="0" anchor="b">
            <a:noAutofit/>
          </a:bodyPr>
          <a:lstStyle>
            <a:lvl1pPr>
              <a:defRPr sz="4800" b="1">
                <a:latin typeface="+mj-lt"/>
              </a:defRPr>
            </a:lvl1pPr>
          </a:lstStyle>
          <a:p>
            <a:r>
              <a:rPr lang="en-US"/>
              <a:t>Click to edit Master title style</a:t>
            </a:r>
            <a:endParaRPr lang="en-US" dirty="0"/>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068734"/>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31" name="Text Placeholder 28">
            <a:extLst>
              <a:ext uri="{FF2B5EF4-FFF2-40B4-BE49-F238E27FC236}">
                <a16:creationId xmlns:a16="http://schemas.microsoft.com/office/drawing/2014/main" id="{1825005B-0520-EC49-9A5C-554CB700387B}"/>
              </a:ext>
            </a:extLst>
          </p:cNvPr>
          <p:cNvSpPr>
            <a:spLocks noGrp="1"/>
          </p:cNvSpPr>
          <p:nvPr>
            <p:ph type="body" sz="quarter" idx="17" hasCustomPrompt="1"/>
          </p:nvPr>
        </p:nvSpPr>
        <p:spPr>
          <a:xfrm>
            <a:off x="750430"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32" name="Text Placeholder 28">
            <a:extLst>
              <a:ext uri="{FF2B5EF4-FFF2-40B4-BE49-F238E27FC236}">
                <a16:creationId xmlns:a16="http://schemas.microsoft.com/office/drawing/2014/main" id="{B6697B92-AF89-2C46-BC1E-6CB47E8EA421}"/>
              </a:ext>
            </a:extLst>
          </p:cNvPr>
          <p:cNvSpPr>
            <a:spLocks noGrp="1"/>
          </p:cNvSpPr>
          <p:nvPr>
            <p:ph type="body" sz="quarter" idx="18" hasCustomPrompt="1"/>
          </p:nvPr>
        </p:nvSpPr>
        <p:spPr>
          <a:xfrm>
            <a:off x="750429"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3" name="Picture Placeholder 23">
            <a:extLst>
              <a:ext uri="{FF2B5EF4-FFF2-40B4-BE49-F238E27FC236}">
                <a16:creationId xmlns:a16="http://schemas.microsoft.com/office/drawing/2014/main" id="{FA9FEBB0-45F1-DF45-89C4-B343F8B20BA0}"/>
              </a:ext>
            </a:extLst>
          </p:cNvPr>
          <p:cNvSpPr>
            <a:spLocks noGrp="1"/>
          </p:cNvSpPr>
          <p:nvPr>
            <p:ph type="pic" sz="quarter" idx="28"/>
          </p:nvPr>
        </p:nvSpPr>
        <p:spPr>
          <a:xfrm>
            <a:off x="3549397" y="2068734"/>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34" name="Text Placeholder 28">
            <a:extLst>
              <a:ext uri="{FF2B5EF4-FFF2-40B4-BE49-F238E27FC236}">
                <a16:creationId xmlns:a16="http://schemas.microsoft.com/office/drawing/2014/main" id="{EF331731-A7FC-C245-A9C1-0B1A2E994DB6}"/>
              </a:ext>
            </a:extLst>
          </p:cNvPr>
          <p:cNvSpPr>
            <a:spLocks noGrp="1"/>
          </p:cNvSpPr>
          <p:nvPr>
            <p:ph type="body" sz="quarter" idx="29" hasCustomPrompt="1"/>
          </p:nvPr>
        </p:nvSpPr>
        <p:spPr>
          <a:xfrm>
            <a:off x="3549398"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35" name="Text Placeholder 28">
            <a:extLst>
              <a:ext uri="{FF2B5EF4-FFF2-40B4-BE49-F238E27FC236}">
                <a16:creationId xmlns:a16="http://schemas.microsoft.com/office/drawing/2014/main" id="{313B974E-E762-EE48-B2DF-C8F10DF73444}"/>
              </a:ext>
            </a:extLst>
          </p:cNvPr>
          <p:cNvSpPr>
            <a:spLocks noGrp="1"/>
          </p:cNvSpPr>
          <p:nvPr>
            <p:ph type="body" sz="quarter" idx="30" hasCustomPrompt="1"/>
          </p:nvPr>
        </p:nvSpPr>
        <p:spPr>
          <a:xfrm>
            <a:off x="3549397"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6" name="Picture Placeholder 23">
            <a:extLst>
              <a:ext uri="{FF2B5EF4-FFF2-40B4-BE49-F238E27FC236}">
                <a16:creationId xmlns:a16="http://schemas.microsoft.com/office/drawing/2014/main" id="{8BA62E8C-79E6-D245-B706-FFB1E051B2D6}"/>
              </a:ext>
            </a:extLst>
          </p:cNvPr>
          <p:cNvSpPr>
            <a:spLocks noGrp="1"/>
          </p:cNvSpPr>
          <p:nvPr>
            <p:ph type="pic" sz="quarter" idx="31"/>
          </p:nvPr>
        </p:nvSpPr>
        <p:spPr>
          <a:xfrm>
            <a:off x="6348367" y="2068734"/>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37" name="Text Placeholder 28">
            <a:extLst>
              <a:ext uri="{FF2B5EF4-FFF2-40B4-BE49-F238E27FC236}">
                <a16:creationId xmlns:a16="http://schemas.microsoft.com/office/drawing/2014/main" id="{4199EE50-5386-0446-8ADA-23C1B0D6EA4F}"/>
              </a:ext>
            </a:extLst>
          </p:cNvPr>
          <p:cNvSpPr>
            <a:spLocks noGrp="1"/>
          </p:cNvSpPr>
          <p:nvPr>
            <p:ph type="body" sz="quarter" idx="32" hasCustomPrompt="1"/>
          </p:nvPr>
        </p:nvSpPr>
        <p:spPr>
          <a:xfrm>
            <a:off x="6348368"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38" name="Text Placeholder 28">
            <a:extLst>
              <a:ext uri="{FF2B5EF4-FFF2-40B4-BE49-F238E27FC236}">
                <a16:creationId xmlns:a16="http://schemas.microsoft.com/office/drawing/2014/main" id="{478AB5CA-B5A5-934D-BF51-1485953A703D}"/>
              </a:ext>
            </a:extLst>
          </p:cNvPr>
          <p:cNvSpPr>
            <a:spLocks noGrp="1"/>
          </p:cNvSpPr>
          <p:nvPr>
            <p:ph type="body" sz="quarter" idx="33" hasCustomPrompt="1"/>
          </p:nvPr>
        </p:nvSpPr>
        <p:spPr>
          <a:xfrm>
            <a:off x="6348367"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9" name="Picture Placeholder 23">
            <a:extLst>
              <a:ext uri="{FF2B5EF4-FFF2-40B4-BE49-F238E27FC236}">
                <a16:creationId xmlns:a16="http://schemas.microsoft.com/office/drawing/2014/main" id="{3D78BE06-1FC7-3C43-BD15-F4137B564B58}"/>
              </a:ext>
            </a:extLst>
          </p:cNvPr>
          <p:cNvSpPr>
            <a:spLocks noGrp="1"/>
          </p:cNvSpPr>
          <p:nvPr>
            <p:ph type="pic" sz="quarter" idx="34"/>
          </p:nvPr>
        </p:nvSpPr>
        <p:spPr>
          <a:xfrm>
            <a:off x="9147335" y="2068734"/>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40" name="Text Placeholder 28">
            <a:extLst>
              <a:ext uri="{FF2B5EF4-FFF2-40B4-BE49-F238E27FC236}">
                <a16:creationId xmlns:a16="http://schemas.microsoft.com/office/drawing/2014/main" id="{14F01FCC-4797-0343-8739-20331C751C18}"/>
              </a:ext>
            </a:extLst>
          </p:cNvPr>
          <p:cNvSpPr>
            <a:spLocks noGrp="1"/>
          </p:cNvSpPr>
          <p:nvPr>
            <p:ph type="body" sz="quarter" idx="35" hasCustomPrompt="1"/>
          </p:nvPr>
        </p:nvSpPr>
        <p:spPr>
          <a:xfrm>
            <a:off x="9147336"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41" name="Text Placeholder 28">
            <a:extLst>
              <a:ext uri="{FF2B5EF4-FFF2-40B4-BE49-F238E27FC236}">
                <a16:creationId xmlns:a16="http://schemas.microsoft.com/office/drawing/2014/main" id="{33FBE6CA-EC7A-1A4B-ADA3-6B78F2DE09C2}"/>
              </a:ext>
            </a:extLst>
          </p:cNvPr>
          <p:cNvSpPr>
            <a:spLocks noGrp="1"/>
          </p:cNvSpPr>
          <p:nvPr>
            <p:ph type="body" sz="quarter" idx="36" hasCustomPrompt="1"/>
          </p:nvPr>
        </p:nvSpPr>
        <p:spPr>
          <a:xfrm>
            <a:off x="9147335"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42" name="Picture Placeholder 23">
            <a:extLst>
              <a:ext uri="{FF2B5EF4-FFF2-40B4-BE49-F238E27FC236}">
                <a16:creationId xmlns:a16="http://schemas.microsoft.com/office/drawing/2014/main" id="{6DD7CCE4-AD48-B64F-909E-F88961FBDFC5}"/>
              </a:ext>
            </a:extLst>
          </p:cNvPr>
          <p:cNvSpPr>
            <a:spLocks noGrp="1"/>
          </p:cNvSpPr>
          <p:nvPr>
            <p:ph type="pic" sz="quarter" idx="37"/>
          </p:nvPr>
        </p:nvSpPr>
        <p:spPr>
          <a:xfrm>
            <a:off x="750429" y="4118551"/>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43" name="Text Placeholder 28">
            <a:extLst>
              <a:ext uri="{FF2B5EF4-FFF2-40B4-BE49-F238E27FC236}">
                <a16:creationId xmlns:a16="http://schemas.microsoft.com/office/drawing/2014/main" id="{C076E7E2-3D95-EA47-BF86-444615F1F141}"/>
              </a:ext>
            </a:extLst>
          </p:cNvPr>
          <p:cNvSpPr>
            <a:spLocks noGrp="1"/>
          </p:cNvSpPr>
          <p:nvPr>
            <p:ph type="body" sz="quarter" idx="38" hasCustomPrompt="1"/>
          </p:nvPr>
        </p:nvSpPr>
        <p:spPr>
          <a:xfrm>
            <a:off x="750430"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44" name="Text Placeholder 28">
            <a:extLst>
              <a:ext uri="{FF2B5EF4-FFF2-40B4-BE49-F238E27FC236}">
                <a16:creationId xmlns:a16="http://schemas.microsoft.com/office/drawing/2014/main" id="{612499D2-373C-3940-97A5-FCA8B245BE45}"/>
              </a:ext>
            </a:extLst>
          </p:cNvPr>
          <p:cNvSpPr>
            <a:spLocks noGrp="1"/>
          </p:cNvSpPr>
          <p:nvPr>
            <p:ph type="body" sz="quarter" idx="39" hasCustomPrompt="1"/>
          </p:nvPr>
        </p:nvSpPr>
        <p:spPr>
          <a:xfrm>
            <a:off x="750429"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45" name="Picture Placeholder 23">
            <a:extLst>
              <a:ext uri="{FF2B5EF4-FFF2-40B4-BE49-F238E27FC236}">
                <a16:creationId xmlns:a16="http://schemas.microsoft.com/office/drawing/2014/main" id="{24B34D6D-4F7E-3942-B8D7-9970BDE53C10}"/>
              </a:ext>
            </a:extLst>
          </p:cNvPr>
          <p:cNvSpPr>
            <a:spLocks noGrp="1"/>
          </p:cNvSpPr>
          <p:nvPr>
            <p:ph type="pic" sz="quarter" idx="40"/>
          </p:nvPr>
        </p:nvSpPr>
        <p:spPr>
          <a:xfrm>
            <a:off x="3549397" y="4118551"/>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46" name="Text Placeholder 28">
            <a:extLst>
              <a:ext uri="{FF2B5EF4-FFF2-40B4-BE49-F238E27FC236}">
                <a16:creationId xmlns:a16="http://schemas.microsoft.com/office/drawing/2014/main" id="{D34EDB1D-7E85-D242-B6AE-F6D6907D325A}"/>
              </a:ext>
            </a:extLst>
          </p:cNvPr>
          <p:cNvSpPr>
            <a:spLocks noGrp="1"/>
          </p:cNvSpPr>
          <p:nvPr>
            <p:ph type="body" sz="quarter" idx="41" hasCustomPrompt="1"/>
          </p:nvPr>
        </p:nvSpPr>
        <p:spPr>
          <a:xfrm>
            <a:off x="3549398"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47" name="Text Placeholder 28">
            <a:extLst>
              <a:ext uri="{FF2B5EF4-FFF2-40B4-BE49-F238E27FC236}">
                <a16:creationId xmlns:a16="http://schemas.microsoft.com/office/drawing/2014/main" id="{3E3BFFF0-114B-6D42-B5E0-8020AC2E26BF}"/>
              </a:ext>
            </a:extLst>
          </p:cNvPr>
          <p:cNvSpPr>
            <a:spLocks noGrp="1"/>
          </p:cNvSpPr>
          <p:nvPr>
            <p:ph type="body" sz="quarter" idx="42" hasCustomPrompt="1"/>
          </p:nvPr>
        </p:nvSpPr>
        <p:spPr>
          <a:xfrm>
            <a:off x="3549397"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48" name="Picture Placeholder 23">
            <a:extLst>
              <a:ext uri="{FF2B5EF4-FFF2-40B4-BE49-F238E27FC236}">
                <a16:creationId xmlns:a16="http://schemas.microsoft.com/office/drawing/2014/main" id="{EB4488EE-E854-724E-95AE-B9943EE249EA}"/>
              </a:ext>
            </a:extLst>
          </p:cNvPr>
          <p:cNvSpPr>
            <a:spLocks noGrp="1"/>
          </p:cNvSpPr>
          <p:nvPr>
            <p:ph type="pic" sz="quarter" idx="43"/>
          </p:nvPr>
        </p:nvSpPr>
        <p:spPr>
          <a:xfrm>
            <a:off x="6348367" y="4118551"/>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49" name="Text Placeholder 28">
            <a:extLst>
              <a:ext uri="{FF2B5EF4-FFF2-40B4-BE49-F238E27FC236}">
                <a16:creationId xmlns:a16="http://schemas.microsoft.com/office/drawing/2014/main" id="{C5551B4D-583E-D644-9069-EC096CE76F50}"/>
              </a:ext>
            </a:extLst>
          </p:cNvPr>
          <p:cNvSpPr>
            <a:spLocks noGrp="1"/>
          </p:cNvSpPr>
          <p:nvPr>
            <p:ph type="body" sz="quarter" idx="44" hasCustomPrompt="1"/>
          </p:nvPr>
        </p:nvSpPr>
        <p:spPr>
          <a:xfrm>
            <a:off x="6348368"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50" name="Text Placeholder 28">
            <a:extLst>
              <a:ext uri="{FF2B5EF4-FFF2-40B4-BE49-F238E27FC236}">
                <a16:creationId xmlns:a16="http://schemas.microsoft.com/office/drawing/2014/main" id="{E30C4783-1643-2243-BB4F-E99E04D9216B}"/>
              </a:ext>
            </a:extLst>
          </p:cNvPr>
          <p:cNvSpPr>
            <a:spLocks noGrp="1"/>
          </p:cNvSpPr>
          <p:nvPr>
            <p:ph type="body" sz="quarter" idx="45" hasCustomPrompt="1"/>
          </p:nvPr>
        </p:nvSpPr>
        <p:spPr>
          <a:xfrm>
            <a:off x="6348367"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51" name="Picture Placeholder 23">
            <a:extLst>
              <a:ext uri="{FF2B5EF4-FFF2-40B4-BE49-F238E27FC236}">
                <a16:creationId xmlns:a16="http://schemas.microsoft.com/office/drawing/2014/main" id="{7BBADCE0-02E8-3249-8CBA-17D3783DFE70}"/>
              </a:ext>
            </a:extLst>
          </p:cNvPr>
          <p:cNvSpPr>
            <a:spLocks noGrp="1"/>
          </p:cNvSpPr>
          <p:nvPr>
            <p:ph type="pic" sz="quarter" idx="46"/>
          </p:nvPr>
        </p:nvSpPr>
        <p:spPr>
          <a:xfrm>
            <a:off x="9147335" y="4118551"/>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52" name="Text Placeholder 28">
            <a:extLst>
              <a:ext uri="{FF2B5EF4-FFF2-40B4-BE49-F238E27FC236}">
                <a16:creationId xmlns:a16="http://schemas.microsoft.com/office/drawing/2014/main" id="{8D294C40-97E4-FF4F-8A02-10FC7D0EE8B0}"/>
              </a:ext>
            </a:extLst>
          </p:cNvPr>
          <p:cNvSpPr>
            <a:spLocks noGrp="1"/>
          </p:cNvSpPr>
          <p:nvPr>
            <p:ph type="body" sz="quarter" idx="47" hasCustomPrompt="1"/>
          </p:nvPr>
        </p:nvSpPr>
        <p:spPr>
          <a:xfrm>
            <a:off x="9147336"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53" name="Text Placeholder 28">
            <a:extLst>
              <a:ext uri="{FF2B5EF4-FFF2-40B4-BE49-F238E27FC236}">
                <a16:creationId xmlns:a16="http://schemas.microsoft.com/office/drawing/2014/main" id="{8B38241F-01B5-574C-A827-67C6352C463C}"/>
              </a:ext>
            </a:extLst>
          </p:cNvPr>
          <p:cNvSpPr>
            <a:spLocks noGrp="1"/>
          </p:cNvSpPr>
          <p:nvPr>
            <p:ph type="body" sz="quarter" idx="48" hasCustomPrompt="1"/>
          </p:nvPr>
        </p:nvSpPr>
        <p:spPr>
          <a:xfrm>
            <a:off x="9147335"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18" name="Date Placeholder 17">
            <a:extLst>
              <a:ext uri="{FF2B5EF4-FFF2-40B4-BE49-F238E27FC236}">
                <a16:creationId xmlns:a16="http://schemas.microsoft.com/office/drawing/2014/main" id="{30445668-2DC5-E84C-8B16-922BC95F13F2}"/>
              </a:ext>
            </a:extLst>
          </p:cNvPr>
          <p:cNvSpPr>
            <a:spLocks noGrp="1"/>
          </p:cNvSpPr>
          <p:nvPr>
            <p:ph type="dt" sz="half" idx="25"/>
          </p:nvPr>
        </p:nvSpPr>
        <p:spPr/>
        <p:txBody>
          <a:bodyPr>
            <a:noAutofit/>
          </a:bodyPr>
          <a:lstStyle>
            <a:lvl1pPr>
              <a:defRPr>
                <a:solidFill>
                  <a:schemeClr val="accent3"/>
                </a:solidFill>
                <a:latin typeface="+mn-lt"/>
              </a:defRPr>
            </a:lvl1pPr>
          </a:lstStyle>
          <a:p>
            <a:fld id="{EE6020E3-D95B-4E55-964F-4B1A98BDAA6F}" type="datetime1">
              <a:rPr lang="en-US" smtClean="0"/>
              <a:t>12/10/2023</a:t>
            </a:fld>
            <a:endParaRPr lang="en-US" dirty="0"/>
          </a:p>
        </p:txBody>
      </p:sp>
      <p:sp>
        <p:nvSpPr>
          <p:cNvPr id="22" name="Footer Placeholder 21">
            <a:extLst>
              <a:ext uri="{FF2B5EF4-FFF2-40B4-BE49-F238E27FC236}">
                <a16:creationId xmlns:a16="http://schemas.microsoft.com/office/drawing/2014/main" id="{D9227732-A878-814C-8621-64ED1B2CCF9F}"/>
              </a:ext>
            </a:extLst>
          </p:cNvPr>
          <p:cNvSpPr>
            <a:spLocks noGrp="1"/>
          </p:cNvSpPr>
          <p:nvPr>
            <p:ph type="ftr" sz="quarter" idx="26"/>
          </p:nvPr>
        </p:nvSpPr>
        <p:spPr/>
        <p:txBody>
          <a:bodyPr>
            <a:noAutofit/>
          </a:bodyPr>
          <a:lstStyle>
            <a:lvl1pPr>
              <a:defRPr>
                <a:solidFill>
                  <a:schemeClr val="accent3"/>
                </a:solidFill>
                <a:latin typeface="+mn-lt"/>
              </a:defRPr>
            </a:lvl1pPr>
          </a:lstStyle>
          <a:p>
            <a:r>
              <a:rPr lang="en-US" dirty="0"/>
              <a:t>PRESENTATION TITLE</a:t>
            </a:r>
          </a:p>
        </p:txBody>
      </p:sp>
      <p:sp>
        <p:nvSpPr>
          <p:cNvPr id="23" name="Slide Number Placeholder 22">
            <a:extLst>
              <a:ext uri="{FF2B5EF4-FFF2-40B4-BE49-F238E27FC236}">
                <a16:creationId xmlns:a16="http://schemas.microsoft.com/office/drawing/2014/main" id="{CE9F02AC-6DFB-0C47-BC8E-4B0594007F33}"/>
              </a:ext>
            </a:extLst>
          </p:cNvPr>
          <p:cNvSpPr>
            <a:spLocks noGrp="1"/>
          </p:cNvSpPr>
          <p:nvPr>
            <p:ph type="sldNum" sz="quarter" idx="27"/>
          </p:nvPr>
        </p:nvSpPr>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005721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meline">
    <p:bg>
      <p:bgPr>
        <a:solidFill>
          <a:schemeClr val="accent1"/>
        </a:solidFill>
        <a:effectLst/>
      </p:bgPr>
    </p:bg>
    <p:spTree>
      <p:nvGrpSpPr>
        <p:cNvPr id="1" name=""/>
        <p:cNvGrpSpPr/>
        <p:nvPr/>
      </p:nvGrpSpPr>
      <p:grpSpPr>
        <a:xfrm>
          <a:off x="0" y="0"/>
          <a:ext cx="0" cy="0"/>
          <a:chOff x="0" y="0"/>
          <a:chExt cx="0" cy="0"/>
        </a:xfrm>
      </p:grpSpPr>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solidFill>
                  <a:schemeClr val="bg1"/>
                </a:solidFill>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a:noAutofit/>
          </a:bodyPr>
          <a:lstStyle>
            <a:lvl1pPr marL="0" indent="0">
              <a:buNone/>
              <a:defRPr>
                <a:solidFill>
                  <a:schemeClr val="bg1"/>
                </a:solidFill>
                <a:latin typeface="+mn-lt"/>
              </a:defRPr>
            </a:lvl1pPr>
            <a:lvl2pPr marL="457200" indent="0">
              <a:buNone/>
              <a:defRPr>
                <a:solidFill>
                  <a:schemeClr val="bg1"/>
                </a:solidFill>
                <a:latin typeface="+mn-lt"/>
              </a:defRPr>
            </a:lvl2pPr>
            <a:lvl3pPr marL="914400" indent="0">
              <a:buNone/>
              <a:defRPr>
                <a:solidFill>
                  <a:schemeClr val="bg1"/>
                </a:solidFill>
                <a:latin typeface="+mn-lt"/>
              </a:defRPr>
            </a:lvl3pPr>
            <a:lvl4pPr marL="1371600" indent="0">
              <a:buNone/>
              <a:defRPr>
                <a:solidFill>
                  <a:schemeClr val="bg1"/>
                </a:solidFill>
                <a:latin typeface="+mn-lt"/>
              </a:defRPr>
            </a:lvl4pPr>
            <a:lvl5pPr marL="1828800" indent="0">
              <a:buNone/>
              <a:defRPr>
                <a:solidFill>
                  <a:schemeClr val="bg1"/>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AE46C21D-EBB5-4F3D-B06D-166777189317}" type="datetime1">
              <a:rPr lang="en-US" smtClean="0"/>
              <a:t>12/10/2023</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2"/>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569275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528203"/>
            <a:ext cx="4663440"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1DFFEA26-EB1D-498C-95CD-1ECE586790AA}" type="datetime1">
              <a:rPr lang="en-US" smtClean="0"/>
              <a:t>12/10/2023</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6283235" y="2528203"/>
            <a:ext cx="4663440"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5689"/>
            <a:ext cx="4663440"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6283235" y="2005689"/>
            <a:ext cx="4663440"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31912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3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1" y="2526318"/>
            <a:ext cx="3218688"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reeform 3">
            <a:extLst>
              <a:ext uri="{FF2B5EF4-FFF2-40B4-BE49-F238E27FC236}">
                <a16:creationId xmlns:a16="http://schemas.microsoft.com/office/drawing/2014/main" id="{6A7F6A3F-E1DD-A246-9A6D-5F9B18BA2588}"/>
              </a:ext>
            </a:extLst>
          </p:cNvPr>
          <p:cNvSpPr/>
          <p:nvPr userDrawn="1"/>
        </p:nvSpPr>
        <p:spPr>
          <a:xfrm rot="5400000">
            <a:off x="8580896" y="0"/>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a:off x="-2364"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rot="5400000" flipH="1">
            <a:off x="11258144" y="5924144"/>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2587417"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67114"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fld id="{539842EE-D56F-4F18-94E7-094CEF23F906}" type="datetime1">
              <a:rPr lang="en-US" smtClean="0"/>
              <a:t>12/10/2023</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4683787" y="2526318"/>
            <a:ext cx="3173279"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3804"/>
            <a:ext cx="3173278"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4683788" y="2003804"/>
            <a:ext cx="3173278"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2">
            <a:extLst>
              <a:ext uri="{FF2B5EF4-FFF2-40B4-BE49-F238E27FC236}">
                <a16:creationId xmlns:a16="http://schemas.microsoft.com/office/drawing/2014/main" id="{43D62993-A055-DF4F-9286-4FFE3A5C7FD7}"/>
              </a:ext>
            </a:extLst>
          </p:cNvPr>
          <p:cNvSpPr>
            <a:spLocks noGrp="1"/>
          </p:cNvSpPr>
          <p:nvPr>
            <p:ph idx="13"/>
          </p:nvPr>
        </p:nvSpPr>
        <p:spPr>
          <a:xfrm>
            <a:off x="8200082" y="2526318"/>
            <a:ext cx="3173279"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Content Placeholder 2">
            <a:extLst>
              <a:ext uri="{FF2B5EF4-FFF2-40B4-BE49-F238E27FC236}">
                <a16:creationId xmlns:a16="http://schemas.microsoft.com/office/drawing/2014/main" id="{A896DA2E-4448-254C-86D1-9E16E63CC6A0}"/>
              </a:ext>
            </a:extLst>
          </p:cNvPr>
          <p:cNvSpPr>
            <a:spLocks noGrp="1"/>
          </p:cNvSpPr>
          <p:nvPr>
            <p:ph idx="14"/>
          </p:nvPr>
        </p:nvSpPr>
        <p:spPr>
          <a:xfrm>
            <a:off x="8200083" y="2003804"/>
            <a:ext cx="3173278"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756976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122363"/>
            <a:ext cx="6220278" cy="2387600"/>
          </a:xfrm>
        </p:spPr>
        <p:txBody>
          <a:bodyPr anchor="b">
            <a:noAutofit/>
          </a:bodyPr>
          <a:lstStyle>
            <a:lvl1pPr algn="l">
              <a:defRPr sz="6000" b="1">
                <a:latin typeface="+mj-lt"/>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6220277" cy="2247219"/>
          </a:xfrm>
        </p:spPr>
        <p:txBody>
          <a:bodyPr>
            <a:noAutofit/>
          </a:bodyPr>
          <a:lstStyle>
            <a:lvl1pPr marL="0" indent="0" algn="l">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Rectangle 3">
            <a:extLst>
              <a:ext uri="{FF2B5EF4-FFF2-40B4-BE49-F238E27FC236}">
                <a16:creationId xmlns:a16="http://schemas.microsoft.com/office/drawing/2014/main" id="{9AC79249-FDC0-364D-A734-AE1DE1605D28}"/>
              </a:ext>
            </a:extLst>
          </p:cNvPr>
          <p:cNvSpPr/>
          <p:nvPr userDrawn="1"/>
        </p:nvSpPr>
        <p:spPr>
          <a:xfrm>
            <a:off x="8264426" y="0"/>
            <a:ext cx="39275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685939"/>
            <a:ext cx="3927573" cy="3178856"/>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16">
            <a:extLst>
              <a:ext uri="{FF2B5EF4-FFF2-40B4-BE49-F238E27FC236}">
                <a16:creationId xmlns:a16="http://schemas.microsoft.com/office/drawing/2014/main" id="{39563C76-BC00-DE47-88F5-C24D3CE3325A}"/>
              </a:ext>
            </a:extLst>
          </p:cNvPr>
          <p:cNvSpPr/>
          <p:nvPr userDrawn="1"/>
        </p:nvSpPr>
        <p:spPr>
          <a:xfrm>
            <a:off x="10228214" y="-1"/>
            <a:ext cx="1963787" cy="3178856"/>
          </a:xfrm>
          <a:custGeom>
            <a:avLst/>
            <a:gdLst>
              <a:gd name="connsiteX0" fmla="*/ 0 w 1963787"/>
              <a:gd name="connsiteY0" fmla="*/ 0 h 3178856"/>
              <a:gd name="connsiteX1" fmla="*/ 1963787 w 1963787"/>
              <a:gd name="connsiteY1" fmla="*/ 0 h 3178856"/>
              <a:gd name="connsiteX2" fmla="*/ 1963787 w 1963787"/>
              <a:gd name="connsiteY2" fmla="*/ 1967129 h 3178856"/>
              <a:gd name="connsiteX3" fmla="*/ 1963787 w 1963787"/>
              <a:gd name="connsiteY3" fmla="*/ 2349671 h 3178856"/>
              <a:gd name="connsiteX4" fmla="*/ 1963787 w 1963787"/>
              <a:gd name="connsiteY4" fmla="*/ 3178856 h 3178856"/>
              <a:gd name="connsiteX5" fmla="*/ 1963753 w 1963787"/>
              <a:gd name="connsiteY5" fmla="*/ 3178856 h 3178856"/>
              <a:gd name="connsiteX6" fmla="*/ 1763002 w 1963787"/>
              <a:gd name="connsiteY6" fmla="*/ 3168629 h 3178856"/>
              <a:gd name="connsiteX7" fmla="*/ 0 w 1963787"/>
              <a:gd name="connsiteY7" fmla="*/ 1197921 h 3178856"/>
              <a:gd name="connsiteX8" fmla="*/ 0 w 1963787"/>
              <a:gd name="connsiteY8" fmla="*/ 1039961 h 3178856"/>
              <a:gd name="connsiteX9" fmla="*/ 0 w 1963787"/>
              <a:gd name="connsiteY9" fmla="*/ 0 h 31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3787" h="3178856">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544706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fld id="{FC9A72C8-1C87-42EF-8A11-BF6DFA19ED8B}" type="datetime1">
              <a:rPr lang="en-US" smtClean="0"/>
              <a:t>12/10/2023</a:t>
            </a:fld>
            <a:endParaRPr lang="en-US" dirty="0"/>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r>
              <a:rPr lang="en-US" dirty="0"/>
              <a:t>PRESENTATION TITLE</a:t>
            </a:r>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9" r:id="rId4"/>
    <p:sldLayoutId id="2147483660" r:id="rId5"/>
    <p:sldLayoutId id="2147483661" r:id="rId6"/>
    <p:sldLayoutId id="2147483654" r:id="rId7"/>
    <p:sldLayoutId id="2147483658" r:id="rId8"/>
    <p:sldLayoutId id="2147483662" r:id="rId9"/>
    <p:sldLayoutId id="2147483663" r:id="rId10"/>
    <p:sldLayoutId id="2147483664" r:id="rId11"/>
    <p:sldLayoutId id="2147483665" r:id="rId12"/>
    <p:sldLayoutId id="2147483666"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a:off x="1167493" y="1122363"/>
            <a:ext cx="7096933" cy="2387600"/>
          </a:xfrm>
        </p:spPr>
        <p:txBody>
          <a:bodyPr/>
          <a:lstStyle/>
          <a:p>
            <a:r>
              <a:rPr lang="en-US" dirty="0"/>
              <a:t>Framework for Trinity Stakeholder Advisory Committee </a:t>
            </a:r>
          </a:p>
        </p:txBody>
      </p:sp>
      <p:sp>
        <p:nvSpPr>
          <p:cNvPr id="3" name="Subtitle 2">
            <a:extLst>
              <a:ext uri="{FF2B5EF4-FFF2-40B4-BE49-F238E27FC236}">
                <a16:creationId xmlns:a16="http://schemas.microsoft.com/office/drawing/2014/main" id="{A068D447-28D3-4F5F-B2DC-FD67E9015868}"/>
              </a:ext>
            </a:extLst>
          </p:cNvPr>
          <p:cNvSpPr>
            <a:spLocks noGrp="1"/>
          </p:cNvSpPr>
          <p:nvPr>
            <p:ph type="subTitle" idx="1"/>
          </p:nvPr>
        </p:nvSpPr>
        <p:spPr>
          <a:xfrm>
            <a:off x="1167493" y="3602038"/>
            <a:ext cx="9500507" cy="969962"/>
          </a:xfrm>
        </p:spPr>
        <p:txBody>
          <a:bodyPr/>
          <a:lstStyle/>
          <a:p>
            <a:r>
              <a:rPr lang="en-US" dirty="0"/>
              <a:t>Tyler Wallin</a:t>
            </a:r>
          </a:p>
          <a:p>
            <a:r>
              <a:rPr lang="en-US" dirty="0"/>
              <a:t>U.S. Fish &amp; Wildlife Service</a:t>
            </a:r>
          </a:p>
        </p:txBody>
      </p:sp>
    </p:spTree>
    <p:extLst>
      <p:ext uri="{BB962C8B-B14F-4D97-AF65-F5344CB8AC3E}">
        <p14:creationId xmlns:p14="http://schemas.microsoft.com/office/powerpoint/2010/main" val="2259308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DF434-28DB-4621-A497-D62C41CE0419}"/>
              </a:ext>
            </a:extLst>
          </p:cNvPr>
          <p:cNvSpPr>
            <a:spLocks noGrp="1"/>
          </p:cNvSpPr>
          <p:nvPr>
            <p:ph type="title"/>
          </p:nvPr>
        </p:nvSpPr>
        <p:spPr>
          <a:xfrm>
            <a:off x="1167492" y="381000"/>
            <a:ext cx="9779183" cy="1325563"/>
          </a:xfrm>
        </p:spPr>
        <p:txBody>
          <a:bodyPr/>
          <a:lstStyle/>
          <a:p>
            <a:r>
              <a:rPr lang="en-US" dirty="0"/>
              <a:t>Outline</a:t>
            </a:r>
          </a:p>
        </p:txBody>
      </p:sp>
      <p:sp>
        <p:nvSpPr>
          <p:cNvPr id="3" name="Content Placeholder 2">
            <a:extLst>
              <a:ext uri="{FF2B5EF4-FFF2-40B4-BE49-F238E27FC236}">
                <a16:creationId xmlns:a16="http://schemas.microsoft.com/office/drawing/2014/main" id="{22788C46-D0BC-4307-AE55-7601A139E7CB}"/>
              </a:ext>
            </a:extLst>
          </p:cNvPr>
          <p:cNvSpPr>
            <a:spLocks noGrp="1"/>
          </p:cNvSpPr>
          <p:nvPr>
            <p:ph idx="1"/>
          </p:nvPr>
        </p:nvSpPr>
        <p:spPr>
          <a:xfrm>
            <a:off x="1167493" y="2017467"/>
            <a:ext cx="9779182" cy="3366815"/>
          </a:xfrm>
        </p:spPr>
        <p:txBody>
          <a:bodyPr vert="horz" lIns="91440" tIns="45720" rIns="91440" bIns="45720" rtlCol="0" anchor="t">
            <a:normAutofit/>
          </a:bodyPr>
          <a:lstStyle/>
          <a:p>
            <a:r>
              <a:rPr lang="en-US" dirty="0"/>
              <a:t>Introductions – New staff, new position</a:t>
            </a:r>
          </a:p>
          <a:p>
            <a:r>
              <a:rPr lang="en-US" dirty="0"/>
              <a:t>Advisory Groups – a brief review</a:t>
            </a:r>
          </a:p>
          <a:p>
            <a:r>
              <a:rPr lang="en-US" dirty="0"/>
              <a:t>Trinity Stakeholder Advisory Committee</a:t>
            </a:r>
          </a:p>
          <a:p>
            <a:r>
              <a:rPr lang="en-US" dirty="0"/>
              <a:t>Policy and Guidance</a:t>
            </a:r>
          </a:p>
          <a:p>
            <a:r>
              <a:rPr lang="en-US" dirty="0"/>
              <a:t>Next Steps</a:t>
            </a:r>
          </a:p>
          <a:p>
            <a:endParaRPr lang="en-US" dirty="0"/>
          </a:p>
        </p:txBody>
      </p:sp>
      <p:sp>
        <p:nvSpPr>
          <p:cNvPr id="5" name="Footer Placeholder 4">
            <a:extLst>
              <a:ext uri="{FF2B5EF4-FFF2-40B4-BE49-F238E27FC236}">
                <a16:creationId xmlns:a16="http://schemas.microsoft.com/office/drawing/2014/main" id="{6209FEB4-4C5C-EB43-9696-7B42453DB79B}"/>
              </a:ext>
            </a:extLst>
          </p:cNvPr>
          <p:cNvSpPr>
            <a:spLocks noGrp="1"/>
          </p:cNvSpPr>
          <p:nvPr>
            <p:ph type="ftr" sz="quarter" idx="3"/>
          </p:nvPr>
        </p:nvSpPr>
        <p:spPr>
          <a:xfrm>
            <a:off x="4038600" y="6356350"/>
            <a:ext cx="4114800" cy="365125"/>
          </a:xfrm>
        </p:spPr>
        <p:txBody>
          <a:bodyPr/>
          <a:lstStyle/>
          <a:p>
            <a:r>
              <a:rPr lang="en-US" dirty="0"/>
              <a:t>Framework for Trinity Stakeholder Advisory Committee </a:t>
            </a:r>
          </a:p>
        </p:txBody>
      </p:sp>
      <p:sp>
        <p:nvSpPr>
          <p:cNvPr id="6" name="Slide Number Placeholder 5">
            <a:extLst>
              <a:ext uri="{FF2B5EF4-FFF2-40B4-BE49-F238E27FC236}">
                <a16:creationId xmlns:a16="http://schemas.microsoft.com/office/drawing/2014/main" id="{60D470D0-6D64-5E42-9515-048F8779CD5E}"/>
              </a:ext>
            </a:extLst>
          </p:cNvPr>
          <p:cNvSpPr>
            <a:spLocks noGrp="1"/>
          </p:cNvSpPr>
          <p:nvPr>
            <p:ph type="sldNum" sz="quarter" idx="4"/>
          </p:nvPr>
        </p:nvSpPr>
        <p:spPr>
          <a:xfrm>
            <a:off x="10153276" y="6356350"/>
            <a:ext cx="1657723" cy="365125"/>
          </a:xfrm>
        </p:spPr>
        <p:txBody>
          <a:bodyPr/>
          <a:lstStyle/>
          <a:p>
            <a:fld id="{294A09A9-5501-47C1-A89A-A340965A2BE2}" type="slidenum">
              <a:rPr lang="en-US" smtClean="0"/>
              <a:pPr/>
              <a:t>2</a:t>
            </a:fld>
            <a:endParaRPr lang="en-US" dirty="0"/>
          </a:p>
        </p:txBody>
      </p:sp>
    </p:spTree>
    <p:extLst>
      <p:ext uri="{BB962C8B-B14F-4D97-AF65-F5344CB8AC3E}">
        <p14:creationId xmlns:p14="http://schemas.microsoft.com/office/powerpoint/2010/main" val="1325608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43F67-9C70-4748-8C0C-3A7863422F99}"/>
              </a:ext>
            </a:extLst>
          </p:cNvPr>
          <p:cNvSpPr>
            <a:spLocks noGrp="1"/>
          </p:cNvSpPr>
          <p:nvPr>
            <p:ph type="title"/>
          </p:nvPr>
        </p:nvSpPr>
        <p:spPr>
          <a:xfrm>
            <a:off x="1167492" y="381000"/>
            <a:ext cx="9779183" cy="1325563"/>
          </a:xfrm>
        </p:spPr>
        <p:txBody>
          <a:bodyPr/>
          <a:lstStyle/>
          <a:p>
            <a:r>
              <a:rPr lang="en-US" dirty="0"/>
              <a:t>Tyler “Ty” Wallin</a:t>
            </a:r>
          </a:p>
        </p:txBody>
      </p:sp>
      <p:sp>
        <p:nvSpPr>
          <p:cNvPr id="3" name="Content Placeholder 2">
            <a:extLst>
              <a:ext uri="{FF2B5EF4-FFF2-40B4-BE49-F238E27FC236}">
                <a16:creationId xmlns:a16="http://schemas.microsoft.com/office/drawing/2014/main" id="{95B371F2-DBA5-415A-82C8-651F587B857A}"/>
              </a:ext>
            </a:extLst>
          </p:cNvPr>
          <p:cNvSpPr>
            <a:spLocks noGrp="1"/>
          </p:cNvSpPr>
          <p:nvPr>
            <p:ph type="body" idx="1"/>
          </p:nvPr>
        </p:nvSpPr>
        <p:spPr>
          <a:xfrm>
            <a:off x="1167492" y="2653167"/>
            <a:ext cx="9779183" cy="3436483"/>
          </a:xfrm>
        </p:spPr>
        <p:txBody>
          <a:bodyPr vert="horz" lIns="91440" tIns="45720" rIns="91440" bIns="45720" rtlCol="0" anchor="t">
            <a:normAutofit/>
          </a:bodyPr>
          <a:lstStyle/>
          <a:p>
            <a:pPr marL="342900" indent="-342900">
              <a:buFont typeface="Arial" panose="020B0604020202020204" pitchFamily="34" charset="0"/>
              <a:buChar char="•"/>
            </a:pPr>
            <a:r>
              <a:rPr lang="en-US" sz="2800" dirty="0"/>
              <a:t>U.S. Fish and Wildlife Service </a:t>
            </a:r>
          </a:p>
          <a:p>
            <a:pPr marL="342900" indent="-342900">
              <a:buFont typeface="Arial" panose="020B0604020202020204" pitchFamily="34" charset="0"/>
              <a:buChar char="•"/>
            </a:pPr>
            <a:r>
              <a:rPr lang="en-US" sz="2800" dirty="0"/>
              <a:t>Growth in New Mexico</a:t>
            </a:r>
          </a:p>
          <a:p>
            <a:pPr marL="342900" indent="-342900">
              <a:buFont typeface="Arial" panose="020B0604020202020204" pitchFamily="34" charset="0"/>
              <a:buChar char="•"/>
            </a:pPr>
            <a:r>
              <a:rPr lang="en-US" sz="2800" dirty="0"/>
              <a:t>Roots in Southern Illinois</a:t>
            </a:r>
          </a:p>
        </p:txBody>
      </p:sp>
      <p:sp>
        <p:nvSpPr>
          <p:cNvPr id="5" name="Footer Placeholder 4">
            <a:extLst>
              <a:ext uri="{FF2B5EF4-FFF2-40B4-BE49-F238E27FC236}">
                <a16:creationId xmlns:a16="http://schemas.microsoft.com/office/drawing/2014/main" id="{D593FA18-50D6-0344-B477-1D7C91CF4029}"/>
              </a:ext>
            </a:extLst>
          </p:cNvPr>
          <p:cNvSpPr>
            <a:spLocks noGrp="1"/>
          </p:cNvSpPr>
          <p:nvPr>
            <p:ph type="ftr" sz="quarter" idx="11"/>
          </p:nvPr>
        </p:nvSpPr>
        <p:spPr>
          <a:xfrm>
            <a:off x="4038600" y="6356350"/>
            <a:ext cx="4114800" cy="365125"/>
          </a:xfrm>
        </p:spPr>
        <p:txBody>
          <a:bodyPr/>
          <a:lstStyle/>
          <a:p>
            <a:r>
              <a:rPr lang="en-US" dirty="0"/>
              <a:t>Framework for Trinity Stakeholder Advisory Committee </a:t>
            </a:r>
          </a:p>
        </p:txBody>
      </p:sp>
      <p:sp>
        <p:nvSpPr>
          <p:cNvPr id="6" name="Slide Number Placeholder 5">
            <a:extLst>
              <a:ext uri="{FF2B5EF4-FFF2-40B4-BE49-F238E27FC236}">
                <a16:creationId xmlns:a16="http://schemas.microsoft.com/office/drawing/2014/main" id="{134C72D2-EFDF-844A-8472-CB49A59B127B}"/>
              </a:ext>
            </a:extLst>
          </p:cNvPr>
          <p:cNvSpPr>
            <a:spLocks noGrp="1"/>
          </p:cNvSpPr>
          <p:nvPr>
            <p:ph type="sldNum" sz="quarter" idx="12"/>
          </p:nvPr>
        </p:nvSpPr>
        <p:spPr>
          <a:xfrm>
            <a:off x="10206318" y="6356350"/>
            <a:ext cx="1604682" cy="365125"/>
          </a:xfrm>
        </p:spPr>
        <p:txBody>
          <a:bodyPr/>
          <a:lstStyle/>
          <a:p>
            <a:fld id="{294A09A9-5501-47C1-A89A-A340965A2BE2}" type="slidenum">
              <a:rPr lang="en-US" smtClean="0"/>
              <a:pPr/>
              <a:t>3</a:t>
            </a:fld>
            <a:endParaRPr lang="en-US" dirty="0"/>
          </a:p>
        </p:txBody>
      </p:sp>
    </p:spTree>
    <p:extLst>
      <p:ext uri="{BB962C8B-B14F-4D97-AF65-F5344CB8AC3E}">
        <p14:creationId xmlns:p14="http://schemas.microsoft.com/office/powerpoint/2010/main" val="1639799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43F67-9C70-4748-8C0C-3A7863422F99}"/>
              </a:ext>
            </a:extLst>
          </p:cNvPr>
          <p:cNvSpPr>
            <a:spLocks noGrp="1"/>
          </p:cNvSpPr>
          <p:nvPr>
            <p:ph type="title"/>
          </p:nvPr>
        </p:nvSpPr>
        <p:spPr>
          <a:xfrm>
            <a:off x="1167492" y="381000"/>
            <a:ext cx="9779183" cy="1325563"/>
          </a:xfrm>
        </p:spPr>
        <p:txBody>
          <a:bodyPr/>
          <a:lstStyle/>
          <a:p>
            <a:r>
              <a:rPr lang="en-US" dirty="0"/>
              <a:t>Tyler “Ty” Wallin</a:t>
            </a:r>
          </a:p>
        </p:txBody>
      </p:sp>
      <p:sp>
        <p:nvSpPr>
          <p:cNvPr id="3" name="Content Placeholder 2">
            <a:extLst>
              <a:ext uri="{FF2B5EF4-FFF2-40B4-BE49-F238E27FC236}">
                <a16:creationId xmlns:a16="http://schemas.microsoft.com/office/drawing/2014/main" id="{95B371F2-DBA5-415A-82C8-651F587B857A}"/>
              </a:ext>
            </a:extLst>
          </p:cNvPr>
          <p:cNvSpPr>
            <a:spLocks noGrp="1"/>
          </p:cNvSpPr>
          <p:nvPr>
            <p:ph type="body" idx="1"/>
          </p:nvPr>
        </p:nvSpPr>
        <p:spPr>
          <a:xfrm>
            <a:off x="1167492" y="2653167"/>
            <a:ext cx="9779183" cy="3436483"/>
          </a:xfrm>
        </p:spPr>
        <p:txBody>
          <a:bodyPr vert="horz" lIns="91440" tIns="45720" rIns="91440" bIns="45720" rtlCol="0" anchor="t">
            <a:normAutofit/>
          </a:bodyPr>
          <a:lstStyle/>
          <a:p>
            <a:pPr marL="342900" indent="-342900">
              <a:buFont typeface="Arial" panose="020B0604020202020204" pitchFamily="34" charset="0"/>
              <a:buChar char="•"/>
            </a:pPr>
            <a:r>
              <a:rPr lang="en-US" sz="2800" dirty="0"/>
              <a:t>U.S. Fish and Wildlife Service – Liaison to the TRRP</a:t>
            </a:r>
          </a:p>
          <a:p>
            <a:pPr marL="800100" lvl="1" indent="-342900">
              <a:buFont typeface="Arial" panose="020B0604020202020204" pitchFamily="34" charset="0"/>
              <a:buChar char="•"/>
            </a:pPr>
            <a:r>
              <a:rPr lang="en-US" sz="2400" dirty="0">
                <a:solidFill>
                  <a:schemeClr val="bg1"/>
                </a:solidFill>
              </a:rPr>
              <a:t>Assist in leading the Interdisciplinary Team </a:t>
            </a:r>
          </a:p>
          <a:p>
            <a:pPr marL="800100" lvl="1" indent="-342900">
              <a:buFont typeface="Arial" panose="020B0604020202020204" pitchFamily="34" charset="0"/>
              <a:buChar char="•"/>
            </a:pPr>
            <a:r>
              <a:rPr lang="en-US" sz="2400" dirty="0">
                <a:solidFill>
                  <a:schemeClr val="bg1"/>
                </a:solidFill>
              </a:rPr>
              <a:t>Coordinate U.S. FWS Representation on Work Groups</a:t>
            </a:r>
          </a:p>
          <a:p>
            <a:pPr marL="800100" lvl="1" indent="-342900">
              <a:buFont typeface="Arial" panose="020B0604020202020204" pitchFamily="34" charset="0"/>
              <a:buChar char="•"/>
            </a:pPr>
            <a:r>
              <a:rPr lang="en-US" sz="2400" dirty="0">
                <a:solidFill>
                  <a:schemeClr val="bg1"/>
                </a:solidFill>
              </a:rPr>
              <a:t>Formation of Advisory Group</a:t>
            </a:r>
          </a:p>
          <a:p>
            <a:pPr marL="800100" lvl="1" indent="-342900">
              <a:buFont typeface="Arial" panose="020B0604020202020204" pitchFamily="34" charset="0"/>
              <a:buChar char="•"/>
            </a:pPr>
            <a:endParaRPr lang="en-US" sz="2400" dirty="0"/>
          </a:p>
        </p:txBody>
      </p:sp>
      <p:sp>
        <p:nvSpPr>
          <p:cNvPr id="5" name="Footer Placeholder 4">
            <a:extLst>
              <a:ext uri="{FF2B5EF4-FFF2-40B4-BE49-F238E27FC236}">
                <a16:creationId xmlns:a16="http://schemas.microsoft.com/office/drawing/2014/main" id="{D593FA18-50D6-0344-B477-1D7C91CF4029}"/>
              </a:ext>
            </a:extLst>
          </p:cNvPr>
          <p:cNvSpPr>
            <a:spLocks noGrp="1"/>
          </p:cNvSpPr>
          <p:nvPr>
            <p:ph type="ftr" sz="quarter" idx="11"/>
          </p:nvPr>
        </p:nvSpPr>
        <p:spPr>
          <a:xfrm>
            <a:off x="4038600" y="6356350"/>
            <a:ext cx="4114800" cy="365125"/>
          </a:xfrm>
        </p:spPr>
        <p:txBody>
          <a:bodyPr/>
          <a:lstStyle/>
          <a:p>
            <a:r>
              <a:rPr lang="en-US" dirty="0"/>
              <a:t>Framework for Trinity Stakeholder Advisory Committee </a:t>
            </a:r>
          </a:p>
        </p:txBody>
      </p:sp>
      <p:sp>
        <p:nvSpPr>
          <p:cNvPr id="6" name="Slide Number Placeholder 5">
            <a:extLst>
              <a:ext uri="{FF2B5EF4-FFF2-40B4-BE49-F238E27FC236}">
                <a16:creationId xmlns:a16="http://schemas.microsoft.com/office/drawing/2014/main" id="{134C72D2-EFDF-844A-8472-CB49A59B127B}"/>
              </a:ext>
            </a:extLst>
          </p:cNvPr>
          <p:cNvSpPr>
            <a:spLocks noGrp="1"/>
          </p:cNvSpPr>
          <p:nvPr>
            <p:ph type="sldNum" sz="quarter" idx="12"/>
          </p:nvPr>
        </p:nvSpPr>
        <p:spPr>
          <a:xfrm>
            <a:off x="10206318" y="6356350"/>
            <a:ext cx="1604682" cy="365125"/>
          </a:xfrm>
        </p:spPr>
        <p:txBody>
          <a:bodyPr/>
          <a:lstStyle/>
          <a:p>
            <a:fld id="{294A09A9-5501-47C1-A89A-A340965A2BE2}" type="slidenum">
              <a:rPr lang="en-US" smtClean="0"/>
              <a:pPr/>
              <a:t>4</a:t>
            </a:fld>
            <a:endParaRPr lang="en-US" dirty="0"/>
          </a:p>
        </p:txBody>
      </p:sp>
    </p:spTree>
    <p:extLst>
      <p:ext uri="{BB962C8B-B14F-4D97-AF65-F5344CB8AC3E}">
        <p14:creationId xmlns:p14="http://schemas.microsoft.com/office/powerpoint/2010/main" val="34143038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0295B-54B9-4937-90E3-BAB9CE69E30B}"/>
              </a:ext>
            </a:extLst>
          </p:cNvPr>
          <p:cNvSpPr>
            <a:spLocks noGrp="1"/>
          </p:cNvSpPr>
          <p:nvPr>
            <p:ph type="ctrTitle"/>
          </p:nvPr>
        </p:nvSpPr>
        <p:spPr>
          <a:xfrm>
            <a:off x="1167494" y="1059400"/>
            <a:ext cx="6245912" cy="2387600"/>
          </a:xfrm>
        </p:spPr>
        <p:txBody>
          <a:bodyPr/>
          <a:lstStyle/>
          <a:p>
            <a:r>
              <a:rPr lang="en-US" dirty="0"/>
              <a:t>Advisory Groups</a:t>
            </a:r>
          </a:p>
        </p:txBody>
      </p:sp>
      <p:sp>
        <p:nvSpPr>
          <p:cNvPr id="4" name="Text Placeholder 3">
            <a:extLst>
              <a:ext uri="{FF2B5EF4-FFF2-40B4-BE49-F238E27FC236}">
                <a16:creationId xmlns:a16="http://schemas.microsoft.com/office/drawing/2014/main" id="{D51A6D85-3837-435F-A342-5A3F98172B12}"/>
              </a:ext>
            </a:extLst>
          </p:cNvPr>
          <p:cNvSpPr>
            <a:spLocks noGrp="1"/>
          </p:cNvSpPr>
          <p:nvPr>
            <p:ph type="subTitle" idx="1"/>
          </p:nvPr>
        </p:nvSpPr>
        <p:spPr>
          <a:xfrm>
            <a:off x="1167494" y="3539075"/>
            <a:ext cx="6245912" cy="1406101"/>
          </a:xfrm>
        </p:spPr>
        <p:txBody>
          <a:bodyPr vert="horz" lIns="91440" tIns="45720" rIns="91440" bIns="45720" rtlCol="0" anchor="t">
            <a:normAutofit/>
          </a:bodyPr>
          <a:lstStyle/>
          <a:p>
            <a:r>
              <a:rPr lang="en-US" dirty="0"/>
              <a:t>A Brief Review</a:t>
            </a:r>
          </a:p>
        </p:txBody>
      </p:sp>
    </p:spTree>
    <p:extLst>
      <p:ext uri="{BB962C8B-B14F-4D97-AF65-F5344CB8AC3E}">
        <p14:creationId xmlns:p14="http://schemas.microsoft.com/office/powerpoint/2010/main" val="34467973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56B7E-1633-44AB-8584-82DF5B726834}"/>
              </a:ext>
            </a:extLst>
          </p:cNvPr>
          <p:cNvSpPr>
            <a:spLocks noGrp="1"/>
          </p:cNvSpPr>
          <p:nvPr>
            <p:ph type="title"/>
          </p:nvPr>
        </p:nvSpPr>
        <p:spPr>
          <a:xfrm>
            <a:off x="1167492" y="381000"/>
            <a:ext cx="9779183" cy="1325563"/>
          </a:xfrm>
        </p:spPr>
        <p:txBody>
          <a:bodyPr/>
          <a:lstStyle/>
          <a:p>
            <a:r>
              <a:rPr lang="en-US" dirty="0"/>
              <a:t>Advisory Groups</a:t>
            </a:r>
          </a:p>
        </p:txBody>
      </p:sp>
      <p:sp>
        <p:nvSpPr>
          <p:cNvPr id="3" name="Text Placeholder 2">
            <a:extLst>
              <a:ext uri="{FF2B5EF4-FFF2-40B4-BE49-F238E27FC236}">
                <a16:creationId xmlns:a16="http://schemas.microsoft.com/office/drawing/2014/main" id="{EFB90AB4-D228-4548-B072-726498212362}"/>
              </a:ext>
            </a:extLst>
          </p:cNvPr>
          <p:cNvSpPr>
            <a:spLocks noGrp="1"/>
          </p:cNvSpPr>
          <p:nvPr>
            <p:ph idx="11"/>
          </p:nvPr>
        </p:nvSpPr>
        <p:spPr>
          <a:xfrm>
            <a:off x="1167493" y="2005689"/>
            <a:ext cx="4663440" cy="522514"/>
          </a:xfrm>
        </p:spPr>
        <p:txBody>
          <a:bodyPr/>
          <a:lstStyle/>
          <a:p>
            <a:r>
              <a:rPr lang="en-US" dirty="0"/>
              <a:t>Background</a:t>
            </a:r>
          </a:p>
        </p:txBody>
      </p:sp>
      <p:sp>
        <p:nvSpPr>
          <p:cNvPr id="4" name="Content Placeholder 3">
            <a:extLst>
              <a:ext uri="{FF2B5EF4-FFF2-40B4-BE49-F238E27FC236}">
                <a16:creationId xmlns:a16="http://schemas.microsoft.com/office/drawing/2014/main" id="{950677C9-3E42-427F-93B8-526692906471}"/>
              </a:ext>
            </a:extLst>
          </p:cNvPr>
          <p:cNvSpPr>
            <a:spLocks noGrp="1"/>
          </p:cNvSpPr>
          <p:nvPr>
            <p:ph idx="1"/>
          </p:nvPr>
        </p:nvSpPr>
        <p:spPr>
          <a:xfrm>
            <a:off x="1167493" y="2528203"/>
            <a:ext cx="4663440" cy="2828613"/>
          </a:xfrm>
        </p:spPr>
        <p:txBody>
          <a:bodyPr vert="horz" lIns="91440" tIns="45720" rIns="91440" bIns="45720" rtlCol="0" anchor="t">
            <a:normAutofit/>
          </a:bodyPr>
          <a:lstStyle/>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U.S. has relied on the input of advisory groups to shape programs and policies since the early days of our inception.</a:t>
            </a:r>
          </a:p>
          <a:p>
            <a:pPr marR="0" lvl="0">
              <a:lnSpc>
                <a:spcPct val="107000"/>
              </a:lnSpc>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Federal Advisory Committee Act (FACA) signed into law in 1972 (Public Law 92-463)</a:t>
            </a:r>
          </a:p>
        </p:txBody>
      </p:sp>
      <p:sp>
        <p:nvSpPr>
          <p:cNvPr id="6" name="Text Placeholder 5">
            <a:extLst>
              <a:ext uri="{FF2B5EF4-FFF2-40B4-BE49-F238E27FC236}">
                <a16:creationId xmlns:a16="http://schemas.microsoft.com/office/drawing/2014/main" id="{F5018B6D-E395-49AD-92AD-AD69E3AB40C3}"/>
              </a:ext>
            </a:extLst>
          </p:cNvPr>
          <p:cNvSpPr>
            <a:spLocks noGrp="1"/>
          </p:cNvSpPr>
          <p:nvPr>
            <p:ph idx="12"/>
          </p:nvPr>
        </p:nvSpPr>
        <p:spPr>
          <a:xfrm>
            <a:off x="6283235" y="2005689"/>
            <a:ext cx="4663440" cy="522514"/>
          </a:xfrm>
        </p:spPr>
        <p:txBody>
          <a:bodyPr/>
          <a:lstStyle/>
          <a:p>
            <a:r>
              <a:rPr lang="en-US" dirty="0"/>
              <a:t>Today</a:t>
            </a:r>
          </a:p>
        </p:txBody>
      </p:sp>
      <p:sp>
        <p:nvSpPr>
          <p:cNvPr id="5" name="Content Placeholder 4">
            <a:extLst>
              <a:ext uri="{FF2B5EF4-FFF2-40B4-BE49-F238E27FC236}">
                <a16:creationId xmlns:a16="http://schemas.microsoft.com/office/drawing/2014/main" id="{BDB9D020-1E25-453D-83DF-1420ACD3968D}"/>
              </a:ext>
            </a:extLst>
          </p:cNvPr>
          <p:cNvSpPr>
            <a:spLocks noGrp="1"/>
          </p:cNvSpPr>
          <p:nvPr>
            <p:ph idx="10"/>
          </p:nvPr>
        </p:nvSpPr>
        <p:spPr>
          <a:xfrm>
            <a:off x="6283235" y="2528203"/>
            <a:ext cx="4663440" cy="2828613"/>
          </a:xfrm>
        </p:spPr>
        <p:txBody>
          <a:bodyPr vert="horz" lIns="91440" tIns="45720" rIns="91440" bIns="45720" rtlCol="0" anchor="t">
            <a:noAutofit/>
          </a:bodyPr>
          <a:lstStyle/>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~1,000 committees with more than 60,000 members advise the President and agencies of the Executive Branch</a:t>
            </a:r>
          </a:p>
          <a:p>
            <a:pPr marL="742950" marR="0" lvl="1" indent="-285750">
              <a:lnSpc>
                <a:spcPct val="107000"/>
              </a:lnSpc>
              <a:spcBef>
                <a:spcPts val="0"/>
              </a:spcBef>
              <a:spcAft>
                <a:spcPts val="0"/>
              </a:spcAft>
              <a:buFont typeface="Courier New" panose="02070309020205020404" pitchFamily="49" charset="0"/>
              <a:buChar char="o"/>
            </a:pPr>
            <a:r>
              <a:rPr lang="en-US" dirty="0">
                <a:effectLst/>
                <a:latin typeface="Calibri" panose="020F0502020204030204" pitchFamily="34" charset="0"/>
                <a:ea typeface="Calibri" panose="020F0502020204030204" pitchFamily="34" charset="0"/>
                <a:cs typeface="Times New Roman" panose="02020603050405020304" pitchFamily="18" charset="0"/>
              </a:rPr>
              <a:t>Nuclear Waste Disposal</a:t>
            </a:r>
          </a:p>
          <a:p>
            <a:pPr marL="742950" marR="0" lvl="1" indent="-285750">
              <a:lnSpc>
                <a:spcPct val="107000"/>
              </a:lnSpc>
              <a:spcBef>
                <a:spcPts val="0"/>
              </a:spcBef>
              <a:spcAft>
                <a:spcPts val="0"/>
              </a:spcAft>
              <a:buFont typeface="Courier New" panose="02070309020205020404" pitchFamily="49" charset="0"/>
              <a:buChar char="o"/>
            </a:pPr>
            <a:r>
              <a:rPr lang="en-US" dirty="0">
                <a:effectLst/>
                <a:latin typeface="Calibri" panose="020F0502020204030204" pitchFamily="34" charset="0"/>
                <a:ea typeface="Calibri" panose="020F0502020204030204" pitchFamily="34" charset="0"/>
                <a:cs typeface="Times New Roman" panose="02020603050405020304" pitchFamily="18" charset="0"/>
              </a:rPr>
              <a:t>Ozone Depletion</a:t>
            </a:r>
          </a:p>
          <a:p>
            <a:pPr marL="742950" marR="0" lvl="1" indent="-285750">
              <a:lnSpc>
                <a:spcPct val="107000"/>
              </a:lnSpc>
              <a:spcBef>
                <a:spcPts val="0"/>
              </a:spcBef>
              <a:spcAft>
                <a:spcPts val="0"/>
              </a:spcAft>
              <a:buFont typeface="Courier New" panose="02070309020205020404" pitchFamily="49" charset="0"/>
              <a:buChar char="o"/>
            </a:pPr>
            <a:r>
              <a:rPr lang="en-US" dirty="0">
                <a:effectLst/>
                <a:latin typeface="Calibri" panose="020F0502020204030204" pitchFamily="34" charset="0"/>
                <a:ea typeface="Calibri" panose="020F0502020204030204" pitchFamily="34" charset="0"/>
                <a:cs typeface="Times New Roman" panose="02020603050405020304" pitchFamily="18" charset="0"/>
              </a:rPr>
              <a:t>Fight against AIDS</a:t>
            </a:r>
          </a:p>
          <a:p>
            <a:pPr marL="742950" marR="0" lvl="1" indent="-285750">
              <a:lnSpc>
                <a:spcPct val="107000"/>
              </a:lnSpc>
              <a:spcBef>
                <a:spcPts val="0"/>
              </a:spcBef>
              <a:spcAft>
                <a:spcPts val="0"/>
              </a:spcAft>
              <a:buFont typeface="Courier New" panose="02070309020205020404" pitchFamily="49" charset="0"/>
              <a:buChar char="o"/>
            </a:pPr>
            <a:r>
              <a:rPr lang="en-US" dirty="0">
                <a:effectLst/>
                <a:latin typeface="Calibri" panose="020F0502020204030204" pitchFamily="34" charset="0"/>
                <a:ea typeface="Calibri" panose="020F0502020204030204" pitchFamily="34" charset="0"/>
                <a:cs typeface="Times New Roman" panose="02020603050405020304" pitchFamily="18" charset="0"/>
              </a:rPr>
              <a:t>Fight against illegal drugs</a:t>
            </a:r>
          </a:p>
          <a:p>
            <a:pPr marL="742950" marR="0" lvl="1" indent="-285750">
              <a:lnSpc>
                <a:spcPct val="107000"/>
              </a:lnSpc>
              <a:spcBef>
                <a:spcPts val="0"/>
              </a:spcBef>
              <a:spcAft>
                <a:spcPts val="0"/>
              </a:spcAft>
              <a:buFont typeface="Courier New" panose="02070309020205020404" pitchFamily="49" charset="0"/>
              <a:buChar char="o"/>
            </a:pPr>
            <a:r>
              <a:rPr lang="en-US" dirty="0">
                <a:effectLst/>
                <a:latin typeface="Calibri" panose="020F0502020204030204" pitchFamily="34" charset="0"/>
                <a:ea typeface="Calibri" panose="020F0502020204030204" pitchFamily="34" charset="0"/>
                <a:cs typeface="Times New Roman" panose="02020603050405020304" pitchFamily="18" charset="0"/>
              </a:rPr>
              <a:t>School improvements</a:t>
            </a:r>
          </a:p>
          <a:p>
            <a:pPr marL="742950" marR="0" lvl="1" indent="-285750">
              <a:lnSpc>
                <a:spcPct val="107000"/>
              </a:lnSpc>
              <a:spcBef>
                <a:spcPts val="0"/>
              </a:spcBef>
              <a:spcAft>
                <a:spcPts val="0"/>
              </a:spcAft>
              <a:buFont typeface="Courier New" panose="02070309020205020404" pitchFamily="49" charset="0"/>
              <a:buChar char="o"/>
            </a:pPr>
            <a:r>
              <a:rPr lang="en-US" dirty="0">
                <a:effectLst/>
                <a:latin typeface="Calibri" panose="020F0502020204030204" pitchFamily="34" charset="0"/>
                <a:ea typeface="Calibri" panose="020F0502020204030204" pitchFamily="34" charset="0"/>
                <a:cs typeface="Times New Roman" panose="02020603050405020304" pitchFamily="18" charset="0"/>
              </a:rPr>
              <a:t>Highways and infrastructure</a:t>
            </a:r>
          </a:p>
          <a:p>
            <a:pPr marL="742950" marR="0" lvl="1" indent="-285750">
              <a:lnSpc>
                <a:spcPct val="107000"/>
              </a:lnSpc>
              <a:spcBef>
                <a:spcPts val="0"/>
              </a:spcBef>
              <a:spcAft>
                <a:spcPts val="800"/>
              </a:spcAft>
              <a:buFont typeface="Courier New" panose="02070309020205020404" pitchFamily="49" charset="0"/>
              <a:buChar char="o"/>
            </a:pPr>
            <a:r>
              <a:rPr lang="en-US" dirty="0">
                <a:effectLst/>
                <a:latin typeface="Calibri" panose="020F0502020204030204" pitchFamily="34" charset="0"/>
                <a:ea typeface="Calibri" panose="020F0502020204030204" pitchFamily="34" charset="0"/>
                <a:cs typeface="Times New Roman" panose="02020603050405020304" pitchFamily="18" charset="0"/>
              </a:rPr>
              <a:t>Housing</a:t>
            </a:r>
          </a:p>
        </p:txBody>
      </p:sp>
      <p:sp>
        <p:nvSpPr>
          <p:cNvPr id="8" name="Footer Placeholder 7">
            <a:extLst>
              <a:ext uri="{FF2B5EF4-FFF2-40B4-BE49-F238E27FC236}">
                <a16:creationId xmlns:a16="http://schemas.microsoft.com/office/drawing/2014/main" id="{0DD1986A-9AF9-5C45-BE85-20D5AA267AE1}"/>
              </a:ext>
            </a:extLst>
          </p:cNvPr>
          <p:cNvSpPr>
            <a:spLocks noGrp="1"/>
          </p:cNvSpPr>
          <p:nvPr>
            <p:ph type="ftr" sz="quarter" idx="3"/>
          </p:nvPr>
        </p:nvSpPr>
        <p:spPr>
          <a:xfrm>
            <a:off x="4038600" y="6356350"/>
            <a:ext cx="4114800" cy="365125"/>
          </a:xfrm>
        </p:spPr>
        <p:txBody>
          <a:bodyPr/>
          <a:lstStyle/>
          <a:p>
            <a:r>
              <a:rPr lang="en-US" dirty="0"/>
              <a:t>Framework for Trinity Stakeholder Advisory Committee </a:t>
            </a:r>
          </a:p>
        </p:txBody>
      </p:sp>
      <p:sp>
        <p:nvSpPr>
          <p:cNvPr id="9" name="Slide Number Placeholder 8">
            <a:extLst>
              <a:ext uri="{FF2B5EF4-FFF2-40B4-BE49-F238E27FC236}">
                <a16:creationId xmlns:a16="http://schemas.microsoft.com/office/drawing/2014/main" id="{6FD448B0-743E-0045-8131-69B4EEC58365}"/>
              </a:ext>
            </a:extLst>
          </p:cNvPr>
          <p:cNvSpPr>
            <a:spLocks noGrp="1"/>
          </p:cNvSpPr>
          <p:nvPr>
            <p:ph type="sldNum" sz="quarter" idx="4"/>
          </p:nvPr>
        </p:nvSpPr>
        <p:spPr>
          <a:xfrm>
            <a:off x="10153276" y="6356350"/>
            <a:ext cx="1657723" cy="365125"/>
          </a:xfrm>
        </p:spPr>
        <p:txBody>
          <a:bodyPr/>
          <a:lstStyle/>
          <a:p>
            <a:fld id="{294A09A9-5501-47C1-A89A-A340965A2BE2}" type="slidenum">
              <a:rPr lang="en-US" smtClean="0"/>
              <a:pPr/>
              <a:t>6</a:t>
            </a:fld>
            <a:endParaRPr lang="en-US" dirty="0"/>
          </a:p>
        </p:txBody>
      </p:sp>
    </p:spTree>
    <p:extLst>
      <p:ext uri="{BB962C8B-B14F-4D97-AF65-F5344CB8AC3E}">
        <p14:creationId xmlns:p14="http://schemas.microsoft.com/office/powerpoint/2010/main" val="25631196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191A4-7839-4F63-B17C-7C366C59488C}"/>
              </a:ext>
            </a:extLst>
          </p:cNvPr>
          <p:cNvSpPr>
            <a:spLocks noGrp="1"/>
          </p:cNvSpPr>
          <p:nvPr>
            <p:ph type="title"/>
          </p:nvPr>
        </p:nvSpPr>
        <p:spPr>
          <a:xfrm>
            <a:off x="1167492" y="381000"/>
            <a:ext cx="9779183" cy="1325563"/>
          </a:xfrm>
        </p:spPr>
        <p:txBody>
          <a:bodyPr/>
          <a:lstStyle/>
          <a:p>
            <a:r>
              <a:rPr lang="en-US" dirty="0"/>
              <a:t>Advisory Groups in the Trinity Basin</a:t>
            </a:r>
          </a:p>
        </p:txBody>
      </p:sp>
      <p:sp>
        <p:nvSpPr>
          <p:cNvPr id="9" name="Content Placeholder 8">
            <a:extLst>
              <a:ext uri="{FF2B5EF4-FFF2-40B4-BE49-F238E27FC236}">
                <a16:creationId xmlns:a16="http://schemas.microsoft.com/office/drawing/2014/main" id="{472FA7B1-CD7F-3646-B44C-91A107A0CBEE}"/>
              </a:ext>
            </a:extLst>
          </p:cNvPr>
          <p:cNvSpPr>
            <a:spLocks noGrp="1"/>
          </p:cNvSpPr>
          <p:nvPr>
            <p:ph idx="11"/>
          </p:nvPr>
        </p:nvSpPr>
        <p:spPr>
          <a:xfrm>
            <a:off x="1167492" y="2003804"/>
            <a:ext cx="6281931" cy="522514"/>
          </a:xfrm>
        </p:spPr>
        <p:txBody>
          <a:bodyPr/>
          <a:lstStyle/>
          <a:p>
            <a:r>
              <a:rPr lang="en-US" dirty="0"/>
              <a:t>Previously</a:t>
            </a:r>
          </a:p>
        </p:txBody>
      </p:sp>
      <p:sp>
        <p:nvSpPr>
          <p:cNvPr id="7" name="Footer Placeholder 6">
            <a:extLst>
              <a:ext uri="{FF2B5EF4-FFF2-40B4-BE49-F238E27FC236}">
                <a16:creationId xmlns:a16="http://schemas.microsoft.com/office/drawing/2014/main" id="{B42ACFC2-B54A-8244-B5D9-4B1EC2EED59D}"/>
              </a:ext>
            </a:extLst>
          </p:cNvPr>
          <p:cNvSpPr>
            <a:spLocks noGrp="1"/>
          </p:cNvSpPr>
          <p:nvPr>
            <p:ph type="ftr" sz="quarter" idx="3"/>
          </p:nvPr>
        </p:nvSpPr>
        <p:spPr>
          <a:xfrm>
            <a:off x="4038600" y="6356350"/>
            <a:ext cx="4114800" cy="365125"/>
          </a:xfrm>
        </p:spPr>
        <p:txBody>
          <a:bodyPr/>
          <a:lstStyle/>
          <a:p>
            <a:r>
              <a:rPr lang="en-US" dirty="0"/>
              <a:t>Framework for Trinity Stakeholder Advisory Committee </a:t>
            </a:r>
          </a:p>
        </p:txBody>
      </p:sp>
      <p:sp>
        <p:nvSpPr>
          <p:cNvPr id="8" name="Slide Number Placeholder 7">
            <a:extLst>
              <a:ext uri="{FF2B5EF4-FFF2-40B4-BE49-F238E27FC236}">
                <a16:creationId xmlns:a16="http://schemas.microsoft.com/office/drawing/2014/main" id="{B609FC03-B5BE-D846-993A-8E351C9509F3}"/>
              </a:ext>
            </a:extLst>
          </p:cNvPr>
          <p:cNvSpPr>
            <a:spLocks noGrp="1"/>
          </p:cNvSpPr>
          <p:nvPr>
            <p:ph type="sldNum" sz="quarter" idx="4"/>
          </p:nvPr>
        </p:nvSpPr>
        <p:spPr>
          <a:xfrm>
            <a:off x="10153276" y="6356350"/>
            <a:ext cx="1657723" cy="365125"/>
          </a:xfrm>
        </p:spPr>
        <p:txBody>
          <a:bodyPr/>
          <a:lstStyle/>
          <a:p>
            <a:fld id="{294A09A9-5501-47C1-A89A-A340965A2BE2}" type="slidenum">
              <a:rPr lang="en-US" smtClean="0"/>
              <a:pPr/>
              <a:t>7</a:t>
            </a:fld>
            <a:endParaRPr lang="en-US" dirty="0"/>
          </a:p>
        </p:txBody>
      </p:sp>
      <p:sp>
        <p:nvSpPr>
          <p:cNvPr id="21" name="Content Placeholder 3">
            <a:extLst>
              <a:ext uri="{FF2B5EF4-FFF2-40B4-BE49-F238E27FC236}">
                <a16:creationId xmlns:a16="http://schemas.microsoft.com/office/drawing/2014/main" id="{99BA9B9D-FEC7-F395-FE40-B15DE91F5E78}"/>
              </a:ext>
            </a:extLst>
          </p:cNvPr>
          <p:cNvSpPr txBox="1">
            <a:spLocks/>
          </p:cNvSpPr>
          <p:nvPr/>
        </p:nvSpPr>
        <p:spPr>
          <a:xfrm>
            <a:off x="1393643" y="2526318"/>
            <a:ext cx="6055780" cy="2828613"/>
          </a:xfrm>
          <a:prstGeom prst="rect">
            <a:avLst/>
          </a:prstGeom>
        </p:spPr>
        <p:txBody>
          <a:bodyPr vert="horz" lIns="91440" tIns="45720" rIns="91440" bIns="45720" rtlCol="0" anchor="t">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Symbol" panose="05050102010706020507" pitchFamily="18" charset="2"/>
              <a:buChar char=""/>
            </a:pPr>
            <a:r>
              <a:rPr lang="en-US" sz="2000" dirty="0"/>
              <a:t>Trinity Adaptive Management Working Group (</a:t>
            </a:r>
            <a:r>
              <a:rPr lang="en-US" sz="1800" dirty="0">
                <a:latin typeface="Calibri" panose="020F0502020204030204" pitchFamily="34" charset="0"/>
                <a:ea typeface="Calibri" panose="020F0502020204030204" pitchFamily="34" charset="0"/>
                <a:cs typeface="Times New Roman" panose="02020603050405020304" pitchFamily="18" charset="0"/>
              </a:rPr>
              <a:t>TAMWG)</a:t>
            </a:r>
          </a:p>
          <a:p>
            <a:pPr marL="742950" marR="0" lvl="1" indent="-285750">
              <a:lnSpc>
                <a:spcPct val="107000"/>
              </a:lnSpc>
              <a:spcBef>
                <a:spcPts val="0"/>
              </a:spcBef>
              <a:spcAft>
                <a:spcPts val="0"/>
              </a:spcAft>
              <a:buFont typeface="Courier New" panose="02070309020205020404" pitchFamily="49" charset="0"/>
              <a:buChar char="o"/>
            </a:pPr>
            <a:r>
              <a:rPr lang="en-US" sz="1600" dirty="0">
                <a:effectLst/>
                <a:latin typeface="Calibri" panose="020F0502020204030204" pitchFamily="34" charset="0"/>
                <a:ea typeface="Calibri" panose="020F0502020204030204" pitchFamily="34" charset="0"/>
                <a:cs typeface="Times New Roman" panose="02020603050405020304" pitchFamily="18" charset="0"/>
              </a:rPr>
              <a:t>Representation from </a:t>
            </a:r>
          </a:p>
          <a:p>
            <a:pPr marL="1143000" marR="0" lvl="2" indent="-228600">
              <a:lnSpc>
                <a:spcPct val="107000"/>
              </a:lnSpc>
              <a:spcBef>
                <a:spcPts val="0"/>
              </a:spcBef>
              <a:spcAft>
                <a:spcPts val="0"/>
              </a:spcAft>
              <a:buFont typeface="Wingdings" panose="05000000000000000000" pitchFamily="2"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Environmental Organizations </a:t>
            </a:r>
          </a:p>
          <a:p>
            <a:pPr marL="1143000" marR="0" lvl="2" indent="-228600">
              <a:lnSpc>
                <a:spcPct val="107000"/>
              </a:lnSpc>
              <a:spcBef>
                <a:spcPts val="0"/>
              </a:spcBef>
              <a:spcAft>
                <a:spcPts val="0"/>
              </a:spcAft>
              <a:buFont typeface="Wingdings" panose="05000000000000000000" pitchFamily="2"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Agricultural Users</a:t>
            </a:r>
          </a:p>
          <a:p>
            <a:pPr marL="1143000" marR="0" lvl="2" indent="-228600">
              <a:lnSpc>
                <a:spcPct val="107000"/>
              </a:lnSpc>
              <a:spcBef>
                <a:spcPts val="0"/>
              </a:spcBef>
              <a:spcAft>
                <a:spcPts val="0"/>
              </a:spcAft>
              <a:buFont typeface="Wingdings" panose="05000000000000000000" pitchFamily="2"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Utility Companies</a:t>
            </a:r>
          </a:p>
          <a:p>
            <a:pPr marL="1143000" marR="0" lvl="2" indent="-228600">
              <a:lnSpc>
                <a:spcPct val="107000"/>
              </a:lnSpc>
              <a:spcBef>
                <a:spcPts val="0"/>
              </a:spcBef>
              <a:spcAft>
                <a:spcPts val="0"/>
              </a:spcAft>
              <a:buFont typeface="Wingdings" panose="05000000000000000000" pitchFamily="2"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Trinity County Residents</a:t>
            </a:r>
          </a:p>
          <a:p>
            <a:pPr marL="1143000" marR="0" lvl="2" indent="-228600">
              <a:lnSpc>
                <a:spcPct val="107000"/>
              </a:lnSpc>
              <a:spcBef>
                <a:spcPts val="0"/>
              </a:spcBef>
              <a:spcAft>
                <a:spcPts val="0"/>
              </a:spcAft>
              <a:buFont typeface="Wingdings" panose="05000000000000000000" pitchFamily="2"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Fishing Guides</a:t>
            </a:r>
          </a:p>
          <a:p>
            <a:pPr marL="1143000" marR="0" lvl="2" indent="-228600">
              <a:lnSpc>
                <a:spcPct val="107000"/>
              </a:lnSpc>
              <a:spcBef>
                <a:spcPts val="0"/>
              </a:spcBef>
              <a:spcAft>
                <a:spcPts val="0"/>
              </a:spcAft>
              <a:buFont typeface="Wingdings" panose="05000000000000000000" pitchFamily="2"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Whitewater Guides</a:t>
            </a:r>
          </a:p>
          <a:p>
            <a:pPr marL="1143000" marR="0" lvl="2" indent="-228600">
              <a:lnSpc>
                <a:spcPct val="107000"/>
              </a:lnSpc>
              <a:spcBef>
                <a:spcPts val="0"/>
              </a:spcBef>
              <a:spcAft>
                <a:spcPts val="0"/>
              </a:spcAft>
              <a:buFont typeface="Wingdings" panose="05000000000000000000" pitchFamily="2" charset="2"/>
              <a:buChar char=""/>
            </a:pPr>
            <a:r>
              <a:rPr lang="en-US" dirty="0">
                <a:effectLst/>
                <a:latin typeface="Calibri" panose="020F0502020204030204" pitchFamily="34" charset="0"/>
                <a:ea typeface="Calibri" panose="020F0502020204030204" pitchFamily="34" charset="0"/>
                <a:cs typeface="Times New Roman" panose="02020603050405020304" pitchFamily="18" charset="0"/>
              </a:rPr>
              <a:t>Small Business Owners</a:t>
            </a:r>
          </a:p>
          <a:p>
            <a:pPr marL="742950" marR="0" lvl="1" indent="-285750">
              <a:lnSpc>
                <a:spcPct val="107000"/>
              </a:lnSpc>
              <a:spcBef>
                <a:spcPts val="0"/>
              </a:spcBef>
              <a:spcAft>
                <a:spcPts val="800"/>
              </a:spcAft>
              <a:buFont typeface="Courier New" panose="02070309020205020404" pitchFamily="49" charset="0"/>
              <a:buChar char="o"/>
            </a:pPr>
            <a:r>
              <a:rPr lang="en-US" sz="1600" dirty="0">
                <a:effectLst/>
                <a:latin typeface="Calibri" panose="020F0502020204030204" pitchFamily="34" charset="0"/>
                <a:ea typeface="Calibri" panose="020F0502020204030204" pitchFamily="34" charset="0"/>
                <a:cs typeface="Times New Roman" panose="02020603050405020304" pitchFamily="18" charset="0"/>
              </a:rPr>
              <a:t>Terminated 1/17/2019 by executive directive</a:t>
            </a:r>
            <a:r>
              <a:rPr lang="en-US" sz="1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2721508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56B7E-1633-44AB-8584-82DF5B726834}"/>
              </a:ext>
            </a:extLst>
          </p:cNvPr>
          <p:cNvSpPr>
            <a:spLocks noGrp="1"/>
          </p:cNvSpPr>
          <p:nvPr>
            <p:ph type="title"/>
          </p:nvPr>
        </p:nvSpPr>
        <p:spPr>
          <a:xfrm>
            <a:off x="1167492" y="381000"/>
            <a:ext cx="9779183" cy="1325563"/>
          </a:xfrm>
        </p:spPr>
        <p:txBody>
          <a:bodyPr/>
          <a:lstStyle/>
          <a:p>
            <a:r>
              <a:rPr lang="en-US" dirty="0"/>
              <a:t>Advisory Groups in the Trinity Basin</a:t>
            </a:r>
          </a:p>
        </p:txBody>
      </p:sp>
      <p:sp>
        <p:nvSpPr>
          <p:cNvPr id="8" name="Footer Placeholder 7">
            <a:extLst>
              <a:ext uri="{FF2B5EF4-FFF2-40B4-BE49-F238E27FC236}">
                <a16:creationId xmlns:a16="http://schemas.microsoft.com/office/drawing/2014/main" id="{0DD1986A-9AF9-5C45-BE85-20D5AA267AE1}"/>
              </a:ext>
            </a:extLst>
          </p:cNvPr>
          <p:cNvSpPr>
            <a:spLocks noGrp="1"/>
          </p:cNvSpPr>
          <p:nvPr>
            <p:ph type="ftr" sz="quarter" idx="3"/>
          </p:nvPr>
        </p:nvSpPr>
        <p:spPr>
          <a:xfrm>
            <a:off x="4038600" y="6356350"/>
            <a:ext cx="4114800" cy="365125"/>
          </a:xfrm>
        </p:spPr>
        <p:txBody>
          <a:bodyPr/>
          <a:lstStyle/>
          <a:p>
            <a:r>
              <a:rPr lang="en-US" dirty="0"/>
              <a:t>Framework for Trinity Stakeholder Advisory Committee </a:t>
            </a:r>
          </a:p>
        </p:txBody>
      </p:sp>
      <p:sp>
        <p:nvSpPr>
          <p:cNvPr id="9" name="Slide Number Placeholder 8">
            <a:extLst>
              <a:ext uri="{FF2B5EF4-FFF2-40B4-BE49-F238E27FC236}">
                <a16:creationId xmlns:a16="http://schemas.microsoft.com/office/drawing/2014/main" id="{6FD448B0-743E-0045-8131-69B4EEC58365}"/>
              </a:ext>
            </a:extLst>
          </p:cNvPr>
          <p:cNvSpPr>
            <a:spLocks noGrp="1"/>
          </p:cNvSpPr>
          <p:nvPr>
            <p:ph type="sldNum" sz="quarter" idx="4"/>
          </p:nvPr>
        </p:nvSpPr>
        <p:spPr>
          <a:xfrm>
            <a:off x="10153276" y="6356350"/>
            <a:ext cx="1657723" cy="365125"/>
          </a:xfrm>
        </p:spPr>
        <p:txBody>
          <a:bodyPr/>
          <a:lstStyle/>
          <a:p>
            <a:fld id="{294A09A9-5501-47C1-A89A-A340965A2BE2}" type="slidenum">
              <a:rPr lang="en-US" smtClean="0"/>
              <a:pPr/>
              <a:t>8</a:t>
            </a:fld>
            <a:endParaRPr lang="en-US" dirty="0"/>
          </a:p>
        </p:txBody>
      </p:sp>
      <p:sp>
        <p:nvSpPr>
          <p:cNvPr id="19" name="Content Placeholder 8">
            <a:extLst>
              <a:ext uri="{FF2B5EF4-FFF2-40B4-BE49-F238E27FC236}">
                <a16:creationId xmlns:a16="http://schemas.microsoft.com/office/drawing/2014/main" id="{69C6DDA6-3D02-6E8B-02DF-92F1A65AA48F}"/>
              </a:ext>
            </a:extLst>
          </p:cNvPr>
          <p:cNvSpPr txBox="1">
            <a:spLocks/>
          </p:cNvSpPr>
          <p:nvPr/>
        </p:nvSpPr>
        <p:spPr>
          <a:xfrm>
            <a:off x="1167492" y="2003804"/>
            <a:ext cx="6281931" cy="522514"/>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j-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j-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j-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What’s Next?</a:t>
            </a:r>
          </a:p>
        </p:txBody>
      </p:sp>
      <p:sp>
        <p:nvSpPr>
          <p:cNvPr id="20" name="Content Placeholder 3">
            <a:extLst>
              <a:ext uri="{FF2B5EF4-FFF2-40B4-BE49-F238E27FC236}">
                <a16:creationId xmlns:a16="http://schemas.microsoft.com/office/drawing/2014/main" id="{2C568EEE-C7BD-8293-016F-4FB8FA33304C}"/>
              </a:ext>
            </a:extLst>
          </p:cNvPr>
          <p:cNvSpPr txBox="1">
            <a:spLocks/>
          </p:cNvSpPr>
          <p:nvPr/>
        </p:nvSpPr>
        <p:spPr>
          <a:xfrm>
            <a:off x="1393643" y="2526318"/>
            <a:ext cx="6055780" cy="2828613"/>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Symbol" panose="05050102010706020507" pitchFamily="18" charset="2"/>
              <a:buChar char=""/>
            </a:pPr>
            <a:r>
              <a:rPr lang="en-US" sz="2000" dirty="0"/>
              <a:t>Trinity Stakeholder Advisory Committee (</a:t>
            </a:r>
            <a:r>
              <a:rPr lang="en-US" sz="1800" dirty="0">
                <a:latin typeface="Calibri" panose="020F0502020204030204" pitchFamily="34" charset="0"/>
                <a:ea typeface="Calibri" panose="020F0502020204030204" pitchFamily="34" charset="0"/>
                <a:cs typeface="Times New Roman" panose="02020603050405020304" pitchFamily="18" charset="0"/>
              </a:rPr>
              <a:t>TSAC)</a:t>
            </a:r>
          </a:p>
          <a:p>
            <a:pPr marL="800100" lvl="1" indent="-342900">
              <a:lnSpc>
                <a:spcPct val="107000"/>
              </a:lnSpc>
              <a:spcBef>
                <a:spcPts val="0"/>
              </a:spcBef>
              <a:buFont typeface="Symbol" panose="05050102010706020507" pitchFamily="18" charset="2"/>
              <a:buChar char=""/>
            </a:pPr>
            <a:r>
              <a:rPr lang="en-US" sz="1600" dirty="0">
                <a:latin typeface="Calibri" panose="020F0502020204030204" pitchFamily="34" charset="0"/>
                <a:ea typeface="Calibri" panose="020F0502020204030204" pitchFamily="34" charset="0"/>
                <a:cs typeface="Times New Roman" panose="02020603050405020304" pitchFamily="18" charset="0"/>
              </a:rPr>
              <a:t>Efforts to increase collaboration and improve communication between field personnel of federal agencies and the public stakeholders.</a:t>
            </a:r>
          </a:p>
          <a:p>
            <a:pPr marL="800100" lvl="1" indent="-342900">
              <a:lnSpc>
                <a:spcPct val="107000"/>
              </a:lnSpc>
              <a:spcBef>
                <a:spcPts val="0"/>
              </a:spcBef>
              <a:buFont typeface="Symbol" panose="05050102010706020507" pitchFamily="18" charset="2"/>
              <a:buChar char=""/>
            </a:pPr>
            <a:r>
              <a:rPr lang="en-US" sz="1600" dirty="0">
                <a:latin typeface="Calibri" panose="020F0502020204030204" pitchFamily="34" charset="0"/>
                <a:ea typeface="Calibri" panose="020F0502020204030204" pitchFamily="34" charset="0"/>
                <a:cs typeface="Times New Roman" panose="02020603050405020304" pitchFamily="18" charset="0"/>
              </a:rPr>
              <a:t>Provide and important additional perspective or viewpoint that may affect agency operations</a:t>
            </a:r>
          </a:p>
          <a:p>
            <a:pPr marL="342900" indent="-342900">
              <a:lnSpc>
                <a:spcPct val="107000"/>
              </a:lnSpc>
              <a:spcBef>
                <a:spcPts val="0"/>
              </a:spcBef>
              <a:buFont typeface="Symbol" panose="05050102010706020507" pitchFamily="18" charset="2"/>
              <a:buChar char=""/>
            </a:pPr>
            <a:r>
              <a:rPr lang="en-US" sz="1800" dirty="0">
                <a:latin typeface="Calibri" panose="020F0502020204030204" pitchFamily="34" charset="0"/>
                <a:ea typeface="Calibri" panose="020F0502020204030204" pitchFamily="34" charset="0"/>
                <a:cs typeface="Times New Roman" panose="02020603050405020304" pitchFamily="18" charset="0"/>
              </a:rPr>
              <a:t>Compliance with Federal Advisory Committee Act</a:t>
            </a:r>
          </a:p>
        </p:txBody>
      </p:sp>
    </p:spTree>
    <p:extLst>
      <p:ext uri="{BB962C8B-B14F-4D97-AF65-F5344CB8AC3E}">
        <p14:creationId xmlns:p14="http://schemas.microsoft.com/office/powerpoint/2010/main" val="9519980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191A4-7839-4F63-B17C-7C366C59488C}"/>
              </a:ext>
            </a:extLst>
          </p:cNvPr>
          <p:cNvSpPr>
            <a:spLocks noGrp="1"/>
          </p:cNvSpPr>
          <p:nvPr>
            <p:ph type="title"/>
          </p:nvPr>
        </p:nvSpPr>
        <p:spPr>
          <a:xfrm>
            <a:off x="1167492" y="381000"/>
            <a:ext cx="9779183" cy="1325563"/>
          </a:xfrm>
        </p:spPr>
        <p:txBody>
          <a:bodyPr/>
          <a:lstStyle/>
          <a:p>
            <a:r>
              <a:rPr lang="en-US" dirty="0"/>
              <a:t>Advisory Groups in the Trinity Basin</a:t>
            </a:r>
          </a:p>
        </p:txBody>
      </p:sp>
      <p:sp>
        <p:nvSpPr>
          <p:cNvPr id="9" name="Content Placeholder 8">
            <a:extLst>
              <a:ext uri="{FF2B5EF4-FFF2-40B4-BE49-F238E27FC236}">
                <a16:creationId xmlns:a16="http://schemas.microsoft.com/office/drawing/2014/main" id="{472FA7B1-CD7F-3646-B44C-91A107A0CBEE}"/>
              </a:ext>
            </a:extLst>
          </p:cNvPr>
          <p:cNvSpPr>
            <a:spLocks noGrp="1"/>
          </p:cNvSpPr>
          <p:nvPr>
            <p:ph idx="11"/>
          </p:nvPr>
        </p:nvSpPr>
        <p:spPr>
          <a:xfrm>
            <a:off x="1167492" y="2003804"/>
            <a:ext cx="6281931" cy="522514"/>
          </a:xfrm>
        </p:spPr>
        <p:txBody>
          <a:bodyPr/>
          <a:lstStyle/>
          <a:p>
            <a:r>
              <a:rPr lang="en-US" dirty="0"/>
              <a:t>FACA Compliance</a:t>
            </a:r>
          </a:p>
        </p:txBody>
      </p:sp>
      <p:sp>
        <p:nvSpPr>
          <p:cNvPr id="7" name="Footer Placeholder 6">
            <a:extLst>
              <a:ext uri="{FF2B5EF4-FFF2-40B4-BE49-F238E27FC236}">
                <a16:creationId xmlns:a16="http://schemas.microsoft.com/office/drawing/2014/main" id="{B42ACFC2-B54A-8244-B5D9-4B1EC2EED59D}"/>
              </a:ext>
            </a:extLst>
          </p:cNvPr>
          <p:cNvSpPr>
            <a:spLocks noGrp="1"/>
          </p:cNvSpPr>
          <p:nvPr>
            <p:ph type="ftr" sz="quarter" idx="3"/>
          </p:nvPr>
        </p:nvSpPr>
        <p:spPr>
          <a:xfrm>
            <a:off x="4038600" y="6356350"/>
            <a:ext cx="4114800" cy="365125"/>
          </a:xfrm>
        </p:spPr>
        <p:txBody>
          <a:bodyPr/>
          <a:lstStyle/>
          <a:p>
            <a:r>
              <a:rPr lang="en-US" dirty="0"/>
              <a:t>Framework for Trinity Stakeholder Advisory Committee </a:t>
            </a:r>
          </a:p>
        </p:txBody>
      </p:sp>
      <p:sp>
        <p:nvSpPr>
          <p:cNvPr id="8" name="Slide Number Placeholder 7">
            <a:extLst>
              <a:ext uri="{FF2B5EF4-FFF2-40B4-BE49-F238E27FC236}">
                <a16:creationId xmlns:a16="http://schemas.microsoft.com/office/drawing/2014/main" id="{B609FC03-B5BE-D846-993A-8E351C9509F3}"/>
              </a:ext>
            </a:extLst>
          </p:cNvPr>
          <p:cNvSpPr>
            <a:spLocks noGrp="1"/>
          </p:cNvSpPr>
          <p:nvPr>
            <p:ph type="sldNum" sz="quarter" idx="4"/>
          </p:nvPr>
        </p:nvSpPr>
        <p:spPr>
          <a:xfrm>
            <a:off x="10153276" y="6356350"/>
            <a:ext cx="1657723" cy="365125"/>
          </a:xfrm>
        </p:spPr>
        <p:txBody>
          <a:bodyPr/>
          <a:lstStyle/>
          <a:p>
            <a:fld id="{294A09A9-5501-47C1-A89A-A340965A2BE2}" type="slidenum">
              <a:rPr lang="en-US" smtClean="0"/>
              <a:pPr/>
              <a:t>9</a:t>
            </a:fld>
            <a:endParaRPr lang="en-US" dirty="0"/>
          </a:p>
        </p:txBody>
      </p:sp>
      <p:sp>
        <p:nvSpPr>
          <p:cNvPr id="21" name="Content Placeholder 3">
            <a:extLst>
              <a:ext uri="{FF2B5EF4-FFF2-40B4-BE49-F238E27FC236}">
                <a16:creationId xmlns:a16="http://schemas.microsoft.com/office/drawing/2014/main" id="{99BA9B9D-FEC7-F395-FE40-B15DE91F5E78}"/>
              </a:ext>
            </a:extLst>
          </p:cNvPr>
          <p:cNvSpPr txBox="1">
            <a:spLocks/>
          </p:cNvSpPr>
          <p:nvPr/>
        </p:nvSpPr>
        <p:spPr>
          <a:xfrm>
            <a:off x="1393642" y="2526318"/>
            <a:ext cx="9847605" cy="2828613"/>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A Federal advisory committee is any committee, board, commission, council, conference, panel, task force, or other similar group that is established by statute, or established or utilized by the President or by an agency official, for the purpose of obtaining advice or recommendations for the President or the agency official on issues or policies within the scope of an agency official's responsibilities.</a:t>
            </a:r>
          </a:p>
          <a:p>
            <a:pPr marL="342900" indent="-342900">
              <a:lnSpc>
                <a:spcPct val="107000"/>
              </a:lnSpc>
              <a:spcBef>
                <a:spcPts val="0"/>
              </a:spcBef>
              <a:buFont typeface="Symbol" panose="05050102010706020507" pitchFamily="18" charset="2"/>
              <a:buChar cha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Bef>
                <a:spcPts val="0"/>
              </a:spcBef>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Standard procedures for establishing, operating, and terminating an advisory committee.</a:t>
            </a:r>
          </a:p>
          <a:p>
            <a:pPr marL="342900" indent="-342900">
              <a:lnSpc>
                <a:spcPct val="107000"/>
              </a:lnSpc>
              <a:spcBef>
                <a:spcPts val="0"/>
              </a:spcBef>
              <a:buFont typeface="Symbol" panose="05050102010706020507" pitchFamily="18" charset="2"/>
              <a:buChar cha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Bef>
                <a:spcPts val="0"/>
              </a:spcBef>
              <a:buFont typeface="Symbol" panose="05050102010706020507" pitchFamily="18" charset="2"/>
              <a:buChar char=""/>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180624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B6389-2374-4677-B8BB-59410CCC32FD}"/>
              </a:ext>
            </a:extLst>
          </p:cNvPr>
          <p:cNvSpPr>
            <a:spLocks noGrp="1"/>
          </p:cNvSpPr>
          <p:nvPr>
            <p:ph type="title"/>
          </p:nvPr>
        </p:nvSpPr>
        <p:spPr>
          <a:xfrm>
            <a:off x="1167492" y="381000"/>
            <a:ext cx="9779183" cy="1325563"/>
          </a:xfrm>
        </p:spPr>
        <p:txBody>
          <a:bodyPr>
            <a:normAutofit fontScale="90000"/>
          </a:bodyPr>
          <a:lstStyle/>
          <a:p>
            <a:r>
              <a:rPr lang="en-US" dirty="0"/>
              <a:t>Life Cycle of a Federal Advisory Committee</a:t>
            </a:r>
          </a:p>
        </p:txBody>
      </p:sp>
      <p:graphicFrame>
        <p:nvGraphicFramePr>
          <p:cNvPr id="6" name="Content Placeholder 3" descr="Timeline Placeholder ">
            <a:extLst>
              <a:ext uri="{FF2B5EF4-FFF2-40B4-BE49-F238E27FC236}">
                <a16:creationId xmlns:a16="http://schemas.microsoft.com/office/drawing/2014/main" id="{85168BDF-A0D9-4916-A9F9-41D8175A703C}"/>
              </a:ext>
            </a:extLst>
          </p:cNvPr>
          <p:cNvGraphicFramePr>
            <a:graphicFrameLocks noGrp="1" noChangeAspect="1"/>
          </p:cNvGraphicFramePr>
          <p:nvPr>
            <p:extLst>
              <p:ext uri="{D42A27DB-BD31-4B8C-83A1-F6EECF244321}">
                <p14:modId xmlns:p14="http://schemas.microsoft.com/office/powerpoint/2010/main" val="1984921959"/>
              </p:ext>
            </p:extLst>
          </p:nvPr>
        </p:nvGraphicFramePr>
        <p:xfrm>
          <a:off x="1251312" y="2082555"/>
          <a:ext cx="9689375" cy="39408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9C0179B5-0800-154F-80F6-614473C055BD}"/>
              </a:ext>
            </a:extLst>
          </p:cNvPr>
          <p:cNvSpPr txBox="1"/>
          <p:nvPr/>
        </p:nvSpPr>
        <p:spPr>
          <a:xfrm>
            <a:off x="2042809" y="2674641"/>
            <a:ext cx="350196" cy="646331"/>
          </a:xfrm>
          <a:prstGeom prst="rect">
            <a:avLst/>
          </a:prstGeom>
          <a:noFill/>
        </p:spPr>
        <p:txBody>
          <a:bodyPr wrap="square" rtlCol="0">
            <a:spAutoFit/>
          </a:bodyPr>
          <a:lstStyle/>
          <a:p>
            <a:pPr algn="ctr"/>
            <a:r>
              <a:rPr lang="en-US" sz="3600" b="1" dirty="0">
                <a:solidFill>
                  <a:schemeClr val="bg1"/>
                </a:solidFill>
                <a:latin typeface="Tenorite" pitchFamily="2" charset="0"/>
              </a:rPr>
              <a:t>1</a:t>
            </a:r>
          </a:p>
        </p:txBody>
      </p:sp>
      <p:sp>
        <p:nvSpPr>
          <p:cNvPr id="7" name="TextBox 6">
            <a:extLst>
              <a:ext uri="{FF2B5EF4-FFF2-40B4-BE49-F238E27FC236}">
                <a16:creationId xmlns:a16="http://schemas.microsoft.com/office/drawing/2014/main" id="{B468C313-80C0-8840-8702-F1084174C592}"/>
              </a:ext>
            </a:extLst>
          </p:cNvPr>
          <p:cNvSpPr txBox="1"/>
          <p:nvPr/>
        </p:nvSpPr>
        <p:spPr>
          <a:xfrm>
            <a:off x="4002238" y="2674641"/>
            <a:ext cx="350196" cy="646331"/>
          </a:xfrm>
          <a:prstGeom prst="rect">
            <a:avLst/>
          </a:prstGeom>
          <a:noFill/>
        </p:spPr>
        <p:txBody>
          <a:bodyPr wrap="square" rtlCol="0">
            <a:spAutoFit/>
          </a:bodyPr>
          <a:lstStyle/>
          <a:p>
            <a:pPr algn="ctr"/>
            <a:r>
              <a:rPr lang="en-US" sz="3600" b="1" dirty="0">
                <a:solidFill>
                  <a:schemeClr val="bg1"/>
                </a:solidFill>
                <a:latin typeface="Tenorite" pitchFamily="2" charset="0"/>
              </a:rPr>
              <a:t>2</a:t>
            </a:r>
          </a:p>
        </p:txBody>
      </p:sp>
      <p:sp>
        <p:nvSpPr>
          <p:cNvPr id="8" name="TextBox 7">
            <a:extLst>
              <a:ext uri="{FF2B5EF4-FFF2-40B4-BE49-F238E27FC236}">
                <a16:creationId xmlns:a16="http://schemas.microsoft.com/office/drawing/2014/main" id="{4E863C6B-1856-BC43-A090-B182EAB34EB8}"/>
              </a:ext>
            </a:extLst>
          </p:cNvPr>
          <p:cNvSpPr txBox="1"/>
          <p:nvPr/>
        </p:nvSpPr>
        <p:spPr>
          <a:xfrm>
            <a:off x="5932638" y="2674641"/>
            <a:ext cx="350196" cy="646331"/>
          </a:xfrm>
          <a:prstGeom prst="rect">
            <a:avLst/>
          </a:prstGeom>
          <a:noFill/>
        </p:spPr>
        <p:txBody>
          <a:bodyPr wrap="square" rtlCol="0">
            <a:spAutoFit/>
          </a:bodyPr>
          <a:lstStyle/>
          <a:p>
            <a:pPr algn="ctr"/>
            <a:r>
              <a:rPr lang="en-US" sz="3600" b="1" dirty="0">
                <a:solidFill>
                  <a:schemeClr val="bg1"/>
                </a:solidFill>
                <a:latin typeface="Tenorite" pitchFamily="2" charset="0"/>
              </a:rPr>
              <a:t>3</a:t>
            </a:r>
          </a:p>
        </p:txBody>
      </p:sp>
      <p:sp>
        <p:nvSpPr>
          <p:cNvPr id="9" name="TextBox 8">
            <a:extLst>
              <a:ext uri="{FF2B5EF4-FFF2-40B4-BE49-F238E27FC236}">
                <a16:creationId xmlns:a16="http://schemas.microsoft.com/office/drawing/2014/main" id="{3AE770E3-D227-CD4E-83C4-44744E774884}"/>
              </a:ext>
            </a:extLst>
          </p:cNvPr>
          <p:cNvSpPr txBox="1"/>
          <p:nvPr/>
        </p:nvSpPr>
        <p:spPr>
          <a:xfrm>
            <a:off x="7863038" y="2674641"/>
            <a:ext cx="350196" cy="646331"/>
          </a:xfrm>
          <a:prstGeom prst="rect">
            <a:avLst/>
          </a:prstGeom>
          <a:noFill/>
        </p:spPr>
        <p:txBody>
          <a:bodyPr wrap="square" rtlCol="0">
            <a:spAutoFit/>
          </a:bodyPr>
          <a:lstStyle/>
          <a:p>
            <a:pPr algn="ctr"/>
            <a:r>
              <a:rPr lang="en-US" sz="3600" b="1" dirty="0">
                <a:solidFill>
                  <a:schemeClr val="bg1"/>
                </a:solidFill>
                <a:latin typeface="Tenorite" pitchFamily="2" charset="0"/>
              </a:rPr>
              <a:t>4</a:t>
            </a:r>
          </a:p>
        </p:txBody>
      </p:sp>
      <p:sp>
        <p:nvSpPr>
          <p:cNvPr id="10" name="TextBox 9">
            <a:extLst>
              <a:ext uri="{FF2B5EF4-FFF2-40B4-BE49-F238E27FC236}">
                <a16:creationId xmlns:a16="http://schemas.microsoft.com/office/drawing/2014/main" id="{10C47546-62E7-304A-8631-60D9B8E543BE}"/>
              </a:ext>
            </a:extLst>
          </p:cNvPr>
          <p:cNvSpPr txBox="1"/>
          <p:nvPr/>
        </p:nvSpPr>
        <p:spPr>
          <a:xfrm>
            <a:off x="9807953" y="2674641"/>
            <a:ext cx="350196" cy="646331"/>
          </a:xfrm>
          <a:prstGeom prst="rect">
            <a:avLst/>
          </a:prstGeom>
          <a:noFill/>
        </p:spPr>
        <p:txBody>
          <a:bodyPr wrap="square" rtlCol="0">
            <a:spAutoFit/>
          </a:bodyPr>
          <a:lstStyle/>
          <a:p>
            <a:pPr algn="ctr"/>
            <a:r>
              <a:rPr lang="en-US" sz="3600" b="1" dirty="0">
                <a:solidFill>
                  <a:schemeClr val="bg1"/>
                </a:solidFill>
                <a:latin typeface="Tenorite" pitchFamily="2" charset="0"/>
              </a:rPr>
              <a:t>5</a:t>
            </a:r>
          </a:p>
        </p:txBody>
      </p:sp>
      <p:sp>
        <p:nvSpPr>
          <p:cNvPr id="11" name="Footer Placeholder 10">
            <a:extLst>
              <a:ext uri="{FF2B5EF4-FFF2-40B4-BE49-F238E27FC236}">
                <a16:creationId xmlns:a16="http://schemas.microsoft.com/office/drawing/2014/main" id="{EBF4ECF3-F211-3447-AF95-22487182EEF2}"/>
              </a:ext>
            </a:extLst>
          </p:cNvPr>
          <p:cNvSpPr>
            <a:spLocks noGrp="1"/>
          </p:cNvSpPr>
          <p:nvPr>
            <p:ph type="ftr" sz="quarter" idx="3"/>
          </p:nvPr>
        </p:nvSpPr>
        <p:spPr>
          <a:xfrm>
            <a:off x="4038600" y="6356350"/>
            <a:ext cx="4114800" cy="365125"/>
          </a:xfrm>
        </p:spPr>
        <p:txBody>
          <a:bodyPr/>
          <a:lstStyle/>
          <a:p>
            <a:r>
              <a:rPr lang="en-US" dirty="0"/>
              <a:t>Framework for Trinity Stakeholder Advisory Committee </a:t>
            </a:r>
          </a:p>
        </p:txBody>
      </p:sp>
      <p:sp>
        <p:nvSpPr>
          <p:cNvPr id="12" name="Slide Number Placeholder 11">
            <a:extLst>
              <a:ext uri="{FF2B5EF4-FFF2-40B4-BE49-F238E27FC236}">
                <a16:creationId xmlns:a16="http://schemas.microsoft.com/office/drawing/2014/main" id="{6308D1AB-33EC-174A-AFF4-6B9718A863B4}"/>
              </a:ext>
            </a:extLst>
          </p:cNvPr>
          <p:cNvSpPr>
            <a:spLocks noGrp="1"/>
          </p:cNvSpPr>
          <p:nvPr>
            <p:ph type="sldNum" sz="quarter" idx="4"/>
          </p:nvPr>
        </p:nvSpPr>
        <p:spPr>
          <a:xfrm>
            <a:off x="10153276" y="6356350"/>
            <a:ext cx="1657723" cy="365125"/>
          </a:xfrm>
        </p:spPr>
        <p:txBody>
          <a:bodyPr/>
          <a:lstStyle/>
          <a:p>
            <a:fld id="{294A09A9-5501-47C1-A89A-A340965A2BE2}" type="slidenum">
              <a:rPr lang="en-US" smtClean="0"/>
              <a:pPr/>
              <a:t>10</a:t>
            </a:fld>
            <a:endParaRPr lang="en-US" dirty="0"/>
          </a:p>
        </p:txBody>
      </p:sp>
    </p:spTree>
    <p:extLst>
      <p:ext uri="{BB962C8B-B14F-4D97-AF65-F5344CB8AC3E}">
        <p14:creationId xmlns:p14="http://schemas.microsoft.com/office/powerpoint/2010/main" val="7002092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AE308-3076-43DB-B834-DA0B0AE19AF9}"/>
              </a:ext>
            </a:extLst>
          </p:cNvPr>
          <p:cNvSpPr>
            <a:spLocks noGrp="1"/>
          </p:cNvSpPr>
          <p:nvPr>
            <p:ph type="ctrTitle"/>
          </p:nvPr>
        </p:nvSpPr>
        <p:spPr>
          <a:xfrm>
            <a:off x="1167494" y="1122363"/>
            <a:ext cx="6220278" cy="2387600"/>
          </a:xfrm>
        </p:spPr>
        <p:txBody>
          <a:bodyPr/>
          <a:lstStyle/>
          <a:p>
            <a:r>
              <a:rPr lang="en-US" dirty="0"/>
              <a:t>Thank you</a:t>
            </a:r>
          </a:p>
        </p:txBody>
      </p:sp>
      <p:sp>
        <p:nvSpPr>
          <p:cNvPr id="3" name="Content Placeholder 2">
            <a:extLst>
              <a:ext uri="{FF2B5EF4-FFF2-40B4-BE49-F238E27FC236}">
                <a16:creationId xmlns:a16="http://schemas.microsoft.com/office/drawing/2014/main" id="{BABC2CE0-8806-4B2A-A10A-32984D317434}"/>
              </a:ext>
            </a:extLst>
          </p:cNvPr>
          <p:cNvSpPr>
            <a:spLocks noGrp="1"/>
          </p:cNvSpPr>
          <p:nvPr>
            <p:ph type="subTitle" idx="1"/>
          </p:nvPr>
        </p:nvSpPr>
        <p:spPr>
          <a:xfrm>
            <a:off x="1167493" y="3602038"/>
            <a:ext cx="6220277" cy="2247219"/>
          </a:xfrm>
        </p:spPr>
        <p:txBody>
          <a:bodyPr>
            <a:normAutofit/>
          </a:bodyPr>
          <a:lstStyle/>
          <a:p>
            <a:r>
              <a:rPr lang="en-US" dirty="0"/>
              <a:t>Ty Wallin</a:t>
            </a:r>
          </a:p>
          <a:p>
            <a:r>
              <a:rPr lang="en-US" dirty="0"/>
              <a:t>Tyler_wallin@fws.gov</a:t>
            </a:r>
          </a:p>
          <a:p>
            <a:r>
              <a:rPr lang="en-US" dirty="0"/>
              <a:t>(707)267-0868</a:t>
            </a:r>
          </a:p>
        </p:txBody>
      </p:sp>
    </p:spTree>
    <p:extLst>
      <p:ext uri="{BB962C8B-B14F-4D97-AF65-F5344CB8AC3E}">
        <p14:creationId xmlns:p14="http://schemas.microsoft.com/office/powerpoint/2010/main" val="926184573"/>
      </p:ext>
    </p:extLst>
  </p:cSld>
  <p:clrMapOvr>
    <a:masterClrMapping/>
  </p:clrMapOvr>
</p:sld>
</file>

<file path=ppt/theme/theme1.xml><?xml version="1.0" encoding="utf-8"?>
<a:theme xmlns:a="http://schemas.openxmlformats.org/drawingml/2006/main" name="Office Theme">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Custom 75">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niversal presentation" id="{4A1BE7B5-16BB-4EDB-94C0-CDDC43FF64E7}" vid="{7F008C83-F8F9-4FE6-A625-57BD0F44822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Background xmlns="71af3243-3dd4-4a8d-8c0d-dd76da1f02a5">false</Background>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42FAFE-88B4-49B4-9588-86CB0E564E50}">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42076B5C-85B0-4D30-852D-5E5312EEA93B}">
  <ds:schemaRefs>
    <ds:schemaRef ds:uri="http://schemas.microsoft.com/sharepoint/v3/contenttype/forms"/>
  </ds:schemaRefs>
</ds:datastoreItem>
</file>

<file path=customXml/itemProps3.xml><?xml version="1.0" encoding="utf-8"?>
<ds:datastoreItem xmlns:ds="http://schemas.openxmlformats.org/officeDocument/2006/customXml" ds:itemID="{81C465B7-820B-4DEA-AB4B-5167C1BE90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{E7679B7C-1B3B-4FEF-AAD0-35EA50F2CE76}tf45331398_win32</Template>
  <TotalTime>111</TotalTime>
  <Words>516</Words>
  <Application>Microsoft Office PowerPoint</Application>
  <PresentationFormat>Widescreen</PresentationFormat>
  <Paragraphs>109</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Courier New</vt:lpstr>
      <vt:lpstr>Symbol</vt:lpstr>
      <vt:lpstr>Tenorite</vt:lpstr>
      <vt:lpstr>Wingdings</vt:lpstr>
      <vt:lpstr>Office Theme</vt:lpstr>
      <vt:lpstr>Framework for Trinity Stakeholder Advisory Committee </vt:lpstr>
      <vt:lpstr>Outline</vt:lpstr>
      <vt:lpstr>Tyler “Ty” Wallin</vt:lpstr>
      <vt:lpstr>Tyler “Ty” Wallin</vt:lpstr>
      <vt:lpstr>Advisory Groups</vt:lpstr>
      <vt:lpstr>Advisory Groups</vt:lpstr>
      <vt:lpstr>Advisory Groups in the Trinity Basin</vt:lpstr>
      <vt:lpstr>Advisory Groups in the Trinity Basin</vt:lpstr>
      <vt:lpstr>Advisory Groups in the Trinity Basin</vt:lpstr>
      <vt:lpstr>Life Cycle of a Federal Advisory Committee</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Framework for Trinity Stakeholder Advisory Committee </dc:title>
  <dc:creator>Wallin, Ty (he/him)</dc:creator>
  <cp:lastModifiedBy>Wallin, Ty (he/him)</cp:lastModifiedBy>
  <cp:revision>2</cp:revision>
  <dcterms:created xsi:type="dcterms:W3CDTF">2023-12-09T20:05:49Z</dcterms:created>
  <dcterms:modified xsi:type="dcterms:W3CDTF">2023-12-11T04:58:00Z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