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6" autoAdjust="0"/>
    <p:restoredTop sz="94660"/>
  </p:normalViewPr>
  <p:slideViewPr>
    <p:cSldViewPr snapToGrid="0">
      <p:cViewPr varScale="1">
        <p:scale>
          <a:sx n="51" d="100"/>
          <a:sy n="51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88787-E309-5876-AC9C-38430DE6BC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D0FCE8-5D34-6659-0D61-FA105BC441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82014-A7E3-437F-B1A0-1273B4146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97085-3E58-4848-1485-6CAB3F0F0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2DCA4-6499-F466-143B-95AACF4ED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593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16037-6E81-3642-A246-9FC2E3752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1AF66-F94F-32EA-EF99-F8A2E3078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4532C-023D-9FE3-0B9B-7A8BD2480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F853C-E77A-7D92-B810-AB695B469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2BDD88-64D3-3691-922F-D191B561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203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8BB09-46BE-9720-AFB7-A132A90E0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02A189-8DAF-89B9-4178-DA0DFA34CE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15BF7-2B29-A460-BB88-A82DD2077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2D09D-2940-43D2-92BF-DE8812DE6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69792-70E2-72FA-4C89-BB2588F2E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874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80B6D-A54C-A349-858B-5EE560306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12C9-51C5-2AAF-F229-645D425B59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6B165C-4D8C-6A4A-FD3E-4504335B00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AA3C1-98B6-2BE5-0C92-B716CBD7C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6ED032-13BD-A6F2-FDBE-D02F9173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F0F9BB-DCDB-1F74-CCB3-071FB1636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647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A3155-13BD-039A-37D6-7BB9A9042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975989-E60F-1F8E-8201-565EA352C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6AEB27-5BA2-2E6F-B93A-A94B6CEBE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164EA0-9432-B19A-8CD0-1E2C48A29A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FD0400-51FF-FC62-737E-6CA3457B2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8AEDCB-AC0F-E523-1BCB-0D9E1CB0A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C01B17-5B9F-ECC1-E4DF-1937B272C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8FE7ED-4DD3-A182-7A7E-9988C92C7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57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5BB7F-1066-E025-4629-484F2AFD0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A290CF-8826-DDC5-A7A3-BB245F56C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F97096-4E3D-51FA-14FE-5F1F1D4A4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186A90-D6DB-F71C-CC7A-568688663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45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CCCC95-1FEB-5960-C0E9-11A20AF86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1D8F08-7750-D9AA-54DD-00B696A5B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83EE3-9189-B769-AE46-3B34F5984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838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09B76-37D3-7A95-BFFE-37D9D869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F2774-C72A-7582-BA44-8BDBB2D7F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470374-EF34-C6DD-42B2-750ABBE44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C0D68-5D66-6185-B564-63E9A6B19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B3CE53-EB4E-8396-C182-FD03DE012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ECF864-4E67-4BB0-9581-EAF817B8F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20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51DA7-2B9A-5E79-C6C7-00684E5DF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73B8B0-577E-5DC6-431B-CA24DC49D8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7BCC33-A4E2-0AFB-8732-237C6B9CA4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FE3B9-37C2-FD77-F3B4-D35476596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08B69-D376-F9BD-1D3C-E60E985A0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147C0D-3850-1FE4-6AC3-DBAA107D6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033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41345-C73B-1118-3782-726234E64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214371-7FEB-0EE7-E36B-F7A08F583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2DCF3-3102-16EE-2868-B20EDFACF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56DC5B-E8F7-2168-E9BF-EC149C9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51734-0129-6B29-00CA-8D873752B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5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C5B7C6-5EED-4DB4-07B3-A2A21D5C9B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AF4AB7-43AA-BE39-5462-05EAD8E3FC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DCD23-E0CE-24D6-F4D7-02958911D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4C71C-CEFE-F02D-5F85-27FD6F1F6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D145A-F4B3-C9B4-3542-1AE1DDA24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98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374830-A065-8412-C3CC-60A59D406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CA1B41-F4BD-7190-25D8-A1DC7FABC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74E55-2D29-7956-6732-FF62B8B653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256CC-D6EC-4D7C-A2B9-C242D75AEB19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80DF3-13FD-C548-0805-E5383EF412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C8127-A572-83E4-761C-6C6AFB203E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1C487-4E99-40B3-BAD6-E7D985C7EF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29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B7185-1383-9D4E-B837-D4757BCEEA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B5AB4A-219E-D527-FC15-DAE088613A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415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5E52CC0-1E36-DB42-FD36-372F5C3ABF8F}"/>
              </a:ext>
            </a:extLst>
          </p:cNvPr>
          <p:cNvSpPr txBox="1"/>
          <p:nvPr/>
        </p:nvSpPr>
        <p:spPr>
          <a:xfrm>
            <a:off x="3460778" y="5986157"/>
            <a:ext cx="202130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Complete Limiting Factors Analysis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34D085-1AC0-FF72-4484-541C4843A071}"/>
              </a:ext>
            </a:extLst>
          </p:cNvPr>
          <p:cNvSpPr txBox="1"/>
          <p:nvPr/>
        </p:nvSpPr>
        <p:spPr>
          <a:xfrm>
            <a:off x="4055953" y="134514"/>
            <a:ext cx="239011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Today’s IDT meeting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F71573-CD45-0885-F43C-25D092950647}"/>
              </a:ext>
            </a:extLst>
          </p:cNvPr>
          <p:cNvSpPr txBox="1"/>
          <p:nvPr/>
        </p:nvSpPr>
        <p:spPr>
          <a:xfrm>
            <a:off x="616261" y="2278068"/>
            <a:ext cx="247044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Develop RFP for Limiting Factors Analysis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64ACA-51FB-6D4F-3214-9193D56A1573}"/>
              </a:ext>
            </a:extLst>
          </p:cNvPr>
          <p:cNvSpPr txBox="1"/>
          <p:nvPr/>
        </p:nvSpPr>
        <p:spPr>
          <a:xfrm>
            <a:off x="5097101" y="2313226"/>
            <a:ext cx="423224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Technical committee to develop a strategy and Study Plan for Limiting Factors Analysis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D799CF-CA53-0222-9901-CEFF7B5D757D}"/>
              </a:ext>
            </a:extLst>
          </p:cNvPr>
          <p:cNvSpPr txBox="1"/>
          <p:nvPr/>
        </p:nvSpPr>
        <p:spPr>
          <a:xfrm>
            <a:off x="9329342" y="2301888"/>
            <a:ext cx="2583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3 internal LFA experts, </a:t>
            </a:r>
          </a:p>
          <a:p>
            <a:r>
              <a:rPr lang="en-US" dirty="0">
                <a:solidFill>
                  <a:srgbClr val="FF0000"/>
                </a:solidFill>
              </a:rPr>
              <a:t>3 external LFA experts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CC8CB5-F1C2-A279-1CF4-1542F4FBB394}"/>
              </a:ext>
            </a:extLst>
          </p:cNvPr>
          <p:cNvSpPr txBox="1"/>
          <p:nvPr/>
        </p:nvSpPr>
        <p:spPr>
          <a:xfrm>
            <a:off x="7351415" y="3954836"/>
            <a:ext cx="2238588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Develop RFP for some or all of Limiting Factors Analysis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AF9FA0-8D55-4338-DE93-5930DA8B57DC}"/>
              </a:ext>
            </a:extLst>
          </p:cNvPr>
          <p:cNvSpPr txBox="1"/>
          <p:nvPr/>
        </p:nvSpPr>
        <p:spPr>
          <a:xfrm>
            <a:off x="4515228" y="3937571"/>
            <a:ext cx="2542976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Internal implementation of some or all of Limiting Factors Analysis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157C45-1C6A-CFB3-11BB-3CF50F05B236}"/>
              </a:ext>
            </a:extLst>
          </p:cNvPr>
          <p:cNvSpPr txBox="1"/>
          <p:nvPr/>
        </p:nvSpPr>
        <p:spPr>
          <a:xfrm>
            <a:off x="4244741" y="705952"/>
            <a:ext cx="202130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Scope of Work  subcommittee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D386C24-868A-D067-16C2-621A51AD96FD}"/>
              </a:ext>
            </a:extLst>
          </p:cNvPr>
          <p:cNvCxnSpPr>
            <a:cxnSpLocks/>
            <a:stCxn id="6" idx="2"/>
            <a:endCxn id="14" idx="0"/>
          </p:cNvCxnSpPr>
          <p:nvPr/>
        </p:nvCxnSpPr>
        <p:spPr>
          <a:xfrm>
            <a:off x="5251011" y="503846"/>
            <a:ext cx="4383" cy="2021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15DBCD3-CFBB-464A-92C5-F4834C870600}"/>
              </a:ext>
            </a:extLst>
          </p:cNvPr>
          <p:cNvCxnSpPr>
            <a:cxnSpLocks/>
            <a:stCxn id="14" idx="2"/>
            <a:endCxn id="8" idx="0"/>
          </p:cNvCxnSpPr>
          <p:nvPr/>
        </p:nvCxnSpPr>
        <p:spPr>
          <a:xfrm flipH="1">
            <a:off x="1851485" y="1352283"/>
            <a:ext cx="3403909" cy="9257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2503F34-3A40-12BC-7DBD-C137F7C5EB26}"/>
              </a:ext>
            </a:extLst>
          </p:cNvPr>
          <p:cNvCxnSpPr>
            <a:cxnSpLocks/>
            <a:stCxn id="14" idx="2"/>
            <a:endCxn id="96" idx="0"/>
          </p:cNvCxnSpPr>
          <p:nvPr/>
        </p:nvCxnSpPr>
        <p:spPr>
          <a:xfrm>
            <a:off x="5255394" y="1352283"/>
            <a:ext cx="1957828" cy="299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A6D3311-A1C1-A0B8-3851-15A414533EF9}"/>
              </a:ext>
            </a:extLst>
          </p:cNvPr>
          <p:cNvCxnSpPr>
            <a:cxnSpLocks/>
            <a:stCxn id="143" idx="2"/>
            <a:endCxn id="13" idx="0"/>
          </p:cNvCxnSpPr>
          <p:nvPr/>
        </p:nvCxnSpPr>
        <p:spPr>
          <a:xfrm flipH="1">
            <a:off x="5786716" y="3570724"/>
            <a:ext cx="1310919" cy="3668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63C6C91E-6873-93A0-F815-4A59BD687D44}"/>
              </a:ext>
            </a:extLst>
          </p:cNvPr>
          <p:cNvCxnSpPr>
            <a:cxnSpLocks/>
            <a:stCxn id="143" idx="2"/>
            <a:endCxn id="12" idx="0"/>
          </p:cNvCxnSpPr>
          <p:nvPr/>
        </p:nvCxnSpPr>
        <p:spPr>
          <a:xfrm>
            <a:off x="7097635" y="3570724"/>
            <a:ext cx="1373074" cy="384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7AC26BC-23AD-C270-6E7A-D15F7208E9FB}"/>
              </a:ext>
            </a:extLst>
          </p:cNvPr>
          <p:cNvCxnSpPr>
            <a:cxnSpLocks/>
            <a:stCxn id="60" idx="2"/>
            <a:endCxn id="4" idx="3"/>
          </p:cNvCxnSpPr>
          <p:nvPr/>
        </p:nvCxnSpPr>
        <p:spPr>
          <a:xfrm flipH="1">
            <a:off x="5482083" y="5789476"/>
            <a:ext cx="210038" cy="5198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3FBA0E3-504C-366B-3D1B-327F69E1BC83}"/>
              </a:ext>
            </a:extLst>
          </p:cNvPr>
          <p:cNvCxnSpPr>
            <a:cxnSpLocks/>
            <a:stCxn id="52" idx="1"/>
            <a:endCxn id="4" idx="3"/>
          </p:cNvCxnSpPr>
          <p:nvPr/>
        </p:nvCxnSpPr>
        <p:spPr>
          <a:xfrm flipH="1">
            <a:off x="5482083" y="5466310"/>
            <a:ext cx="2053045" cy="8430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E172662B-FDA7-6C09-84D1-9E78EA3B9A18}"/>
              </a:ext>
            </a:extLst>
          </p:cNvPr>
          <p:cNvCxnSpPr>
            <a:cxnSpLocks/>
            <a:stCxn id="46" idx="2"/>
            <a:endCxn id="4" idx="1"/>
          </p:cNvCxnSpPr>
          <p:nvPr/>
        </p:nvCxnSpPr>
        <p:spPr>
          <a:xfrm>
            <a:off x="1914857" y="4712408"/>
            <a:ext cx="1545921" cy="159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F651D720-8F98-A81C-5E65-D1EC93D36B39}"/>
              </a:ext>
            </a:extLst>
          </p:cNvPr>
          <p:cNvSpPr txBox="1"/>
          <p:nvPr/>
        </p:nvSpPr>
        <p:spPr>
          <a:xfrm>
            <a:off x="9590002" y="4112082"/>
            <a:ext cx="1941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Solicit private and/or academic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D621265-4327-208D-A6C5-1EBA1DFABBB3}"/>
              </a:ext>
            </a:extLst>
          </p:cNvPr>
          <p:cNvSpPr txBox="1"/>
          <p:nvPr/>
        </p:nvSpPr>
        <p:spPr>
          <a:xfrm>
            <a:off x="3086709" y="2283203"/>
            <a:ext cx="1866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Solicit private and/or academic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B71DE8F-44B8-EB17-2208-D6BB753EA6E4}"/>
              </a:ext>
            </a:extLst>
          </p:cNvPr>
          <p:cNvSpPr txBox="1"/>
          <p:nvPr/>
        </p:nvSpPr>
        <p:spPr>
          <a:xfrm>
            <a:off x="904204" y="4066077"/>
            <a:ext cx="202130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Reclamation Contracting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4355A7D8-660D-47BB-7FB5-8C30D24E1E76}"/>
              </a:ext>
            </a:extLst>
          </p:cNvPr>
          <p:cNvCxnSpPr>
            <a:cxnSpLocks/>
            <a:stCxn id="139" idx="2"/>
            <a:endCxn id="46" idx="0"/>
          </p:cNvCxnSpPr>
          <p:nvPr/>
        </p:nvCxnSpPr>
        <p:spPr>
          <a:xfrm flipH="1">
            <a:off x="1914857" y="3540420"/>
            <a:ext cx="1127" cy="525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75A535BA-D861-EA27-681E-0D52DCC556D1}"/>
              </a:ext>
            </a:extLst>
          </p:cNvPr>
          <p:cNvSpPr txBox="1"/>
          <p:nvPr/>
        </p:nvSpPr>
        <p:spPr>
          <a:xfrm>
            <a:off x="7535128" y="5143144"/>
            <a:ext cx="153740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Reclamation Contracting 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5C4300B-AAE6-7E66-6DC9-5EF85341A5B7}"/>
              </a:ext>
            </a:extLst>
          </p:cNvPr>
          <p:cNvCxnSpPr>
            <a:cxnSpLocks/>
            <a:stCxn id="12" idx="2"/>
            <a:endCxn id="52" idx="0"/>
          </p:cNvCxnSpPr>
          <p:nvPr/>
        </p:nvCxnSpPr>
        <p:spPr>
          <a:xfrm flipH="1">
            <a:off x="8303831" y="4878166"/>
            <a:ext cx="166878" cy="2649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C0665686-0E9C-E028-B113-2CFA69024ABE}"/>
              </a:ext>
            </a:extLst>
          </p:cNvPr>
          <p:cNvSpPr txBox="1"/>
          <p:nvPr/>
        </p:nvSpPr>
        <p:spPr>
          <a:xfrm>
            <a:off x="4500678" y="5143145"/>
            <a:ext cx="238288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Interagency agreements, AFAs, etc.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57AC1CFC-7D4E-4CAC-D8DA-6FBEC34B7A42}"/>
              </a:ext>
            </a:extLst>
          </p:cNvPr>
          <p:cNvCxnSpPr>
            <a:cxnSpLocks/>
            <a:stCxn id="13" idx="2"/>
            <a:endCxn id="60" idx="0"/>
          </p:cNvCxnSpPr>
          <p:nvPr/>
        </p:nvCxnSpPr>
        <p:spPr>
          <a:xfrm flipH="1">
            <a:off x="5692121" y="4860901"/>
            <a:ext cx="94595" cy="2822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33FAFA93-C62D-73A8-54C6-42D74877A914}"/>
              </a:ext>
            </a:extLst>
          </p:cNvPr>
          <p:cNvSpPr txBox="1"/>
          <p:nvPr/>
        </p:nvSpPr>
        <p:spPr>
          <a:xfrm>
            <a:off x="5097101" y="1651526"/>
            <a:ext cx="423224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Recruiting and Innovative Contracting (n=3)</a:t>
            </a:r>
          </a:p>
        </p:txBody>
      </p: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CF07A338-2B23-E20A-EC79-D67F2D39596D}"/>
              </a:ext>
            </a:extLst>
          </p:cNvPr>
          <p:cNvCxnSpPr>
            <a:cxnSpLocks/>
            <a:stCxn id="96" idx="2"/>
            <a:endCxn id="9" idx="0"/>
          </p:cNvCxnSpPr>
          <p:nvPr/>
        </p:nvCxnSpPr>
        <p:spPr>
          <a:xfrm>
            <a:off x="7213222" y="2020858"/>
            <a:ext cx="0" cy="2923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C38CD283-FF58-2447-2F05-69C4387E65E7}"/>
              </a:ext>
            </a:extLst>
          </p:cNvPr>
          <p:cNvSpPr txBox="1"/>
          <p:nvPr/>
        </p:nvSpPr>
        <p:spPr>
          <a:xfrm>
            <a:off x="1153701" y="404042"/>
            <a:ext cx="172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B050"/>
                </a:solidFill>
              </a:rPr>
              <a:t>PATH A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48D4ED13-4FEE-D039-7BA9-F25D7CBDE16A}"/>
              </a:ext>
            </a:extLst>
          </p:cNvPr>
          <p:cNvSpPr txBox="1"/>
          <p:nvPr/>
        </p:nvSpPr>
        <p:spPr>
          <a:xfrm>
            <a:off x="6761691" y="404042"/>
            <a:ext cx="172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B050"/>
                </a:solidFill>
              </a:rPr>
              <a:t>PATH B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BD39AF9A-15A7-346B-3DCC-321F09460D47}"/>
              </a:ext>
            </a:extLst>
          </p:cNvPr>
          <p:cNvSpPr txBox="1"/>
          <p:nvPr/>
        </p:nvSpPr>
        <p:spPr>
          <a:xfrm>
            <a:off x="344030" y="3171088"/>
            <a:ext cx="314390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IDT Review/Recs, TMC approval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8579D05D-B307-F7C0-5526-459083F50208}"/>
              </a:ext>
            </a:extLst>
          </p:cNvPr>
          <p:cNvSpPr txBox="1"/>
          <p:nvPr/>
        </p:nvSpPr>
        <p:spPr>
          <a:xfrm>
            <a:off x="5491136" y="3201392"/>
            <a:ext cx="321299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IDT Review/Recs, TMC approval</a:t>
            </a:r>
          </a:p>
        </p:txBody>
      </p: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6734A991-AC1A-0DF5-3D10-848248C32FE9}"/>
              </a:ext>
            </a:extLst>
          </p:cNvPr>
          <p:cNvCxnSpPr>
            <a:cxnSpLocks/>
            <a:endCxn id="139" idx="0"/>
          </p:cNvCxnSpPr>
          <p:nvPr/>
        </p:nvCxnSpPr>
        <p:spPr>
          <a:xfrm flipH="1">
            <a:off x="1915984" y="2911812"/>
            <a:ext cx="26295" cy="259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7E8753FD-174B-A6E2-96FE-859D11C573C0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7213222" y="2959557"/>
            <a:ext cx="14852" cy="241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055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109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James C</dc:creator>
  <cp:lastModifiedBy>Lee, James C</cp:lastModifiedBy>
  <cp:revision>1</cp:revision>
  <dcterms:created xsi:type="dcterms:W3CDTF">2023-02-01T21:48:02Z</dcterms:created>
  <dcterms:modified xsi:type="dcterms:W3CDTF">2023-02-01T22:19:04Z</dcterms:modified>
</cp:coreProperties>
</file>