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3682D4-DB36-4550-B380-69A12EE885AB}" v="2" dt="2024-08-08T22:08:48.7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ick Flynn" userId="S::pflynn_trinitycounty.org#ext#@doimspp.onmicrosoft.com::f3e8cce4-bf8d-4899-aaaa-deba9fb0e1f8" providerId="AD" clId="Web-{4C5F97DB-DB66-AFB3-E35A-D43879947BDD}"/>
    <pc:docChg chg="modSld">
      <pc:chgData name="Patrick Flynn" userId="S::pflynn_trinitycounty.org#ext#@doimspp.onmicrosoft.com::f3e8cce4-bf8d-4899-aaaa-deba9fb0e1f8" providerId="AD" clId="Web-{4C5F97DB-DB66-AFB3-E35A-D43879947BDD}" dt="2024-06-25T18:17:30.796" v="1" actId="1076"/>
      <pc:docMkLst>
        <pc:docMk/>
      </pc:docMkLst>
      <pc:sldChg chg="modSp">
        <pc:chgData name="Patrick Flynn" userId="S::pflynn_trinitycounty.org#ext#@doimspp.onmicrosoft.com::f3e8cce4-bf8d-4899-aaaa-deba9fb0e1f8" providerId="AD" clId="Web-{4C5F97DB-DB66-AFB3-E35A-D43879947BDD}" dt="2024-06-25T18:17:30.796" v="1" actId="1076"/>
        <pc:sldMkLst>
          <pc:docMk/>
          <pc:sldMk cId="3825108870" sldId="256"/>
        </pc:sldMkLst>
        <pc:spChg chg="mod">
          <ac:chgData name="Patrick Flynn" userId="S::pflynn_trinitycounty.org#ext#@doimspp.onmicrosoft.com::f3e8cce4-bf8d-4899-aaaa-deba9fb0e1f8" providerId="AD" clId="Web-{4C5F97DB-DB66-AFB3-E35A-D43879947BDD}" dt="2024-06-25T18:17:30.796" v="1" actId="1076"/>
          <ac:spMkLst>
            <pc:docMk/>
            <pc:sldMk cId="3825108870" sldId="256"/>
            <ac:spMk id="63" creationId="{1C131A86-6B6B-1157-E318-A0C673BA8A5C}"/>
          </ac:spMkLst>
        </pc:spChg>
        <pc:spChg chg="mod">
          <ac:chgData name="Patrick Flynn" userId="S::pflynn_trinitycounty.org#ext#@doimspp.onmicrosoft.com::f3e8cce4-bf8d-4899-aaaa-deba9fb0e1f8" providerId="AD" clId="Web-{4C5F97DB-DB66-AFB3-E35A-D43879947BDD}" dt="2024-06-25T18:17:08.436" v="0" actId="14100"/>
          <ac:spMkLst>
            <pc:docMk/>
            <pc:sldMk cId="3825108870" sldId="256"/>
            <ac:spMk id="122" creationId="{E2F55076-D5EC-BFFB-9797-E93F7E608AF3}"/>
          </ac:spMkLst>
        </pc:spChg>
        <pc:cxnChg chg="mod">
          <ac:chgData name="Patrick Flynn" userId="S::pflynn_trinitycounty.org#ext#@doimspp.onmicrosoft.com::f3e8cce4-bf8d-4899-aaaa-deba9fb0e1f8" providerId="AD" clId="Web-{4C5F97DB-DB66-AFB3-E35A-D43879947BDD}" dt="2024-06-25T18:17:08.436" v="0" actId="14100"/>
          <ac:cxnSpMkLst>
            <pc:docMk/>
            <pc:sldMk cId="3825108870" sldId="256"/>
            <ac:cxnSpMk id="79" creationId="{BBE1ABA4-9E10-D887-B515-45065315480F}"/>
          </ac:cxnSpMkLst>
        </pc:cxnChg>
        <pc:cxnChg chg="mod">
          <ac:chgData name="Patrick Flynn" userId="S::pflynn_trinitycounty.org#ext#@doimspp.onmicrosoft.com::f3e8cce4-bf8d-4899-aaaa-deba9fb0e1f8" providerId="AD" clId="Web-{4C5F97DB-DB66-AFB3-E35A-D43879947BDD}" dt="2024-06-25T18:17:08.436" v="0" actId="14100"/>
          <ac:cxnSpMkLst>
            <pc:docMk/>
            <pc:sldMk cId="3825108870" sldId="256"/>
            <ac:cxnSpMk id="83" creationId="{583F54E5-6B4B-B424-804F-EDB530D4DEF6}"/>
          </ac:cxnSpMkLst>
        </pc:cxnChg>
        <pc:cxnChg chg="mod">
          <ac:chgData name="Patrick Flynn" userId="S::pflynn_trinitycounty.org#ext#@doimspp.onmicrosoft.com::f3e8cce4-bf8d-4899-aaaa-deba9fb0e1f8" providerId="AD" clId="Web-{4C5F97DB-DB66-AFB3-E35A-D43879947BDD}" dt="2024-06-25T18:17:08.436" v="0" actId="14100"/>
          <ac:cxnSpMkLst>
            <pc:docMk/>
            <pc:sldMk cId="3825108870" sldId="256"/>
            <ac:cxnSpMk id="86" creationId="{D6A51094-26C7-C360-0877-1FA88E7105C2}"/>
          </ac:cxnSpMkLst>
        </pc:cxnChg>
        <pc:cxnChg chg="mod">
          <ac:chgData name="Patrick Flynn" userId="S::pflynn_trinitycounty.org#ext#@doimspp.onmicrosoft.com::f3e8cce4-bf8d-4899-aaaa-deba9fb0e1f8" providerId="AD" clId="Web-{4C5F97DB-DB66-AFB3-E35A-D43879947BDD}" dt="2024-06-25T18:17:30.796" v="1" actId="1076"/>
          <ac:cxnSpMkLst>
            <pc:docMk/>
            <pc:sldMk cId="3825108870" sldId="256"/>
            <ac:cxnSpMk id="110" creationId="{CC46A909-2452-7530-6DBA-3BC8E166247F}"/>
          </ac:cxnSpMkLst>
        </pc:cxnChg>
        <pc:cxnChg chg="mod">
          <ac:chgData name="Patrick Flynn" userId="S::pflynn_trinitycounty.org#ext#@doimspp.onmicrosoft.com::f3e8cce4-bf8d-4899-aaaa-deba9fb0e1f8" providerId="AD" clId="Web-{4C5F97DB-DB66-AFB3-E35A-D43879947BDD}" dt="2024-06-25T18:17:30.796" v="1" actId="1076"/>
          <ac:cxnSpMkLst>
            <pc:docMk/>
            <pc:sldMk cId="3825108870" sldId="256"/>
            <ac:cxnSpMk id="113" creationId="{122769E0-4009-5C02-D551-2B93A7516FEC}"/>
          </ac:cxnSpMkLst>
        </pc:cxnChg>
        <pc:cxnChg chg="mod">
          <ac:chgData name="Patrick Flynn" userId="S::pflynn_trinitycounty.org#ext#@doimspp.onmicrosoft.com::f3e8cce4-bf8d-4899-aaaa-deba9fb0e1f8" providerId="AD" clId="Web-{4C5F97DB-DB66-AFB3-E35A-D43879947BDD}" dt="2024-06-25T18:17:30.796" v="1" actId="1076"/>
          <ac:cxnSpMkLst>
            <pc:docMk/>
            <pc:sldMk cId="3825108870" sldId="256"/>
            <ac:cxnSpMk id="116" creationId="{D80DC381-4E3D-0390-7F6F-236E54C1E4BF}"/>
          </ac:cxnSpMkLst>
        </pc:cxnChg>
      </pc:sldChg>
    </pc:docChg>
  </pc:docChgLst>
  <pc:docChgLst>
    <pc:chgData name="Peterson, Eric B" userId="S::ebpeterson@usbr.gov::66d2f1f3-5efa-41fb-adb3-9ceaf2706cd1" providerId="AD" clId="Web-{C7C248F3-A2B9-4399-8332-FB8BCBD6F1CC}"/>
    <pc:docChg chg="modSld">
      <pc:chgData name="Peterson, Eric B" userId="S::ebpeterson@usbr.gov::66d2f1f3-5efa-41fb-adb3-9ceaf2706cd1" providerId="AD" clId="Web-{C7C248F3-A2B9-4399-8332-FB8BCBD6F1CC}" dt="2024-07-08T17:53:43.276" v="7" actId="14100"/>
      <pc:docMkLst>
        <pc:docMk/>
      </pc:docMkLst>
      <pc:sldChg chg="addSp modSp">
        <pc:chgData name="Peterson, Eric B" userId="S::ebpeterson@usbr.gov::66d2f1f3-5efa-41fb-adb3-9ceaf2706cd1" providerId="AD" clId="Web-{C7C248F3-A2B9-4399-8332-FB8BCBD6F1CC}" dt="2024-07-08T17:53:43.276" v="7" actId="14100"/>
        <pc:sldMkLst>
          <pc:docMk/>
          <pc:sldMk cId="3825108870" sldId="256"/>
        </pc:sldMkLst>
        <pc:spChg chg="add mod">
          <ac:chgData name="Peterson, Eric B" userId="S::ebpeterson@usbr.gov::66d2f1f3-5efa-41fb-adb3-9ceaf2706cd1" providerId="AD" clId="Web-{C7C248F3-A2B9-4399-8332-FB8BCBD6F1CC}" dt="2024-07-08T17:53:21.822" v="3" actId="1076"/>
          <ac:spMkLst>
            <pc:docMk/>
            <pc:sldMk cId="3825108870" sldId="256"/>
            <ac:spMk id="3" creationId="{3CA2ECC3-2D98-554B-77CB-BEDD2F9F398E}"/>
          </ac:spMkLst>
        </pc:spChg>
        <pc:spChg chg="mod">
          <ac:chgData name="Peterson, Eric B" userId="S::ebpeterson@usbr.gov::66d2f1f3-5efa-41fb-adb3-9ceaf2706cd1" providerId="AD" clId="Web-{C7C248F3-A2B9-4399-8332-FB8BCBD6F1CC}" dt="2024-07-08T17:53:25.401" v="4" actId="1076"/>
          <ac:spMkLst>
            <pc:docMk/>
            <pc:sldMk cId="3825108870" sldId="256"/>
            <ac:spMk id="19" creationId="{3144BC82-A756-5F69-2B83-F4EC68F1F683}"/>
          </ac:spMkLst>
        </pc:spChg>
        <pc:cxnChg chg="add mod">
          <ac:chgData name="Peterson, Eric B" userId="S::ebpeterson@usbr.gov::66d2f1f3-5efa-41fb-adb3-9ceaf2706cd1" providerId="AD" clId="Web-{C7C248F3-A2B9-4399-8332-FB8BCBD6F1CC}" dt="2024-07-08T17:53:43.276" v="7" actId="14100"/>
          <ac:cxnSpMkLst>
            <pc:docMk/>
            <pc:sldMk cId="3825108870" sldId="256"/>
            <ac:cxnSpMk id="12" creationId="{803055EC-3913-59EC-BD67-C2F17F568E47}"/>
          </ac:cxnSpMkLst>
        </pc:cxnChg>
        <pc:cxnChg chg="mod">
          <ac:chgData name="Peterson, Eric B" userId="S::ebpeterson@usbr.gov::66d2f1f3-5efa-41fb-adb3-9ceaf2706cd1" providerId="AD" clId="Web-{C7C248F3-A2B9-4399-8332-FB8BCBD6F1CC}" dt="2024-07-08T17:53:25.401" v="4" actId="1076"/>
          <ac:cxnSpMkLst>
            <pc:docMk/>
            <pc:sldMk cId="3825108870" sldId="256"/>
            <ac:cxnSpMk id="42" creationId="{20A85B20-A192-B266-2D03-7F84B314567F}"/>
          </ac:cxnSpMkLst>
        </pc:cxnChg>
      </pc:sldChg>
    </pc:docChg>
  </pc:docChgLst>
  <pc:docChgLst>
    <pc:chgData name="Peterson, Eric B" userId="66d2f1f3-5efa-41fb-adb3-9ceaf2706cd1" providerId="ADAL" clId="{3BCE5D40-F7C7-4B49-9DDF-6C586106D5F1}"/>
    <pc:docChg chg="undo custSel addSld modSld">
      <pc:chgData name="Peterson, Eric B" userId="66d2f1f3-5efa-41fb-adb3-9ceaf2706cd1" providerId="ADAL" clId="{3BCE5D40-F7C7-4B49-9DDF-6C586106D5F1}" dt="2024-06-21T20:25:53.083" v="1305" actId="1076"/>
      <pc:docMkLst>
        <pc:docMk/>
      </pc:docMkLst>
      <pc:sldChg chg="addSp delSp modSp mod">
        <pc:chgData name="Peterson, Eric B" userId="66d2f1f3-5efa-41fb-adb3-9ceaf2706cd1" providerId="ADAL" clId="{3BCE5D40-F7C7-4B49-9DDF-6C586106D5F1}" dt="2024-06-21T19:56:18.224" v="1229" actId="1076"/>
        <pc:sldMkLst>
          <pc:docMk/>
          <pc:sldMk cId="3825108870" sldId="256"/>
        </pc:sldMkLst>
        <pc:spChg chg="mod">
          <ac:chgData name="Peterson, Eric B" userId="66d2f1f3-5efa-41fb-adb3-9ceaf2706cd1" providerId="ADAL" clId="{3BCE5D40-F7C7-4B49-9DDF-6C586106D5F1}" dt="2024-06-21T19:27:14.426" v="1025" actId="1076"/>
          <ac:spMkLst>
            <pc:docMk/>
            <pc:sldMk cId="3825108870" sldId="256"/>
            <ac:spMk id="4" creationId="{028A5CB7-C055-CF0A-D2F7-C5C999A68E5B}"/>
          </ac:spMkLst>
        </pc:spChg>
        <pc:spChg chg="mod">
          <ac:chgData name="Peterson, Eric B" userId="66d2f1f3-5efa-41fb-adb3-9ceaf2706cd1" providerId="ADAL" clId="{3BCE5D40-F7C7-4B49-9DDF-6C586106D5F1}" dt="2024-06-21T19:26:56.311" v="1022" actId="1076"/>
          <ac:spMkLst>
            <pc:docMk/>
            <pc:sldMk cId="3825108870" sldId="256"/>
            <ac:spMk id="5" creationId="{F8FE49F5-C6CF-0C5B-E969-08A6C6CCB4E0}"/>
          </ac:spMkLst>
        </pc:spChg>
        <pc:spChg chg="mod">
          <ac:chgData name="Peterson, Eric B" userId="66d2f1f3-5efa-41fb-adb3-9ceaf2706cd1" providerId="ADAL" clId="{3BCE5D40-F7C7-4B49-9DDF-6C586106D5F1}" dt="2024-06-21T19:28:42.202" v="1043" actId="1076"/>
          <ac:spMkLst>
            <pc:docMk/>
            <pc:sldMk cId="3825108870" sldId="256"/>
            <ac:spMk id="6" creationId="{0B874628-1882-AB90-DFCF-D8D469635362}"/>
          </ac:spMkLst>
        </pc:spChg>
        <pc:spChg chg="mod">
          <ac:chgData name="Peterson, Eric B" userId="66d2f1f3-5efa-41fb-adb3-9ceaf2706cd1" providerId="ADAL" clId="{3BCE5D40-F7C7-4B49-9DDF-6C586106D5F1}" dt="2024-06-21T19:27:09.931" v="1024" actId="1076"/>
          <ac:spMkLst>
            <pc:docMk/>
            <pc:sldMk cId="3825108870" sldId="256"/>
            <ac:spMk id="7" creationId="{CF2F0A58-5300-3995-3FDC-9E77443E2D42}"/>
          </ac:spMkLst>
        </pc:spChg>
        <pc:spChg chg="mod">
          <ac:chgData name="Peterson, Eric B" userId="66d2f1f3-5efa-41fb-adb3-9ceaf2706cd1" providerId="ADAL" clId="{3BCE5D40-F7C7-4B49-9DDF-6C586106D5F1}" dt="2024-06-21T19:29:05.522" v="1048" actId="14100"/>
          <ac:spMkLst>
            <pc:docMk/>
            <pc:sldMk cId="3825108870" sldId="256"/>
            <ac:spMk id="8" creationId="{61F86C88-7715-6B52-4E3C-3FE8FA6CD556}"/>
          </ac:spMkLst>
        </pc:spChg>
        <pc:spChg chg="mod">
          <ac:chgData name="Peterson, Eric B" userId="66d2f1f3-5efa-41fb-adb3-9ceaf2706cd1" providerId="ADAL" clId="{3BCE5D40-F7C7-4B49-9DDF-6C586106D5F1}" dt="2024-06-21T19:29:11.154" v="1049" actId="14100"/>
          <ac:spMkLst>
            <pc:docMk/>
            <pc:sldMk cId="3825108870" sldId="256"/>
            <ac:spMk id="9" creationId="{C108A967-FC06-E398-E853-0375D30B9836}"/>
          </ac:spMkLst>
        </pc:spChg>
        <pc:spChg chg="mod">
          <ac:chgData name="Peterson, Eric B" userId="66d2f1f3-5efa-41fb-adb3-9ceaf2706cd1" providerId="ADAL" clId="{3BCE5D40-F7C7-4B49-9DDF-6C586106D5F1}" dt="2024-06-21T19:28:46.962" v="1044" actId="14100"/>
          <ac:spMkLst>
            <pc:docMk/>
            <pc:sldMk cId="3825108870" sldId="256"/>
            <ac:spMk id="10" creationId="{BC2A6D68-CC71-2D23-001B-521B38238534}"/>
          </ac:spMkLst>
        </pc:spChg>
        <pc:spChg chg="mod">
          <ac:chgData name="Peterson, Eric B" userId="66d2f1f3-5efa-41fb-adb3-9ceaf2706cd1" providerId="ADAL" clId="{3BCE5D40-F7C7-4B49-9DDF-6C586106D5F1}" dt="2024-06-21T19:27:49.801" v="1032" actId="14100"/>
          <ac:spMkLst>
            <pc:docMk/>
            <pc:sldMk cId="3825108870" sldId="256"/>
            <ac:spMk id="11" creationId="{3C69927A-B56E-639C-ECBE-84C3462823A2}"/>
          </ac:spMkLst>
        </pc:spChg>
        <pc:spChg chg="mod ord">
          <ac:chgData name="Peterson, Eric B" userId="66d2f1f3-5efa-41fb-adb3-9ceaf2706cd1" providerId="ADAL" clId="{3BCE5D40-F7C7-4B49-9DDF-6C586106D5F1}" dt="2024-06-21T19:13:03.055" v="809" actId="20577"/>
          <ac:spMkLst>
            <pc:docMk/>
            <pc:sldMk cId="3825108870" sldId="256"/>
            <ac:spMk id="13" creationId="{6383433C-1E53-DF3C-7A50-2DC7A9197FD6}"/>
          </ac:spMkLst>
        </pc:spChg>
        <pc:spChg chg="mod">
          <ac:chgData name="Peterson, Eric B" userId="66d2f1f3-5efa-41fb-adb3-9ceaf2706cd1" providerId="ADAL" clId="{3BCE5D40-F7C7-4B49-9DDF-6C586106D5F1}" dt="2024-06-21T19:54:56.710" v="1216" actId="6549"/>
          <ac:spMkLst>
            <pc:docMk/>
            <pc:sldMk cId="3825108870" sldId="256"/>
            <ac:spMk id="15" creationId="{63470469-4098-6DAD-9E58-A2DBD2A44EA3}"/>
          </ac:spMkLst>
        </pc:spChg>
        <pc:spChg chg="mod">
          <ac:chgData name="Peterson, Eric B" userId="66d2f1f3-5efa-41fb-adb3-9ceaf2706cd1" providerId="ADAL" clId="{3BCE5D40-F7C7-4B49-9DDF-6C586106D5F1}" dt="2024-06-21T19:17:33.745" v="911" actId="20577"/>
          <ac:spMkLst>
            <pc:docMk/>
            <pc:sldMk cId="3825108870" sldId="256"/>
            <ac:spMk id="16" creationId="{280581E1-758E-DD1C-27F1-8DA606D60699}"/>
          </ac:spMkLst>
        </pc:spChg>
        <pc:spChg chg="mod">
          <ac:chgData name="Peterson, Eric B" userId="66d2f1f3-5efa-41fb-adb3-9ceaf2706cd1" providerId="ADAL" clId="{3BCE5D40-F7C7-4B49-9DDF-6C586106D5F1}" dt="2024-06-17T20:03:11.240" v="301" actId="20577"/>
          <ac:spMkLst>
            <pc:docMk/>
            <pc:sldMk cId="3825108870" sldId="256"/>
            <ac:spMk id="17" creationId="{5787B552-BA8D-72AB-E4A2-2CEABDE11836}"/>
          </ac:spMkLst>
        </pc:spChg>
        <pc:spChg chg="add mod">
          <ac:chgData name="Peterson, Eric B" userId="66d2f1f3-5efa-41fb-adb3-9ceaf2706cd1" providerId="ADAL" clId="{3BCE5D40-F7C7-4B49-9DDF-6C586106D5F1}" dt="2024-06-21T19:50:32.848" v="1183" actId="1076"/>
          <ac:spMkLst>
            <pc:docMk/>
            <pc:sldMk cId="3825108870" sldId="256"/>
            <ac:spMk id="18" creationId="{02BD001B-E588-565E-E43B-75A4CA4B818D}"/>
          </ac:spMkLst>
        </pc:spChg>
        <pc:spChg chg="add mod">
          <ac:chgData name="Peterson, Eric B" userId="66d2f1f3-5efa-41fb-adb3-9ceaf2706cd1" providerId="ADAL" clId="{3BCE5D40-F7C7-4B49-9DDF-6C586106D5F1}" dt="2024-06-21T19:30:27.356" v="1050" actId="1076"/>
          <ac:spMkLst>
            <pc:docMk/>
            <pc:sldMk cId="3825108870" sldId="256"/>
            <ac:spMk id="19" creationId="{3144BC82-A756-5F69-2B83-F4EC68F1F683}"/>
          </ac:spMkLst>
        </pc:spChg>
        <pc:spChg chg="add del mod">
          <ac:chgData name="Peterson, Eric B" userId="66d2f1f3-5efa-41fb-adb3-9ceaf2706cd1" providerId="ADAL" clId="{3BCE5D40-F7C7-4B49-9DDF-6C586106D5F1}" dt="2024-06-17T19:51:14.761" v="99" actId="478"/>
          <ac:spMkLst>
            <pc:docMk/>
            <pc:sldMk cId="3825108870" sldId="256"/>
            <ac:spMk id="20" creationId="{1180C968-DFBA-523A-4177-424F582164AD}"/>
          </ac:spMkLst>
        </pc:spChg>
        <pc:spChg chg="add mod">
          <ac:chgData name="Peterson, Eric B" userId="66d2f1f3-5efa-41fb-adb3-9ceaf2706cd1" providerId="ADAL" clId="{3BCE5D40-F7C7-4B49-9DDF-6C586106D5F1}" dt="2024-06-21T19:55:06.870" v="1217" actId="1076"/>
          <ac:spMkLst>
            <pc:docMk/>
            <pc:sldMk cId="3825108870" sldId="256"/>
            <ac:spMk id="21" creationId="{C7A4858C-8B67-D6E8-A4A0-A68859419E00}"/>
          </ac:spMkLst>
        </pc:spChg>
        <pc:spChg chg="add mod ord">
          <ac:chgData name="Peterson, Eric B" userId="66d2f1f3-5efa-41fb-adb3-9ceaf2706cd1" providerId="ADAL" clId="{3BCE5D40-F7C7-4B49-9DDF-6C586106D5F1}" dt="2024-06-21T19:04:38.233" v="725" actId="34135"/>
          <ac:spMkLst>
            <pc:docMk/>
            <pc:sldMk cId="3825108870" sldId="256"/>
            <ac:spMk id="22" creationId="{FC3DF49D-8FA4-B1ED-9BC8-21073EAA71C8}"/>
          </ac:spMkLst>
        </pc:spChg>
        <pc:spChg chg="add mod ord">
          <ac:chgData name="Peterson, Eric B" userId="66d2f1f3-5efa-41fb-adb3-9ceaf2706cd1" providerId="ADAL" clId="{3BCE5D40-F7C7-4B49-9DDF-6C586106D5F1}" dt="2024-06-21T19:04:38.233" v="725" actId="34135"/>
          <ac:spMkLst>
            <pc:docMk/>
            <pc:sldMk cId="3825108870" sldId="256"/>
            <ac:spMk id="23" creationId="{FB2678FA-CA9F-7F14-72C9-86667BB25074}"/>
          </ac:spMkLst>
        </pc:spChg>
        <pc:spChg chg="add mod ord">
          <ac:chgData name="Peterson, Eric B" userId="66d2f1f3-5efa-41fb-adb3-9ceaf2706cd1" providerId="ADAL" clId="{3BCE5D40-F7C7-4B49-9DDF-6C586106D5F1}" dt="2024-06-21T19:45:02.696" v="1136" actId="207"/>
          <ac:spMkLst>
            <pc:docMk/>
            <pc:sldMk cId="3825108870" sldId="256"/>
            <ac:spMk id="24" creationId="{155E0E44-A98A-5B01-E13C-0E722740D95F}"/>
          </ac:spMkLst>
        </pc:spChg>
        <pc:spChg chg="add mod ord">
          <ac:chgData name="Peterson, Eric B" userId="66d2f1f3-5efa-41fb-adb3-9ceaf2706cd1" providerId="ADAL" clId="{3BCE5D40-F7C7-4B49-9DDF-6C586106D5F1}" dt="2024-06-21T19:04:38.233" v="725" actId="34135"/>
          <ac:spMkLst>
            <pc:docMk/>
            <pc:sldMk cId="3825108870" sldId="256"/>
            <ac:spMk id="25" creationId="{FB0A9F21-FE21-2A01-ACBF-B68089C3FDAB}"/>
          </ac:spMkLst>
        </pc:spChg>
        <pc:spChg chg="add mod ord">
          <ac:chgData name="Peterson, Eric B" userId="66d2f1f3-5efa-41fb-adb3-9ceaf2706cd1" providerId="ADAL" clId="{3BCE5D40-F7C7-4B49-9DDF-6C586106D5F1}" dt="2024-06-21T19:55:17.095" v="1220" actId="1076"/>
          <ac:spMkLst>
            <pc:docMk/>
            <pc:sldMk cId="3825108870" sldId="256"/>
            <ac:spMk id="26" creationId="{080368A8-9AA6-628F-980C-636F1A4D178A}"/>
          </ac:spMkLst>
        </pc:spChg>
        <pc:spChg chg="add mod">
          <ac:chgData name="Peterson, Eric B" userId="66d2f1f3-5efa-41fb-adb3-9ceaf2706cd1" providerId="ADAL" clId="{3BCE5D40-F7C7-4B49-9DDF-6C586106D5F1}" dt="2024-06-21T19:55:14.189" v="1219" actId="1076"/>
          <ac:spMkLst>
            <pc:docMk/>
            <pc:sldMk cId="3825108870" sldId="256"/>
            <ac:spMk id="27" creationId="{08704131-599D-471B-05C2-B86BC86B62C9}"/>
          </ac:spMkLst>
        </pc:spChg>
        <pc:spChg chg="add mod">
          <ac:chgData name="Peterson, Eric B" userId="66d2f1f3-5efa-41fb-adb3-9ceaf2706cd1" providerId="ADAL" clId="{3BCE5D40-F7C7-4B49-9DDF-6C586106D5F1}" dt="2024-06-21T19:54:01.147" v="1210" actId="1076"/>
          <ac:spMkLst>
            <pc:docMk/>
            <pc:sldMk cId="3825108870" sldId="256"/>
            <ac:spMk id="28" creationId="{FD13AE0B-EA32-595A-14F4-A91305932412}"/>
          </ac:spMkLst>
        </pc:spChg>
        <pc:spChg chg="add mod">
          <ac:chgData name="Peterson, Eric B" userId="66d2f1f3-5efa-41fb-adb3-9ceaf2706cd1" providerId="ADAL" clId="{3BCE5D40-F7C7-4B49-9DDF-6C586106D5F1}" dt="2024-06-21T19:44:03.304" v="1131" actId="207"/>
          <ac:spMkLst>
            <pc:docMk/>
            <pc:sldMk cId="3825108870" sldId="256"/>
            <ac:spMk id="29" creationId="{5E82FD22-786C-1AB7-FE45-1054A36FA5F5}"/>
          </ac:spMkLst>
        </pc:spChg>
        <pc:spChg chg="add mod">
          <ac:chgData name="Peterson, Eric B" userId="66d2f1f3-5efa-41fb-adb3-9ceaf2706cd1" providerId="ADAL" clId="{3BCE5D40-F7C7-4B49-9DDF-6C586106D5F1}" dt="2024-06-21T19:55:38.875" v="1222" actId="1076"/>
          <ac:spMkLst>
            <pc:docMk/>
            <pc:sldMk cId="3825108870" sldId="256"/>
            <ac:spMk id="30" creationId="{9E76E5CA-9BDC-6654-7984-F9629D645E6D}"/>
          </ac:spMkLst>
        </pc:spChg>
        <pc:spChg chg="add mod">
          <ac:chgData name="Peterson, Eric B" userId="66d2f1f3-5efa-41fb-adb3-9ceaf2706cd1" providerId="ADAL" clId="{3BCE5D40-F7C7-4B49-9DDF-6C586106D5F1}" dt="2024-06-21T19:51:41.438" v="1194" actId="14100"/>
          <ac:spMkLst>
            <pc:docMk/>
            <pc:sldMk cId="3825108870" sldId="256"/>
            <ac:spMk id="31" creationId="{A2C17830-7585-9E76-A8C4-185A724F6DC3}"/>
          </ac:spMkLst>
        </pc:spChg>
        <pc:spChg chg="add mod">
          <ac:chgData name="Peterson, Eric B" userId="66d2f1f3-5efa-41fb-adb3-9ceaf2706cd1" providerId="ADAL" clId="{3BCE5D40-F7C7-4B49-9DDF-6C586106D5F1}" dt="2024-06-21T19:54:05.823" v="1211" actId="1076"/>
          <ac:spMkLst>
            <pc:docMk/>
            <pc:sldMk cId="3825108870" sldId="256"/>
            <ac:spMk id="38" creationId="{E50F5C6D-93ED-8CB0-B6F8-23667F1A8048}"/>
          </ac:spMkLst>
        </pc:spChg>
        <pc:spChg chg="mod">
          <ac:chgData name="Peterson, Eric B" userId="66d2f1f3-5efa-41fb-adb3-9ceaf2706cd1" providerId="ADAL" clId="{3BCE5D40-F7C7-4B49-9DDF-6C586106D5F1}" dt="2024-06-21T19:05:19.192" v="730"/>
          <ac:spMkLst>
            <pc:docMk/>
            <pc:sldMk cId="3825108870" sldId="256"/>
            <ac:spMk id="51" creationId="{4791BC0D-AB7C-555B-61BF-784C81E3CDDE}"/>
          </ac:spMkLst>
        </pc:spChg>
        <pc:spChg chg="mod">
          <ac:chgData name="Peterson, Eric B" userId="66d2f1f3-5efa-41fb-adb3-9ceaf2706cd1" providerId="ADAL" clId="{3BCE5D40-F7C7-4B49-9DDF-6C586106D5F1}" dt="2024-06-21T19:05:19.192" v="730"/>
          <ac:spMkLst>
            <pc:docMk/>
            <pc:sldMk cId="3825108870" sldId="256"/>
            <ac:spMk id="53" creationId="{9223EDEA-75FD-384D-EA9C-1B493141B726}"/>
          </ac:spMkLst>
        </pc:spChg>
        <pc:spChg chg="mod">
          <ac:chgData name="Peterson, Eric B" userId="66d2f1f3-5efa-41fb-adb3-9ceaf2706cd1" providerId="ADAL" clId="{3BCE5D40-F7C7-4B49-9DDF-6C586106D5F1}" dt="2024-06-21T19:30:40.669" v="1052" actId="20577"/>
          <ac:spMkLst>
            <pc:docMk/>
            <pc:sldMk cId="3825108870" sldId="256"/>
            <ac:spMk id="55" creationId="{5DD393A2-AE05-AAE6-C552-E4701D44745D}"/>
          </ac:spMkLst>
        </pc:spChg>
        <pc:spChg chg="add mod">
          <ac:chgData name="Peterson, Eric B" userId="66d2f1f3-5efa-41fb-adb3-9ceaf2706cd1" providerId="ADAL" clId="{3BCE5D40-F7C7-4B49-9DDF-6C586106D5F1}" dt="2024-06-21T19:55:54.333" v="1224" actId="1076"/>
          <ac:spMkLst>
            <pc:docMk/>
            <pc:sldMk cId="3825108870" sldId="256"/>
            <ac:spMk id="60" creationId="{41BA9016-F455-FAC6-F23E-1473FC6C9DC8}"/>
          </ac:spMkLst>
        </pc:spChg>
        <pc:spChg chg="add mod">
          <ac:chgData name="Peterson, Eric B" userId="66d2f1f3-5efa-41fb-adb3-9ceaf2706cd1" providerId="ADAL" clId="{3BCE5D40-F7C7-4B49-9DDF-6C586106D5F1}" dt="2024-06-21T19:56:15.365" v="1228" actId="1076"/>
          <ac:spMkLst>
            <pc:docMk/>
            <pc:sldMk cId="3825108870" sldId="256"/>
            <ac:spMk id="61" creationId="{15AB6D8B-8C73-EBD6-2A35-B719B4FD602B}"/>
          </ac:spMkLst>
        </pc:spChg>
        <pc:spChg chg="add mod">
          <ac:chgData name="Peterson, Eric B" userId="66d2f1f3-5efa-41fb-adb3-9ceaf2706cd1" providerId="ADAL" clId="{3BCE5D40-F7C7-4B49-9DDF-6C586106D5F1}" dt="2024-06-21T19:56:00.694" v="1226" actId="1076"/>
          <ac:spMkLst>
            <pc:docMk/>
            <pc:sldMk cId="3825108870" sldId="256"/>
            <ac:spMk id="62" creationId="{9B79CF7B-72EE-2439-EA97-4658DDCBA12C}"/>
          </ac:spMkLst>
        </pc:spChg>
        <pc:spChg chg="add mod">
          <ac:chgData name="Peterson, Eric B" userId="66d2f1f3-5efa-41fb-adb3-9ceaf2706cd1" providerId="ADAL" clId="{3BCE5D40-F7C7-4B49-9DDF-6C586106D5F1}" dt="2024-06-21T19:56:18.224" v="1229" actId="1076"/>
          <ac:spMkLst>
            <pc:docMk/>
            <pc:sldMk cId="3825108870" sldId="256"/>
            <ac:spMk id="63" creationId="{1C131A86-6B6B-1157-E318-A0C673BA8A5C}"/>
          </ac:spMkLst>
        </pc:spChg>
        <pc:spChg chg="add mod">
          <ac:chgData name="Peterson, Eric B" userId="66d2f1f3-5efa-41fb-adb3-9ceaf2706cd1" providerId="ADAL" clId="{3BCE5D40-F7C7-4B49-9DDF-6C586106D5F1}" dt="2024-06-21T19:31:02.547" v="1053" actId="1076"/>
          <ac:spMkLst>
            <pc:docMk/>
            <pc:sldMk cId="3825108870" sldId="256"/>
            <ac:spMk id="64" creationId="{C940C9DA-20DB-9E26-3970-001D42CC2CC8}"/>
          </ac:spMkLst>
        </pc:spChg>
        <pc:spChg chg="add del">
          <ac:chgData name="Peterson, Eric B" userId="66d2f1f3-5efa-41fb-adb3-9ceaf2706cd1" providerId="ADAL" clId="{3BCE5D40-F7C7-4B49-9DDF-6C586106D5F1}" dt="2024-06-17T20:11:48.616" v="434" actId="478"/>
          <ac:spMkLst>
            <pc:docMk/>
            <pc:sldMk cId="3825108870" sldId="256"/>
            <ac:spMk id="65" creationId="{CE3D1B41-E6C7-3B6F-3D51-A5B00B87ABAF}"/>
          </ac:spMkLst>
        </pc:spChg>
        <pc:spChg chg="add mod">
          <ac:chgData name="Peterson, Eric B" userId="66d2f1f3-5efa-41fb-adb3-9ceaf2706cd1" providerId="ADAL" clId="{3BCE5D40-F7C7-4B49-9DDF-6C586106D5F1}" dt="2024-06-21T19:48:28.930" v="1170" actId="6549"/>
          <ac:spMkLst>
            <pc:docMk/>
            <pc:sldMk cId="3825108870" sldId="256"/>
            <ac:spMk id="66" creationId="{8DCE70DF-7493-C680-0A50-01F225B81FC6}"/>
          </ac:spMkLst>
        </pc:spChg>
        <pc:spChg chg="add mod ord">
          <ac:chgData name="Peterson, Eric B" userId="66d2f1f3-5efa-41fb-adb3-9ceaf2706cd1" providerId="ADAL" clId="{3BCE5D40-F7C7-4B49-9DDF-6C586106D5F1}" dt="2024-06-17T20:13:57.120" v="454" actId="164"/>
          <ac:spMkLst>
            <pc:docMk/>
            <pc:sldMk cId="3825108870" sldId="256"/>
            <ac:spMk id="67" creationId="{F959C92B-356F-543E-7199-E06295BEE84F}"/>
          </ac:spMkLst>
        </pc:spChg>
        <pc:spChg chg="add mod ord">
          <ac:chgData name="Peterson, Eric B" userId="66d2f1f3-5efa-41fb-adb3-9ceaf2706cd1" providerId="ADAL" clId="{3BCE5D40-F7C7-4B49-9DDF-6C586106D5F1}" dt="2024-06-17T20:13:57.120" v="454" actId="164"/>
          <ac:spMkLst>
            <pc:docMk/>
            <pc:sldMk cId="3825108870" sldId="256"/>
            <ac:spMk id="68" creationId="{642E490E-97D2-F4FD-D870-C94A1EA31F3E}"/>
          </ac:spMkLst>
        </pc:spChg>
        <pc:spChg chg="mod">
          <ac:chgData name="Peterson, Eric B" userId="66d2f1f3-5efa-41fb-adb3-9ceaf2706cd1" providerId="ADAL" clId="{3BCE5D40-F7C7-4B49-9DDF-6C586106D5F1}" dt="2024-06-17T20:14:05.139" v="456"/>
          <ac:spMkLst>
            <pc:docMk/>
            <pc:sldMk cId="3825108870" sldId="256"/>
            <ac:spMk id="71" creationId="{015CCEDA-BF0E-07FC-D8CF-9D67C30EED65}"/>
          </ac:spMkLst>
        </pc:spChg>
        <pc:spChg chg="mod">
          <ac:chgData name="Peterson, Eric B" userId="66d2f1f3-5efa-41fb-adb3-9ceaf2706cd1" providerId="ADAL" clId="{3BCE5D40-F7C7-4B49-9DDF-6C586106D5F1}" dt="2024-06-17T20:14:05.139" v="456"/>
          <ac:spMkLst>
            <pc:docMk/>
            <pc:sldMk cId="3825108870" sldId="256"/>
            <ac:spMk id="72" creationId="{B4D55F6C-4A01-EAC0-936F-7AAD4099C1F2}"/>
          </ac:spMkLst>
        </pc:spChg>
        <pc:spChg chg="mod">
          <ac:chgData name="Peterson, Eric B" userId="66d2f1f3-5efa-41fb-adb3-9ceaf2706cd1" providerId="ADAL" clId="{3BCE5D40-F7C7-4B49-9DDF-6C586106D5F1}" dt="2024-06-21T19:02:46.483" v="709" actId="20577"/>
          <ac:spMkLst>
            <pc:docMk/>
            <pc:sldMk cId="3825108870" sldId="256"/>
            <ac:spMk id="73" creationId="{5C442092-C750-3DAE-0E1E-F0DDF17DF445}"/>
          </ac:spMkLst>
        </pc:spChg>
        <pc:spChg chg="add mod">
          <ac:chgData name="Peterson, Eric B" userId="66d2f1f3-5efa-41fb-adb3-9ceaf2706cd1" providerId="ADAL" clId="{3BCE5D40-F7C7-4B49-9DDF-6C586106D5F1}" dt="2024-06-21T19:51:14.072" v="1190" actId="1076"/>
          <ac:spMkLst>
            <pc:docMk/>
            <pc:sldMk cId="3825108870" sldId="256"/>
            <ac:spMk id="84" creationId="{E2F12763-A76F-9C0A-0502-EADBB5CB4F37}"/>
          </ac:spMkLst>
        </pc:spChg>
        <pc:spChg chg="add mod">
          <ac:chgData name="Peterson, Eric B" userId="66d2f1f3-5efa-41fb-adb3-9ceaf2706cd1" providerId="ADAL" clId="{3BCE5D40-F7C7-4B49-9DDF-6C586106D5F1}" dt="2024-06-21T19:48:44.947" v="1171" actId="207"/>
          <ac:spMkLst>
            <pc:docMk/>
            <pc:sldMk cId="3825108870" sldId="256"/>
            <ac:spMk id="93" creationId="{A3C0BCC7-8F9E-9A47-9140-5B2EA8E7CBE0}"/>
          </ac:spMkLst>
        </pc:spChg>
        <pc:spChg chg="mod">
          <ac:chgData name="Peterson, Eric B" userId="66d2f1f3-5efa-41fb-adb3-9ceaf2706cd1" providerId="ADAL" clId="{3BCE5D40-F7C7-4B49-9DDF-6C586106D5F1}" dt="2024-06-21T19:13:20.175" v="810"/>
          <ac:spMkLst>
            <pc:docMk/>
            <pc:sldMk cId="3825108870" sldId="256"/>
            <ac:spMk id="112" creationId="{D30EA8E6-A507-6EF1-4C03-B7FD8E052520}"/>
          </ac:spMkLst>
        </pc:spChg>
        <pc:spChg chg="mod">
          <ac:chgData name="Peterson, Eric B" userId="66d2f1f3-5efa-41fb-adb3-9ceaf2706cd1" providerId="ADAL" clId="{3BCE5D40-F7C7-4B49-9DDF-6C586106D5F1}" dt="2024-06-21T19:13:20.175" v="810"/>
          <ac:spMkLst>
            <pc:docMk/>
            <pc:sldMk cId="3825108870" sldId="256"/>
            <ac:spMk id="114" creationId="{AFFE266A-AAAB-4184-313F-578AAD29F104}"/>
          </ac:spMkLst>
        </pc:spChg>
        <pc:spChg chg="mod">
          <ac:chgData name="Peterson, Eric B" userId="66d2f1f3-5efa-41fb-adb3-9ceaf2706cd1" providerId="ADAL" clId="{3BCE5D40-F7C7-4B49-9DDF-6C586106D5F1}" dt="2024-06-21T19:13:41.316" v="829" actId="20577"/>
          <ac:spMkLst>
            <pc:docMk/>
            <pc:sldMk cId="3825108870" sldId="256"/>
            <ac:spMk id="115" creationId="{CD18743A-B67E-9EF6-81B8-E3649D4DEF68}"/>
          </ac:spMkLst>
        </pc:spChg>
        <pc:spChg chg="add mod">
          <ac:chgData name="Peterson, Eric B" userId="66d2f1f3-5efa-41fb-adb3-9ceaf2706cd1" providerId="ADAL" clId="{3BCE5D40-F7C7-4B49-9DDF-6C586106D5F1}" dt="2024-06-21T19:55:51.842" v="1223" actId="1076"/>
          <ac:spMkLst>
            <pc:docMk/>
            <pc:sldMk cId="3825108870" sldId="256"/>
            <ac:spMk id="122" creationId="{E2F55076-D5EC-BFFB-9797-E93F7E608AF3}"/>
          </ac:spMkLst>
        </pc:spChg>
        <pc:spChg chg="add mod">
          <ac:chgData name="Peterson, Eric B" userId="66d2f1f3-5efa-41fb-adb3-9ceaf2706cd1" providerId="ADAL" clId="{3BCE5D40-F7C7-4B49-9DDF-6C586106D5F1}" dt="2024-06-21T19:24:13.245" v="999" actId="1076"/>
          <ac:spMkLst>
            <pc:docMk/>
            <pc:sldMk cId="3825108870" sldId="256"/>
            <ac:spMk id="187" creationId="{A9E2A93D-FB7A-C070-BECA-86B3B9E950EA}"/>
          </ac:spMkLst>
        </pc:spChg>
        <pc:spChg chg="add mod">
          <ac:chgData name="Peterson, Eric B" userId="66d2f1f3-5efa-41fb-adb3-9ceaf2706cd1" providerId="ADAL" clId="{3BCE5D40-F7C7-4B49-9DDF-6C586106D5F1}" dt="2024-06-21T19:55:10.765" v="1218" actId="1076"/>
          <ac:spMkLst>
            <pc:docMk/>
            <pc:sldMk cId="3825108870" sldId="256"/>
            <ac:spMk id="278" creationId="{6BB6AC6C-AFDB-FDF8-B686-A104CE8E6B9A}"/>
          </ac:spMkLst>
        </pc:spChg>
        <pc:grpChg chg="add mod">
          <ac:chgData name="Peterson, Eric B" userId="66d2f1f3-5efa-41fb-adb3-9ceaf2706cd1" providerId="ADAL" clId="{3BCE5D40-F7C7-4B49-9DDF-6C586106D5F1}" dt="2024-06-21T19:04:38.233" v="725" actId="34135"/>
          <ac:grpSpMkLst>
            <pc:docMk/>
            <pc:sldMk cId="3825108870" sldId="256"/>
            <ac:grpSpMk id="2" creationId="{532ACBC2-1B38-E219-68F5-78A33B18BDE0}"/>
          </ac:grpSpMkLst>
        </pc:grpChg>
        <pc:grpChg chg="add mod">
          <ac:chgData name="Peterson, Eric B" userId="66d2f1f3-5efa-41fb-adb3-9ceaf2706cd1" providerId="ADAL" clId="{3BCE5D40-F7C7-4B49-9DDF-6C586106D5F1}" dt="2024-06-21T19:50:56.669" v="1186" actId="1076"/>
          <ac:grpSpMkLst>
            <pc:docMk/>
            <pc:sldMk cId="3825108870" sldId="256"/>
            <ac:grpSpMk id="49" creationId="{1F93EC28-39BD-10C9-FF08-78ED501C32EF}"/>
          </ac:grpSpMkLst>
        </pc:grpChg>
        <pc:grpChg chg="add mod">
          <ac:chgData name="Peterson, Eric B" userId="66d2f1f3-5efa-41fb-adb3-9ceaf2706cd1" providerId="ADAL" clId="{3BCE5D40-F7C7-4B49-9DDF-6C586106D5F1}" dt="2024-06-21T19:55:57.530" v="1225" actId="1076"/>
          <ac:grpSpMkLst>
            <pc:docMk/>
            <pc:sldMk cId="3825108870" sldId="256"/>
            <ac:grpSpMk id="69" creationId="{7BCD3669-63A1-ED70-EE94-4D246019C0B9}"/>
          </ac:grpSpMkLst>
        </pc:grpChg>
        <pc:grpChg chg="add mod">
          <ac:chgData name="Peterson, Eric B" userId="66d2f1f3-5efa-41fb-adb3-9ceaf2706cd1" providerId="ADAL" clId="{3BCE5D40-F7C7-4B49-9DDF-6C586106D5F1}" dt="2024-06-21T19:51:31.767" v="1192" actId="1076"/>
          <ac:grpSpMkLst>
            <pc:docMk/>
            <pc:sldMk cId="3825108870" sldId="256"/>
            <ac:grpSpMk id="70" creationId="{00AD5F33-18F6-44C0-127C-5050F1E1AE71}"/>
          </ac:grpSpMkLst>
        </pc:grpChg>
        <pc:grpChg chg="add mod">
          <ac:chgData name="Peterson, Eric B" userId="66d2f1f3-5efa-41fb-adb3-9ceaf2706cd1" providerId="ADAL" clId="{3BCE5D40-F7C7-4B49-9DDF-6C586106D5F1}" dt="2024-06-21T19:54:10.341" v="1212" actId="1076"/>
          <ac:grpSpMkLst>
            <pc:docMk/>
            <pc:sldMk cId="3825108870" sldId="256"/>
            <ac:grpSpMk id="111" creationId="{2A03CBCA-80A0-6721-848B-31CD165CE9C0}"/>
          </ac:grpSpMkLst>
        </pc:grpChg>
        <pc:cxnChg chg="add del mod">
          <ac:chgData name="Peterson, Eric B" userId="66d2f1f3-5efa-41fb-adb3-9ceaf2706cd1" providerId="ADAL" clId="{3BCE5D40-F7C7-4B49-9DDF-6C586106D5F1}" dt="2024-06-17T20:07:13.262" v="365" actId="478"/>
          <ac:cxnSpMkLst>
            <pc:docMk/>
            <pc:sldMk cId="3825108870" sldId="256"/>
            <ac:cxnSpMk id="33" creationId="{503973F4-88EE-EE05-1C37-33DBAB49AC8F}"/>
          </ac:cxnSpMkLst>
        </pc:cxnChg>
        <pc:cxnChg chg="add del mod">
          <ac:chgData name="Peterson, Eric B" userId="66d2f1f3-5efa-41fb-adb3-9ceaf2706cd1" providerId="ADAL" clId="{3BCE5D40-F7C7-4B49-9DDF-6C586106D5F1}" dt="2024-06-17T20:07:10.439" v="364" actId="478"/>
          <ac:cxnSpMkLst>
            <pc:docMk/>
            <pc:sldMk cId="3825108870" sldId="256"/>
            <ac:cxnSpMk id="35" creationId="{63ABA979-C160-EF33-86D8-7910E9A34EEE}"/>
          </ac:cxnSpMkLst>
        </pc:cxnChg>
        <pc:cxnChg chg="add del mod">
          <ac:chgData name="Peterson, Eric B" userId="66d2f1f3-5efa-41fb-adb3-9ceaf2706cd1" providerId="ADAL" clId="{3BCE5D40-F7C7-4B49-9DDF-6C586106D5F1}" dt="2024-06-17T20:06:57.418" v="362" actId="478"/>
          <ac:cxnSpMkLst>
            <pc:docMk/>
            <pc:sldMk cId="3825108870" sldId="256"/>
            <ac:cxnSpMk id="37" creationId="{51F564EC-13A4-320C-14E7-2FA0A5E87BBA}"/>
          </ac:cxnSpMkLst>
        </pc:cxnChg>
        <pc:cxnChg chg="add mod">
          <ac:chgData name="Peterson, Eric B" userId="66d2f1f3-5efa-41fb-adb3-9ceaf2706cd1" providerId="ADAL" clId="{3BCE5D40-F7C7-4B49-9DDF-6C586106D5F1}" dt="2024-06-21T19:27:09.931" v="1024" actId="1076"/>
          <ac:cxnSpMkLst>
            <pc:docMk/>
            <pc:sldMk cId="3825108870" sldId="256"/>
            <ac:cxnSpMk id="40" creationId="{26AC5FA9-9F1F-37A4-202E-22794291E25A}"/>
          </ac:cxnSpMkLst>
        </pc:cxnChg>
        <pc:cxnChg chg="add mod">
          <ac:chgData name="Peterson, Eric B" userId="66d2f1f3-5efa-41fb-adb3-9ceaf2706cd1" providerId="ADAL" clId="{3BCE5D40-F7C7-4B49-9DDF-6C586106D5F1}" dt="2024-06-21T19:30:27.356" v="1050" actId="1076"/>
          <ac:cxnSpMkLst>
            <pc:docMk/>
            <pc:sldMk cId="3825108870" sldId="256"/>
            <ac:cxnSpMk id="42" creationId="{20A85B20-A192-B266-2D03-7F84B314567F}"/>
          </ac:cxnSpMkLst>
        </pc:cxnChg>
        <pc:cxnChg chg="add del mod">
          <ac:chgData name="Peterson, Eric B" userId="66d2f1f3-5efa-41fb-adb3-9ceaf2706cd1" providerId="ADAL" clId="{3BCE5D40-F7C7-4B49-9DDF-6C586106D5F1}" dt="2024-06-17T20:27:02.791" v="600" actId="478"/>
          <ac:cxnSpMkLst>
            <pc:docMk/>
            <pc:sldMk cId="3825108870" sldId="256"/>
            <ac:cxnSpMk id="44" creationId="{7AE18EE5-A6CE-5A7D-DFAE-5C75730DC28D}"/>
          </ac:cxnSpMkLst>
        </pc:cxnChg>
        <pc:cxnChg chg="add mod">
          <ac:chgData name="Peterson, Eric B" userId="66d2f1f3-5efa-41fb-adb3-9ceaf2706cd1" providerId="ADAL" clId="{3BCE5D40-F7C7-4B49-9DDF-6C586106D5F1}" dt="2024-06-21T19:27:14.426" v="1025" actId="1076"/>
          <ac:cxnSpMkLst>
            <pc:docMk/>
            <pc:sldMk cId="3825108870" sldId="256"/>
            <ac:cxnSpMk id="46" creationId="{EDE6FD03-2B3E-EE22-9363-CBDF9CD28DF4}"/>
          </ac:cxnSpMkLst>
        </pc:cxnChg>
        <pc:cxnChg chg="add mod">
          <ac:chgData name="Peterson, Eric B" userId="66d2f1f3-5efa-41fb-adb3-9ceaf2706cd1" providerId="ADAL" clId="{3BCE5D40-F7C7-4B49-9DDF-6C586106D5F1}" dt="2024-06-21T19:26:56.311" v="1022" actId="1076"/>
          <ac:cxnSpMkLst>
            <pc:docMk/>
            <pc:sldMk cId="3825108870" sldId="256"/>
            <ac:cxnSpMk id="48" creationId="{DC5966FB-9824-65EA-6D28-119B16D8A9F8}"/>
          </ac:cxnSpMkLst>
        </pc:cxnChg>
        <pc:cxnChg chg="add mod">
          <ac:chgData name="Peterson, Eric B" userId="66d2f1f3-5efa-41fb-adb3-9ceaf2706cd1" providerId="ADAL" clId="{3BCE5D40-F7C7-4B49-9DDF-6C586106D5F1}" dt="2024-06-21T19:28:42.202" v="1043" actId="1076"/>
          <ac:cxnSpMkLst>
            <pc:docMk/>
            <pc:sldMk cId="3825108870" sldId="256"/>
            <ac:cxnSpMk id="50" creationId="{9DB48727-8DEC-5FED-DAAA-5981ACC030B5}"/>
          </ac:cxnSpMkLst>
        </pc:cxnChg>
        <pc:cxnChg chg="add del mod">
          <ac:chgData name="Peterson, Eric B" userId="66d2f1f3-5efa-41fb-adb3-9ceaf2706cd1" providerId="ADAL" clId="{3BCE5D40-F7C7-4B49-9DDF-6C586106D5F1}" dt="2024-06-21T19:55:06.870" v="1217" actId="1076"/>
          <ac:cxnSpMkLst>
            <pc:docMk/>
            <pc:sldMk cId="3825108870" sldId="256"/>
            <ac:cxnSpMk id="52" creationId="{B8A50D8E-5B86-4594-9027-F2CE60A151BA}"/>
          </ac:cxnSpMkLst>
        </pc:cxnChg>
        <pc:cxnChg chg="add mod">
          <ac:chgData name="Peterson, Eric B" userId="66d2f1f3-5efa-41fb-adb3-9ceaf2706cd1" providerId="ADAL" clId="{3BCE5D40-F7C7-4B49-9DDF-6C586106D5F1}" dt="2024-06-21T19:55:17.095" v="1220" actId="1076"/>
          <ac:cxnSpMkLst>
            <pc:docMk/>
            <pc:sldMk cId="3825108870" sldId="256"/>
            <ac:cxnSpMk id="54" creationId="{A705E5CB-1970-0297-9AA5-7786D1CE23CD}"/>
          </ac:cxnSpMkLst>
        </pc:cxnChg>
        <pc:cxnChg chg="add mod">
          <ac:chgData name="Peterson, Eric B" userId="66d2f1f3-5efa-41fb-adb3-9ceaf2706cd1" providerId="ADAL" clId="{3BCE5D40-F7C7-4B49-9DDF-6C586106D5F1}" dt="2024-06-21T19:55:14.189" v="1219" actId="1076"/>
          <ac:cxnSpMkLst>
            <pc:docMk/>
            <pc:sldMk cId="3825108870" sldId="256"/>
            <ac:cxnSpMk id="58" creationId="{A3DE6E87-9CCA-4096-7215-F3B92317E316}"/>
          </ac:cxnSpMkLst>
        </pc:cxnChg>
        <pc:cxnChg chg="add del mod">
          <ac:chgData name="Peterson, Eric B" userId="66d2f1f3-5efa-41fb-adb3-9ceaf2706cd1" providerId="ADAL" clId="{3BCE5D40-F7C7-4B49-9DDF-6C586106D5F1}" dt="2024-06-21T19:11:58.500" v="791" actId="478"/>
          <ac:cxnSpMkLst>
            <pc:docMk/>
            <pc:sldMk cId="3825108870" sldId="256"/>
            <ac:cxnSpMk id="59" creationId="{4D600821-F136-9EF9-2970-7FE9B3614824}"/>
          </ac:cxnSpMkLst>
        </pc:cxnChg>
        <pc:cxnChg chg="add mod">
          <ac:chgData name="Peterson, Eric B" userId="66d2f1f3-5efa-41fb-adb3-9ceaf2706cd1" providerId="ADAL" clId="{3BCE5D40-F7C7-4B49-9DDF-6C586106D5F1}" dt="2024-06-21T19:55:38.875" v="1222" actId="1076"/>
          <ac:cxnSpMkLst>
            <pc:docMk/>
            <pc:sldMk cId="3825108870" sldId="256"/>
            <ac:cxnSpMk id="75" creationId="{7C097E75-04B4-26F3-4AFE-AD830885554F}"/>
          </ac:cxnSpMkLst>
        </pc:cxnChg>
        <pc:cxnChg chg="add mod">
          <ac:chgData name="Peterson, Eric B" userId="66d2f1f3-5efa-41fb-adb3-9ceaf2706cd1" providerId="ADAL" clId="{3BCE5D40-F7C7-4B49-9DDF-6C586106D5F1}" dt="2024-06-21T19:51:06.959" v="1188" actId="14100"/>
          <ac:cxnSpMkLst>
            <pc:docMk/>
            <pc:sldMk cId="3825108870" sldId="256"/>
            <ac:cxnSpMk id="76" creationId="{D4A96524-C89D-569A-7179-8909BB79E8CE}"/>
          </ac:cxnSpMkLst>
        </pc:cxnChg>
        <pc:cxnChg chg="add mod">
          <ac:chgData name="Peterson, Eric B" userId="66d2f1f3-5efa-41fb-adb3-9ceaf2706cd1" providerId="ADAL" clId="{3BCE5D40-F7C7-4B49-9DDF-6C586106D5F1}" dt="2024-06-21T19:55:51.842" v="1223" actId="1076"/>
          <ac:cxnSpMkLst>
            <pc:docMk/>
            <pc:sldMk cId="3825108870" sldId="256"/>
            <ac:cxnSpMk id="79" creationId="{BBE1ABA4-9E10-D887-B515-45065315480F}"/>
          </ac:cxnSpMkLst>
        </pc:cxnChg>
        <pc:cxnChg chg="add del mod">
          <ac:chgData name="Peterson, Eric B" userId="66d2f1f3-5efa-41fb-adb3-9ceaf2706cd1" providerId="ADAL" clId="{3BCE5D40-F7C7-4B49-9DDF-6C586106D5F1}" dt="2024-06-17T20:17:21.147" v="474" actId="478"/>
          <ac:cxnSpMkLst>
            <pc:docMk/>
            <pc:sldMk cId="3825108870" sldId="256"/>
            <ac:cxnSpMk id="81" creationId="{48971E79-7E8E-541A-BF15-428288AFB982}"/>
          </ac:cxnSpMkLst>
        </pc:cxnChg>
        <pc:cxnChg chg="add mod">
          <ac:chgData name="Peterson, Eric B" userId="66d2f1f3-5efa-41fb-adb3-9ceaf2706cd1" providerId="ADAL" clId="{3BCE5D40-F7C7-4B49-9DDF-6C586106D5F1}" dt="2024-06-21T19:55:54.333" v="1224" actId="1076"/>
          <ac:cxnSpMkLst>
            <pc:docMk/>
            <pc:sldMk cId="3825108870" sldId="256"/>
            <ac:cxnSpMk id="83" creationId="{583F54E5-6B4B-B424-804F-EDB530D4DEF6}"/>
          </ac:cxnSpMkLst>
        </pc:cxnChg>
        <pc:cxnChg chg="add mod">
          <ac:chgData name="Peterson, Eric B" userId="66d2f1f3-5efa-41fb-adb3-9ceaf2706cd1" providerId="ADAL" clId="{3BCE5D40-F7C7-4B49-9DDF-6C586106D5F1}" dt="2024-06-21T19:55:57.530" v="1225" actId="1076"/>
          <ac:cxnSpMkLst>
            <pc:docMk/>
            <pc:sldMk cId="3825108870" sldId="256"/>
            <ac:cxnSpMk id="86" creationId="{D6A51094-26C7-C360-0877-1FA88E7105C2}"/>
          </ac:cxnSpMkLst>
        </pc:cxnChg>
        <pc:cxnChg chg="add mod">
          <ac:chgData name="Peterson, Eric B" userId="66d2f1f3-5efa-41fb-adb3-9ceaf2706cd1" providerId="ADAL" clId="{3BCE5D40-F7C7-4B49-9DDF-6C586106D5F1}" dt="2024-06-21T19:56:00.694" v="1226" actId="1076"/>
          <ac:cxnSpMkLst>
            <pc:docMk/>
            <pc:sldMk cId="3825108870" sldId="256"/>
            <ac:cxnSpMk id="94" creationId="{325A985B-EB77-C776-1586-CDD2C5D8B665}"/>
          </ac:cxnSpMkLst>
        </pc:cxnChg>
        <pc:cxnChg chg="add mod">
          <ac:chgData name="Peterson, Eric B" userId="66d2f1f3-5efa-41fb-adb3-9ceaf2706cd1" providerId="ADAL" clId="{3BCE5D40-F7C7-4B49-9DDF-6C586106D5F1}" dt="2024-06-21T19:56:00.694" v="1226" actId="1076"/>
          <ac:cxnSpMkLst>
            <pc:docMk/>
            <pc:sldMk cId="3825108870" sldId="256"/>
            <ac:cxnSpMk id="97" creationId="{51AD451E-F37F-8732-E4A6-5C7C4A737F61}"/>
          </ac:cxnSpMkLst>
        </pc:cxnChg>
        <pc:cxnChg chg="add del mod">
          <ac:chgData name="Peterson, Eric B" userId="66d2f1f3-5efa-41fb-adb3-9ceaf2706cd1" providerId="ADAL" clId="{3BCE5D40-F7C7-4B49-9DDF-6C586106D5F1}" dt="2024-06-21T19:11:38.486" v="788" actId="478"/>
          <ac:cxnSpMkLst>
            <pc:docMk/>
            <pc:sldMk cId="3825108870" sldId="256"/>
            <ac:cxnSpMk id="101" creationId="{C093E0C0-C386-3B67-B49C-54901B83C766}"/>
          </ac:cxnSpMkLst>
        </pc:cxnChg>
        <pc:cxnChg chg="add mod">
          <ac:chgData name="Peterson, Eric B" userId="66d2f1f3-5efa-41fb-adb3-9ceaf2706cd1" providerId="ADAL" clId="{3BCE5D40-F7C7-4B49-9DDF-6C586106D5F1}" dt="2024-06-21T19:56:06.094" v="1227" actId="14100"/>
          <ac:cxnSpMkLst>
            <pc:docMk/>
            <pc:sldMk cId="3825108870" sldId="256"/>
            <ac:cxnSpMk id="102" creationId="{D9B09AE6-360A-DF22-6837-47F2C730DEC4}"/>
          </ac:cxnSpMkLst>
        </pc:cxnChg>
        <pc:cxnChg chg="add mod">
          <ac:chgData name="Peterson, Eric B" userId="66d2f1f3-5efa-41fb-adb3-9ceaf2706cd1" providerId="ADAL" clId="{3BCE5D40-F7C7-4B49-9DDF-6C586106D5F1}" dt="2024-06-21T19:51:14.072" v="1190" actId="1076"/>
          <ac:cxnSpMkLst>
            <pc:docMk/>
            <pc:sldMk cId="3825108870" sldId="256"/>
            <ac:cxnSpMk id="105" creationId="{1433A56E-9AC7-A6E5-2353-0945CEB96487}"/>
          </ac:cxnSpMkLst>
        </pc:cxnChg>
        <pc:cxnChg chg="add del">
          <ac:chgData name="Peterson, Eric B" userId="66d2f1f3-5efa-41fb-adb3-9ceaf2706cd1" providerId="ADAL" clId="{3BCE5D40-F7C7-4B49-9DDF-6C586106D5F1}" dt="2024-06-17T20:21:20.277" v="513" actId="11529"/>
          <ac:cxnSpMkLst>
            <pc:docMk/>
            <pc:sldMk cId="3825108870" sldId="256"/>
            <ac:cxnSpMk id="106" creationId="{060CB1EF-9AF6-99A1-BD2D-89D31F019607}"/>
          </ac:cxnSpMkLst>
        </pc:cxnChg>
        <pc:cxnChg chg="add mod">
          <ac:chgData name="Peterson, Eric B" userId="66d2f1f3-5efa-41fb-adb3-9ceaf2706cd1" providerId="ADAL" clId="{3BCE5D40-F7C7-4B49-9DDF-6C586106D5F1}" dt="2024-06-21T19:45:55.205" v="1142" actId="1076"/>
          <ac:cxnSpMkLst>
            <pc:docMk/>
            <pc:sldMk cId="3825108870" sldId="256"/>
            <ac:cxnSpMk id="107" creationId="{4BF787AE-E174-6651-D106-192974B0757E}"/>
          </ac:cxnSpMkLst>
        </pc:cxnChg>
        <pc:cxnChg chg="add mod">
          <ac:chgData name="Peterson, Eric B" userId="66d2f1f3-5efa-41fb-adb3-9ceaf2706cd1" providerId="ADAL" clId="{3BCE5D40-F7C7-4B49-9DDF-6C586106D5F1}" dt="2024-06-21T19:56:18.224" v="1229" actId="1076"/>
          <ac:cxnSpMkLst>
            <pc:docMk/>
            <pc:sldMk cId="3825108870" sldId="256"/>
            <ac:cxnSpMk id="110" creationId="{CC46A909-2452-7530-6DBA-3BC8E166247F}"/>
          </ac:cxnSpMkLst>
        </pc:cxnChg>
        <pc:cxnChg chg="add mod">
          <ac:chgData name="Peterson, Eric B" userId="66d2f1f3-5efa-41fb-adb3-9ceaf2706cd1" providerId="ADAL" clId="{3BCE5D40-F7C7-4B49-9DDF-6C586106D5F1}" dt="2024-06-21T19:56:18.224" v="1229" actId="1076"/>
          <ac:cxnSpMkLst>
            <pc:docMk/>
            <pc:sldMk cId="3825108870" sldId="256"/>
            <ac:cxnSpMk id="113" creationId="{122769E0-4009-5C02-D551-2B93A7516FEC}"/>
          </ac:cxnSpMkLst>
        </pc:cxnChg>
        <pc:cxnChg chg="add mod">
          <ac:chgData name="Peterson, Eric B" userId="66d2f1f3-5efa-41fb-adb3-9ceaf2706cd1" providerId="ADAL" clId="{3BCE5D40-F7C7-4B49-9DDF-6C586106D5F1}" dt="2024-06-21T19:56:18.224" v="1229" actId="1076"/>
          <ac:cxnSpMkLst>
            <pc:docMk/>
            <pc:sldMk cId="3825108870" sldId="256"/>
            <ac:cxnSpMk id="116" creationId="{D80DC381-4E3D-0390-7F6F-236E54C1E4BF}"/>
          </ac:cxnSpMkLst>
        </pc:cxnChg>
        <pc:cxnChg chg="add mod">
          <ac:chgData name="Peterson, Eric B" userId="66d2f1f3-5efa-41fb-adb3-9ceaf2706cd1" providerId="ADAL" clId="{3BCE5D40-F7C7-4B49-9DDF-6C586106D5F1}" dt="2024-06-21T19:54:10.341" v="1212" actId="1076"/>
          <ac:cxnSpMkLst>
            <pc:docMk/>
            <pc:sldMk cId="3825108870" sldId="256"/>
            <ac:cxnSpMk id="117" creationId="{2182A6C7-161F-98F6-8E84-14E221045717}"/>
          </ac:cxnSpMkLst>
        </pc:cxnChg>
        <pc:cxnChg chg="add mod">
          <ac:chgData name="Peterson, Eric B" userId="66d2f1f3-5efa-41fb-adb3-9ceaf2706cd1" providerId="ADAL" clId="{3BCE5D40-F7C7-4B49-9DDF-6C586106D5F1}" dt="2024-06-21T19:56:15.365" v="1228" actId="1076"/>
          <ac:cxnSpMkLst>
            <pc:docMk/>
            <pc:sldMk cId="3825108870" sldId="256"/>
            <ac:cxnSpMk id="121" creationId="{9AD86B91-ECDB-784D-B7AA-C947552F84FD}"/>
          </ac:cxnSpMkLst>
        </pc:cxnChg>
        <pc:cxnChg chg="add mod">
          <ac:chgData name="Peterson, Eric B" userId="66d2f1f3-5efa-41fb-adb3-9ceaf2706cd1" providerId="ADAL" clId="{3BCE5D40-F7C7-4B49-9DDF-6C586106D5F1}" dt="2024-06-21T19:54:01.147" v="1210" actId="1076"/>
          <ac:cxnSpMkLst>
            <pc:docMk/>
            <pc:sldMk cId="3825108870" sldId="256"/>
            <ac:cxnSpMk id="124" creationId="{CAEC3B46-BE46-5F60-2EAD-563E3B4B5BE4}"/>
          </ac:cxnSpMkLst>
        </pc:cxnChg>
        <pc:cxnChg chg="add mod">
          <ac:chgData name="Peterson, Eric B" userId="66d2f1f3-5efa-41fb-adb3-9ceaf2706cd1" providerId="ADAL" clId="{3BCE5D40-F7C7-4B49-9DDF-6C586106D5F1}" dt="2024-06-21T19:54:01.147" v="1210" actId="1076"/>
          <ac:cxnSpMkLst>
            <pc:docMk/>
            <pc:sldMk cId="3825108870" sldId="256"/>
            <ac:cxnSpMk id="131" creationId="{3C0A7939-E1AF-0456-B6A1-DEFD5C2CBEF4}"/>
          </ac:cxnSpMkLst>
        </pc:cxnChg>
        <pc:cxnChg chg="add mod">
          <ac:chgData name="Peterson, Eric B" userId="66d2f1f3-5efa-41fb-adb3-9ceaf2706cd1" providerId="ADAL" clId="{3BCE5D40-F7C7-4B49-9DDF-6C586106D5F1}" dt="2024-06-21T19:54:01.147" v="1210" actId="1076"/>
          <ac:cxnSpMkLst>
            <pc:docMk/>
            <pc:sldMk cId="3825108870" sldId="256"/>
            <ac:cxnSpMk id="134" creationId="{4CDDBFC7-7217-7DD5-A9AA-5BFB7A71DC5A}"/>
          </ac:cxnSpMkLst>
        </pc:cxnChg>
        <pc:cxnChg chg="add mod">
          <ac:chgData name="Peterson, Eric B" userId="66d2f1f3-5efa-41fb-adb3-9ceaf2706cd1" providerId="ADAL" clId="{3BCE5D40-F7C7-4B49-9DDF-6C586106D5F1}" dt="2024-06-21T19:51:31.767" v="1192" actId="1076"/>
          <ac:cxnSpMkLst>
            <pc:docMk/>
            <pc:sldMk cId="3825108870" sldId="256"/>
            <ac:cxnSpMk id="138" creationId="{A8F83092-6FFF-3E58-F270-E08FB8E67742}"/>
          </ac:cxnSpMkLst>
        </pc:cxnChg>
        <pc:cxnChg chg="add mod">
          <ac:chgData name="Peterson, Eric B" userId="66d2f1f3-5efa-41fb-adb3-9ceaf2706cd1" providerId="ADAL" clId="{3BCE5D40-F7C7-4B49-9DDF-6C586106D5F1}" dt="2024-06-21T19:55:10.765" v="1218" actId="1076"/>
          <ac:cxnSpMkLst>
            <pc:docMk/>
            <pc:sldMk cId="3825108870" sldId="256"/>
            <ac:cxnSpMk id="282" creationId="{6AFB8309-2C82-7602-86C1-FF0156C8DEC6}"/>
          </ac:cxnSpMkLst>
        </pc:cxnChg>
        <pc:cxnChg chg="add mod">
          <ac:chgData name="Peterson, Eric B" userId="66d2f1f3-5efa-41fb-adb3-9ceaf2706cd1" providerId="ADAL" clId="{3BCE5D40-F7C7-4B49-9DDF-6C586106D5F1}" dt="2024-06-21T19:54:30.389" v="1215" actId="14100"/>
          <ac:cxnSpMkLst>
            <pc:docMk/>
            <pc:sldMk cId="3825108870" sldId="256"/>
            <ac:cxnSpMk id="294" creationId="{6379ABDF-129A-4AA7-A89F-E988B8B839A6}"/>
          </ac:cxnSpMkLst>
        </pc:cxnChg>
      </pc:sldChg>
      <pc:sldChg chg="addSp modSp new mod">
        <pc:chgData name="Peterson, Eric B" userId="66d2f1f3-5efa-41fb-adb3-9ceaf2706cd1" providerId="ADAL" clId="{3BCE5D40-F7C7-4B49-9DDF-6C586106D5F1}" dt="2024-06-21T20:25:53.083" v="1305" actId="1076"/>
        <pc:sldMkLst>
          <pc:docMk/>
          <pc:sldMk cId="3251477868" sldId="257"/>
        </pc:sldMkLst>
        <pc:spChg chg="add mod">
          <ac:chgData name="Peterson, Eric B" userId="66d2f1f3-5efa-41fb-adb3-9ceaf2706cd1" providerId="ADAL" clId="{3BCE5D40-F7C7-4B49-9DDF-6C586106D5F1}" dt="2024-06-21T19:42:31.423" v="1127" actId="404"/>
          <ac:spMkLst>
            <pc:docMk/>
            <pc:sldMk cId="3251477868" sldId="257"/>
            <ac:spMk id="4" creationId="{936527B1-0FCD-0824-CF60-D30AEA76AEE5}"/>
          </ac:spMkLst>
        </pc:spChg>
        <pc:spChg chg="add mod">
          <ac:chgData name="Peterson, Eric B" userId="66d2f1f3-5efa-41fb-adb3-9ceaf2706cd1" providerId="ADAL" clId="{3BCE5D40-F7C7-4B49-9DDF-6C586106D5F1}" dt="2024-06-21T19:42:15.564" v="1108" actId="20577"/>
          <ac:spMkLst>
            <pc:docMk/>
            <pc:sldMk cId="3251477868" sldId="257"/>
            <ac:spMk id="5" creationId="{8144B800-88A9-AEB3-73FE-683DF5C9D18B}"/>
          </ac:spMkLst>
        </pc:spChg>
        <pc:spChg chg="add mod">
          <ac:chgData name="Peterson, Eric B" userId="66d2f1f3-5efa-41fb-adb3-9ceaf2706cd1" providerId="ADAL" clId="{3BCE5D40-F7C7-4B49-9DDF-6C586106D5F1}" dt="2024-06-21T20:25:53.083" v="1305" actId="1076"/>
          <ac:spMkLst>
            <pc:docMk/>
            <pc:sldMk cId="3251477868" sldId="257"/>
            <ac:spMk id="6" creationId="{6CAF0A19-5FFD-4A69-0928-3BBC9E4302C1}"/>
          </ac:spMkLst>
        </pc:spChg>
        <pc:picChg chg="add mod">
          <ac:chgData name="Peterson, Eric B" userId="66d2f1f3-5efa-41fb-adb3-9ceaf2706cd1" providerId="ADAL" clId="{3BCE5D40-F7C7-4B49-9DDF-6C586106D5F1}" dt="2024-06-21T19:42:37.531" v="1129" actId="1076"/>
          <ac:picMkLst>
            <pc:docMk/>
            <pc:sldMk cId="3251477868" sldId="257"/>
            <ac:picMk id="3" creationId="{38C0B824-36C4-769C-59D6-1EE90915315C}"/>
          </ac:picMkLst>
        </pc:picChg>
      </pc:sldChg>
    </pc:docChg>
  </pc:docChgLst>
  <pc:docChgLst>
    <pc:chgData name="Peterson, Eric B" userId="66d2f1f3-5efa-41fb-adb3-9ceaf2706cd1" providerId="ADAL" clId="{133682D4-DB36-4550-B380-69A12EE885AB}"/>
    <pc:docChg chg="modSld">
      <pc:chgData name="Peterson, Eric B" userId="66d2f1f3-5efa-41fb-adb3-9ceaf2706cd1" providerId="ADAL" clId="{133682D4-DB36-4550-B380-69A12EE885AB}" dt="2024-08-08T22:11:37.234" v="49" actId="20577"/>
      <pc:docMkLst>
        <pc:docMk/>
      </pc:docMkLst>
      <pc:sldChg chg="addSp modSp mod">
        <pc:chgData name="Peterson, Eric B" userId="66d2f1f3-5efa-41fb-adb3-9ceaf2706cd1" providerId="ADAL" clId="{133682D4-DB36-4550-B380-69A12EE885AB}" dt="2024-08-08T22:11:37.234" v="49" actId="20577"/>
        <pc:sldMkLst>
          <pc:docMk/>
          <pc:sldMk cId="3825108870" sldId="256"/>
        </pc:sldMkLst>
        <pc:spChg chg="add mod ord">
          <ac:chgData name="Peterson, Eric B" userId="66d2f1f3-5efa-41fb-adb3-9ceaf2706cd1" providerId="ADAL" clId="{133682D4-DB36-4550-B380-69A12EE885AB}" dt="2024-08-08T22:07:35.139" v="27" actId="1076"/>
          <ac:spMkLst>
            <pc:docMk/>
            <pc:sldMk cId="3825108870" sldId="256"/>
            <ac:spMk id="14" creationId="{58C6AD94-21EE-88DC-595B-76D090DC5904}"/>
          </ac:spMkLst>
        </pc:spChg>
        <pc:spChg chg="mod ord">
          <ac:chgData name="Peterson, Eric B" userId="66d2f1f3-5efa-41fb-adb3-9ceaf2706cd1" providerId="ADAL" clId="{133682D4-DB36-4550-B380-69A12EE885AB}" dt="2024-08-08T22:11:37.234" v="49" actId="20577"/>
          <ac:spMkLst>
            <pc:docMk/>
            <pc:sldMk cId="3825108870" sldId="256"/>
            <ac:spMk id="17" creationId="{5787B552-BA8D-72AB-E4A2-2CEABDE11836}"/>
          </ac:spMkLst>
        </pc:spChg>
        <pc:spChg chg="mod">
          <ac:chgData name="Peterson, Eric B" userId="66d2f1f3-5efa-41fb-adb3-9ceaf2706cd1" providerId="ADAL" clId="{133682D4-DB36-4550-B380-69A12EE885AB}" dt="2024-08-08T22:11:26.802" v="41" actId="14100"/>
          <ac:spMkLst>
            <pc:docMk/>
            <pc:sldMk cId="3825108870" sldId="256"/>
            <ac:spMk id="19" creationId="{3144BC82-A756-5F69-2B83-F4EC68F1F683}"/>
          </ac:spMkLst>
        </pc:spChg>
        <pc:cxnChg chg="add mod">
          <ac:chgData name="Peterson, Eric B" userId="66d2f1f3-5efa-41fb-adb3-9ceaf2706cd1" providerId="ADAL" clId="{133682D4-DB36-4550-B380-69A12EE885AB}" dt="2024-08-08T22:09:22.184" v="32" actId="14100"/>
          <ac:cxnSpMkLst>
            <pc:docMk/>
            <pc:sldMk cId="3825108870" sldId="256"/>
            <ac:cxnSpMk id="34" creationId="{BBC84358-A410-BD79-99EC-D69F3B3D957D}"/>
          </ac:cxnSpMkLst>
        </pc:cxnChg>
        <pc:cxnChg chg="mod">
          <ac:chgData name="Peterson, Eric B" userId="66d2f1f3-5efa-41fb-adb3-9ceaf2706cd1" providerId="ADAL" clId="{133682D4-DB36-4550-B380-69A12EE885AB}" dt="2024-08-08T22:11:26.802" v="41" actId="14100"/>
          <ac:cxnSpMkLst>
            <pc:docMk/>
            <pc:sldMk cId="3825108870" sldId="256"/>
            <ac:cxnSpMk id="42" creationId="{20A85B20-A192-B266-2D03-7F84B314567F}"/>
          </ac:cxnSpMkLst>
        </pc:cxnChg>
        <pc:cxnChg chg="mod">
          <ac:chgData name="Peterson, Eric B" userId="66d2f1f3-5efa-41fb-adb3-9ceaf2706cd1" providerId="ADAL" clId="{133682D4-DB36-4550-B380-69A12EE885AB}" dt="2024-08-08T22:11:26.802" v="41" actId="14100"/>
          <ac:cxnSpMkLst>
            <pc:docMk/>
            <pc:sldMk cId="3825108870" sldId="256"/>
            <ac:cxnSpMk id="90" creationId="{242E5F0A-29A7-3EB7-7E8B-4ABC7287F0FB}"/>
          </ac:cxnSpMkLst>
        </pc:cxnChg>
        <pc:cxnChg chg="mod">
          <ac:chgData name="Peterson, Eric B" userId="66d2f1f3-5efa-41fb-adb3-9ceaf2706cd1" providerId="ADAL" clId="{133682D4-DB36-4550-B380-69A12EE885AB}" dt="2024-08-08T22:07:35.139" v="27" actId="1076"/>
          <ac:cxnSpMkLst>
            <pc:docMk/>
            <pc:sldMk cId="3825108870" sldId="256"/>
            <ac:cxnSpMk id="143" creationId="{FCE337C7-D82A-DD05-7BEA-046956C99161}"/>
          </ac:cxnSpMkLst>
        </pc:cxnChg>
      </pc:sldChg>
    </pc:docChg>
  </pc:docChgLst>
  <pc:docChgLst>
    <pc:chgData name="Nissen, Bradley D" userId="S::bradley_nissen@fws.gov::abe36e3b-b3f4-4ab5-8a75-68acfcb28338" providerId="AD" clId="Web-{FA87730E-39B3-B1D5-D7EB-7322212A312A}"/>
    <pc:docChg chg="modSld">
      <pc:chgData name="Nissen, Bradley D" userId="S::bradley_nissen@fws.gov::abe36e3b-b3f4-4ab5-8a75-68acfcb28338" providerId="AD" clId="Web-{FA87730E-39B3-B1D5-D7EB-7322212A312A}" dt="2024-07-08T16:08:16.374" v="13"/>
      <pc:docMkLst>
        <pc:docMk/>
      </pc:docMkLst>
      <pc:sldChg chg="modSp">
        <pc:chgData name="Nissen, Bradley D" userId="S::bradley_nissen@fws.gov::abe36e3b-b3f4-4ab5-8a75-68acfcb28338" providerId="AD" clId="Web-{FA87730E-39B3-B1D5-D7EB-7322212A312A}" dt="2024-07-08T16:08:16.374" v="13"/>
        <pc:sldMkLst>
          <pc:docMk/>
          <pc:sldMk cId="3825108870" sldId="256"/>
        </pc:sldMkLst>
        <pc:spChg chg="mod modVis">
          <ac:chgData name="Nissen, Bradley D" userId="S::bradley_nissen@fws.gov::abe36e3b-b3f4-4ab5-8a75-68acfcb28338" providerId="AD" clId="Web-{FA87730E-39B3-B1D5-D7EB-7322212A312A}" dt="2024-07-08T16:08:16.374" v="13"/>
          <ac:spMkLst>
            <pc:docMk/>
            <pc:sldMk cId="3825108870" sldId="256"/>
            <ac:spMk id="53" creationId="{9223EDEA-75FD-384D-EA9C-1B493141B726}"/>
          </ac:spMkLst>
        </pc:spChg>
        <pc:spChg chg="mod modVis">
          <ac:chgData name="Nissen, Bradley D" userId="S::bradley_nissen@fws.gov::abe36e3b-b3f4-4ab5-8a75-68acfcb28338" providerId="AD" clId="Web-{FA87730E-39B3-B1D5-D7EB-7322212A312A}" dt="2024-07-08T16:08:15.437" v="12"/>
          <ac:spMkLst>
            <pc:docMk/>
            <pc:sldMk cId="3825108870" sldId="256"/>
            <ac:spMk id="55" creationId="{5DD393A2-AE05-AAE6-C552-E4701D44745D}"/>
          </ac:spMkLst>
        </pc:spChg>
        <pc:spChg chg="mod modVis">
          <ac:chgData name="Nissen, Bradley D" userId="S::bradley_nissen@fws.gov::abe36e3b-b3f4-4ab5-8a75-68acfcb28338" providerId="AD" clId="Web-{FA87730E-39B3-B1D5-D7EB-7322212A312A}" dt="2024-07-08T16:08:04.311" v="8"/>
          <ac:spMkLst>
            <pc:docMk/>
            <pc:sldMk cId="3825108870" sldId="256"/>
            <ac:spMk id="84" creationId="{E2F12763-A76F-9C0A-0502-EADBB5CB4F37}"/>
          </ac:spMkLst>
        </pc:spChg>
        <pc:spChg chg="mod modVis">
          <ac:chgData name="Nissen, Bradley D" userId="S::bradley_nissen@fws.gov::abe36e3b-b3f4-4ab5-8a75-68acfcb28338" providerId="AD" clId="Web-{FA87730E-39B3-B1D5-D7EB-7322212A312A}" dt="2024-07-08T16:07:47.077" v="4"/>
          <ac:spMkLst>
            <pc:docMk/>
            <pc:sldMk cId="3825108870" sldId="256"/>
            <ac:spMk id="114" creationId="{AFFE266A-AAAB-4184-313F-578AAD29F104}"/>
          </ac:spMkLst>
        </pc:spChg>
        <pc:spChg chg="mod modVis">
          <ac:chgData name="Nissen, Bradley D" userId="S::bradley_nissen@fws.gov::abe36e3b-b3f4-4ab5-8a75-68acfcb28338" providerId="AD" clId="Web-{FA87730E-39B3-B1D5-D7EB-7322212A312A}" dt="2024-07-08T16:07:48.077" v="5"/>
          <ac:spMkLst>
            <pc:docMk/>
            <pc:sldMk cId="3825108870" sldId="256"/>
            <ac:spMk id="115" creationId="{CD18743A-B67E-9EF6-81B8-E3649D4DEF68}"/>
          </ac:spMkLst>
        </pc:spChg>
        <pc:cxnChg chg="mod modVis">
          <ac:chgData name="Nissen, Bradley D" userId="S::bradley_nissen@fws.gov::abe36e3b-b3f4-4ab5-8a75-68acfcb28338" providerId="AD" clId="Web-{FA87730E-39B3-B1D5-D7EB-7322212A312A}" dt="2024-07-08T16:08:05.515" v="9"/>
          <ac:cxnSpMkLst>
            <pc:docMk/>
            <pc:sldMk cId="3825108870" sldId="256"/>
            <ac:cxnSpMk id="105" creationId="{1433A56E-9AC7-A6E5-2353-0945CEB96487}"/>
          </ac:cxnSpMkLst>
        </pc:cxnChg>
      </pc:sldChg>
    </pc:docChg>
  </pc:docChgLst>
  <pc:docChgLst>
    <pc:chgData name="Peterson, Eric B" userId="66d2f1f3-5efa-41fb-adb3-9ceaf2706cd1" providerId="ADAL" clId="{4DED665D-EBFF-4DA1-8318-521655B0A913}"/>
    <pc:docChg chg="custSel modSld">
      <pc:chgData name="Peterson, Eric B" userId="66d2f1f3-5efa-41fb-adb3-9ceaf2706cd1" providerId="ADAL" clId="{4DED665D-EBFF-4DA1-8318-521655B0A913}" dt="2024-07-08T23:22:32.900" v="250" actId="1076"/>
      <pc:docMkLst>
        <pc:docMk/>
      </pc:docMkLst>
      <pc:sldChg chg="addSp delSp modSp mod">
        <pc:chgData name="Peterson, Eric B" userId="66d2f1f3-5efa-41fb-adb3-9ceaf2706cd1" providerId="ADAL" clId="{4DED665D-EBFF-4DA1-8318-521655B0A913}" dt="2024-07-08T23:22:32.900" v="250" actId="1076"/>
        <pc:sldMkLst>
          <pc:docMk/>
          <pc:sldMk cId="3825108870" sldId="256"/>
        </pc:sldMkLst>
        <pc:spChg chg="mod">
          <ac:chgData name="Peterson, Eric B" userId="66d2f1f3-5efa-41fb-adb3-9ceaf2706cd1" providerId="ADAL" clId="{4DED665D-EBFF-4DA1-8318-521655B0A913}" dt="2024-07-08T23:19:19.791" v="220" actId="1076"/>
          <ac:spMkLst>
            <pc:docMk/>
            <pc:sldMk cId="3825108870" sldId="256"/>
            <ac:spMk id="3" creationId="{3CA2ECC3-2D98-554B-77CB-BEDD2F9F398E}"/>
          </ac:spMkLst>
        </pc:spChg>
        <pc:spChg chg="mod">
          <ac:chgData name="Peterson, Eric B" userId="66d2f1f3-5efa-41fb-adb3-9ceaf2706cd1" providerId="ADAL" clId="{4DED665D-EBFF-4DA1-8318-521655B0A913}" dt="2024-07-08T23:01:32.712" v="100" actId="20577"/>
          <ac:spMkLst>
            <pc:docMk/>
            <pc:sldMk cId="3825108870" sldId="256"/>
            <ac:spMk id="13" creationId="{6383433C-1E53-DF3C-7A50-2DC7A9197FD6}"/>
          </ac:spMkLst>
        </pc:spChg>
        <pc:spChg chg="mod">
          <ac:chgData name="Peterson, Eric B" userId="66d2f1f3-5efa-41fb-adb3-9ceaf2706cd1" providerId="ADAL" clId="{4DED665D-EBFF-4DA1-8318-521655B0A913}" dt="2024-07-08T23:18:19.393" v="208" actId="1076"/>
          <ac:spMkLst>
            <pc:docMk/>
            <pc:sldMk cId="3825108870" sldId="256"/>
            <ac:spMk id="16" creationId="{280581E1-758E-DD1C-27F1-8DA606D60699}"/>
          </ac:spMkLst>
        </pc:spChg>
        <pc:spChg chg="mod">
          <ac:chgData name="Peterson, Eric B" userId="66d2f1f3-5efa-41fb-adb3-9ceaf2706cd1" providerId="ADAL" clId="{4DED665D-EBFF-4DA1-8318-521655B0A913}" dt="2024-07-08T23:19:27.689" v="221" actId="1076"/>
          <ac:spMkLst>
            <pc:docMk/>
            <pc:sldMk cId="3825108870" sldId="256"/>
            <ac:spMk id="17" creationId="{5787B552-BA8D-72AB-E4A2-2CEABDE11836}"/>
          </ac:spMkLst>
        </pc:spChg>
        <pc:spChg chg="mod">
          <ac:chgData name="Peterson, Eric B" userId="66d2f1f3-5efa-41fb-adb3-9ceaf2706cd1" providerId="ADAL" clId="{4DED665D-EBFF-4DA1-8318-521655B0A913}" dt="2024-07-08T23:07:49.646" v="140" actId="1076"/>
          <ac:spMkLst>
            <pc:docMk/>
            <pc:sldMk cId="3825108870" sldId="256"/>
            <ac:spMk id="18" creationId="{02BD001B-E588-565E-E43B-75A4CA4B818D}"/>
          </ac:spMkLst>
        </pc:spChg>
        <pc:spChg chg="mod">
          <ac:chgData name="Peterson, Eric B" userId="66d2f1f3-5efa-41fb-adb3-9ceaf2706cd1" providerId="ADAL" clId="{4DED665D-EBFF-4DA1-8318-521655B0A913}" dt="2024-07-08T23:19:14.926" v="219" actId="1076"/>
          <ac:spMkLst>
            <pc:docMk/>
            <pc:sldMk cId="3825108870" sldId="256"/>
            <ac:spMk id="19" creationId="{3144BC82-A756-5F69-2B83-F4EC68F1F683}"/>
          </ac:spMkLst>
        </pc:spChg>
        <pc:spChg chg="mod">
          <ac:chgData name="Peterson, Eric B" userId="66d2f1f3-5efa-41fb-adb3-9ceaf2706cd1" providerId="ADAL" clId="{4DED665D-EBFF-4DA1-8318-521655B0A913}" dt="2024-07-08T23:21:00.957" v="233" actId="1076"/>
          <ac:spMkLst>
            <pc:docMk/>
            <pc:sldMk cId="3825108870" sldId="256"/>
            <ac:spMk id="29" creationId="{5E82FD22-786C-1AB7-FE45-1054A36FA5F5}"/>
          </ac:spMkLst>
        </pc:spChg>
        <pc:spChg chg="mod">
          <ac:chgData name="Peterson, Eric B" userId="66d2f1f3-5efa-41fb-adb3-9ceaf2706cd1" providerId="ADAL" clId="{4DED665D-EBFF-4DA1-8318-521655B0A913}" dt="2024-07-08T23:21:10.836" v="235" actId="1076"/>
          <ac:spMkLst>
            <pc:docMk/>
            <pc:sldMk cId="3825108870" sldId="256"/>
            <ac:spMk id="30" creationId="{9E76E5CA-9BDC-6654-7984-F9629D645E6D}"/>
          </ac:spMkLst>
        </pc:spChg>
        <pc:spChg chg="mod">
          <ac:chgData name="Peterson, Eric B" userId="66d2f1f3-5efa-41fb-adb3-9ceaf2706cd1" providerId="ADAL" clId="{4DED665D-EBFF-4DA1-8318-521655B0A913}" dt="2024-07-08T23:22:25.491" v="248" actId="1076"/>
          <ac:spMkLst>
            <pc:docMk/>
            <pc:sldMk cId="3825108870" sldId="256"/>
            <ac:spMk id="31" creationId="{A2C17830-7585-9E76-A8C4-185A724F6DC3}"/>
          </ac:spMkLst>
        </pc:spChg>
        <pc:spChg chg="del">
          <ac:chgData name="Peterson, Eric B" userId="66d2f1f3-5efa-41fb-adb3-9ceaf2706cd1" providerId="ADAL" clId="{4DED665D-EBFF-4DA1-8318-521655B0A913}" dt="2024-07-08T23:01:40.212" v="101" actId="478"/>
          <ac:spMkLst>
            <pc:docMk/>
            <pc:sldMk cId="3825108870" sldId="256"/>
            <ac:spMk id="38" creationId="{E50F5C6D-93ED-8CB0-B6F8-23667F1A8048}"/>
          </ac:spMkLst>
        </pc:spChg>
        <pc:spChg chg="mod">
          <ac:chgData name="Peterson, Eric B" userId="66d2f1f3-5efa-41fb-adb3-9ceaf2706cd1" providerId="ADAL" clId="{4DED665D-EBFF-4DA1-8318-521655B0A913}" dt="2024-07-08T23:18:23.180" v="210" actId="1076"/>
          <ac:spMkLst>
            <pc:docMk/>
            <pc:sldMk cId="3825108870" sldId="256"/>
            <ac:spMk id="61" creationId="{15AB6D8B-8C73-EBD6-2A35-B719B4FD602B}"/>
          </ac:spMkLst>
        </pc:spChg>
        <pc:spChg chg="mod">
          <ac:chgData name="Peterson, Eric B" userId="66d2f1f3-5efa-41fb-adb3-9ceaf2706cd1" providerId="ADAL" clId="{4DED665D-EBFF-4DA1-8318-521655B0A913}" dt="2024-07-08T23:17:57.055" v="204" actId="1076"/>
          <ac:spMkLst>
            <pc:docMk/>
            <pc:sldMk cId="3825108870" sldId="256"/>
            <ac:spMk id="63" creationId="{1C131A86-6B6B-1157-E318-A0C673BA8A5C}"/>
          </ac:spMkLst>
        </pc:spChg>
        <pc:spChg chg="mod">
          <ac:chgData name="Peterson, Eric B" userId="66d2f1f3-5efa-41fb-adb3-9ceaf2706cd1" providerId="ADAL" clId="{4DED665D-EBFF-4DA1-8318-521655B0A913}" dt="2024-07-08T23:07:41.179" v="137" actId="1076"/>
          <ac:spMkLst>
            <pc:docMk/>
            <pc:sldMk cId="3825108870" sldId="256"/>
            <ac:spMk id="84" creationId="{E2F12763-A76F-9C0A-0502-EADBB5CB4F37}"/>
          </ac:spMkLst>
        </pc:spChg>
        <pc:spChg chg="mod">
          <ac:chgData name="Peterson, Eric B" userId="66d2f1f3-5efa-41fb-adb3-9ceaf2706cd1" providerId="ADAL" clId="{4DED665D-EBFF-4DA1-8318-521655B0A913}" dt="2024-07-08T23:06:01.141" v="108"/>
          <ac:spMkLst>
            <pc:docMk/>
            <pc:sldMk cId="3825108870" sldId="256"/>
            <ac:spMk id="108" creationId="{388FF6EA-894C-FCC6-4192-48BC89AA4736}"/>
          </ac:spMkLst>
        </pc:spChg>
        <pc:spChg chg="mod">
          <ac:chgData name="Peterson, Eric B" userId="66d2f1f3-5efa-41fb-adb3-9ceaf2706cd1" providerId="ADAL" clId="{4DED665D-EBFF-4DA1-8318-521655B0A913}" dt="2024-07-08T23:06:01.141" v="108"/>
          <ac:spMkLst>
            <pc:docMk/>
            <pc:sldMk cId="3825108870" sldId="256"/>
            <ac:spMk id="109" creationId="{0DB770F5-8374-2867-54BF-85CDF610ECD8}"/>
          </ac:spMkLst>
        </pc:spChg>
        <pc:spChg chg="mod">
          <ac:chgData name="Peterson, Eric B" userId="66d2f1f3-5efa-41fb-adb3-9ceaf2706cd1" providerId="ADAL" clId="{4DED665D-EBFF-4DA1-8318-521655B0A913}" dt="2024-07-08T23:06:39.364" v="130" actId="20577"/>
          <ac:spMkLst>
            <pc:docMk/>
            <pc:sldMk cId="3825108870" sldId="256"/>
            <ac:spMk id="118" creationId="{984DF0FD-904D-1C98-19C9-A1E34C555429}"/>
          </ac:spMkLst>
        </pc:spChg>
        <pc:spChg chg="mod">
          <ac:chgData name="Peterson, Eric B" userId="66d2f1f3-5efa-41fb-adb3-9ceaf2706cd1" providerId="ADAL" clId="{4DED665D-EBFF-4DA1-8318-521655B0A913}" dt="2024-07-08T23:07:09.724" v="131"/>
          <ac:spMkLst>
            <pc:docMk/>
            <pc:sldMk cId="3825108870" sldId="256"/>
            <ac:spMk id="120" creationId="{544BEC6E-24D3-6C0A-9F19-97226C69DD0E}"/>
          </ac:spMkLst>
        </pc:spChg>
        <pc:spChg chg="mod">
          <ac:chgData name="Peterson, Eric B" userId="66d2f1f3-5efa-41fb-adb3-9ceaf2706cd1" providerId="ADAL" clId="{4DED665D-EBFF-4DA1-8318-521655B0A913}" dt="2024-07-08T23:21:51.425" v="247" actId="20577"/>
          <ac:spMkLst>
            <pc:docMk/>
            <pc:sldMk cId="3825108870" sldId="256"/>
            <ac:spMk id="122" creationId="{E2F55076-D5EC-BFFB-9797-E93F7E608AF3}"/>
          </ac:spMkLst>
        </pc:spChg>
        <pc:spChg chg="mod">
          <ac:chgData name="Peterson, Eric B" userId="66d2f1f3-5efa-41fb-adb3-9ceaf2706cd1" providerId="ADAL" clId="{4DED665D-EBFF-4DA1-8318-521655B0A913}" dt="2024-07-08T23:07:09.724" v="131"/>
          <ac:spMkLst>
            <pc:docMk/>
            <pc:sldMk cId="3825108870" sldId="256"/>
            <ac:spMk id="123" creationId="{38C2191D-8E82-D566-7019-E16470302153}"/>
          </ac:spMkLst>
        </pc:spChg>
        <pc:spChg chg="mod">
          <ac:chgData name="Peterson, Eric B" userId="66d2f1f3-5efa-41fb-adb3-9ceaf2706cd1" providerId="ADAL" clId="{4DED665D-EBFF-4DA1-8318-521655B0A913}" dt="2024-07-08T23:09:08.524" v="182" actId="20577"/>
          <ac:spMkLst>
            <pc:docMk/>
            <pc:sldMk cId="3825108870" sldId="256"/>
            <ac:spMk id="125" creationId="{5081804E-28FF-A420-0A4F-318EB52F771E}"/>
          </ac:spMkLst>
        </pc:spChg>
        <pc:grpChg chg="mod">
          <ac:chgData name="Peterson, Eric B" userId="66d2f1f3-5efa-41fb-adb3-9ceaf2706cd1" providerId="ADAL" clId="{4DED665D-EBFF-4DA1-8318-521655B0A913}" dt="2024-07-08T23:07:43.146" v="138" actId="1076"/>
          <ac:grpSpMkLst>
            <pc:docMk/>
            <pc:sldMk cId="3825108870" sldId="256"/>
            <ac:grpSpMk id="49" creationId="{1F93EC28-39BD-10C9-FF08-78ED501C32EF}"/>
          </ac:grpSpMkLst>
        </pc:grpChg>
        <pc:grpChg chg="mod">
          <ac:chgData name="Peterson, Eric B" userId="66d2f1f3-5efa-41fb-adb3-9ceaf2706cd1" providerId="ADAL" clId="{4DED665D-EBFF-4DA1-8318-521655B0A913}" dt="2024-07-08T23:22:32.900" v="250" actId="1076"/>
          <ac:grpSpMkLst>
            <pc:docMk/>
            <pc:sldMk cId="3825108870" sldId="256"/>
            <ac:grpSpMk id="70" creationId="{00AD5F33-18F6-44C0-127C-5050F1E1AE71}"/>
          </ac:grpSpMkLst>
        </pc:grpChg>
        <pc:grpChg chg="add mod">
          <ac:chgData name="Peterson, Eric B" userId="66d2f1f3-5efa-41fb-adb3-9ceaf2706cd1" providerId="ADAL" clId="{4DED665D-EBFF-4DA1-8318-521655B0A913}" dt="2024-07-08T23:19:57.559" v="224" actId="1076"/>
          <ac:grpSpMkLst>
            <pc:docMk/>
            <pc:sldMk cId="3825108870" sldId="256"/>
            <ac:grpSpMk id="106" creationId="{CC319239-06E3-4DD7-6C3A-EF9855068B29}"/>
          </ac:grpSpMkLst>
        </pc:grpChg>
        <pc:grpChg chg="add mod">
          <ac:chgData name="Peterson, Eric B" userId="66d2f1f3-5efa-41fb-adb3-9ceaf2706cd1" providerId="ADAL" clId="{4DED665D-EBFF-4DA1-8318-521655B0A913}" dt="2024-07-08T23:20:00.853" v="225" actId="1076"/>
          <ac:grpSpMkLst>
            <pc:docMk/>
            <pc:sldMk cId="3825108870" sldId="256"/>
            <ac:grpSpMk id="119" creationId="{E9269F8E-68B3-DD1A-965C-43E802797B7D}"/>
          </ac:grpSpMkLst>
        </pc:grpChg>
        <pc:cxnChg chg="mod">
          <ac:chgData name="Peterson, Eric B" userId="66d2f1f3-5efa-41fb-adb3-9ceaf2706cd1" providerId="ADAL" clId="{4DED665D-EBFF-4DA1-8318-521655B0A913}" dt="2024-07-08T23:19:27.689" v="221" actId="1076"/>
          <ac:cxnSpMkLst>
            <pc:docMk/>
            <pc:sldMk cId="3825108870" sldId="256"/>
            <ac:cxnSpMk id="12" creationId="{803055EC-3913-59EC-BD67-C2F17F568E47}"/>
          </ac:cxnSpMkLst>
        </pc:cxnChg>
        <pc:cxnChg chg="mod">
          <ac:chgData name="Peterson, Eric B" userId="66d2f1f3-5efa-41fb-adb3-9ceaf2706cd1" providerId="ADAL" clId="{4DED665D-EBFF-4DA1-8318-521655B0A913}" dt="2024-07-08T23:19:27.689" v="221" actId="1076"/>
          <ac:cxnSpMkLst>
            <pc:docMk/>
            <pc:sldMk cId="3825108870" sldId="256"/>
            <ac:cxnSpMk id="40" creationId="{26AC5FA9-9F1F-37A4-202E-22794291E25A}"/>
          </ac:cxnSpMkLst>
        </pc:cxnChg>
        <pc:cxnChg chg="mod">
          <ac:chgData name="Peterson, Eric B" userId="66d2f1f3-5efa-41fb-adb3-9ceaf2706cd1" providerId="ADAL" clId="{4DED665D-EBFF-4DA1-8318-521655B0A913}" dt="2024-07-08T23:19:27.689" v="221" actId="1076"/>
          <ac:cxnSpMkLst>
            <pc:docMk/>
            <pc:sldMk cId="3825108870" sldId="256"/>
            <ac:cxnSpMk id="42" creationId="{20A85B20-A192-B266-2D03-7F84B314567F}"/>
          </ac:cxnSpMkLst>
        </pc:cxnChg>
        <pc:cxnChg chg="mod">
          <ac:chgData name="Peterson, Eric B" userId="66d2f1f3-5efa-41fb-adb3-9ceaf2706cd1" providerId="ADAL" clId="{4DED665D-EBFF-4DA1-8318-521655B0A913}" dt="2024-07-08T23:00:55.904" v="77" actId="1036"/>
          <ac:cxnSpMkLst>
            <pc:docMk/>
            <pc:sldMk cId="3825108870" sldId="256"/>
            <ac:cxnSpMk id="46" creationId="{EDE6FD03-2B3E-EE22-9363-CBDF9CD28DF4}"/>
          </ac:cxnSpMkLst>
        </pc:cxnChg>
        <pc:cxnChg chg="mod">
          <ac:chgData name="Peterson, Eric B" userId="66d2f1f3-5efa-41fb-adb3-9ceaf2706cd1" providerId="ADAL" clId="{4DED665D-EBFF-4DA1-8318-521655B0A913}" dt="2024-07-08T23:18:19.393" v="208" actId="1076"/>
          <ac:cxnSpMkLst>
            <pc:docMk/>
            <pc:sldMk cId="3825108870" sldId="256"/>
            <ac:cxnSpMk id="50" creationId="{9DB48727-8DEC-5FED-DAAA-5981ACC030B5}"/>
          </ac:cxnSpMkLst>
        </pc:cxnChg>
        <pc:cxnChg chg="mod">
          <ac:chgData name="Peterson, Eric B" userId="66d2f1f3-5efa-41fb-adb3-9ceaf2706cd1" providerId="ADAL" clId="{4DED665D-EBFF-4DA1-8318-521655B0A913}" dt="2024-07-08T23:21:10.836" v="235" actId="1076"/>
          <ac:cxnSpMkLst>
            <pc:docMk/>
            <pc:sldMk cId="3825108870" sldId="256"/>
            <ac:cxnSpMk id="75" creationId="{7C097E75-04B4-26F3-4AFE-AD830885554F}"/>
          </ac:cxnSpMkLst>
        </pc:cxnChg>
        <pc:cxnChg chg="mod">
          <ac:chgData name="Peterson, Eric B" userId="66d2f1f3-5efa-41fb-adb3-9ceaf2706cd1" providerId="ADAL" clId="{4DED665D-EBFF-4DA1-8318-521655B0A913}" dt="2024-07-08T23:07:49.646" v="140" actId="1076"/>
          <ac:cxnSpMkLst>
            <pc:docMk/>
            <pc:sldMk cId="3825108870" sldId="256"/>
            <ac:cxnSpMk id="76" creationId="{D4A96524-C89D-569A-7179-8909BB79E8CE}"/>
          </ac:cxnSpMkLst>
        </pc:cxnChg>
        <pc:cxnChg chg="mod">
          <ac:chgData name="Peterson, Eric B" userId="66d2f1f3-5efa-41fb-adb3-9ceaf2706cd1" providerId="ADAL" clId="{4DED665D-EBFF-4DA1-8318-521655B0A913}" dt="2024-07-08T23:21:28.892" v="237" actId="1076"/>
          <ac:cxnSpMkLst>
            <pc:docMk/>
            <pc:sldMk cId="3825108870" sldId="256"/>
            <ac:cxnSpMk id="79" creationId="{BBE1ABA4-9E10-D887-B515-45065315480F}"/>
          </ac:cxnSpMkLst>
        </pc:cxnChg>
        <pc:cxnChg chg="mod">
          <ac:chgData name="Peterson, Eric B" userId="66d2f1f3-5efa-41fb-adb3-9ceaf2706cd1" providerId="ADAL" clId="{4DED665D-EBFF-4DA1-8318-521655B0A913}" dt="2024-07-08T23:21:28.892" v="237" actId="1076"/>
          <ac:cxnSpMkLst>
            <pc:docMk/>
            <pc:sldMk cId="3825108870" sldId="256"/>
            <ac:cxnSpMk id="83" creationId="{583F54E5-6B4B-B424-804F-EDB530D4DEF6}"/>
          </ac:cxnSpMkLst>
        </pc:cxnChg>
        <pc:cxnChg chg="mod">
          <ac:chgData name="Peterson, Eric B" userId="66d2f1f3-5efa-41fb-adb3-9ceaf2706cd1" providerId="ADAL" clId="{4DED665D-EBFF-4DA1-8318-521655B0A913}" dt="2024-07-08T23:21:28.892" v="237" actId="1076"/>
          <ac:cxnSpMkLst>
            <pc:docMk/>
            <pc:sldMk cId="3825108870" sldId="256"/>
            <ac:cxnSpMk id="86" creationId="{D6A51094-26C7-C360-0877-1FA88E7105C2}"/>
          </ac:cxnSpMkLst>
        </pc:cxnChg>
        <pc:cxnChg chg="add mod">
          <ac:chgData name="Peterson, Eric B" userId="66d2f1f3-5efa-41fb-adb3-9ceaf2706cd1" providerId="ADAL" clId="{4DED665D-EBFF-4DA1-8318-521655B0A913}" dt="2024-07-08T23:19:19.791" v="220" actId="1076"/>
          <ac:cxnSpMkLst>
            <pc:docMk/>
            <pc:sldMk cId="3825108870" sldId="256"/>
            <ac:cxnSpMk id="90" creationId="{242E5F0A-29A7-3EB7-7E8B-4ABC7287F0FB}"/>
          </ac:cxnSpMkLst>
        </pc:cxnChg>
        <pc:cxnChg chg="add mod">
          <ac:chgData name="Peterson, Eric B" userId="66d2f1f3-5efa-41fb-adb3-9ceaf2706cd1" providerId="ADAL" clId="{4DED665D-EBFF-4DA1-8318-521655B0A913}" dt="2024-07-08T23:02:20.259" v="107" actId="14100"/>
          <ac:cxnSpMkLst>
            <pc:docMk/>
            <pc:sldMk cId="3825108870" sldId="256"/>
            <ac:cxnSpMk id="101" creationId="{56349FEE-1A80-F809-F2A9-3AD222BBEA7D}"/>
          </ac:cxnSpMkLst>
        </pc:cxnChg>
        <pc:cxnChg chg="mod">
          <ac:chgData name="Peterson, Eric B" userId="66d2f1f3-5efa-41fb-adb3-9ceaf2706cd1" providerId="ADAL" clId="{4DED665D-EBFF-4DA1-8318-521655B0A913}" dt="2024-07-08T23:07:49.646" v="140" actId="1076"/>
          <ac:cxnSpMkLst>
            <pc:docMk/>
            <pc:sldMk cId="3825108870" sldId="256"/>
            <ac:cxnSpMk id="105" creationId="{1433A56E-9AC7-A6E5-2353-0945CEB96487}"/>
          </ac:cxnSpMkLst>
        </pc:cxnChg>
        <pc:cxnChg chg="mod">
          <ac:chgData name="Peterson, Eric B" userId="66d2f1f3-5efa-41fb-adb3-9ceaf2706cd1" providerId="ADAL" clId="{4DED665D-EBFF-4DA1-8318-521655B0A913}" dt="2024-07-08T23:17:57.055" v="204" actId="1076"/>
          <ac:cxnSpMkLst>
            <pc:docMk/>
            <pc:sldMk cId="3825108870" sldId="256"/>
            <ac:cxnSpMk id="110" creationId="{CC46A909-2452-7530-6DBA-3BC8E166247F}"/>
          </ac:cxnSpMkLst>
        </pc:cxnChg>
        <pc:cxnChg chg="mod">
          <ac:chgData name="Peterson, Eric B" userId="66d2f1f3-5efa-41fb-adb3-9ceaf2706cd1" providerId="ADAL" clId="{4DED665D-EBFF-4DA1-8318-521655B0A913}" dt="2024-07-08T23:17:57.055" v="204" actId="1076"/>
          <ac:cxnSpMkLst>
            <pc:docMk/>
            <pc:sldMk cId="3825108870" sldId="256"/>
            <ac:cxnSpMk id="113" creationId="{122769E0-4009-5C02-D551-2B93A7516FEC}"/>
          </ac:cxnSpMkLst>
        </pc:cxnChg>
        <pc:cxnChg chg="mod">
          <ac:chgData name="Peterson, Eric B" userId="66d2f1f3-5efa-41fb-adb3-9ceaf2706cd1" providerId="ADAL" clId="{4DED665D-EBFF-4DA1-8318-521655B0A913}" dt="2024-07-08T23:18:23.180" v="210" actId="1076"/>
          <ac:cxnSpMkLst>
            <pc:docMk/>
            <pc:sldMk cId="3825108870" sldId="256"/>
            <ac:cxnSpMk id="116" creationId="{D80DC381-4E3D-0390-7F6F-236E54C1E4BF}"/>
          </ac:cxnSpMkLst>
        </pc:cxnChg>
        <pc:cxnChg chg="del mod">
          <ac:chgData name="Peterson, Eric B" userId="66d2f1f3-5efa-41fb-adb3-9ceaf2706cd1" providerId="ADAL" clId="{4DED665D-EBFF-4DA1-8318-521655B0A913}" dt="2024-07-08T23:02:07.418" v="104" actId="478"/>
          <ac:cxnSpMkLst>
            <pc:docMk/>
            <pc:sldMk cId="3825108870" sldId="256"/>
            <ac:cxnSpMk id="117" creationId="{2182A6C7-161F-98F6-8E84-14E221045717}"/>
          </ac:cxnSpMkLst>
        </pc:cxnChg>
        <pc:cxnChg chg="mod">
          <ac:chgData name="Peterson, Eric B" userId="66d2f1f3-5efa-41fb-adb3-9ceaf2706cd1" providerId="ADAL" clId="{4DED665D-EBFF-4DA1-8318-521655B0A913}" dt="2024-07-08T23:18:23.180" v="210" actId="1076"/>
          <ac:cxnSpMkLst>
            <pc:docMk/>
            <pc:sldMk cId="3825108870" sldId="256"/>
            <ac:cxnSpMk id="121" creationId="{9AD86B91-ECDB-784D-B7AA-C947552F84FD}"/>
          </ac:cxnSpMkLst>
        </pc:cxnChg>
        <pc:cxnChg chg="mod">
          <ac:chgData name="Peterson, Eric B" userId="66d2f1f3-5efa-41fb-adb3-9ceaf2706cd1" providerId="ADAL" clId="{4DED665D-EBFF-4DA1-8318-521655B0A913}" dt="2024-07-08T23:21:00.957" v="233" actId="1076"/>
          <ac:cxnSpMkLst>
            <pc:docMk/>
            <pc:sldMk cId="3825108870" sldId="256"/>
            <ac:cxnSpMk id="124" creationId="{CAEC3B46-BE46-5F60-2EAD-563E3B4B5BE4}"/>
          </ac:cxnSpMkLst>
        </pc:cxnChg>
        <pc:cxnChg chg="mod">
          <ac:chgData name="Peterson, Eric B" userId="66d2f1f3-5efa-41fb-adb3-9ceaf2706cd1" providerId="ADAL" clId="{4DED665D-EBFF-4DA1-8318-521655B0A913}" dt="2024-07-08T23:22:32.900" v="250" actId="1076"/>
          <ac:cxnSpMkLst>
            <pc:docMk/>
            <pc:sldMk cId="3825108870" sldId="256"/>
            <ac:cxnSpMk id="131" creationId="{3C0A7939-E1AF-0456-B6A1-DEFD5C2CBEF4}"/>
          </ac:cxnSpMkLst>
        </pc:cxnChg>
        <pc:cxnChg chg="mod">
          <ac:chgData name="Peterson, Eric B" userId="66d2f1f3-5efa-41fb-adb3-9ceaf2706cd1" providerId="ADAL" clId="{4DED665D-EBFF-4DA1-8318-521655B0A913}" dt="2024-07-08T23:22:29.176" v="249" actId="14100"/>
          <ac:cxnSpMkLst>
            <pc:docMk/>
            <pc:sldMk cId="3825108870" sldId="256"/>
            <ac:cxnSpMk id="134" creationId="{4CDDBFC7-7217-7DD5-A9AA-5BFB7A71DC5A}"/>
          </ac:cxnSpMkLst>
        </pc:cxnChg>
        <pc:cxnChg chg="mod">
          <ac:chgData name="Peterson, Eric B" userId="66d2f1f3-5efa-41fb-adb3-9ceaf2706cd1" providerId="ADAL" clId="{4DED665D-EBFF-4DA1-8318-521655B0A913}" dt="2024-07-08T23:22:32.900" v="250" actId="1076"/>
          <ac:cxnSpMkLst>
            <pc:docMk/>
            <pc:sldMk cId="3825108870" sldId="256"/>
            <ac:cxnSpMk id="138" creationId="{A8F83092-6FFF-3E58-F270-E08FB8E67742}"/>
          </ac:cxnSpMkLst>
        </pc:cxnChg>
        <pc:cxnChg chg="add mod">
          <ac:chgData name="Peterson, Eric B" userId="66d2f1f3-5efa-41fb-adb3-9ceaf2706cd1" providerId="ADAL" clId="{4DED665D-EBFF-4DA1-8318-521655B0A913}" dt="2024-07-08T23:20:00.853" v="225" actId="1076"/>
          <ac:cxnSpMkLst>
            <pc:docMk/>
            <pc:sldMk cId="3825108870" sldId="256"/>
            <ac:cxnSpMk id="143" creationId="{FCE337C7-D82A-DD05-7BEA-046956C99161}"/>
          </ac:cxnSpMkLst>
        </pc:cxnChg>
        <pc:cxnChg chg="add mod">
          <ac:chgData name="Peterson, Eric B" userId="66d2f1f3-5efa-41fb-adb3-9ceaf2706cd1" providerId="ADAL" clId="{4DED665D-EBFF-4DA1-8318-521655B0A913}" dt="2024-07-08T23:20:13.386" v="228" actId="14100"/>
          <ac:cxnSpMkLst>
            <pc:docMk/>
            <pc:sldMk cId="3825108870" sldId="256"/>
            <ac:cxnSpMk id="179" creationId="{D99DFC3E-E2B1-9F61-0861-9CB4F59D73B8}"/>
          </ac:cxnSpMkLst>
        </pc:cxnChg>
        <pc:cxnChg chg="del mod">
          <ac:chgData name="Peterson, Eric B" userId="66d2f1f3-5efa-41fb-adb3-9ceaf2706cd1" providerId="ADAL" clId="{4DED665D-EBFF-4DA1-8318-521655B0A913}" dt="2024-07-08T23:01:48.031" v="103" actId="478"/>
          <ac:cxnSpMkLst>
            <pc:docMk/>
            <pc:sldMk cId="3825108870" sldId="256"/>
            <ac:cxnSpMk id="294" creationId="{6379ABDF-129A-4AA7-A89F-E988B8B839A6}"/>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A722862-6F2F-4CBF-BA3E-E629195CE57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4144894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722862-6F2F-4CBF-BA3E-E629195CE57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345182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22862-6F2F-4CBF-BA3E-E629195CE57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427126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A722862-6F2F-4CBF-BA3E-E629195CE57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3184914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A722862-6F2F-4CBF-BA3E-E629195CE574}" type="datetimeFigureOut">
              <a:rPr lang="en-US" smtClean="0"/>
              <a:t>8/8/2024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3115100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A722862-6F2F-4CBF-BA3E-E629195CE574}" type="datetimeFigureOut">
              <a:rPr lang="en-US" smtClean="0"/>
              <a:t>8/8/2024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2159993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722862-6F2F-4CBF-BA3E-E629195CE574}" type="datetimeFigureOut">
              <a:rPr lang="en-US" smtClean="0"/>
              <a:t>8/8/2024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625183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722862-6F2F-4CBF-BA3E-E629195CE57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2628126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A722862-6F2F-4CBF-BA3E-E629195CE57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877916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722862-6F2F-4CBF-BA3E-E629195CE57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2629801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722862-6F2F-4CBF-BA3E-E629195CE57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585904-40A5-4BC5-ABB4-660E5B3E53F1}" type="slidenum">
              <a:rPr lang="en-US" smtClean="0"/>
              <a:t>‹#›</a:t>
            </a:fld>
            <a:endParaRPr lang="en-US"/>
          </a:p>
        </p:txBody>
      </p:sp>
    </p:spTree>
    <p:extLst>
      <p:ext uri="{BB962C8B-B14F-4D97-AF65-F5344CB8AC3E}">
        <p14:creationId xmlns:p14="http://schemas.microsoft.com/office/powerpoint/2010/main" val="2511441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722862-6F2F-4CBF-BA3E-E629195CE574}" type="datetimeFigureOut">
              <a:rPr lang="en-US" smtClean="0"/>
              <a:t>8/8/2024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585904-40A5-4BC5-ABB4-660E5B3E53F1}" type="slidenum">
              <a:rPr lang="en-US" smtClean="0"/>
              <a:t>‹#›</a:t>
            </a:fld>
            <a:endParaRPr lang="en-US"/>
          </a:p>
        </p:txBody>
      </p:sp>
    </p:spTree>
    <p:extLst>
      <p:ext uri="{BB962C8B-B14F-4D97-AF65-F5344CB8AC3E}">
        <p14:creationId xmlns:p14="http://schemas.microsoft.com/office/powerpoint/2010/main" val="15122443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32ACBC2-1B38-E219-68F5-78A33B18BDE0}"/>
              </a:ext>
            </a:extLst>
          </p:cNvPr>
          <p:cNvGrpSpPr>
            <a:grpSpLocks noGrp="1" noUngrp="1" noRot="1" noMove="1" noResize="1"/>
          </p:cNvGrpSpPr>
          <p:nvPr/>
        </p:nvGrpSpPr>
        <p:grpSpPr>
          <a:xfrm>
            <a:off x="369116" y="343949"/>
            <a:ext cx="8414720" cy="6175847"/>
            <a:chOff x="369116" y="343949"/>
            <a:chExt cx="8414720" cy="6175847"/>
          </a:xfrm>
        </p:grpSpPr>
        <p:sp>
          <p:nvSpPr>
            <p:cNvPr id="24" name="Rectangle 23">
              <a:extLst>
                <a:ext uri="{FF2B5EF4-FFF2-40B4-BE49-F238E27FC236}">
                  <a16:creationId xmlns:a16="http://schemas.microsoft.com/office/drawing/2014/main" id="{155E0E44-A98A-5B01-E13C-0E722740D95F}"/>
                </a:ext>
              </a:extLst>
            </p:cNvPr>
            <p:cNvSpPr>
              <a:spLocks noGrp="1" noRot="1" noMove="1" noResize="1" noEditPoints="1" noAdjustHandles="1" noChangeArrowheads="1" noChangeShapeType="1"/>
            </p:cNvSpPr>
            <p:nvPr/>
          </p:nvSpPr>
          <p:spPr>
            <a:xfrm>
              <a:off x="4580952" y="3434745"/>
              <a:ext cx="4202884" cy="3085051"/>
            </a:xfrm>
            <a:prstGeom prst="rect">
              <a:avLst/>
            </a:prstGeom>
            <a:solidFill>
              <a:schemeClr val="bg1">
                <a:lumMod val="85000"/>
              </a:schemeClr>
            </a:solidFill>
            <a:ln w="635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r"/>
              <a:r>
                <a:rPr lang="en-US">
                  <a:solidFill>
                    <a:srgbClr val="92D050"/>
                  </a:solidFill>
                </a:rPr>
                <a:t>Q3 Spring</a:t>
              </a:r>
            </a:p>
          </p:txBody>
        </p:sp>
        <p:sp>
          <p:nvSpPr>
            <p:cNvPr id="25" name="Rectangle 24">
              <a:extLst>
                <a:ext uri="{FF2B5EF4-FFF2-40B4-BE49-F238E27FC236}">
                  <a16:creationId xmlns:a16="http://schemas.microsoft.com/office/drawing/2014/main" id="{FB0A9F21-FE21-2A01-ACBF-B68089C3FDAB}"/>
                </a:ext>
              </a:extLst>
            </p:cNvPr>
            <p:cNvSpPr>
              <a:spLocks noGrp="1" noRot="1" noMove="1" noResize="1" noEditPoints="1" noAdjustHandles="1" noChangeArrowheads="1" noChangeShapeType="1"/>
            </p:cNvSpPr>
            <p:nvPr/>
          </p:nvSpPr>
          <p:spPr>
            <a:xfrm>
              <a:off x="369116" y="3434745"/>
              <a:ext cx="4202884" cy="3085051"/>
            </a:xfrm>
            <a:prstGeom prst="rect">
              <a:avLst/>
            </a:prstGeom>
            <a:solidFill>
              <a:schemeClr val="bg1">
                <a:lumMod val="95000"/>
              </a:schemeClr>
            </a:solidFill>
            <a:ln w="635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r>
                <a:rPr lang="en-US">
                  <a:solidFill>
                    <a:srgbClr val="92D050"/>
                  </a:solidFill>
                </a:rPr>
                <a:t>Q4 Summer</a:t>
              </a:r>
            </a:p>
          </p:txBody>
        </p:sp>
        <p:sp>
          <p:nvSpPr>
            <p:cNvPr id="23" name="Rectangle 22">
              <a:extLst>
                <a:ext uri="{FF2B5EF4-FFF2-40B4-BE49-F238E27FC236}">
                  <a16:creationId xmlns:a16="http://schemas.microsoft.com/office/drawing/2014/main" id="{FB2678FA-CA9F-7F14-72C9-86667BB25074}"/>
                </a:ext>
              </a:extLst>
            </p:cNvPr>
            <p:cNvSpPr>
              <a:spLocks noGrp="1" noRot="1" noMove="1" noResize="1" noEditPoints="1" noAdjustHandles="1" noChangeArrowheads="1" noChangeShapeType="1"/>
            </p:cNvSpPr>
            <p:nvPr/>
          </p:nvSpPr>
          <p:spPr>
            <a:xfrm>
              <a:off x="4580952" y="343949"/>
              <a:ext cx="4202884" cy="3085051"/>
            </a:xfrm>
            <a:prstGeom prst="rect">
              <a:avLst/>
            </a:prstGeom>
            <a:solidFill>
              <a:schemeClr val="bg1">
                <a:lumMod val="95000"/>
              </a:schemeClr>
            </a:solidFill>
            <a:ln w="635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r"/>
              <a:r>
                <a:rPr lang="en-US">
                  <a:solidFill>
                    <a:srgbClr val="92D050"/>
                  </a:solidFill>
                </a:rPr>
                <a:t>Q2 Winter</a:t>
              </a:r>
            </a:p>
          </p:txBody>
        </p:sp>
        <p:sp>
          <p:nvSpPr>
            <p:cNvPr id="22" name="Rectangle 21">
              <a:extLst>
                <a:ext uri="{FF2B5EF4-FFF2-40B4-BE49-F238E27FC236}">
                  <a16:creationId xmlns:a16="http://schemas.microsoft.com/office/drawing/2014/main" id="{FC3DF49D-8FA4-B1ED-9BC8-21073EAA71C8}"/>
                </a:ext>
              </a:extLst>
            </p:cNvPr>
            <p:cNvSpPr>
              <a:spLocks noGrp="1" noRot="1" noMove="1" noResize="1" noEditPoints="1" noAdjustHandles="1" noChangeArrowheads="1" noChangeShapeType="1"/>
            </p:cNvSpPr>
            <p:nvPr/>
          </p:nvSpPr>
          <p:spPr>
            <a:xfrm>
              <a:off x="369116" y="343949"/>
              <a:ext cx="4202884" cy="3085051"/>
            </a:xfrm>
            <a:prstGeom prst="rect">
              <a:avLst/>
            </a:prstGeom>
            <a:solidFill>
              <a:schemeClr val="bg1">
                <a:lumMod val="85000"/>
              </a:schemeClr>
            </a:solidFill>
            <a:ln w="635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US">
                  <a:solidFill>
                    <a:srgbClr val="92D050"/>
                  </a:solidFill>
                </a:rPr>
                <a:t>Q1 Fall</a:t>
              </a:r>
            </a:p>
          </p:txBody>
        </p:sp>
      </p:grpSp>
      <p:sp>
        <p:nvSpPr>
          <p:cNvPr id="4" name="Rectangle: Rounded Corners 3">
            <a:extLst>
              <a:ext uri="{FF2B5EF4-FFF2-40B4-BE49-F238E27FC236}">
                <a16:creationId xmlns:a16="http://schemas.microsoft.com/office/drawing/2014/main" id="{028A5CB7-C055-CF0A-D2F7-C5C999A68E5B}"/>
              </a:ext>
            </a:extLst>
          </p:cNvPr>
          <p:cNvSpPr/>
          <p:nvPr/>
        </p:nvSpPr>
        <p:spPr>
          <a:xfrm>
            <a:off x="3889483" y="2461101"/>
            <a:ext cx="794045" cy="4983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TMC </a:t>
            </a:r>
            <a:r>
              <a:rPr lang="en-US" sz="700"/>
              <a:t>(December)</a:t>
            </a:r>
            <a:br>
              <a:rPr lang="en-US" sz="700"/>
            </a:br>
            <a:r>
              <a:rPr lang="en-US" sz="700"/>
              <a:t>approve O&amp;T</a:t>
            </a:r>
          </a:p>
        </p:txBody>
      </p:sp>
      <p:sp>
        <p:nvSpPr>
          <p:cNvPr id="5" name="Rectangle: Rounded Corners 4">
            <a:extLst>
              <a:ext uri="{FF2B5EF4-FFF2-40B4-BE49-F238E27FC236}">
                <a16:creationId xmlns:a16="http://schemas.microsoft.com/office/drawing/2014/main" id="{F8FE49F5-C6CF-0C5B-E969-08A6C6CCB4E0}"/>
              </a:ext>
            </a:extLst>
          </p:cNvPr>
          <p:cNvSpPr/>
          <p:nvPr/>
        </p:nvSpPr>
        <p:spPr>
          <a:xfrm>
            <a:off x="4980924" y="2995016"/>
            <a:ext cx="794045" cy="52661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TMC </a:t>
            </a:r>
            <a:r>
              <a:rPr lang="en-US" sz="700"/>
              <a:t>(March)</a:t>
            </a:r>
            <a:br>
              <a:rPr lang="en-US" sz="700"/>
            </a:br>
            <a:r>
              <a:rPr lang="en-US" sz="700"/>
              <a:t>Spring Hydrograph</a:t>
            </a:r>
          </a:p>
        </p:txBody>
      </p:sp>
      <p:sp>
        <p:nvSpPr>
          <p:cNvPr id="6" name="Rectangle: Rounded Corners 5">
            <a:extLst>
              <a:ext uri="{FF2B5EF4-FFF2-40B4-BE49-F238E27FC236}">
                <a16:creationId xmlns:a16="http://schemas.microsoft.com/office/drawing/2014/main" id="{0B874628-1882-AB90-DFCF-D8D469635362}"/>
              </a:ext>
            </a:extLst>
          </p:cNvPr>
          <p:cNvSpPr/>
          <p:nvPr/>
        </p:nvSpPr>
        <p:spPr>
          <a:xfrm>
            <a:off x="4473294" y="3844276"/>
            <a:ext cx="794045" cy="52661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TMC </a:t>
            </a:r>
            <a:r>
              <a:rPr lang="en-US" sz="700"/>
              <a:t>(June)</a:t>
            </a:r>
            <a:br>
              <a:rPr lang="en-US" sz="700"/>
            </a:br>
            <a:r>
              <a:rPr lang="en-US" sz="700"/>
              <a:t>Budget</a:t>
            </a:r>
          </a:p>
        </p:txBody>
      </p:sp>
      <p:sp>
        <p:nvSpPr>
          <p:cNvPr id="7" name="Rectangle: Rounded Corners 6">
            <a:extLst>
              <a:ext uri="{FF2B5EF4-FFF2-40B4-BE49-F238E27FC236}">
                <a16:creationId xmlns:a16="http://schemas.microsoft.com/office/drawing/2014/main" id="{CF2F0A58-5300-3995-3FDC-9E77443E2D42}"/>
              </a:ext>
            </a:extLst>
          </p:cNvPr>
          <p:cNvSpPr/>
          <p:nvPr/>
        </p:nvSpPr>
        <p:spPr>
          <a:xfrm>
            <a:off x="3403521" y="3344236"/>
            <a:ext cx="794045" cy="52661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TMC </a:t>
            </a:r>
            <a:r>
              <a:rPr lang="en-US" sz="700"/>
              <a:t>(September)</a:t>
            </a:r>
            <a:br>
              <a:rPr lang="en-US" sz="700"/>
            </a:br>
            <a:r>
              <a:rPr lang="en-US" sz="700"/>
              <a:t>Water Year Strategy</a:t>
            </a:r>
          </a:p>
        </p:txBody>
      </p:sp>
      <p:sp>
        <p:nvSpPr>
          <p:cNvPr id="8" name="Arrow: Bent 7">
            <a:extLst>
              <a:ext uri="{FF2B5EF4-FFF2-40B4-BE49-F238E27FC236}">
                <a16:creationId xmlns:a16="http://schemas.microsoft.com/office/drawing/2014/main" id="{61F86C88-7715-6B52-4E3C-3FE8FA6CD556}"/>
              </a:ext>
            </a:extLst>
          </p:cNvPr>
          <p:cNvSpPr/>
          <p:nvPr/>
        </p:nvSpPr>
        <p:spPr>
          <a:xfrm rot="5400000">
            <a:off x="4960751" y="2445188"/>
            <a:ext cx="281556" cy="818098"/>
          </a:xfrm>
          <a:prstGeom prst="bentArrow">
            <a:avLst>
              <a:gd name="adj1" fmla="val 4887"/>
              <a:gd name="adj2" fmla="val 10921"/>
              <a:gd name="adj3" fmla="val 13938"/>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9" name="Arrow: Bent 8">
            <a:extLst>
              <a:ext uri="{FF2B5EF4-FFF2-40B4-BE49-F238E27FC236}">
                <a16:creationId xmlns:a16="http://schemas.microsoft.com/office/drawing/2014/main" id="{C108A967-FC06-E398-E853-0375D30B9836}"/>
              </a:ext>
            </a:extLst>
          </p:cNvPr>
          <p:cNvSpPr/>
          <p:nvPr/>
        </p:nvSpPr>
        <p:spPr>
          <a:xfrm rot="10800000">
            <a:off x="5276291" y="3527374"/>
            <a:ext cx="190594" cy="653085"/>
          </a:xfrm>
          <a:prstGeom prst="bentArrow">
            <a:avLst>
              <a:gd name="adj1" fmla="val 4887"/>
              <a:gd name="adj2" fmla="val 10921"/>
              <a:gd name="adj3" fmla="val 13938"/>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0" name="Arrow: Bent 9">
            <a:extLst>
              <a:ext uri="{FF2B5EF4-FFF2-40B4-BE49-F238E27FC236}">
                <a16:creationId xmlns:a16="http://schemas.microsoft.com/office/drawing/2014/main" id="{BC2A6D68-CC71-2D23-001B-521B38238534}"/>
              </a:ext>
            </a:extLst>
          </p:cNvPr>
          <p:cNvSpPr/>
          <p:nvPr/>
        </p:nvSpPr>
        <p:spPr>
          <a:xfrm rot="16200000">
            <a:off x="3926716" y="3633881"/>
            <a:ext cx="303865" cy="789295"/>
          </a:xfrm>
          <a:prstGeom prst="bentArrow">
            <a:avLst>
              <a:gd name="adj1" fmla="val 4887"/>
              <a:gd name="adj2" fmla="val 10921"/>
              <a:gd name="adj3" fmla="val 13938"/>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1" name="Arrow: Bent 10">
            <a:extLst>
              <a:ext uri="{FF2B5EF4-FFF2-40B4-BE49-F238E27FC236}">
                <a16:creationId xmlns:a16="http://schemas.microsoft.com/office/drawing/2014/main" id="{3C69927A-B56E-639C-ECBE-84C3462823A2}"/>
              </a:ext>
            </a:extLst>
          </p:cNvPr>
          <p:cNvSpPr/>
          <p:nvPr/>
        </p:nvSpPr>
        <p:spPr>
          <a:xfrm>
            <a:off x="3671075" y="2713459"/>
            <a:ext cx="217619" cy="617984"/>
          </a:xfrm>
          <a:prstGeom prst="bentArrow">
            <a:avLst>
              <a:gd name="adj1" fmla="val 4887"/>
              <a:gd name="adj2" fmla="val 10921"/>
              <a:gd name="adj3" fmla="val 13938"/>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5" name="Rectangle: Rounded Corners 14">
            <a:extLst>
              <a:ext uri="{FF2B5EF4-FFF2-40B4-BE49-F238E27FC236}">
                <a16:creationId xmlns:a16="http://schemas.microsoft.com/office/drawing/2014/main" id="{63470469-4098-6DAD-9E58-A2DBD2A44EA3}"/>
              </a:ext>
            </a:extLst>
          </p:cNvPr>
          <p:cNvSpPr/>
          <p:nvPr/>
        </p:nvSpPr>
        <p:spPr>
          <a:xfrm>
            <a:off x="5927501" y="2606324"/>
            <a:ext cx="794045"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IDT</a:t>
            </a:r>
            <a:br>
              <a:rPr lang="en-US" sz="1000"/>
            </a:br>
            <a:r>
              <a:rPr lang="en-US" sz="700"/>
              <a:t>TMC prep</a:t>
            </a:r>
            <a:br>
              <a:rPr lang="en-US" sz="700"/>
            </a:br>
            <a:r>
              <a:rPr lang="en-US" sz="700"/>
              <a:t>Spring Hydro</a:t>
            </a:r>
            <a:br>
              <a:rPr lang="en-US" sz="700"/>
            </a:br>
            <a:endParaRPr lang="en-US" sz="700"/>
          </a:p>
        </p:txBody>
      </p:sp>
      <p:sp>
        <p:nvSpPr>
          <p:cNvPr id="16" name="Rectangle: Rounded Corners 15">
            <a:extLst>
              <a:ext uri="{FF2B5EF4-FFF2-40B4-BE49-F238E27FC236}">
                <a16:creationId xmlns:a16="http://schemas.microsoft.com/office/drawing/2014/main" id="{280581E1-758E-DD1C-27F1-8DA606D60699}"/>
              </a:ext>
            </a:extLst>
          </p:cNvPr>
          <p:cNvSpPr/>
          <p:nvPr/>
        </p:nvSpPr>
        <p:spPr>
          <a:xfrm>
            <a:off x="5025921" y="4486154"/>
            <a:ext cx="794045"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IDT</a:t>
            </a:r>
            <a:br>
              <a:rPr lang="en-US" sz="1000" dirty="0"/>
            </a:br>
            <a:r>
              <a:rPr lang="en-US" sz="700" dirty="0"/>
              <a:t>Sci Proposal</a:t>
            </a:r>
          </a:p>
        </p:txBody>
      </p:sp>
      <p:sp>
        <p:nvSpPr>
          <p:cNvPr id="18" name="Rectangle: Rounded Corners 17">
            <a:extLst>
              <a:ext uri="{FF2B5EF4-FFF2-40B4-BE49-F238E27FC236}">
                <a16:creationId xmlns:a16="http://schemas.microsoft.com/office/drawing/2014/main" id="{02BD001B-E588-565E-E43B-75A4CA4B818D}"/>
              </a:ext>
            </a:extLst>
          </p:cNvPr>
          <p:cNvSpPr/>
          <p:nvPr/>
        </p:nvSpPr>
        <p:spPr>
          <a:xfrm>
            <a:off x="735555" y="4486155"/>
            <a:ext cx="854165"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IDT</a:t>
            </a:r>
            <a:br>
              <a:rPr lang="en-US" sz="1000"/>
            </a:br>
            <a:r>
              <a:rPr lang="en-US" sz="800"/>
              <a:t>Key </a:t>
            </a:r>
            <a:r>
              <a:rPr lang="en-US" sz="800" err="1"/>
              <a:t>Uncerts</a:t>
            </a:r>
            <a:endParaRPr lang="en-US" sz="800"/>
          </a:p>
          <a:p>
            <a:pPr algn="ctr"/>
            <a:endParaRPr lang="en-US" sz="700"/>
          </a:p>
        </p:txBody>
      </p:sp>
      <p:sp>
        <p:nvSpPr>
          <p:cNvPr id="19" name="Rectangle: Rounded Corners 18">
            <a:extLst>
              <a:ext uri="{FF2B5EF4-FFF2-40B4-BE49-F238E27FC236}">
                <a16:creationId xmlns:a16="http://schemas.microsoft.com/office/drawing/2014/main" id="{3144BC82-A756-5F69-2B83-F4EC68F1F683}"/>
              </a:ext>
            </a:extLst>
          </p:cNvPr>
          <p:cNvSpPr/>
          <p:nvPr/>
        </p:nvSpPr>
        <p:spPr>
          <a:xfrm>
            <a:off x="2658498" y="5794702"/>
            <a:ext cx="845346" cy="526615"/>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Flow WG</a:t>
            </a:r>
            <a:br>
              <a:rPr lang="en-US" sz="1000" dirty="0">
                <a:solidFill>
                  <a:schemeClr val="tx1"/>
                </a:solidFill>
              </a:rPr>
            </a:br>
            <a:r>
              <a:rPr lang="en-US" sz="1000" dirty="0">
                <a:solidFill>
                  <a:schemeClr val="tx1"/>
                </a:solidFill>
              </a:rPr>
              <a:t>Water Year Strategy</a:t>
            </a:r>
          </a:p>
        </p:txBody>
      </p:sp>
      <p:sp>
        <p:nvSpPr>
          <p:cNvPr id="21" name="Rectangle: Rounded Corners 20">
            <a:extLst>
              <a:ext uri="{FF2B5EF4-FFF2-40B4-BE49-F238E27FC236}">
                <a16:creationId xmlns:a16="http://schemas.microsoft.com/office/drawing/2014/main" id="{C7A4858C-8B67-D6E8-A4A0-A68859419E00}"/>
              </a:ext>
            </a:extLst>
          </p:cNvPr>
          <p:cNvSpPr/>
          <p:nvPr/>
        </p:nvSpPr>
        <p:spPr>
          <a:xfrm>
            <a:off x="5416021" y="1176760"/>
            <a:ext cx="794045" cy="526615"/>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Flow WG</a:t>
            </a:r>
            <a:br>
              <a:rPr lang="en-US" sz="1000">
                <a:solidFill>
                  <a:schemeClr val="tx1"/>
                </a:solidFill>
              </a:rPr>
            </a:br>
            <a:r>
              <a:rPr lang="en-US" sz="800">
                <a:solidFill>
                  <a:schemeClr val="tx1"/>
                </a:solidFill>
              </a:rPr>
              <a:t>Spring Hydrograph</a:t>
            </a:r>
            <a:endParaRPr lang="en-US" sz="1000">
              <a:solidFill>
                <a:schemeClr val="tx1"/>
              </a:solidFill>
            </a:endParaRPr>
          </a:p>
        </p:txBody>
      </p:sp>
      <p:sp>
        <p:nvSpPr>
          <p:cNvPr id="27" name="Rectangle: Rounded Corners 26">
            <a:extLst>
              <a:ext uri="{FF2B5EF4-FFF2-40B4-BE49-F238E27FC236}">
                <a16:creationId xmlns:a16="http://schemas.microsoft.com/office/drawing/2014/main" id="{08704131-599D-471B-05C2-B86BC86B62C9}"/>
              </a:ext>
            </a:extLst>
          </p:cNvPr>
          <p:cNvSpPr/>
          <p:nvPr/>
        </p:nvSpPr>
        <p:spPr>
          <a:xfrm>
            <a:off x="6734474" y="1888276"/>
            <a:ext cx="794045" cy="526615"/>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RAE WG</a:t>
            </a:r>
            <a:br>
              <a:rPr lang="en-US" sz="1000">
                <a:solidFill>
                  <a:schemeClr val="tx1"/>
                </a:solidFill>
              </a:rPr>
            </a:br>
            <a:r>
              <a:rPr lang="en-US" sz="700">
                <a:solidFill>
                  <a:schemeClr val="tx1"/>
                </a:solidFill>
              </a:rPr>
              <a:t>Wood Augmentation</a:t>
            </a:r>
            <a:endParaRPr lang="en-US" sz="1000">
              <a:solidFill>
                <a:schemeClr val="tx1"/>
              </a:solidFill>
            </a:endParaRPr>
          </a:p>
        </p:txBody>
      </p:sp>
      <p:sp>
        <p:nvSpPr>
          <p:cNvPr id="28" name="Rectangle: Rounded Corners 27">
            <a:extLst>
              <a:ext uri="{FF2B5EF4-FFF2-40B4-BE49-F238E27FC236}">
                <a16:creationId xmlns:a16="http://schemas.microsoft.com/office/drawing/2014/main" id="{FD13AE0B-EA32-595A-14F4-A91305932412}"/>
              </a:ext>
            </a:extLst>
          </p:cNvPr>
          <p:cNvSpPr/>
          <p:nvPr/>
        </p:nvSpPr>
        <p:spPr>
          <a:xfrm>
            <a:off x="1377327" y="1440068"/>
            <a:ext cx="794045" cy="526615"/>
          </a:xfrm>
          <a:prstGeom prst="roundRect">
            <a:avLst>
              <a:gd name="adj" fmla="val 0"/>
            </a:avLst>
          </a:prstGeom>
          <a:solidFill>
            <a:schemeClr val="bg2">
              <a:lumMod val="75000"/>
            </a:schemeClr>
          </a:solid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IDT</a:t>
            </a:r>
            <a:br>
              <a:rPr lang="en-US" sz="1000"/>
            </a:br>
            <a:r>
              <a:rPr lang="en-US" sz="800"/>
              <a:t>Research Qs</a:t>
            </a:r>
            <a:br>
              <a:rPr lang="en-US" sz="800"/>
            </a:br>
            <a:r>
              <a:rPr lang="en-US" sz="700"/>
              <a:t>[</a:t>
            </a:r>
            <a:r>
              <a:rPr lang="en-US" sz="700" err="1"/>
              <a:t>sep</a:t>
            </a:r>
            <a:r>
              <a:rPr lang="en-US" sz="700"/>
              <a:t> meeting?]</a:t>
            </a:r>
            <a:br>
              <a:rPr lang="en-US" sz="800"/>
            </a:br>
            <a:endParaRPr lang="en-US" sz="700" b="1">
              <a:solidFill>
                <a:srgbClr val="FF0000"/>
              </a:solidFill>
            </a:endParaRPr>
          </a:p>
        </p:txBody>
      </p:sp>
      <p:sp>
        <p:nvSpPr>
          <p:cNvPr id="29" name="Cloud 28">
            <a:extLst>
              <a:ext uri="{FF2B5EF4-FFF2-40B4-BE49-F238E27FC236}">
                <a16:creationId xmlns:a16="http://schemas.microsoft.com/office/drawing/2014/main" id="{5E82FD22-786C-1AB7-FE45-1054A36FA5F5}"/>
              </a:ext>
            </a:extLst>
          </p:cNvPr>
          <p:cNvSpPr/>
          <p:nvPr/>
        </p:nvSpPr>
        <p:spPr>
          <a:xfrm>
            <a:off x="3634378" y="470394"/>
            <a:ext cx="946574" cy="509520"/>
          </a:xfrm>
          <a:prstGeom prst="cloud">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solidFill>
              </a:rPr>
              <a:t>RFP</a:t>
            </a:r>
          </a:p>
        </p:txBody>
      </p:sp>
      <p:sp>
        <p:nvSpPr>
          <p:cNvPr id="30" name="Cloud 29">
            <a:extLst>
              <a:ext uri="{FF2B5EF4-FFF2-40B4-BE49-F238E27FC236}">
                <a16:creationId xmlns:a16="http://schemas.microsoft.com/office/drawing/2014/main" id="{9E76E5CA-9BDC-6654-7984-F9629D645E6D}"/>
              </a:ext>
            </a:extLst>
          </p:cNvPr>
          <p:cNvSpPr/>
          <p:nvPr/>
        </p:nvSpPr>
        <p:spPr>
          <a:xfrm>
            <a:off x="7354657" y="787788"/>
            <a:ext cx="946574" cy="509520"/>
          </a:xfrm>
          <a:prstGeom prst="cloud">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a:solidFill>
                  <a:schemeClr val="tx1"/>
                </a:solidFill>
              </a:rPr>
              <a:t>Proposals</a:t>
            </a:r>
          </a:p>
        </p:txBody>
      </p:sp>
      <p:sp>
        <p:nvSpPr>
          <p:cNvPr id="31" name="Oval 30">
            <a:extLst>
              <a:ext uri="{FF2B5EF4-FFF2-40B4-BE49-F238E27FC236}">
                <a16:creationId xmlns:a16="http://schemas.microsoft.com/office/drawing/2014/main" id="{A2C17830-7585-9E76-A8C4-185A724F6DC3}"/>
              </a:ext>
            </a:extLst>
          </p:cNvPr>
          <p:cNvSpPr/>
          <p:nvPr/>
        </p:nvSpPr>
        <p:spPr>
          <a:xfrm>
            <a:off x="462728" y="2317640"/>
            <a:ext cx="898190"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SAB</a:t>
            </a:r>
          </a:p>
        </p:txBody>
      </p:sp>
      <p:cxnSp>
        <p:nvCxnSpPr>
          <p:cNvPr id="40" name="Connector: Elbow 39">
            <a:extLst>
              <a:ext uri="{FF2B5EF4-FFF2-40B4-BE49-F238E27FC236}">
                <a16:creationId xmlns:a16="http://schemas.microsoft.com/office/drawing/2014/main" id="{26AC5FA9-9F1F-37A4-202E-22794291E25A}"/>
              </a:ext>
            </a:extLst>
          </p:cNvPr>
          <p:cNvCxnSpPr>
            <a:cxnSpLocks/>
            <a:stCxn id="17" idx="0"/>
            <a:endCxn id="7" idx="1"/>
          </p:cNvCxnSpPr>
          <p:nvPr/>
        </p:nvCxnSpPr>
        <p:spPr>
          <a:xfrm rot="5400000" flipH="1" flipV="1">
            <a:off x="3054922" y="3659443"/>
            <a:ext cx="400497" cy="29670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Connector: Elbow 41">
            <a:extLst>
              <a:ext uri="{FF2B5EF4-FFF2-40B4-BE49-F238E27FC236}">
                <a16:creationId xmlns:a16="http://schemas.microsoft.com/office/drawing/2014/main" id="{20A85B20-A192-B266-2D03-7F84B314567F}"/>
              </a:ext>
            </a:extLst>
          </p:cNvPr>
          <p:cNvCxnSpPr>
            <a:cxnSpLocks/>
            <a:stCxn id="19" idx="0"/>
            <a:endCxn id="17" idx="2"/>
          </p:cNvCxnSpPr>
          <p:nvPr/>
        </p:nvCxnSpPr>
        <p:spPr>
          <a:xfrm rot="5400000" flipH="1" flipV="1">
            <a:off x="2463972" y="5151855"/>
            <a:ext cx="1260046" cy="25649"/>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Connector: Elbow 45">
            <a:extLst>
              <a:ext uri="{FF2B5EF4-FFF2-40B4-BE49-F238E27FC236}">
                <a16:creationId xmlns:a16="http://schemas.microsoft.com/office/drawing/2014/main" id="{EDE6FD03-2B3E-EE22-9363-CBDF9CD28DF4}"/>
              </a:ext>
            </a:extLst>
          </p:cNvPr>
          <p:cNvCxnSpPr>
            <a:cxnSpLocks/>
            <a:stCxn id="13" idx="3"/>
            <a:endCxn id="4" idx="0"/>
          </p:cNvCxnSpPr>
          <p:nvPr/>
        </p:nvCxnSpPr>
        <p:spPr>
          <a:xfrm>
            <a:off x="4145935" y="1812681"/>
            <a:ext cx="140571" cy="64842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Connector: Elbow 47">
            <a:extLst>
              <a:ext uri="{FF2B5EF4-FFF2-40B4-BE49-F238E27FC236}">
                <a16:creationId xmlns:a16="http://schemas.microsoft.com/office/drawing/2014/main" id="{DC5966FB-9824-65EA-6D28-119B16D8A9F8}"/>
              </a:ext>
            </a:extLst>
          </p:cNvPr>
          <p:cNvCxnSpPr>
            <a:stCxn id="15" idx="2"/>
            <a:endCxn id="5" idx="3"/>
          </p:cNvCxnSpPr>
          <p:nvPr/>
        </p:nvCxnSpPr>
        <p:spPr>
          <a:xfrm rot="5400000">
            <a:off x="5987055" y="2920854"/>
            <a:ext cx="125385" cy="549555"/>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Connector: Elbow 49">
            <a:extLst>
              <a:ext uri="{FF2B5EF4-FFF2-40B4-BE49-F238E27FC236}">
                <a16:creationId xmlns:a16="http://schemas.microsoft.com/office/drawing/2014/main" id="{9DB48727-8DEC-5FED-DAAA-5981ACC030B5}"/>
              </a:ext>
            </a:extLst>
          </p:cNvPr>
          <p:cNvCxnSpPr>
            <a:stCxn id="16" idx="1"/>
            <a:endCxn id="6" idx="2"/>
          </p:cNvCxnSpPr>
          <p:nvPr/>
        </p:nvCxnSpPr>
        <p:spPr>
          <a:xfrm rot="10800000">
            <a:off x="4870317" y="4370892"/>
            <a:ext cx="155604" cy="37857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Connector: Elbow 51">
            <a:extLst>
              <a:ext uri="{FF2B5EF4-FFF2-40B4-BE49-F238E27FC236}">
                <a16:creationId xmlns:a16="http://schemas.microsoft.com/office/drawing/2014/main" id="{B8A50D8E-5B86-4594-9027-F2CE60A151BA}"/>
              </a:ext>
            </a:extLst>
          </p:cNvPr>
          <p:cNvCxnSpPr>
            <a:cxnSpLocks/>
            <a:stCxn id="21" idx="2"/>
            <a:endCxn id="15" idx="0"/>
          </p:cNvCxnSpPr>
          <p:nvPr/>
        </p:nvCxnSpPr>
        <p:spPr>
          <a:xfrm rot="16200000" flipH="1">
            <a:off x="5617310" y="1899109"/>
            <a:ext cx="902949" cy="511480"/>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Connector: Elbow 53">
            <a:extLst>
              <a:ext uri="{FF2B5EF4-FFF2-40B4-BE49-F238E27FC236}">
                <a16:creationId xmlns:a16="http://schemas.microsoft.com/office/drawing/2014/main" id="{A705E5CB-1970-0297-9AA5-7786D1CE23CD}"/>
              </a:ext>
            </a:extLst>
          </p:cNvPr>
          <p:cNvCxnSpPr>
            <a:cxnSpLocks/>
            <a:stCxn id="26" idx="2"/>
            <a:endCxn id="15" idx="0"/>
          </p:cNvCxnSpPr>
          <p:nvPr/>
        </p:nvCxnSpPr>
        <p:spPr>
          <a:xfrm rot="16200000" flipH="1">
            <a:off x="5759502" y="2041302"/>
            <a:ext cx="185990" cy="944053"/>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Connector: Elbow 57">
            <a:extLst>
              <a:ext uri="{FF2B5EF4-FFF2-40B4-BE49-F238E27FC236}">
                <a16:creationId xmlns:a16="http://schemas.microsoft.com/office/drawing/2014/main" id="{A3DE6E87-9CCA-4096-7215-F3B92317E316}"/>
              </a:ext>
            </a:extLst>
          </p:cNvPr>
          <p:cNvCxnSpPr>
            <a:cxnSpLocks/>
            <a:stCxn id="27" idx="2"/>
            <a:endCxn id="15" idx="0"/>
          </p:cNvCxnSpPr>
          <p:nvPr/>
        </p:nvCxnSpPr>
        <p:spPr>
          <a:xfrm rot="5400000">
            <a:off x="6632295" y="2107121"/>
            <a:ext cx="191433" cy="806973"/>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Rectangle: Rounded Corners 25">
            <a:extLst>
              <a:ext uri="{FF2B5EF4-FFF2-40B4-BE49-F238E27FC236}">
                <a16:creationId xmlns:a16="http://schemas.microsoft.com/office/drawing/2014/main" id="{080368A8-9AA6-628F-980C-636F1A4D178A}"/>
              </a:ext>
            </a:extLst>
          </p:cNvPr>
          <p:cNvSpPr/>
          <p:nvPr/>
        </p:nvSpPr>
        <p:spPr>
          <a:xfrm>
            <a:off x="4983448" y="1893719"/>
            <a:ext cx="794045" cy="526615"/>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Physical WG</a:t>
            </a:r>
            <a:br>
              <a:rPr lang="en-US" sz="1000">
                <a:solidFill>
                  <a:schemeClr val="tx1"/>
                </a:solidFill>
              </a:rPr>
            </a:br>
            <a:r>
              <a:rPr lang="en-US" sz="700">
                <a:solidFill>
                  <a:schemeClr val="tx1"/>
                </a:solidFill>
              </a:rPr>
              <a:t>Gravel Augmentation</a:t>
            </a:r>
            <a:endParaRPr lang="en-US" sz="1000">
              <a:solidFill>
                <a:schemeClr val="tx1"/>
              </a:solidFill>
            </a:endParaRPr>
          </a:p>
        </p:txBody>
      </p:sp>
      <p:sp>
        <p:nvSpPr>
          <p:cNvPr id="60" name="Oval 59">
            <a:extLst>
              <a:ext uri="{FF2B5EF4-FFF2-40B4-BE49-F238E27FC236}">
                <a16:creationId xmlns:a16="http://schemas.microsoft.com/office/drawing/2014/main" id="{41BA9016-F455-FAC6-F23E-1473FC6C9DC8}"/>
              </a:ext>
            </a:extLst>
          </p:cNvPr>
          <p:cNvSpPr/>
          <p:nvPr/>
        </p:nvSpPr>
        <p:spPr>
          <a:xfrm>
            <a:off x="7856627" y="3203998"/>
            <a:ext cx="879658"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SAB</a:t>
            </a:r>
          </a:p>
        </p:txBody>
      </p:sp>
      <p:sp>
        <p:nvSpPr>
          <p:cNvPr id="61" name="Cloud 60">
            <a:extLst>
              <a:ext uri="{FF2B5EF4-FFF2-40B4-BE49-F238E27FC236}">
                <a16:creationId xmlns:a16="http://schemas.microsoft.com/office/drawing/2014/main" id="{15AB6D8B-8C73-EBD6-2A35-B719B4FD602B}"/>
              </a:ext>
            </a:extLst>
          </p:cNvPr>
          <p:cNvSpPr/>
          <p:nvPr/>
        </p:nvSpPr>
        <p:spPr>
          <a:xfrm>
            <a:off x="5326574" y="5211279"/>
            <a:ext cx="946574" cy="449909"/>
          </a:xfrm>
          <a:prstGeom prst="cloud">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tx1"/>
                </a:solidFill>
              </a:rPr>
              <a:t>Science Request</a:t>
            </a:r>
          </a:p>
        </p:txBody>
      </p:sp>
      <p:sp>
        <p:nvSpPr>
          <p:cNvPr id="62" name="Cloud 61">
            <a:extLst>
              <a:ext uri="{FF2B5EF4-FFF2-40B4-BE49-F238E27FC236}">
                <a16:creationId xmlns:a16="http://schemas.microsoft.com/office/drawing/2014/main" id="{9B79CF7B-72EE-2439-EA97-4658DDCBA12C}"/>
              </a:ext>
            </a:extLst>
          </p:cNvPr>
          <p:cNvSpPr/>
          <p:nvPr/>
        </p:nvSpPr>
        <p:spPr>
          <a:xfrm>
            <a:off x="7383340" y="4151552"/>
            <a:ext cx="946574" cy="509520"/>
          </a:xfrm>
          <a:prstGeom prst="cloud">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a:solidFill>
                  <a:schemeClr val="tx1"/>
                </a:solidFill>
              </a:rPr>
              <a:t>Reviews</a:t>
            </a:r>
          </a:p>
        </p:txBody>
      </p:sp>
      <p:sp>
        <p:nvSpPr>
          <p:cNvPr id="63" name="Rectangle: Rounded Corners 62">
            <a:extLst>
              <a:ext uri="{FF2B5EF4-FFF2-40B4-BE49-F238E27FC236}">
                <a16:creationId xmlns:a16="http://schemas.microsoft.com/office/drawing/2014/main" id="{1C131A86-6B6B-1157-E318-A0C673BA8A5C}"/>
              </a:ext>
            </a:extLst>
          </p:cNvPr>
          <p:cNvSpPr/>
          <p:nvPr/>
        </p:nvSpPr>
        <p:spPr>
          <a:xfrm>
            <a:off x="6450310" y="4855597"/>
            <a:ext cx="794045" cy="526615"/>
          </a:xfrm>
          <a:prstGeom prst="roundRect">
            <a:avLst/>
          </a:prstGeom>
          <a:solidFill>
            <a:schemeClr val="bg2">
              <a:lumMod val="75000"/>
            </a:schemeClr>
          </a:solid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IDT</a:t>
            </a:r>
            <a:br>
              <a:rPr lang="en-US" sz="1000"/>
            </a:br>
            <a:r>
              <a:rPr lang="en-US" sz="700"/>
              <a:t>Proposal Completion</a:t>
            </a:r>
            <a:br>
              <a:rPr lang="en-US" sz="700"/>
            </a:br>
            <a:r>
              <a:rPr lang="en-US" sz="700"/>
              <a:t>(via email?)</a:t>
            </a:r>
            <a:br>
              <a:rPr lang="en-US" sz="700"/>
            </a:br>
            <a:endParaRPr lang="en-US" sz="700"/>
          </a:p>
        </p:txBody>
      </p:sp>
      <p:sp>
        <p:nvSpPr>
          <p:cNvPr id="64" name="Oval 63">
            <a:extLst>
              <a:ext uri="{FF2B5EF4-FFF2-40B4-BE49-F238E27FC236}">
                <a16:creationId xmlns:a16="http://schemas.microsoft.com/office/drawing/2014/main" id="{C940C9DA-20DB-9E26-3970-001D42CC2CC8}"/>
              </a:ext>
            </a:extLst>
          </p:cNvPr>
          <p:cNvSpPr/>
          <p:nvPr/>
        </p:nvSpPr>
        <p:spPr>
          <a:xfrm>
            <a:off x="7861371" y="5613909"/>
            <a:ext cx="879658"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a:t>SAB*</a:t>
            </a:r>
          </a:p>
        </p:txBody>
      </p:sp>
      <p:grpSp>
        <p:nvGrpSpPr>
          <p:cNvPr id="69" name="Group 68">
            <a:extLst>
              <a:ext uri="{FF2B5EF4-FFF2-40B4-BE49-F238E27FC236}">
                <a16:creationId xmlns:a16="http://schemas.microsoft.com/office/drawing/2014/main" id="{7BCD3669-63A1-ED70-EE94-4D246019C0B9}"/>
              </a:ext>
            </a:extLst>
          </p:cNvPr>
          <p:cNvGrpSpPr/>
          <p:nvPr/>
        </p:nvGrpSpPr>
        <p:grpSpPr>
          <a:xfrm>
            <a:off x="6902344" y="3225596"/>
            <a:ext cx="850687" cy="602672"/>
            <a:chOff x="9162015" y="3952216"/>
            <a:chExt cx="850687" cy="602672"/>
          </a:xfrm>
        </p:grpSpPr>
        <p:sp>
          <p:nvSpPr>
            <p:cNvPr id="68" name="Rectangle: Rounded Corners 67">
              <a:extLst>
                <a:ext uri="{FF2B5EF4-FFF2-40B4-BE49-F238E27FC236}">
                  <a16:creationId xmlns:a16="http://schemas.microsoft.com/office/drawing/2014/main" id="{642E490E-97D2-F4FD-D870-C94A1EA31F3E}"/>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67" name="Rectangle: Rounded Corners 66">
              <a:extLst>
                <a:ext uri="{FF2B5EF4-FFF2-40B4-BE49-F238E27FC236}">
                  <a16:creationId xmlns:a16="http://schemas.microsoft.com/office/drawing/2014/main" id="{F959C92B-356F-543E-7199-E06295BEE84F}"/>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66" name="Rectangle: Rounded Corners 65">
              <a:extLst>
                <a:ext uri="{FF2B5EF4-FFF2-40B4-BE49-F238E27FC236}">
                  <a16:creationId xmlns:a16="http://schemas.microsoft.com/office/drawing/2014/main" id="{8DCE70DF-7493-C680-0A50-01F225B81FC6}"/>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Assigned WG</a:t>
              </a:r>
              <a:br>
                <a:rPr lang="en-US" sz="1000">
                  <a:solidFill>
                    <a:schemeClr val="tx1"/>
                  </a:solidFill>
                </a:rPr>
              </a:br>
              <a:r>
                <a:rPr lang="en-US" sz="800">
                  <a:solidFill>
                    <a:schemeClr val="tx1"/>
                  </a:solidFill>
                </a:rPr>
                <a:t>Reviews</a:t>
              </a:r>
              <a:endParaRPr lang="en-US" sz="1000">
                <a:solidFill>
                  <a:schemeClr val="tx1"/>
                </a:solidFill>
              </a:endParaRPr>
            </a:p>
          </p:txBody>
        </p:sp>
      </p:grpSp>
      <p:grpSp>
        <p:nvGrpSpPr>
          <p:cNvPr id="70" name="Group 69">
            <a:extLst>
              <a:ext uri="{FF2B5EF4-FFF2-40B4-BE49-F238E27FC236}">
                <a16:creationId xmlns:a16="http://schemas.microsoft.com/office/drawing/2014/main" id="{00AD5F33-18F6-44C0-127C-5050F1E1AE71}"/>
              </a:ext>
            </a:extLst>
          </p:cNvPr>
          <p:cNvGrpSpPr/>
          <p:nvPr/>
        </p:nvGrpSpPr>
        <p:grpSpPr>
          <a:xfrm>
            <a:off x="965625" y="3311553"/>
            <a:ext cx="850687" cy="602672"/>
            <a:chOff x="9162015" y="3952216"/>
            <a:chExt cx="850687" cy="602672"/>
          </a:xfrm>
        </p:grpSpPr>
        <p:sp>
          <p:nvSpPr>
            <p:cNvPr id="71" name="Rectangle: Rounded Corners 70">
              <a:extLst>
                <a:ext uri="{FF2B5EF4-FFF2-40B4-BE49-F238E27FC236}">
                  <a16:creationId xmlns:a16="http://schemas.microsoft.com/office/drawing/2014/main" id="{015CCEDA-BF0E-07FC-D8CF-9D67C30EED65}"/>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72" name="Rectangle: Rounded Corners 71">
              <a:extLst>
                <a:ext uri="{FF2B5EF4-FFF2-40B4-BE49-F238E27FC236}">
                  <a16:creationId xmlns:a16="http://schemas.microsoft.com/office/drawing/2014/main" id="{B4D55F6C-4A01-EAC0-936F-7AAD4099C1F2}"/>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73" name="Rectangle: Rounded Corners 72">
              <a:extLst>
                <a:ext uri="{FF2B5EF4-FFF2-40B4-BE49-F238E27FC236}">
                  <a16:creationId xmlns:a16="http://schemas.microsoft.com/office/drawing/2014/main" id="{5C442092-C750-3DAE-0E1E-F0DDF17DF445}"/>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br>
                <a:rPr lang="en-US" sz="1000">
                  <a:solidFill>
                    <a:schemeClr val="tx1"/>
                  </a:solidFill>
                </a:rPr>
              </a:br>
              <a:r>
                <a:rPr lang="en-US" sz="800">
                  <a:solidFill>
                    <a:schemeClr val="tx1"/>
                  </a:solidFill>
                </a:rPr>
                <a:t>Research Qs</a:t>
              </a:r>
              <a:endParaRPr lang="en-US" sz="1000">
                <a:solidFill>
                  <a:schemeClr val="tx1"/>
                </a:solidFill>
              </a:endParaRPr>
            </a:p>
          </p:txBody>
        </p:sp>
      </p:grpSp>
      <p:cxnSp>
        <p:nvCxnSpPr>
          <p:cNvPr id="75" name="Connector: Curved 74">
            <a:extLst>
              <a:ext uri="{FF2B5EF4-FFF2-40B4-BE49-F238E27FC236}">
                <a16:creationId xmlns:a16="http://schemas.microsoft.com/office/drawing/2014/main" id="{7C097E75-04B4-26F3-4AFE-AD830885554F}"/>
              </a:ext>
            </a:extLst>
          </p:cNvPr>
          <p:cNvCxnSpPr>
            <a:cxnSpLocks/>
            <a:stCxn id="29" idx="0"/>
            <a:endCxn id="30" idx="2"/>
          </p:cNvCxnSpPr>
          <p:nvPr/>
        </p:nvCxnSpPr>
        <p:spPr>
          <a:xfrm>
            <a:off x="4580163" y="725154"/>
            <a:ext cx="2777430" cy="317394"/>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9" name="Connector: Curved 78">
            <a:extLst>
              <a:ext uri="{FF2B5EF4-FFF2-40B4-BE49-F238E27FC236}">
                <a16:creationId xmlns:a16="http://schemas.microsoft.com/office/drawing/2014/main" id="{BBE1ABA4-9E10-D887-B515-45065315480F}"/>
              </a:ext>
            </a:extLst>
          </p:cNvPr>
          <p:cNvCxnSpPr>
            <a:cxnSpLocks/>
            <a:stCxn id="30" idx="1"/>
            <a:endCxn id="122" idx="0"/>
          </p:cNvCxnSpPr>
          <p:nvPr/>
        </p:nvCxnSpPr>
        <p:spPr>
          <a:xfrm rot="16200000" flipH="1">
            <a:off x="7676884" y="1447825"/>
            <a:ext cx="611621" cy="309500"/>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83" name="Connector: Curved 82">
            <a:extLst>
              <a:ext uri="{FF2B5EF4-FFF2-40B4-BE49-F238E27FC236}">
                <a16:creationId xmlns:a16="http://schemas.microsoft.com/office/drawing/2014/main" id="{583F54E5-6B4B-B424-804F-EDB530D4DEF6}"/>
              </a:ext>
            </a:extLst>
          </p:cNvPr>
          <p:cNvCxnSpPr>
            <a:cxnSpLocks/>
            <a:stCxn id="122" idx="2"/>
            <a:endCxn id="60" idx="0"/>
          </p:cNvCxnSpPr>
          <p:nvPr/>
        </p:nvCxnSpPr>
        <p:spPr>
          <a:xfrm rot="16200000" flipH="1">
            <a:off x="7883513" y="2791055"/>
            <a:ext cx="666874" cy="159012"/>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86" name="Connector: Curved 85">
            <a:extLst>
              <a:ext uri="{FF2B5EF4-FFF2-40B4-BE49-F238E27FC236}">
                <a16:creationId xmlns:a16="http://schemas.microsoft.com/office/drawing/2014/main" id="{D6A51094-26C7-C360-0877-1FA88E7105C2}"/>
              </a:ext>
            </a:extLst>
          </p:cNvPr>
          <p:cNvCxnSpPr>
            <a:cxnSpLocks/>
            <a:stCxn id="122" idx="2"/>
            <a:endCxn id="66" idx="0"/>
          </p:cNvCxnSpPr>
          <p:nvPr/>
        </p:nvCxnSpPr>
        <p:spPr>
          <a:xfrm rot="5400000">
            <a:off x="7374170" y="2462322"/>
            <a:ext cx="688472" cy="838077"/>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93" name="Cloud 92">
            <a:extLst>
              <a:ext uri="{FF2B5EF4-FFF2-40B4-BE49-F238E27FC236}">
                <a16:creationId xmlns:a16="http://schemas.microsoft.com/office/drawing/2014/main" id="{A3C0BCC7-8F9E-9A47-9140-5B2EA8E7CBE0}"/>
              </a:ext>
            </a:extLst>
          </p:cNvPr>
          <p:cNvSpPr/>
          <p:nvPr/>
        </p:nvSpPr>
        <p:spPr>
          <a:xfrm>
            <a:off x="7811548" y="4794675"/>
            <a:ext cx="946574" cy="509520"/>
          </a:xfrm>
          <a:prstGeom prst="cloud">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a:solidFill>
                  <a:schemeClr val="tx1"/>
                </a:solidFill>
              </a:rPr>
              <a:t>Proposal Revision*</a:t>
            </a:r>
          </a:p>
        </p:txBody>
      </p:sp>
      <p:cxnSp>
        <p:nvCxnSpPr>
          <p:cNvPr id="94" name="Connector: Curved 93">
            <a:extLst>
              <a:ext uri="{FF2B5EF4-FFF2-40B4-BE49-F238E27FC236}">
                <a16:creationId xmlns:a16="http://schemas.microsoft.com/office/drawing/2014/main" id="{325A985B-EB77-C776-1586-CDD2C5D8B665}"/>
              </a:ext>
            </a:extLst>
          </p:cNvPr>
          <p:cNvCxnSpPr>
            <a:cxnSpLocks/>
            <a:stCxn id="68" idx="2"/>
            <a:endCxn id="62" idx="3"/>
          </p:cNvCxnSpPr>
          <p:nvPr/>
        </p:nvCxnSpPr>
        <p:spPr>
          <a:xfrm rot="16200000" flipH="1">
            <a:off x="7430110" y="3754167"/>
            <a:ext cx="352416" cy="500618"/>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97" name="Connector: Curved 96">
            <a:extLst>
              <a:ext uri="{FF2B5EF4-FFF2-40B4-BE49-F238E27FC236}">
                <a16:creationId xmlns:a16="http://schemas.microsoft.com/office/drawing/2014/main" id="{51AD451E-F37F-8732-E4A6-5C7C4A737F61}"/>
              </a:ext>
            </a:extLst>
          </p:cNvPr>
          <p:cNvCxnSpPr>
            <a:cxnSpLocks/>
            <a:stCxn id="60" idx="4"/>
            <a:endCxn id="62" idx="3"/>
          </p:cNvCxnSpPr>
          <p:nvPr/>
        </p:nvCxnSpPr>
        <p:spPr>
          <a:xfrm rot="5400000">
            <a:off x="7851507" y="3735734"/>
            <a:ext cx="450071" cy="439829"/>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2" name="Connector: Curved 101">
            <a:extLst>
              <a:ext uri="{FF2B5EF4-FFF2-40B4-BE49-F238E27FC236}">
                <a16:creationId xmlns:a16="http://schemas.microsoft.com/office/drawing/2014/main" id="{D9B09AE6-360A-DF22-6837-47F2C730DEC4}"/>
              </a:ext>
            </a:extLst>
          </p:cNvPr>
          <p:cNvCxnSpPr>
            <a:cxnSpLocks/>
            <a:stCxn id="62" idx="1"/>
            <a:endCxn id="93" idx="3"/>
          </p:cNvCxnSpPr>
          <p:nvPr/>
        </p:nvCxnSpPr>
        <p:spPr>
          <a:xfrm rot="16200000" flipH="1">
            <a:off x="7989092" y="4528064"/>
            <a:ext cx="163278" cy="428208"/>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7" name="Connector: Curved 106">
            <a:extLst>
              <a:ext uri="{FF2B5EF4-FFF2-40B4-BE49-F238E27FC236}">
                <a16:creationId xmlns:a16="http://schemas.microsoft.com/office/drawing/2014/main" id="{4BF787AE-E174-6651-D106-192974B0757E}"/>
              </a:ext>
            </a:extLst>
          </p:cNvPr>
          <p:cNvCxnSpPr>
            <a:cxnSpLocks/>
            <a:stCxn id="93" idx="1"/>
            <a:endCxn id="64" idx="0"/>
          </p:cNvCxnSpPr>
          <p:nvPr/>
        </p:nvCxnSpPr>
        <p:spPr>
          <a:xfrm rot="16200000" flipH="1">
            <a:off x="8137889" y="5450597"/>
            <a:ext cx="310257" cy="16365"/>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0" name="Connector: Curved 109">
            <a:extLst>
              <a:ext uri="{FF2B5EF4-FFF2-40B4-BE49-F238E27FC236}">
                <a16:creationId xmlns:a16="http://schemas.microsoft.com/office/drawing/2014/main" id="{CC46A909-2452-7530-6DBA-3BC8E166247F}"/>
              </a:ext>
            </a:extLst>
          </p:cNvPr>
          <p:cNvCxnSpPr>
            <a:cxnSpLocks/>
            <a:stCxn id="93" idx="1"/>
            <a:endCxn id="63" idx="3"/>
          </p:cNvCxnSpPr>
          <p:nvPr/>
        </p:nvCxnSpPr>
        <p:spPr>
          <a:xfrm rot="5400000" flipH="1">
            <a:off x="7672221" y="4691039"/>
            <a:ext cx="184747" cy="1040480"/>
          </a:xfrm>
          <a:prstGeom prst="curvedConnector4">
            <a:avLst>
              <a:gd name="adj1" fmla="val -123737"/>
              <a:gd name="adj2" fmla="val 72744"/>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3" name="Connector: Curved 112">
            <a:extLst>
              <a:ext uri="{FF2B5EF4-FFF2-40B4-BE49-F238E27FC236}">
                <a16:creationId xmlns:a16="http://schemas.microsoft.com/office/drawing/2014/main" id="{122769E0-4009-5C02-D551-2B93A7516FEC}"/>
              </a:ext>
            </a:extLst>
          </p:cNvPr>
          <p:cNvCxnSpPr>
            <a:cxnSpLocks/>
            <a:stCxn id="64" idx="2"/>
            <a:endCxn id="63" idx="3"/>
          </p:cNvCxnSpPr>
          <p:nvPr/>
        </p:nvCxnSpPr>
        <p:spPr>
          <a:xfrm rot="10800000">
            <a:off x="7244355" y="5118905"/>
            <a:ext cx="617016" cy="758312"/>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6" name="Connector: Curved 115">
            <a:extLst>
              <a:ext uri="{FF2B5EF4-FFF2-40B4-BE49-F238E27FC236}">
                <a16:creationId xmlns:a16="http://schemas.microsoft.com/office/drawing/2014/main" id="{D80DC381-4E3D-0390-7F6F-236E54C1E4BF}"/>
              </a:ext>
            </a:extLst>
          </p:cNvPr>
          <p:cNvCxnSpPr>
            <a:cxnSpLocks/>
            <a:stCxn id="63" idx="1"/>
            <a:endCxn id="61" idx="0"/>
          </p:cNvCxnSpPr>
          <p:nvPr/>
        </p:nvCxnSpPr>
        <p:spPr>
          <a:xfrm rot="10800000" flipV="1">
            <a:off x="6272360" y="5118904"/>
            <a:ext cx="177951" cy="317329"/>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1" name="Connector: Curved 120">
            <a:extLst>
              <a:ext uri="{FF2B5EF4-FFF2-40B4-BE49-F238E27FC236}">
                <a16:creationId xmlns:a16="http://schemas.microsoft.com/office/drawing/2014/main" id="{9AD86B91-ECDB-784D-B7AA-C947552F84FD}"/>
              </a:ext>
            </a:extLst>
          </p:cNvPr>
          <p:cNvCxnSpPr>
            <a:cxnSpLocks/>
            <a:stCxn id="61" idx="2"/>
            <a:endCxn id="16" idx="2"/>
          </p:cNvCxnSpPr>
          <p:nvPr/>
        </p:nvCxnSpPr>
        <p:spPr>
          <a:xfrm rot="10800000" flipH="1">
            <a:off x="5329510" y="5012770"/>
            <a:ext cx="93434" cy="423465"/>
          </a:xfrm>
          <a:prstGeom prst="curvedConnector4">
            <a:avLst>
              <a:gd name="adj1" fmla="val -244665"/>
              <a:gd name="adj2" fmla="val 7656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4" name="Connector: Curved 123">
            <a:extLst>
              <a:ext uri="{FF2B5EF4-FFF2-40B4-BE49-F238E27FC236}">
                <a16:creationId xmlns:a16="http://schemas.microsoft.com/office/drawing/2014/main" id="{CAEC3B46-BE46-5F60-2EAD-563E3B4B5BE4}"/>
              </a:ext>
            </a:extLst>
          </p:cNvPr>
          <p:cNvCxnSpPr>
            <a:cxnSpLocks/>
            <a:stCxn id="28" idx="0"/>
            <a:endCxn id="29" idx="2"/>
          </p:cNvCxnSpPr>
          <p:nvPr/>
        </p:nvCxnSpPr>
        <p:spPr>
          <a:xfrm rot="5400000" flipH="1" flipV="1">
            <a:off x="2348375" y="151129"/>
            <a:ext cx="714914" cy="1862964"/>
          </a:xfrm>
          <a:prstGeom prst="curvedConnector2">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1" name="Connector: Curved 130">
            <a:extLst>
              <a:ext uri="{FF2B5EF4-FFF2-40B4-BE49-F238E27FC236}">
                <a16:creationId xmlns:a16="http://schemas.microsoft.com/office/drawing/2014/main" id="{3C0A7939-E1AF-0456-B6A1-DEFD5C2CBEF4}"/>
              </a:ext>
            </a:extLst>
          </p:cNvPr>
          <p:cNvCxnSpPr>
            <a:cxnSpLocks/>
            <a:stCxn id="73" idx="0"/>
            <a:endCxn id="28" idx="2"/>
          </p:cNvCxnSpPr>
          <p:nvPr/>
        </p:nvCxnSpPr>
        <p:spPr>
          <a:xfrm rot="5400000" flipH="1" flipV="1">
            <a:off x="896064" y="2433267"/>
            <a:ext cx="1344870" cy="411702"/>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4" name="Connector: Curved 133">
            <a:extLst>
              <a:ext uri="{FF2B5EF4-FFF2-40B4-BE49-F238E27FC236}">
                <a16:creationId xmlns:a16="http://schemas.microsoft.com/office/drawing/2014/main" id="{4CDDBFC7-7217-7DD5-A9AA-5BFB7A71DC5A}"/>
              </a:ext>
            </a:extLst>
          </p:cNvPr>
          <p:cNvCxnSpPr>
            <a:cxnSpLocks/>
            <a:stCxn id="31" idx="0"/>
            <a:endCxn id="28" idx="1"/>
          </p:cNvCxnSpPr>
          <p:nvPr/>
        </p:nvCxnSpPr>
        <p:spPr>
          <a:xfrm rot="5400000" flipH="1" flipV="1">
            <a:off x="837443" y="1777756"/>
            <a:ext cx="614264" cy="465504"/>
          </a:xfrm>
          <a:prstGeom prst="curvedConnector2">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8" name="Connector: Curved 137">
            <a:extLst>
              <a:ext uri="{FF2B5EF4-FFF2-40B4-BE49-F238E27FC236}">
                <a16:creationId xmlns:a16="http://schemas.microsoft.com/office/drawing/2014/main" id="{A8F83092-6FFF-3E58-F270-E08FB8E67742}"/>
              </a:ext>
            </a:extLst>
          </p:cNvPr>
          <p:cNvCxnSpPr>
            <a:cxnSpLocks/>
            <a:stCxn id="18" idx="0"/>
            <a:endCxn id="73" idx="2"/>
          </p:cNvCxnSpPr>
          <p:nvPr/>
        </p:nvCxnSpPr>
        <p:spPr>
          <a:xfrm rot="5400000" flipH="1" flipV="1">
            <a:off x="938650" y="4062157"/>
            <a:ext cx="647987" cy="200010"/>
          </a:xfrm>
          <a:prstGeom prst="curvedConnector3">
            <a:avLst>
              <a:gd name="adj1" fmla="val 50000"/>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3" name="Rectangle: Rounded Corners 12">
            <a:extLst>
              <a:ext uri="{FF2B5EF4-FFF2-40B4-BE49-F238E27FC236}">
                <a16:creationId xmlns:a16="http://schemas.microsoft.com/office/drawing/2014/main" id="{6383433C-1E53-DF3C-7A50-2DC7A9197FD6}"/>
              </a:ext>
            </a:extLst>
          </p:cNvPr>
          <p:cNvSpPr/>
          <p:nvPr/>
        </p:nvSpPr>
        <p:spPr>
          <a:xfrm>
            <a:off x="3351890" y="1549373"/>
            <a:ext cx="794045"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IDT</a:t>
            </a:r>
            <a:br>
              <a:rPr lang="en-US" sz="1000" dirty="0"/>
            </a:br>
            <a:r>
              <a:rPr lang="en-US" sz="800" dirty="0"/>
              <a:t>O&amp;T</a:t>
            </a:r>
            <a:br>
              <a:rPr lang="en-US" sz="800" dirty="0"/>
            </a:br>
            <a:endParaRPr lang="en-US" sz="700" dirty="0"/>
          </a:p>
        </p:txBody>
      </p:sp>
      <p:grpSp>
        <p:nvGrpSpPr>
          <p:cNvPr id="49" name="Group 48">
            <a:extLst>
              <a:ext uri="{FF2B5EF4-FFF2-40B4-BE49-F238E27FC236}">
                <a16:creationId xmlns:a16="http://schemas.microsoft.com/office/drawing/2014/main" id="{1F93EC28-39BD-10C9-FF08-78ED501C32EF}"/>
              </a:ext>
            </a:extLst>
          </p:cNvPr>
          <p:cNvGrpSpPr/>
          <p:nvPr/>
        </p:nvGrpSpPr>
        <p:grpSpPr>
          <a:xfrm>
            <a:off x="1476382" y="5569423"/>
            <a:ext cx="850687" cy="602672"/>
            <a:chOff x="9162015" y="3952216"/>
            <a:chExt cx="850687" cy="602672"/>
          </a:xfrm>
        </p:grpSpPr>
        <p:sp>
          <p:nvSpPr>
            <p:cNvPr id="51" name="Rectangle: Rounded Corners 50">
              <a:extLst>
                <a:ext uri="{FF2B5EF4-FFF2-40B4-BE49-F238E27FC236}">
                  <a16:creationId xmlns:a16="http://schemas.microsoft.com/office/drawing/2014/main" id="{4791BC0D-AB7C-555B-61BF-784C81E3CDDE}"/>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53" name="Rectangle: Rounded Corners 52">
              <a:extLst>
                <a:ext uri="{FF2B5EF4-FFF2-40B4-BE49-F238E27FC236}">
                  <a16:creationId xmlns:a16="http://schemas.microsoft.com/office/drawing/2014/main" id="{9223EDEA-75FD-384D-EA9C-1B493141B726}"/>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55" name="Rectangle: Rounded Corners 54">
              <a:extLst>
                <a:ext uri="{FF2B5EF4-FFF2-40B4-BE49-F238E27FC236}">
                  <a16:creationId xmlns:a16="http://schemas.microsoft.com/office/drawing/2014/main" id="{5DD393A2-AE05-AAE6-C552-E4701D44745D}"/>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All WG*</a:t>
              </a:r>
              <a:br>
                <a:rPr lang="en-US" sz="1000" dirty="0">
                  <a:solidFill>
                    <a:schemeClr val="tx1"/>
                  </a:solidFill>
                </a:rPr>
              </a:br>
              <a:r>
                <a:rPr lang="en-US" sz="800" dirty="0">
                  <a:solidFill>
                    <a:schemeClr val="tx1"/>
                  </a:solidFill>
                </a:rPr>
                <a:t>Key </a:t>
              </a:r>
              <a:r>
                <a:rPr lang="en-US" sz="800" dirty="0" err="1">
                  <a:solidFill>
                    <a:schemeClr val="tx1"/>
                  </a:solidFill>
                </a:rPr>
                <a:t>Uncerts</a:t>
              </a:r>
              <a:endParaRPr lang="en-US" sz="1000" dirty="0">
                <a:solidFill>
                  <a:schemeClr val="tx1"/>
                </a:solidFill>
              </a:endParaRPr>
            </a:p>
          </p:txBody>
        </p:sp>
      </p:grpSp>
      <p:cxnSp>
        <p:nvCxnSpPr>
          <p:cNvPr id="76" name="Connector: Curved 75">
            <a:extLst>
              <a:ext uri="{FF2B5EF4-FFF2-40B4-BE49-F238E27FC236}">
                <a16:creationId xmlns:a16="http://schemas.microsoft.com/office/drawing/2014/main" id="{D4A96524-C89D-569A-7179-8909BB79E8CE}"/>
              </a:ext>
            </a:extLst>
          </p:cNvPr>
          <p:cNvCxnSpPr>
            <a:cxnSpLocks/>
            <a:stCxn id="18" idx="2"/>
            <a:endCxn id="55" idx="0"/>
          </p:cNvCxnSpPr>
          <p:nvPr/>
        </p:nvCxnSpPr>
        <p:spPr>
          <a:xfrm rot="16200000" flipH="1">
            <a:off x="1239695" y="4935712"/>
            <a:ext cx="556653" cy="710767"/>
          </a:xfrm>
          <a:prstGeom prst="curvedConnector3">
            <a:avLst>
              <a:gd name="adj1" fmla="val 50000"/>
            </a:avLst>
          </a:prstGeom>
          <a:ln>
            <a:solidFill>
              <a:schemeClr val="tx1">
                <a:lumMod val="50000"/>
                <a:lumOff val="50000"/>
              </a:schemeClr>
            </a:solidFill>
            <a:prstDash val="dash"/>
            <a:headEnd type="triangle"/>
            <a:tailEnd type="none"/>
          </a:ln>
        </p:spPr>
        <p:style>
          <a:lnRef idx="1">
            <a:schemeClr val="accent1"/>
          </a:lnRef>
          <a:fillRef idx="0">
            <a:schemeClr val="accent1"/>
          </a:fillRef>
          <a:effectRef idx="0">
            <a:schemeClr val="accent1"/>
          </a:effectRef>
          <a:fontRef idx="minor">
            <a:schemeClr val="tx1"/>
          </a:fontRef>
        </p:style>
      </p:cxnSp>
      <p:sp>
        <p:nvSpPr>
          <p:cNvPr id="84" name="Oval 83">
            <a:extLst>
              <a:ext uri="{FF2B5EF4-FFF2-40B4-BE49-F238E27FC236}">
                <a16:creationId xmlns:a16="http://schemas.microsoft.com/office/drawing/2014/main" id="{E2F12763-A76F-9C0A-0502-EADBB5CB4F37}"/>
              </a:ext>
            </a:extLst>
          </p:cNvPr>
          <p:cNvSpPr/>
          <p:nvPr/>
        </p:nvSpPr>
        <p:spPr>
          <a:xfrm>
            <a:off x="402671" y="5590116"/>
            <a:ext cx="879658"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a:t>SAB*</a:t>
            </a:r>
            <a:endParaRPr lang="en-US"/>
          </a:p>
        </p:txBody>
      </p:sp>
      <p:cxnSp>
        <p:nvCxnSpPr>
          <p:cNvPr id="105" name="Connector: Curved 104">
            <a:extLst>
              <a:ext uri="{FF2B5EF4-FFF2-40B4-BE49-F238E27FC236}">
                <a16:creationId xmlns:a16="http://schemas.microsoft.com/office/drawing/2014/main" id="{1433A56E-9AC7-A6E5-2353-0945CEB96487}"/>
              </a:ext>
            </a:extLst>
          </p:cNvPr>
          <p:cNvCxnSpPr>
            <a:cxnSpLocks/>
            <a:stCxn id="18" idx="2"/>
            <a:endCxn id="84" idx="0"/>
          </p:cNvCxnSpPr>
          <p:nvPr/>
        </p:nvCxnSpPr>
        <p:spPr>
          <a:xfrm rot="5400000">
            <a:off x="713896" y="5141374"/>
            <a:ext cx="577346" cy="320138"/>
          </a:xfrm>
          <a:prstGeom prst="curvedConnector3">
            <a:avLst>
              <a:gd name="adj1" fmla="val 50000"/>
            </a:avLst>
          </a:prstGeom>
          <a:ln>
            <a:solidFill>
              <a:schemeClr val="tx1">
                <a:lumMod val="50000"/>
                <a:lumOff val="50000"/>
              </a:schemeClr>
            </a:solidFill>
            <a:prstDash val="dash"/>
            <a:headEnd type="triangle"/>
            <a:tailEnd type="none"/>
          </a:ln>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2A03CBCA-80A0-6721-848B-31CD165CE9C0}"/>
              </a:ext>
            </a:extLst>
          </p:cNvPr>
          <p:cNvGrpSpPr/>
          <p:nvPr/>
        </p:nvGrpSpPr>
        <p:grpSpPr>
          <a:xfrm>
            <a:off x="2201273" y="2768755"/>
            <a:ext cx="850687" cy="602672"/>
            <a:chOff x="9162015" y="3952216"/>
            <a:chExt cx="850687" cy="602672"/>
          </a:xfrm>
        </p:grpSpPr>
        <p:sp>
          <p:nvSpPr>
            <p:cNvPr id="112" name="Rectangle: Rounded Corners 111">
              <a:extLst>
                <a:ext uri="{FF2B5EF4-FFF2-40B4-BE49-F238E27FC236}">
                  <a16:creationId xmlns:a16="http://schemas.microsoft.com/office/drawing/2014/main" id="{D30EA8E6-A507-6EF1-4C03-B7FD8E052520}"/>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14" name="Rectangle: Rounded Corners 113">
              <a:extLst>
                <a:ext uri="{FF2B5EF4-FFF2-40B4-BE49-F238E27FC236}">
                  <a16:creationId xmlns:a16="http://schemas.microsoft.com/office/drawing/2014/main" id="{AFFE266A-AAAB-4184-313F-578AAD29F104}"/>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15" name="Rectangle: Rounded Corners 114">
              <a:extLst>
                <a:ext uri="{FF2B5EF4-FFF2-40B4-BE49-F238E27FC236}">
                  <a16:creationId xmlns:a16="http://schemas.microsoft.com/office/drawing/2014/main" id="{CD18743A-B67E-9EF6-81B8-E3649D4DEF68}"/>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br>
                <a:rPr lang="en-US" sz="1000">
                  <a:solidFill>
                    <a:schemeClr val="tx1"/>
                  </a:solidFill>
                </a:rPr>
              </a:br>
              <a:r>
                <a:rPr lang="en-US" sz="800">
                  <a:solidFill>
                    <a:schemeClr val="tx1"/>
                  </a:solidFill>
                </a:rPr>
                <a:t>O&amp;T</a:t>
              </a:r>
              <a:br>
                <a:rPr lang="en-US" sz="800">
                  <a:solidFill>
                    <a:schemeClr val="tx1"/>
                  </a:solidFill>
                </a:rPr>
              </a:br>
              <a:r>
                <a:rPr lang="en-US" sz="800">
                  <a:solidFill>
                    <a:schemeClr val="tx1"/>
                  </a:solidFill>
                </a:rPr>
                <a:t>(year-round)</a:t>
              </a:r>
              <a:endParaRPr lang="en-US" sz="1000">
                <a:solidFill>
                  <a:schemeClr val="tx1"/>
                </a:solidFill>
              </a:endParaRPr>
            </a:p>
          </p:txBody>
        </p:sp>
      </p:grpSp>
      <p:sp>
        <p:nvSpPr>
          <p:cNvPr id="122" name="Rectangle: Rounded Corners 121">
            <a:extLst>
              <a:ext uri="{FF2B5EF4-FFF2-40B4-BE49-F238E27FC236}">
                <a16:creationId xmlns:a16="http://schemas.microsoft.com/office/drawing/2014/main" id="{E2F55076-D5EC-BFFB-9797-E93F7E608AF3}"/>
              </a:ext>
            </a:extLst>
          </p:cNvPr>
          <p:cNvSpPr/>
          <p:nvPr/>
        </p:nvSpPr>
        <p:spPr>
          <a:xfrm>
            <a:off x="7724710" y="1908386"/>
            <a:ext cx="825467" cy="628738"/>
          </a:xfrm>
          <a:prstGeom prst="roundRect">
            <a:avLst>
              <a:gd name="adj" fmla="val 0"/>
            </a:avLst>
          </a:prstGeom>
          <a:solidFill>
            <a:schemeClr val="bg2">
              <a:lumMod val="75000"/>
            </a:schemeClr>
          </a:solid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IDT</a:t>
            </a:r>
            <a:br>
              <a:rPr lang="en-US" sz="1000" dirty="0"/>
            </a:br>
            <a:r>
              <a:rPr lang="en-US" sz="800" dirty="0"/>
              <a:t>Proposal Assignments</a:t>
            </a:r>
            <a:br>
              <a:rPr lang="en-US" sz="800" dirty="0"/>
            </a:br>
            <a:r>
              <a:rPr lang="en-US" sz="800" dirty="0"/>
              <a:t>[via email?]</a:t>
            </a:r>
            <a:br>
              <a:rPr lang="en-US" sz="800" dirty="0"/>
            </a:br>
            <a:endParaRPr lang="en-US" sz="700" b="1" dirty="0">
              <a:solidFill>
                <a:srgbClr val="FF0000"/>
              </a:solidFill>
            </a:endParaRPr>
          </a:p>
        </p:txBody>
      </p:sp>
      <p:sp>
        <p:nvSpPr>
          <p:cNvPr id="187" name="TextBox 186">
            <a:extLst>
              <a:ext uri="{FF2B5EF4-FFF2-40B4-BE49-F238E27FC236}">
                <a16:creationId xmlns:a16="http://schemas.microsoft.com/office/drawing/2014/main" id="{A9E2A93D-FB7A-C070-BECA-86B3B9E950EA}"/>
              </a:ext>
            </a:extLst>
          </p:cNvPr>
          <p:cNvSpPr txBox="1"/>
          <p:nvPr/>
        </p:nvSpPr>
        <p:spPr>
          <a:xfrm>
            <a:off x="359426" y="6532588"/>
            <a:ext cx="1750800" cy="215444"/>
          </a:xfrm>
          <a:prstGeom prst="rect">
            <a:avLst/>
          </a:prstGeom>
          <a:noFill/>
        </p:spPr>
        <p:txBody>
          <a:bodyPr wrap="none" rtlCol="0">
            <a:spAutoFit/>
          </a:bodyPr>
          <a:lstStyle/>
          <a:p>
            <a:r>
              <a:rPr lang="en-US" sz="800"/>
              <a:t>* = not specified in TRRP Science Plan</a:t>
            </a:r>
          </a:p>
        </p:txBody>
      </p:sp>
      <p:sp>
        <p:nvSpPr>
          <p:cNvPr id="278" name="Oval 277">
            <a:extLst>
              <a:ext uri="{FF2B5EF4-FFF2-40B4-BE49-F238E27FC236}">
                <a16:creationId xmlns:a16="http://schemas.microsoft.com/office/drawing/2014/main" id="{6BB6AC6C-AFDB-FDF8-B686-A104CE8E6B9A}"/>
              </a:ext>
            </a:extLst>
          </p:cNvPr>
          <p:cNvSpPr/>
          <p:nvPr/>
        </p:nvSpPr>
        <p:spPr>
          <a:xfrm>
            <a:off x="6251839" y="1176152"/>
            <a:ext cx="879658"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SAB</a:t>
            </a:r>
          </a:p>
        </p:txBody>
      </p:sp>
      <p:cxnSp>
        <p:nvCxnSpPr>
          <p:cNvPr id="282" name="Connector: Elbow 281">
            <a:extLst>
              <a:ext uri="{FF2B5EF4-FFF2-40B4-BE49-F238E27FC236}">
                <a16:creationId xmlns:a16="http://schemas.microsoft.com/office/drawing/2014/main" id="{6AFB8309-2C82-7602-86C1-FF0156C8DEC6}"/>
              </a:ext>
            </a:extLst>
          </p:cNvPr>
          <p:cNvCxnSpPr>
            <a:cxnSpLocks/>
            <a:stCxn id="278" idx="4"/>
            <a:endCxn id="15" idx="0"/>
          </p:cNvCxnSpPr>
          <p:nvPr/>
        </p:nvCxnSpPr>
        <p:spPr>
          <a:xfrm rot="5400000">
            <a:off x="6056318" y="1970973"/>
            <a:ext cx="903557" cy="367144"/>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3CA2ECC3-2D98-554B-77CB-BEDD2F9F398E}"/>
              </a:ext>
            </a:extLst>
          </p:cNvPr>
          <p:cNvSpPr/>
          <p:nvPr/>
        </p:nvSpPr>
        <p:spPr>
          <a:xfrm>
            <a:off x="2095233" y="4815313"/>
            <a:ext cx="879658" cy="526615"/>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a:t>SAB*</a:t>
            </a:r>
            <a:endParaRPr lang="en-US"/>
          </a:p>
        </p:txBody>
      </p:sp>
      <p:cxnSp>
        <p:nvCxnSpPr>
          <p:cNvPr id="12" name="Connector: Elbow 11">
            <a:extLst>
              <a:ext uri="{FF2B5EF4-FFF2-40B4-BE49-F238E27FC236}">
                <a16:creationId xmlns:a16="http://schemas.microsoft.com/office/drawing/2014/main" id="{803055EC-3913-59EC-BD67-C2F17F568E47}"/>
              </a:ext>
            </a:extLst>
          </p:cNvPr>
          <p:cNvCxnSpPr>
            <a:cxnSpLocks/>
            <a:stCxn id="3" idx="0"/>
            <a:endCxn id="17" idx="2"/>
          </p:cNvCxnSpPr>
          <p:nvPr/>
        </p:nvCxnSpPr>
        <p:spPr>
          <a:xfrm rot="5400000" flipH="1" flipV="1">
            <a:off x="2680613" y="4389106"/>
            <a:ext cx="280657" cy="57175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0" name="Connector: Elbow 89">
            <a:extLst>
              <a:ext uri="{FF2B5EF4-FFF2-40B4-BE49-F238E27FC236}">
                <a16:creationId xmlns:a16="http://schemas.microsoft.com/office/drawing/2014/main" id="{242E5F0A-29A7-3EB7-7E8B-4ABC7287F0FB}"/>
              </a:ext>
            </a:extLst>
          </p:cNvPr>
          <p:cNvCxnSpPr>
            <a:cxnSpLocks/>
            <a:stCxn id="19" idx="0"/>
            <a:endCxn id="3" idx="4"/>
          </p:cNvCxnSpPr>
          <p:nvPr/>
        </p:nvCxnSpPr>
        <p:spPr>
          <a:xfrm rot="16200000" flipV="1">
            <a:off x="2581730" y="5295260"/>
            <a:ext cx="452774" cy="546109"/>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1" name="Connector: Elbow 100">
            <a:extLst>
              <a:ext uri="{FF2B5EF4-FFF2-40B4-BE49-F238E27FC236}">
                <a16:creationId xmlns:a16="http://schemas.microsoft.com/office/drawing/2014/main" id="{56349FEE-1A80-F809-F2A9-3AD222BBEA7D}"/>
              </a:ext>
            </a:extLst>
          </p:cNvPr>
          <p:cNvCxnSpPr>
            <a:cxnSpLocks/>
            <a:stCxn id="115" idx="0"/>
            <a:endCxn id="13" idx="1"/>
          </p:cNvCxnSpPr>
          <p:nvPr/>
        </p:nvCxnSpPr>
        <p:spPr>
          <a:xfrm rot="5400000" flipH="1" flipV="1">
            <a:off x="2497056" y="1913921"/>
            <a:ext cx="956074" cy="75359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CC319239-06E3-4DD7-6C3A-EF9855068B29}"/>
              </a:ext>
            </a:extLst>
          </p:cNvPr>
          <p:cNvGrpSpPr/>
          <p:nvPr/>
        </p:nvGrpSpPr>
        <p:grpSpPr>
          <a:xfrm>
            <a:off x="5173196" y="5815395"/>
            <a:ext cx="850687" cy="602672"/>
            <a:chOff x="9162015" y="3952216"/>
            <a:chExt cx="850687" cy="602672"/>
          </a:xfrm>
        </p:grpSpPr>
        <p:sp>
          <p:nvSpPr>
            <p:cNvPr id="108" name="Rectangle: Rounded Corners 107">
              <a:extLst>
                <a:ext uri="{FF2B5EF4-FFF2-40B4-BE49-F238E27FC236}">
                  <a16:creationId xmlns:a16="http://schemas.microsoft.com/office/drawing/2014/main" id="{388FF6EA-894C-FCC6-4192-48BC89AA4736}"/>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09" name="Rectangle: Rounded Corners 108">
              <a:extLst>
                <a:ext uri="{FF2B5EF4-FFF2-40B4-BE49-F238E27FC236}">
                  <a16:creationId xmlns:a16="http://schemas.microsoft.com/office/drawing/2014/main" id="{0DB770F5-8374-2867-54BF-85CDF610ECD8}"/>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18" name="Rectangle: Rounded Corners 117">
              <a:extLst>
                <a:ext uri="{FF2B5EF4-FFF2-40B4-BE49-F238E27FC236}">
                  <a16:creationId xmlns:a16="http://schemas.microsoft.com/office/drawing/2014/main" id="{984DF0FD-904D-1C98-19C9-A1E34C555429}"/>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All WG</a:t>
              </a:r>
              <a:br>
                <a:rPr lang="en-US" sz="1000" dirty="0">
                  <a:solidFill>
                    <a:schemeClr val="tx1"/>
                  </a:solidFill>
                </a:rPr>
              </a:br>
              <a:r>
                <a:rPr lang="en-US" sz="800" dirty="0">
                  <a:solidFill>
                    <a:schemeClr val="tx1"/>
                  </a:solidFill>
                </a:rPr>
                <a:t>Coordinator Changes?</a:t>
              </a:r>
              <a:endParaRPr lang="en-US" sz="1000" dirty="0">
                <a:solidFill>
                  <a:schemeClr val="tx1"/>
                </a:solidFill>
              </a:endParaRPr>
            </a:p>
          </p:txBody>
        </p:sp>
      </p:grpSp>
      <p:grpSp>
        <p:nvGrpSpPr>
          <p:cNvPr id="119" name="Group 118">
            <a:extLst>
              <a:ext uri="{FF2B5EF4-FFF2-40B4-BE49-F238E27FC236}">
                <a16:creationId xmlns:a16="http://schemas.microsoft.com/office/drawing/2014/main" id="{E9269F8E-68B3-DD1A-965C-43E802797B7D}"/>
              </a:ext>
            </a:extLst>
          </p:cNvPr>
          <p:cNvGrpSpPr/>
          <p:nvPr/>
        </p:nvGrpSpPr>
        <p:grpSpPr>
          <a:xfrm>
            <a:off x="3645299" y="5794702"/>
            <a:ext cx="850687" cy="602672"/>
            <a:chOff x="9162015" y="3952216"/>
            <a:chExt cx="850687" cy="602672"/>
          </a:xfrm>
        </p:grpSpPr>
        <p:sp>
          <p:nvSpPr>
            <p:cNvPr id="120" name="Rectangle: Rounded Corners 119">
              <a:extLst>
                <a:ext uri="{FF2B5EF4-FFF2-40B4-BE49-F238E27FC236}">
                  <a16:creationId xmlns:a16="http://schemas.microsoft.com/office/drawing/2014/main" id="{544BEC6E-24D3-6C0A-9F19-97226C69DD0E}"/>
                </a:ext>
              </a:extLst>
            </p:cNvPr>
            <p:cNvSpPr/>
            <p:nvPr/>
          </p:nvSpPr>
          <p:spPr>
            <a:xfrm>
              <a:off x="9218657" y="4028273"/>
              <a:ext cx="794045" cy="526615"/>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23" name="Rectangle: Rounded Corners 122">
              <a:extLst>
                <a:ext uri="{FF2B5EF4-FFF2-40B4-BE49-F238E27FC236}">
                  <a16:creationId xmlns:a16="http://schemas.microsoft.com/office/drawing/2014/main" id="{38C2191D-8E82-D566-7019-E16470302153}"/>
                </a:ext>
              </a:extLst>
            </p:cNvPr>
            <p:cNvSpPr/>
            <p:nvPr/>
          </p:nvSpPr>
          <p:spPr>
            <a:xfrm>
              <a:off x="9190336" y="3986414"/>
              <a:ext cx="794045" cy="52661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solidFill>
                    <a:schemeClr val="tx1"/>
                  </a:solidFill>
                </a:rPr>
                <a:t>All WG</a:t>
              </a:r>
            </a:p>
          </p:txBody>
        </p:sp>
        <p:sp>
          <p:nvSpPr>
            <p:cNvPr id="125" name="Rectangle: Rounded Corners 124">
              <a:extLst>
                <a:ext uri="{FF2B5EF4-FFF2-40B4-BE49-F238E27FC236}">
                  <a16:creationId xmlns:a16="http://schemas.microsoft.com/office/drawing/2014/main" id="{5081804E-28FF-A420-0A4F-318EB52F771E}"/>
                </a:ext>
              </a:extLst>
            </p:cNvPr>
            <p:cNvSpPr/>
            <p:nvPr/>
          </p:nvSpPr>
          <p:spPr>
            <a:xfrm>
              <a:off x="9162015" y="3952216"/>
              <a:ext cx="794045" cy="526615"/>
            </a:xfrm>
            <a:prstGeom prst="round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All WG</a:t>
              </a:r>
              <a:br>
                <a:rPr lang="en-US" sz="1000" dirty="0">
                  <a:solidFill>
                    <a:schemeClr val="tx1"/>
                  </a:solidFill>
                </a:rPr>
              </a:br>
              <a:r>
                <a:rPr lang="en-US" sz="800" dirty="0">
                  <a:solidFill>
                    <a:schemeClr val="tx1"/>
                  </a:solidFill>
                </a:rPr>
                <a:t>Workgroup Work Plans</a:t>
              </a:r>
              <a:endParaRPr lang="en-US" sz="1000" dirty="0">
                <a:solidFill>
                  <a:schemeClr val="tx1"/>
                </a:solidFill>
              </a:endParaRPr>
            </a:p>
          </p:txBody>
        </p:sp>
      </p:grpSp>
      <p:cxnSp>
        <p:nvCxnSpPr>
          <p:cNvPr id="143" name="Connector: Elbow 142">
            <a:extLst>
              <a:ext uri="{FF2B5EF4-FFF2-40B4-BE49-F238E27FC236}">
                <a16:creationId xmlns:a16="http://schemas.microsoft.com/office/drawing/2014/main" id="{FCE337C7-D82A-DD05-7BEA-046956C99161}"/>
              </a:ext>
            </a:extLst>
          </p:cNvPr>
          <p:cNvCxnSpPr>
            <a:cxnSpLocks/>
            <a:stCxn id="125" idx="0"/>
            <a:endCxn id="14" idx="2"/>
          </p:cNvCxnSpPr>
          <p:nvPr/>
        </p:nvCxnSpPr>
        <p:spPr>
          <a:xfrm rot="16200000" flipV="1">
            <a:off x="3356404" y="5108784"/>
            <a:ext cx="979639" cy="39219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angle: Rounded Corners 13">
            <a:extLst>
              <a:ext uri="{FF2B5EF4-FFF2-40B4-BE49-F238E27FC236}">
                <a16:creationId xmlns:a16="http://schemas.microsoft.com/office/drawing/2014/main" id="{58C6AD94-21EE-88DC-595B-76D090DC5904}"/>
              </a:ext>
            </a:extLst>
          </p:cNvPr>
          <p:cNvSpPr/>
          <p:nvPr/>
        </p:nvSpPr>
        <p:spPr>
          <a:xfrm>
            <a:off x="3192582" y="4288448"/>
            <a:ext cx="915083"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t>IDT</a:t>
            </a:r>
            <a:endParaRPr lang="en-US" sz="700" dirty="0"/>
          </a:p>
          <a:p>
            <a:pPr algn="ctr"/>
            <a:r>
              <a:rPr lang="en-US" sz="700" dirty="0"/>
              <a:t>Work Planning</a:t>
            </a:r>
          </a:p>
        </p:txBody>
      </p:sp>
      <p:cxnSp>
        <p:nvCxnSpPr>
          <p:cNvPr id="179" name="Connector: Elbow 178">
            <a:extLst>
              <a:ext uri="{FF2B5EF4-FFF2-40B4-BE49-F238E27FC236}">
                <a16:creationId xmlns:a16="http://schemas.microsoft.com/office/drawing/2014/main" id="{D99DFC3E-E2B1-9F61-0861-9CB4F59D73B8}"/>
              </a:ext>
            </a:extLst>
          </p:cNvPr>
          <p:cNvCxnSpPr>
            <a:cxnSpLocks/>
            <a:stCxn id="118" idx="1"/>
            <a:endCxn id="120" idx="3"/>
          </p:cNvCxnSpPr>
          <p:nvPr/>
        </p:nvCxnSpPr>
        <p:spPr>
          <a:xfrm rot="10800000" flipV="1">
            <a:off x="4495986" y="6078703"/>
            <a:ext cx="677210" cy="55364"/>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Rounded Corners 16">
            <a:extLst>
              <a:ext uri="{FF2B5EF4-FFF2-40B4-BE49-F238E27FC236}">
                <a16:creationId xmlns:a16="http://schemas.microsoft.com/office/drawing/2014/main" id="{5787B552-BA8D-72AB-E4A2-2CEABDE11836}"/>
              </a:ext>
            </a:extLst>
          </p:cNvPr>
          <p:cNvSpPr/>
          <p:nvPr/>
        </p:nvSpPr>
        <p:spPr>
          <a:xfrm>
            <a:off x="2649278" y="4008041"/>
            <a:ext cx="915083" cy="526615"/>
          </a:xfrm>
          <a:prstGeom prst="roundRect">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IDT</a:t>
            </a:r>
            <a:br>
              <a:rPr lang="en-US" sz="1000" dirty="0"/>
            </a:br>
            <a:r>
              <a:rPr lang="en-US" sz="700" dirty="0"/>
              <a:t>Water Year Strategy</a:t>
            </a:r>
          </a:p>
        </p:txBody>
      </p:sp>
      <p:cxnSp>
        <p:nvCxnSpPr>
          <p:cNvPr id="34" name="Connector: Elbow 33">
            <a:extLst>
              <a:ext uri="{FF2B5EF4-FFF2-40B4-BE49-F238E27FC236}">
                <a16:creationId xmlns:a16="http://schemas.microsoft.com/office/drawing/2014/main" id="{BBC84358-A410-BD79-99EC-D69F3B3D957D}"/>
              </a:ext>
            </a:extLst>
          </p:cNvPr>
          <p:cNvCxnSpPr>
            <a:cxnSpLocks/>
            <a:stCxn id="14" idx="0"/>
            <a:endCxn id="7" idx="1"/>
          </p:cNvCxnSpPr>
          <p:nvPr/>
        </p:nvCxnSpPr>
        <p:spPr>
          <a:xfrm rot="16200000" flipV="1">
            <a:off x="3186371" y="3824694"/>
            <a:ext cx="680904" cy="246603"/>
          </a:xfrm>
          <a:prstGeom prst="bentConnector4">
            <a:avLst>
              <a:gd name="adj1" fmla="val 50222"/>
              <a:gd name="adj2" fmla="val 159436"/>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5108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C0B824-36C4-769C-59D6-1EE90915315C}"/>
              </a:ext>
            </a:extLst>
          </p:cNvPr>
          <p:cNvPicPr>
            <a:picLocks noChangeAspect="1"/>
          </p:cNvPicPr>
          <p:nvPr/>
        </p:nvPicPr>
        <p:blipFill>
          <a:blip r:embed="rId2"/>
          <a:stretch>
            <a:fillRect/>
          </a:stretch>
        </p:blipFill>
        <p:spPr>
          <a:xfrm>
            <a:off x="806479" y="1255733"/>
            <a:ext cx="4750663" cy="2482925"/>
          </a:xfrm>
          <a:prstGeom prst="rect">
            <a:avLst/>
          </a:prstGeom>
        </p:spPr>
      </p:pic>
      <p:sp>
        <p:nvSpPr>
          <p:cNvPr id="4" name="TextBox 3">
            <a:extLst>
              <a:ext uri="{FF2B5EF4-FFF2-40B4-BE49-F238E27FC236}">
                <a16:creationId xmlns:a16="http://schemas.microsoft.com/office/drawing/2014/main" id="{936527B1-0FCD-0824-CF60-D30AEA76AEE5}"/>
              </a:ext>
            </a:extLst>
          </p:cNvPr>
          <p:cNvSpPr txBox="1"/>
          <p:nvPr/>
        </p:nvSpPr>
        <p:spPr>
          <a:xfrm>
            <a:off x="806479" y="947956"/>
            <a:ext cx="2476960" cy="307777"/>
          </a:xfrm>
          <a:prstGeom prst="rect">
            <a:avLst/>
          </a:prstGeom>
          <a:noFill/>
        </p:spPr>
        <p:txBody>
          <a:bodyPr wrap="none" rtlCol="0">
            <a:spAutoFit/>
          </a:bodyPr>
          <a:lstStyle/>
          <a:p>
            <a:r>
              <a:rPr lang="en-US" sz="1400"/>
              <a:t>TRRP Science Plan section 3.3.3</a:t>
            </a:r>
          </a:p>
        </p:txBody>
      </p:sp>
      <p:sp>
        <p:nvSpPr>
          <p:cNvPr id="5" name="TextBox 4">
            <a:extLst>
              <a:ext uri="{FF2B5EF4-FFF2-40B4-BE49-F238E27FC236}">
                <a16:creationId xmlns:a16="http://schemas.microsoft.com/office/drawing/2014/main" id="{8144B800-88A9-AEB3-73FE-683DF5C9D18B}"/>
              </a:ext>
            </a:extLst>
          </p:cNvPr>
          <p:cNvSpPr txBox="1"/>
          <p:nvPr/>
        </p:nvSpPr>
        <p:spPr>
          <a:xfrm>
            <a:off x="806479" y="385894"/>
            <a:ext cx="1962653" cy="369332"/>
          </a:xfrm>
          <a:prstGeom prst="rect">
            <a:avLst/>
          </a:prstGeom>
          <a:noFill/>
        </p:spPr>
        <p:txBody>
          <a:bodyPr wrap="none" rtlCol="0">
            <a:spAutoFit/>
          </a:bodyPr>
          <a:lstStyle/>
          <a:p>
            <a:r>
              <a:rPr lang="en-US"/>
              <a:t>References / Notes</a:t>
            </a:r>
          </a:p>
        </p:txBody>
      </p:sp>
      <p:sp>
        <p:nvSpPr>
          <p:cNvPr id="6" name="TextBox 5">
            <a:extLst>
              <a:ext uri="{FF2B5EF4-FFF2-40B4-BE49-F238E27FC236}">
                <a16:creationId xmlns:a16="http://schemas.microsoft.com/office/drawing/2014/main" id="{6CAF0A19-5FFD-4A69-0928-3BBC9E4302C1}"/>
              </a:ext>
            </a:extLst>
          </p:cNvPr>
          <p:cNvSpPr txBox="1"/>
          <p:nvPr/>
        </p:nvSpPr>
        <p:spPr>
          <a:xfrm>
            <a:off x="1964160" y="4454555"/>
            <a:ext cx="5929881" cy="830997"/>
          </a:xfrm>
          <a:prstGeom prst="rect">
            <a:avLst/>
          </a:prstGeom>
          <a:noFill/>
        </p:spPr>
        <p:txBody>
          <a:bodyPr wrap="square" rtlCol="0">
            <a:spAutoFit/>
          </a:bodyPr>
          <a:lstStyle/>
          <a:p>
            <a:r>
              <a:rPr lang="en-US" sz="1200" b="0" i="0" u="sng">
                <a:solidFill>
                  <a:srgbClr val="000000"/>
                </a:solidFill>
                <a:effectLst/>
                <a:latin typeface="Times New Roman" panose="02020603050405020304" pitchFamily="18" charset="0"/>
              </a:rPr>
              <a:t>Motion approved by TMC (7:1), June 2024:</a:t>
            </a:r>
            <a:br>
              <a:rPr lang="en-US" sz="1200" b="0" i="0" u="sng">
                <a:solidFill>
                  <a:srgbClr val="000000"/>
                </a:solidFill>
                <a:effectLst/>
                <a:latin typeface="Times New Roman" panose="02020603050405020304" pitchFamily="18" charset="0"/>
              </a:rPr>
            </a:br>
            <a:r>
              <a:rPr lang="en-US" sz="1200" b="0" i="0">
                <a:solidFill>
                  <a:srgbClr val="000000"/>
                </a:solidFill>
                <a:effectLst/>
                <a:latin typeface="Times New Roman" panose="02020603050405020304" pitchFamily="18" charset="0"/>
              </a:rPr>
              <a:t>Any recommendations or conditions for WY 2025 flows between 01 Oct and 15 April are to be submitted to the Flow Workgroup by 19 July and any specific hydrographs are to be submitted to the Flow Workgroup by 9 August.</a:t>
            </a:r>
            <a:endParaRPr lang="en-US" sz="1200"/>
          </a:p>
        </p:txBody>
      </p:sp>
    </p:spTree>
    <p:extLst>
      <p:ext uri="{BB962C8B-B14F-4D97-AF65-F5344CB8AC3E}">
        <p14:creationId xmlns:p14="http://schemas.microsoft.com/office/powerpoint/2010/main" val="32514778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1a392bb-045b-4a2a-a3ad-1dc09b186574">
      <Terms xmlns="http://schemas.microsoft.com/office/infopath/2007/PartnerControls"/>
    </lcf76f155ced4ddcb4097134ff3c332f>
    <TaxCatchAll xmlns="831ae1ea-0993-4386-b5b3-14d6f911613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C5616E3AA4B94EA139D0229950F6B5" ma:contentTypeVersion="15" ma:contentTypeDescription="Create a new document." ma:contentTypeScope="" ma:versionID="e92d9f181875e1b27193359e3d52fd79">
  <xsd:schema xmlns:xsd="http://www.w3.org/2001/XMLSchema" xmlns:xs="http://www.w3.org/2001/XMLSchema" xmlns:p="http://schemas.microsoft.com/office/2006/metadata/properties" xmlns:ns2="21a392bb-045b-4a2a-a3ad-1dc09b186574" xmlns:ns3="831ae1ea-0993-4386-b5b3-14d6f9116131" targetNamespace="http://schemas.microsoft.com/office/2006/metadata/properties" ma:root="true" ma:fieldsID="784906f0636e9b74d5d8c36543bc1208" ns2:_="" ns3:_="">
    <xsd:import namespace="21a392bb-045b-4a2a-a3ad-1dc09b186574"/>
    <xsd:import namespace="831ae1ea-0993-4386-b5b3-14d6f911613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Location"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a392bb-045b-4a2a-a3ad-1dc09b1865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c5df3ad-b4e5-45d1-88c9-23db5f1fe618" ma:termSetId="09814cd3-568e-fe90-9814-8d621ff8fb84" ma:anchorId="fba54fb3-c3e1-fe81-a776-ca4b69148c4d" ma:open="true" ma:isKeyword="false">
      <xsd:complexType>
        <xsd:sequence>
          <xsd:element ref="pc:Terms" minOccurs="0" maxOccurs="1"/>
        </xsd:sequence>
      </xsd:complexType>
    </xsd:element>
    <xsd:element name="MediaServiceLocation" ma:index="20" nillable="true" ma:displayName="Location" ma:indexed="true"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1ae1ea-0993-4386-b5b3-14d6f9116131"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e7b0bf02-e59f-4ebe-a6b8-7a2327a8513e}" ma:internalName="TaxCatchAll" ma:showField="CatchAllData" ma:web="831ae1ea-0993-4386-b5b3-14d6f911613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8A04A3-0724-4B38-89CB-FD20ECB80A87}">
  <ds:schemaRef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purl.org/dc/dcmitype/"/>
    <ds:schemaRef ds:uri="http://purl.org/dc/elements/1.1/"/>
    <ds:schemaRef ds:uri="http://schemas.openxmlformats.org/package/2006/metadata/core-properties"/>
    <ds:schemaRef ds:uri="http://purl.org/dc/terms/"/>
    <ds:schemaRef ds:uri="831ae1ea-0993-4386-b5b3-14d6f9116131"/>
    <ds:schemaRef ds:uri="21a392bb-045b-4a2a-a3ad-1dc09b186574"/>
  </ds:schemaRefs>
</ds:datastoreItem>
</file>

<file path=customXml/itemProps2.xml><?xml version="1.0" encoding="utf-8"?>
<ds:datastoreItem xmlns:ds="http://schemas.openxmlformats.org/officeDocument/2006/customXml" ds:itemID="{4FA7426F-300E-4AE8-976E-C44761BE5DBB}">
  <ds:schemaRefs>
    <ds:schemaRef ds:uri="http://schemas.microsoft.com/sharepoint/v3/contenttype/forms"/>
  </ds:schemaRefs>
</ds:datastoreItem>
</file>

<file path=customXml/itemProps3.xml><?xml version="1.0" encoding="utf-8"?>
<ds:datastoreItem xmlns:ds="http://schemas.openxmlformats.org/officeDocument/2006/customXml" ds:itemID="{DD9EC3EF-8672-4264-9A39-467B0CA03857}">
  <ds:schemaRefs>
    <ds:schemaRef ds:uri="21a392bb-045b-4a2a-a3ad-1dc09b186574"/>
    <ds:schemaRef ds:uri="831ae1ea-0993-4386-b5b3-14d6f911613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TotalTime>
  <Words>265</Words>
  <Application>Microsoft Office PowerPoint</Application>
  <PresentationFormat>On-screen Show (4:3)</PresentationFormat>
  <Paragraphs>55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Peterson, Eric B</dc:creator>
  <cp:lastModifiedBy>Peterson, Eric B</cp:lastModifiedBy>
  <cp:revision>10</cp:revision>
  <dcterms:created xsi:type="dcterms:W3CDTF">2024-06-17T19:35:41Z</dcterms:created>
  <dcterms:modified xsi:type="dcterms:W3CDTF">2024-08-08T22:11:46Z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0x0101006AC5616E3AA4B94EA139D0229950F6B5</vt:lpwstr>
  </property>
  <property fmtid="{D5CDD505-2E9C-101B-9397-08002B2CF9AE}" pid="3" name="MediaServiceImageTags">
    <vt:lpwstr/>
  </property>
</Properties>
</file>