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0" r:id="rId3"/>
    <p:sldId id="258" r:id="rId4"/>
    <p:sldId id="264" r:id="rId5"/>
    <p:sldId id="261" r:id="rId6"/>
    <p:sldId id="262" r:id="rId7"/>
    <p:sldId id="263" r:id="rId8"/>
    <p:sldId id="265" r:id="rId9"/>
    <p:sldId id="267" r:id="rId10"/>
    <p:sldId id="268" r:id="rId11"/>
    <p:sldId id="270" r:id="rId12"/>
    <p:sldId id="266" r:id="rId13"/>
    <p:sldId id="269" r:id="rId14"/>
    <p:sldId id="25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-54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21519-6FF8-4977-BDD4-5AD64A3E53B6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61FC5-45F0-4A39-944F-802E87CF4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11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Functioning as designed. Up to 5 feet</a:t>
            </a:r>
            <a:r>
              <a:rPr lang="en-US" baseline="0" dirty="0" smtClean="0"/>
              <a:t> deep in spots but holds large areas of shallow water. Began with a small seasonal wetland, so there is already some established vegetation.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65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Trying to salvage removed riparian vegetation by cutting,</a:t>
            </a:r>
            <a:r>
              <a:rPr lang="en-US" baseline="0" dirty="0" smtClean="0"/>
              <a:t> excavating, keeping them wet, digging to groundwater, and immediately planting.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28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plan was put in place in advance to keep vehicles from driving out onto</a:t>
            </a:r>
            <a:r>
              <a:rPr lang="en-US" baseline="0" dirty="0" smtClean="0"/>
              <a:t> extensive revegetated upland areas. Logs are being put in place now.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 safety barrier to prevent vehicles from driving over the edge into R6 were specified; rocks are being put in place.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Also, paving of the new road was not specified in the PWS due to an oversight. Details of modification to allow this work to proceed are being worked out; anticipate paving in 30 days using unexpended construction funds with Yurok Tribe.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2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R5</a:t>
            </a:r>
            <a:r>
              <a:rPr lang="en-US" baseline="0" dirty="0" smtClean="0"/>
              <a:t> originally a large flat 4500 </a:t>
            </a:r>
            <a:r>
              <a:rPr lang="en-US" baseline="0" dirty="0" err="1" smtClean="0"/>
              <a:t>cfs</a:t>
            </a:r>
            <a:r>
              <a:rPr lang="en-US" baseline="0" dirty="0" smtClean="0"/>
              <a:t> floodplain, changed to include 300-4500 surfaces including extensive 2000 </a:t>
            </a:r>
            <a:r>
              <a:rPr lang="en-US" baseline="0" dirty="0" err="1" smtClean="0"/>
              <a:t>cfs</a:t>
            </a:r>
            <a:r>
              <a:rPr lang="en-US" baseline="0" dirty="0" smtClean="0"/>
              <a:t> benches. Has live groundwater contribution and will contain both emergent wetland and riparian veg</a:t>
            </a:r>
          </a:p>
          <a:p>
            <a:r>
              <a:rPr lang="en-US" baseline="0" dirty="0" smtClean="0"/>
              <a:t>R6 was initially constructed with linear sides and too close to the road edge; modified to be more complex and safer for vehicles on access road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38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Lessons learned – identify potential design issues before construction, clarify who has decision responsibility</a:t>
            </a:r>
            <a:r>
              <a:rPr lang="en-US" baseline="0" dirty="0" smtClean="0"/>
              <a:t> for field design </a:t>
            </a:r>
            <a:r>
              <a:rPr lang="en-US" baseline="0" dirty="0" smtClean="0"/>
              <a:t>changes</a:t>
            </a:r>
          </a:p>
          <a:p>
            <a:r>
              <a:rPr lang="en-US" baseline="0" dirty="0" smtClean="0"/>
              <a:t>Out of basin designers are not ideal. </a:t>
            </a:r>
          </a:p>
          <a:p>
            <a:r>
              <a:rPr lang="en-US" baseline="0" dirty="0" smtClean="0"/>
              <a:t>Need to balance large wood design complexity with constructability and liability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26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61FC5-45F0-4A39-944F-802E87CF47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1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897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04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66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7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7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6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761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8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7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04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21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20205-38AD-438A-9A5C-3F752E55756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EB596-F45C-41AA-AAA0-5FC393CA7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03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055" y="2337143"/>
            <a:ext cx="9144000" cy="2387600"/>
          </a:xfrm>
        </p:spPr>
        <p:txBody>
          <a:bodyPr/>
          <a:lstStyle/>
          <a:p>
            <a:pPr algn="l"/>
            <a:r>
              <a:rPr lang="en-US" dirty="0" err="1" smtClean="0"/>
              <a:t>Bucktail</a:t>
            </a:r>
            <a:r>
              <a:rPr lang="en-US" dirty="0" smtClean="0"/>
              <a:t> Channel Rehabilitation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055" y="4724743"/>
            <a:ext cx="9144000" cy="1655762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US" dirty="0" smtClean="0"/>
              <a:t>Version 3.0</a:t>
            </a:r>
          </a:p>
          <a:p>
            <a:pPr algn="l"/>
            <a:r>
              <a:rPr lang="en-US" dirty="0" smtClean="0"/>
              <a:t>Dr. Mike Dixon, Implementation Branch Chief</a:t>
            </a:r>
            <a:endParaRPr lang="en-US" dirty="0"/>
          </a:p>
        </p:txBody>
      </p:sp>
      <p:pic>
        <p:nvPicPr>
          <p:cNvPr id="5" name="Picture 4" descr="Revised Basic Seal - RGB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055" y="83232"/>
            <a:ext cx="2281912" cy="236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Water Line - RGB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248" y="1680518"/>
            <a:ext cx="11060594" cy="12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985" y="2334243"/>
            <a:ext cx="5395016" cy="404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4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6672" y="243192"/>
            <a:ext cx="6614809" cy="1325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R-5, R-6 floodplain lowering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05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9362" y="306759"/>
            <a:ext cx="5176736" cy="13255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IC-1 point bar changed to transverse riffle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117" y="4533089"/>
            <a:ext cx="3099883" cy="23249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788" y="1"/>
            <a:ext cx="3826212" cy="28696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21" y="1"/>
            <a:ext cx="9202366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08268" y="3239709"/>
            <a:ext cx="2500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ELJ-1 and 2; </a:t>
            </a:r>
            <a:r>
              <a:rPr lang="en-US" dirty="0" err="1" smtClean="0"/>
              <a:t>Mainstem</a:t>
            </a:r>
            <a:r>
              <a:rPr lang="en-US" dirty="0" smtClean="0"/>
              <a:t> channel relocation/split flow became low flow side channel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Landowner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Outreach</a:t>
            </a:r>
          </a:p>
          <a:p>
            <a:pPr lvl="1"/>
            <a:r>
              <a:rPr lang="en-US" dirty="0" smtClean="0"/>
              <a:t>Public meeting</a:t>
            </a:r>
          </a:p>
          <a:p>
            <a:pPr lvl="1"/>
            <a:r>
              <a:rPr lang="en-US" dirty="0" smtClean="0"/>
              <a:t>Direct mailing</a:t>
            </a:r>
          </a:p>
          <a:p>
            <a:pPr lvl="1"/>
            <a:r>
              <a:rPr lang="en-US" dirty="0" smtClean="0"/>
              <a:t>Landowner meeting</a:t>
            </a:r>
          </a:p>
          <a:p>
            <a:r>
              <a:rPr lang="en-US" dirty="0" smtClean="0"/>
              <a:t>Lessons learned</a:t>
            </a:r>
          </a:p>
          <a:p>
            <a:pPr lvl="1"/>
            <a:r>
              <a:rPr lang="en-US" dirty="0" smtClean="0"/>
              <a:t>Impacts of noise may be pronounced</a:t>
            </a:r>
          </a:p>
          <a:p>
            <a:pPr lvl="1"/>
            <a:r>
              <a:rPr lang="en-US" dirty="0" smtClean="0"/>
              <a:t>Need to do proactive targeted outreach to recreational entities and vacation rentals</a:t>
            </a:r>
          </a:p>
          <a:p>
            <a:pPr lvl="1"/>
            <a:r>
              <a:rPr lang="en-US" dirty="0" smtClean="0"/>
              <a:t>A little goodwill goes a long way with some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690688"/>
            <a:ext cx="5671608" cy="4253706"/>
          </a:xfrm>
        </p:spPr>
      </p:pic>
    </p:spTree>
    <p:extLst>
      <p:ext uri="{BB962C8B-B14F-4D97-AF65-F5344CB8AC3E}">
        <p14:creationId xmlns:p14="http://schemas.microsoft.com/office/powerpoint/2010/main" val="370610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30885" y="185511"/>
            <a:ext cx="10515600" cy="1325563"/>
          </a:xfrm>
        </p:spPr>
        <p:txBody>
          <a:bodyPr/>
          <a:lstStyle/>
          <a:p>
            <a:r>
              <a:rPr lang="en-US" sz="7200" b="1" dirty="0" smtClean="0">
                <a:solidFill>
                  <a:schemeClr val="bg1"/>
                </a:solidFill>
              </a:rPr>
              <a:t>Questions?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86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245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93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655" y="26608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Highlights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5653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856051" cy="43920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051" y="2106038"/>
            <a:ext cx="6335949" cy="47519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4461" y="603109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IC-2 Side Channel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7348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0029" y="705468"/>
            <a:ext cx="4933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Beaver dam analog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728" y="0"/>
            <a:ext cx="6086272" cy="45647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272"/>
            <a:ext cx="6108970" cy="45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5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979268" cy="44844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270" y="2198460"/>
            <a:ext cx="6212732" cy="4659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40246" y="642020"/>
            <a:ext cx="58907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Riparian salvage planting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141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57655" y="2660852"/>
            <a:ext cx="10515600" cy="13255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 smtClean="0"/>
              <a:t>Significant field design changes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858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72" y="418289"/>
            <a:ext cx="4502284" cy="121403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Vehicle barriers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6262</TotalTime>
  <Words>351</Words>
  <Application>Microsoft Office PowerPoint</Application>
  <PresentationFormat>Widescreen</PresentationFormat>
  <Paragraphs>40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Bucktail Channel Rehabilitation </vt:lpstr>
      <vt:lpstr>PowerPoint Presentation</vt:lpstr>
      <vt:lpstr>PowerPoint Presentation</vt:lpstr>
      <vt:lpstr>Highlights</vt:lpstr>
      <vt:lpstr>PowerPoint Presentation</vt:lpstr>
      <vt:lpstr>PowerPoint Presentation</vt:lpstr>
      <vt:lpstr>PowerPoint Presentation</vt:lpstr>
      <vt:lpstr>PowerPoint Presentation</vt:lpstr>
      <vt:lpstr>Vehicle barriers</vt:lpstr>
      <vt:lpstr>R-5, R-6 floodplain lowering</vt:lpstr>
      <vt:lpstr>IC-1 point bar changed to transverse riffle</vt:lpstr>
      <vt:lpstr>PowerPoint Presentation</vt:lpstr>
      <vt:lpstr>Landowner issues</vt:lpstr>
      <vt:lpstr>Questions?</vt:lpstr>
    </vt:vector>
  </TitlesOfParts>
  <Company>US DOI USBR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Bucktail Channel Rehabilitation</dc:title>
  <dc:creator>Dixon, Michael D.</dc:creator>
  <cp:lastModifiedBy>Dixon, Michael D</cp:lastModifiedBy>
  <cp:revision>21</cp:revision>
  <dcterms:created xsi:type="dcterms:W3CDTF">2016-09-19T16:45:32Z</dcterms:created>
  <dcterms:modified xsi:type="dcterms:W3CDTF">2016-09-27T20:08:29Z</dcterms:modified>
</cp:coreProperties>
</file>