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4.xml" ContentType="application/vnd.openxmlformats-officedocument.theme+xml"/>
  <Override PartName="/ppt/slideLayouts/slideLayout1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82" r:id="rId2"/>
    <p:sldMasterId id="2147483662" r:id="rId3"/>
    <p:sldMasterId id="2147483687" r:id="rId4"/>
    <p:sldMasterId id="2147483694" r:id="rId5"/>
  </p:sldMasterIdLst>
  <p:notesMasterIdLst>
    <p:notesMasterId r:id="rId13"/>
  </p:notesMasterIdLst>
  <p:handoutMasterIdLst>
    <p:handoutMasterId r:id="rId14"/>
  </p:handoutMasterIdLst>
  <p:sldIdLst>
    <p:sldId id="259" r:id="rId6"/>
    <p:sldId id="278" r:id="rId7"/>
    <p:sldId id="270" r:id="rId8"/>
    <p:sldId id="283" r:id="rId9"/>
    <p:sldId id="284" r:id="rId10"/>
    <p:sldId id="324" r:id="rId11"/>
    <p:sldId id="326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5C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461" autoAdjust="0"/>
    <p:restoredTop sz="94660"/>
  </p:normalViewPr>
  <p:slideViewPr>
    <p:cSldViewPr snapToGrid="0" snapToObjects="1">
      <p:cViewPr>
        <p:scale>
          <a:sx n="78" d="100"/>
          <a:sy n="78" d="100"/>
        </p:scale>
        <p:origin x="-828" y="432"/>
      </p:cViewPr>
      <p:guideLst>
        <p:guide orient="horz" pos="1885"/>
        <p:guide orient="horz" pos="758"/>
        <p:guide pos="28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5.xml"/><Relationship Id="rId15" Type="http://schemas.openxmlformats.org/officeDocument/2006/relationships/presProps" Target="presProps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75BF4A-9CB1-5747-B319-707DA98CEC20}" type="datetime1">
              <a:rPr lang="en-US" smtClean="0"/>
              <a:pPr/>
              <a:t>9/5/2018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A22459-1A81-CA4B-89BB-FCE38A3AE18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203048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BC7567-D5EA-874F-8815-73DC5E77631E}" type="datetime1">
              <a:rPr lang="en-US" smtClean="0"/>
              <a:pPr/>
              <a:t>9/5/2018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8DCC0E-7DBF-7C4A-B104-25FE08E3BB8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032343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U.S. Department of Commerce | National Oceanic and Atmospheric Administration | NOAA Fisheries | Page </a:t>
            </a:r>
            <a:fld id="{632D3AEB-7CBE-3049-91AC-335C6B4F5BF6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No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201988" y="2707457"/>
            <a:ext cx="5484812" cy="1224439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463550" y="3118590"/>
            <a:ext cx="1293813" cy="752475"/>
          </a:xfrm>
        </p:spPr>
        <p:txBody>
          <a:bodyPr lIns="0" tIns="0" rIns="0" bIns="0">
            <a:normAutofit/>
          </a:bodyPr>
          <a:lstStyle>
            <a:lvl1pPr algn="l"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smtClean="0"/>
              <a:t>Regional Unit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3201988" y="4282303"/>
            <a:ext cx="5484812" cy="577850"/>
          </a:xfrm>
        </p:spPr>
        <p:txBody>
          <a:bodyPr>
            <a:normAutofit/>
          </a:bodyPr>
          <a:lstStyle>
            <a:lvl1pPr>
              <a:defRPr sz="1800"/>
            </a:lvl1pPr>
          </a:lstStyle>
          <a:p>
            <a:pPr lvl="0"/>
            <a:r>
              <a:rPr lang="en-US" dirty="0" smtClean="0"/>
              <a:t>July 19, 2012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2814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Boats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201988" y="2707457"/>
            <a:ext cx="5484812" cy="1224439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463550" y="3118590"/>
            <a:ext cx="1293813" cy="752475"/>
          </a:xfrm>
        </p:spPr>
        <p:txBody>
          <a:bodyPr lIns="0" tIns="0" rIns="0" bIns="0">
            <a:normAutofit/>
          </a:bodyPr>
          <a:lstStyle>
            <a:lvl1pPr algn="l"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smtClean="0"/>
              <a:t>Regional Unit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3201988" y="4282303"/>
            <a:ext cx="5484812" cy="577850"/>
          </a:xfrm>
        </p:spPr>
        <p:txBody>
          <a:bodyPr>
            <a:normAutofit/>
          </a:bodyPr>
          <a:lstStyle>
            <a:lvl1pPr>
              <a:defRPr sz="1800"/>
            </a:lvl1pPr>
          </a:lstStyle>
          <a:p>
            <a:pPr lvl="0"/>
            <a:r>
              <a:rPr lang="en-US" dirty="0" smtClean="0"/>
              <a:t>July 19, 2012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22843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Tur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201988" y="2707457"/>
            <a:ext cx="5484812" cy="1224439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463550" y="3118590"/>
            <a:ext cx="1293813" cy="752475"/>
          </a:xfrm>
        </p:spPr>
        <p:txBody>
          <a:bodyPr lIns="0" tIns="0" rIns="0" bIns="0">
            <a:normAutofit/>
          </a:bodyPr>
          <a:lstStyle>
            <a:lvl1pPr algn="l"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smtClean="0"/>
              <a:t>Regional Unit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3201988" y="4282303"/>
            <a:ext cx="5484812" cy="577850"/>
          </a:xfrm>
        </p:spPr>
        <p:txBody>
          <a:bodyPr>
            <a:normAutofit/>
          </a:bodyPr>
          <a:lstStyle>
            <a:lvl1pPr>
              <a:defRPr sz="1800"/>
            </a:lvl1pPr>
          </a:lstStyle>
          <a:p>
            <a:pPr lvl="0"/>
            <a:r>
              <a:rPr lang="en-US" dirty="0" smtClean="0"/>
              <a:t>July 19, 2012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157982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eafood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201988" y="2707457"/>
            <a:ext cx="5484812" cy="1224439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463550" y="3118590"/>
            <a:ext cx="1293813" cy="752475"/>
          </a:xfrm>
        </p:spPr>
        <p:txBody>
          <a:bodyPr lIns="0" tIns="0" rIns="0" bIns="0">
            <a:normAutofit/>
          </a:bodyPr>
          <a:lstStyle>
            <a:lvl1pPr algn="l"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smtClean="0"/>
              <a:t>Regional Unit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3201988" y="4282303"/>
            <a:ext cx="5484812" cy="577850"/>
          </a:xfrm>
        </p:spPr>
        <p:txBody>
          <a:bodyPr>
            <a:normAutofit/>
          </a:bodyPr>
          <a:lstStyle>
            <a:lvl1pPr>
              <a:defRPr sz="1800"/>
            </a:lvl1pPr>
          </a:lstStyle>
          <a:p>
            <a:pPr lvl="0"/>
            <a:r>
              <a:rPr lang="en-US" dirty="0" smtClean="0"/>
              <a:t>July 19, 2012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73539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Fish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201988" y="2707457"/>
            <a:ext cx="5484812" cy="1224439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463550" y="3118590"/>
            <a:ext cx="1293813" cy="752475"/>
          </a:xfrm>
        </p:spPr>
        <p:txBody>
          <a:bodyPr lIns="0" tIns="0" rIns="0" bIns="0">
            <a:normAutofit/>
          </a:bodyPr>
          <a:lstStyle>
            <a:lvl1pPr algn="l"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smtClean="0"/>
              <a:t>Regional Unit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3201988" y="4282303"/>
            <a:ext cx="5484812" cy="577850"/>
          </a:xfrm>
        </p:spPr>
        <p:txBody>
          <a:bodyPr>
            <a:normAutofit/>
          </a:bodyPr>
          <a:lstStyle>
            <a:lvl1pPr>
              <a:defRPr sz="1800"/>
            </a:lvl1pPr>
          </a:lstStyle>
          <a:p>
            <a:pPr lvl="0"/>
            <a:r>
              <a:rPr lang="en-US" dirty="0" smtClean="0"/>
              <a:t>July 19, 2012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11009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Dark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201988" y="2707457"/>
            <a:ext cx="5484812" cy="1224439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463550" y="3118590"/>
            <a:ext cx="1293813" cy="752475"/>
          </a:xfrm>
        </p:spPr>
        <p:txBody>
          <a:bodyPr lIns="0" tIns="0" rIns="0" bIns="0">
            <a:normAutofit/>
          </a:bodyPr>
          <a:lstStyle>
            <a:lvl1pPr algn="l"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Regional Unit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3201988" y="4282303"/>
            <a:ext cx="5484812" cy="577850"/>
          </a:xfrm>
        </p:spPr>
        <p:txBody>
          <a:bodyPr>
            <a:normAutofit/>
          </a:bodyPr>
          <a:lstStyle>
            <a:lvl1pPr>
              <a:defRPr sz="18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 smtClean="0"/>
              <a:t>July 19, 2012</a:t>
            </a:r>
            <a:endParaRPr lang="en-US" dirty="0"/>
          </a:p>
        </p:txBody>
      </p:sp>
      <p:sp>
        <p:nvSpPr>
          <p:cNvPr id="7" name="Freeform 6"/>
          <p:cNvSpPr/>
          <p:nvPr userDrawn="1"/>
        </p:nvSpPr>
        <p:spPr>
          <a:xfrm>
            <a:off x="-9190" y="4417160"/>
            <a:ext cx="9170673" cy="2457785"/>
          </a:xfrm>
          <a:custGeom>
            <a:avLst/>
            <a:gdLst>
              <a:gd name="connsiteX0" fmla="*/ 0 w 10289745"/>
              <a:gd name="connsiteY0" fmla="*/ 2348314 h 2694297"/>
              <a:gd name="connsiteX1" fmla="*/ 9145997 w 10289745"/>
              <a:gd name="connsiteY1" fmla="*/ 81 h 2694297"/>
              <a:gd name="connsiteX2" fmla="*/ 9145997 w 10289745"/>
              <a:gd name="connsiteY2" fmla="*/ 2436173 h 2694297"/>
              <a:gd name="connsiteX3" fmla="*/ 0 w 10289745"/>
              <a:gd name="connsiteY3" fmla="*/ 2348314 h 2694297"/>
              <a:gd name="connsiteX0" fmla="*/ 0 w 10289745"/>
              <a:gd name="connsiteY0" fmla="*/ 2348233 h 2694216"/>
              <a:gd name="connsiteX1" fmla="*/ 9145997 w 10289745"/>
              <a:gd name="connsiteY1" fmla="*/ 0 h 2694216"/>
              <a:gd name="connsiteX2" fmla="*/ 9145997 w 10289745"/>
              <a:gd name="connsiteY2" fmla="*/ 2436092 h 2694216"/>
              <a:gd name="connsiteX3" fmla="*/ 0 w 10289745"/>
              <a:gd name="connsiteY3" fmla="*/ 2348233 h 2694216"/>
              <a:gd name="connsiteX0" fmla="*/ 0 w 10289745"/>
              <a:gd name="connsiteY0" fmla="*/ 2348233 h 2694216"/>
              <a:gd name="connsiteX1" fmla="*/ 9145997 w 10289745"/>
              <a:gd name="connsiteY1" fmla="*/ 0 h 2694216"/>
              <a:gd name="connsiteX2" fmla="*/ 9145997 w 10289745"/>
              <a:gd name="connsiteY2" fmla="*/ 2436092 h 2694216"/>
              <a:gd name="connsiteX3" fmla="*/ 0 w 10289745"/>
              <a:gd name="connsiteY3" fmla="*/ 2348233 h 2694216"/>
              <a:gd name="connsiteX0" fmla="*/ 2 w 10271923"/>
              <a:gd name="connsiteY0" fmla="*/ 1961048 h 2259210"/>
              <a:gd name="connsiteX1" fmla="*/ 9115022 w 10271923"/>
              <a:gd name="connsiteY1" fmla="*/ 0 h 2259210"/>
              <a:gd name="connsiteX2" fmla="*/ 9145999 w 10271923"/>
              <a:gd name="connsiteY2" fmla="*/ 2048907 h 2259210"/>
              <a:gd name="connsiteX3" fmla="*/ 2 w 10271923"/>
              <a:gd name="connsiteY3" fmla="*/ 1961048 h 2259210"/>
              <a:gd name="connsiteX0" fmla="*/ 2 w 10302372"/>
              <a:gd name="connsiteY0" fmla="*/ 2355976 h 2702917"/>
              <a:gd name="connsiteX1" fmla="*/ 9169232 w 10302372"/>
              <a:gd name="connsiteY1" fmla="*/ 0 h 2702917"/>
              <a:gd name="connsiteX2" fmla="*/ 9145999 w 10302372"/>
              <a:gd name="connsiteY2" fmla="*/ 2443835 h 2702917"/>
              <a:gd name="connsiteX3" fmla="*/ 2 w 10302372"/>
              <a:gd name="connsiteY3" fmla="*/ 2355976 h 2702917"/>
              <a:gd name="connsiteX0" fmla="*/ 2 w 10302372"/>
              <a:gd name="connsiteY0" fmla="*/ 2355976 h 2702917"/>
              <a:gd name="connsiteX1" fmla="*/ 9169232 w 10302372"/>
              <a:gd name="connsiteY1" fmla="*/ 0 h 2702917"/>
              <a:gd name="connsiteX2" fmla="*/ 9145999 w 10302372"/>
              <a:gd name="connsiteY2" fmla="*/ 2443835 h 2702917"/>
              <a:gd name="connsiteX3" fmla="*/ 2 w 10302372"/>
              <a:gd name="connsiteY3" fmla="*/ 2355976 h 2702917"/>
              <a:gd name="connsiteX0" fmla="*/ 2 w 10302372"/>
              <a:gd name="connsiteY0" fmla="*/ 2355976 h 2702917"/>
              <a:gd name="connsiteX1" fmla="*/ 9169232 w 10302372"/>
              <a:gd name="connsiteY1" fmla="*/ 0 h 2702917"/>
              <a:gd name="connsiteX2" fmla="*/ 9145999 w 10302372"/>
              <a:gd name="connsiteY2" fmla="*/ 2443835 h 2702917"/>
              <a:gd name="connsiteX3" fmla="*/ 2 w 10302372"/>
              <a:gd name="connsiteY3" fmla="*/ 2355976 h 2702917"/>
              <a:gd name="connsiteX0" fmla="*/ 1 w 10359948"/>
              <a:gd name="connsiteY0" fmla="*/ 2534080 h 2803153"/>
              <a:gd name="connsiteX1" fmla="*/ 9223441 w 10359948"/>
              <a:gd name="connsiteY1" fmla="*/ 0 h 2803153"/>
              <a:gd name="connsiteX2" fmla="*/ 9200208 w 10359948"/>
              <a:gd name="connsiteY2" fmla="*/ 2443835 h 2803153"/>
              <a:gd name="connsiteX3" fmla="*/ 1 w 10359948"/>
              <a:gd name="connsiteY3" fmla="*/ 2534080 h 2803153"/>
              <a:gd name="connsiteX0" fmla="*/ 2 w 10302373"/>
              <a:gd name="connsiteY0" fmla="*/ 2371463 h 2710654"/>
              <a:gd name="connsiteX1" fmla="*/ 9169233 w 10302373"/>
              <a:gd name="connsiteY1" fmla="*/ 0 h 2710654"/>
              <a:gd name="connsiteX2" fmla="*/ 9146000 w 10302373"/>
              <a:gd name="connsiteY2" fmla="*/ 2443835 h 2710654"/>
              <a:gd name="connsiteX3" fmla="*/ 2 w 10302373"/>
              <a:gd name="connsiteY3" fmla="*/ 2371463 h 2710654"/>
              <a:gd name="connsiteX0" fmla="*/ 22101 w 10324472"/>
              <a:gd name="connsiteY0" fmla="*/ 2371463 h 2601940"/>
              <a:gd name="connsiteX1" fmla="*/ 9191332 w 10324472"/>
              <a:gd name="connsiteY1" fmla="*/ 0 h 2601940"/>
              <a:gd name="connsiteX2" fmla="*/ 9168099 w 10324472"/>
              <a:gd name="connsiteY2" fmla="*/ 2443835 h 2601940"/>
              <a:gd name="connsiteX3" fmla="*/ 22101 w 10324472"/>
              <a:gd name="connsiteY3" fmla="*/ 2371463 h 2601940"/>
              <a:gd name="connsiteX0" fmla="*/ 454248 w 10756619"/>
              <a:gd name="connsiteY0" fmla="*/ 2371463 h 2635640"/>
              <a:gd name="connsiteX1" fmla="*/ 9623479 w 10756619"/>
              <a:gd name="connsiteY1" fmla="*/ 0 h 2635640"/>
              <a:gd name="connsiteX2" fmla="*/ 9600246 w 10756619"/>
              <a:gd name="connsiteY2" fmla="*/ 2443835 h 2635640"/>
              <a:gd name="connsiteX3" fmla="*/ 2243166 w 10756619"/>
              <a:gd name="connsiteY3" fmla="*/ 2466974 h 2635640"/>
              <a:gd name="connsiteX4" fmla="*/ 454248 w 10756619"/>
              <a:gd name="connsiteY4" fmla="*/ 2371463 h 2635640"/>
              <a:gd name="connsiteX0" fmla="*/ 1153431 w 11456764"/>
              <a:gd name="connsiteY0" fmla="*/ 2371463 h 2641277"/>
              <a:gd name="connsiteX1" fmla="*/ 10322662 w 11456764"/>
              <a:gd name="connsiteY1" fmla="*/ 0 h 2641277"/>
              <a:gd name="connsiteX2" fmla="*/ 10299429 w 11456764"/>
              <a:gd name="connsiteY2" fmla="*/ 2443835 h 2641277"/>
              <a:gd name="connsiteX3" fmla="*/ 1137944 w 11456764"/>
              <a:gd name="connsiteY3" fmla="*/ 2482461 h 2641277"/>
              <a:gd name="connsiteX4" fmla="*/ 1153431 w 11456764"/>
              <a:gd name="connsiteY4" fmla="*/ 2371463 h 2641277"/>
              <a:gd name="connsiteX0" fmla="*/ 15487 w 10318820"/>
              <a:gd name="connsiteY0" fmla="*/ 2371463 h 2641277"/>
              <a:gd name="connsiteX1" fmla="*/ 9184718 w 10318820"/>
              <a:gd name="connsiteY1" fmla="*/ 0 h 2641277"/>
              <a:gd name="connsiteX2" fmla="*/ 9161485 w 10318820"/>
              <a:gd name="connsiteY2" fmla="*/ 2443835 h 2641277"/>
              <a:gd name="connsiteX3" fmla="*/ 0 w 10318820"/>
              <a:gd name="connsiteY3" fmla="*/ 2482461 h 2641277"/>
              <a:gd name="connsiteX4" fmla="*/ 15487 w 10318820"/>
              <a:gd name="connsiteY4" fmla="*/ 2371463 h 2641277"/>
              <a:gd name="connsiteX0" fmla="*/ 15487 w 10318820"/>
              <a:gd name="connsiteY0" fmla="*/ 2371463 h 2641277"/>
              <a:gd name="connsiteX1" fmla="*/ 9184718 w 10318820"/>
              <a:gd name="connsiteY1" fmla="*/ 0 h 2641277"/>
              <a:gd name="connsiteX2" fmla="*/ 9161485 w 10318820"/>
              <a:gd name="connsiteY2" fmla="*/ 2443835 h 2641277"/>
              <a:gd name="connsiteX3" fmla="*/ 0 w 10318820"/>
              <a:gd name="connsiteY3" fmla="*/ 2482461 h 2641277"/>
              <a:gd name="connsiteX4" fmla="*/ 15487 w 10318820"/>
              <a:gd name="connsiteY4" fmla="*/ 2371463 h 2641277"/>
              <a:gd name="connsiteX0" fmla="*/ 15487 w 10318820"/>
              <a:gd name="connsiteY0" fmla="*/ 2371463 h 2641277"/>
              <a:gd name="connsiteX1" fmla="*/ 9184718 w 10318820"/>
              <a:gd name="connsiteY1" fmla="*/ 0 h 2641277"/>
              <a:gd name="connsiteX2" fmla="*/ 9161485 w 10318820"/>
              <a:gd name="connsiteY2" fmla="*/ 2443835 h 2641277"/>
              <a:gd name="connsiteX3" fmla="*/ 0 w 10318820"/>
              <a:gd name="connsiteY3" fmla="*/ 2482461 h 2641277"/>
              <a:gd name="connsiteX4" fmla="*/ 15487 w 10318820"/>
              <a:gd name="connsiteY4" fmla="*/ 2371463 h 2641277"/>
              <a:gd name="connsiteX0" fmla="*/ 15487 w 10318820"/>
              <a:gd name="connsiteY0" fmla="*/ 2371463 h 2641277"/>
              <a:gd name="connsiteX1" fmla="*/ 9184718 w 10318820"/>
              <a:gd name="connsiteY1" fmla="*/ 0 h 2641277"/>
              <a:gd name="connsiteX2" fmla="*/ 9161485 w 10318820"/>
              <a:gd name="connsiteY2" fmla="*/ 2443835 h 2641277"/>
              <a:gd name="connsiteX3" fmla="*/ 0 w 10318820"/>
              <a:gd name="connsiteY3" fmla="*/ 2482461 h 2641277"/>
              <a:gd name="connsiteX4" fmla="*/ 15487 w 10318820"/>
              <a:gd name="connsiteY4" fmla="*/ 2371463 h 2641277"/>
              <a:gd name="connsiteX0" fmla="*/ 15487 w 10318820"/>
              <a:gd name="connsiteY0" fmla="*/ 2371463 h 2482461"/>
              <a:gd name="connsiteX1" fmla="*/ 9184718 w 10318820"/>
              <a:gd name="connsiteY1" fmla="*/ 0 h 2482461"/>
              <a:gd name="connsiteX2" fmla="*/ 9161485 w 10318820"/>
              <a:gd name="connsiteY2" fmla="*/ 2443835 h 2482461"/>
              <a:gd name="connsiteX3" fmla="*/ 0 w 10318820"/>
              <a:gd name="connsiteY3" fmla="*/ 2482461 h 2482461"/>
              <a:gd name="connsiteX4" fmla="*/ 15487 w 10318820"/>
              <a:gd name="connsiteY4" fmla="*/ 2371463 h 2482461"/>
              <a:gd name="connsiteX0" fmla="*/ 15487 w 10252186"/>
              <a:gd name="connsiteY0" fmla="*/ 2371463 h 2482461"/>
              <a:gd name="connsiteX1" fmla="*/ 9184718 w 10252186"/>
              <a:gd name="connsiteY1" fmla="*/ 0 h 2482461"/>
              <a:gd name="connsiteX2" fmla="*/ 9022088 w 10252186"/>
              <a:gd name="connsiteY2" fmla="*/ 2242499 h 2482461"/>
              <a:gd name="connsiteX3" fmla="*/ 0 w 10252186"/>
              <a:gd name="connsiteY3" fmla="*/ 2482461 h 2482461"/>
              <a:gd name="connsiteX4" fmla="*/ 15487 w 10252186"/>
              <a:gd name="connsiteY4" fmla="*/ 2371463 h 2482461"/>
              <a:gd name="connsiteX0" fmla="*/ 15487 w 10311181"/>
              <a:gd name="connsiteY0" fmla="*/ 2371463 h 2482461"/>
              <a:gd name="connsiteX1" fmla="*/ 9184718 w 10311181"/>
              <a:gd name="connsiteY1" fmla="*/ 0 h 2482461"/>
              <a:gd name="connsiteX2" fmla="*/ 9145996 w 10311181"/>
              <a:gd name="connsiteY2" fmla="*/ 2443835 h 2482461"/>
              <a:gd name="connsiteX3" fmla="*/ 0 w 10311181"/>
              <a:gd name="connsiteY3" fmla="*/ 2482461 h 2482461"/>
              <a:gd name="connsiteX4" fmla="*/ 15487 w 10311181"/>
              <a:gd name="connsiteY4" fmla="*/ 2371463 h 2482461"/>
              <a:gd name="connsiteX0" fmla="*/ 15487 w 9184718"/>
              <a:gd name="connsiteY0" fmla="*/ 2371463 h 2482461"/>
              <a:gd name="connsiteX1" fmla="*/ 9184718 w 9184718"/>
              <a:gd name="connsiteY1" fmla="*/ 0 h 2482461"/>
              <a:gd name="connsiteX2" fmla="*/ 9145996 w 9184718"/>
              <a:gd name="connsiteY2" fmla="*/ 2443835 h 2482461"/>
              <a:gd name="connsiteX3" fmla="*/ 0 w 9184718"/>
              <a:gd name="connsiteY3" fmla="*/ 2482461 h 2482461"/>
              <a:gd name="connsiteX4" fmla="*/ 15487 w 9184718"/>
              <a:gd name="connsiteY4" fmla="*/ 2371463 h 2482461"/>
              <a:gd name="connsiteX0" fmla="*/ 15487 w 9184718"/>
              <a:gd name="connsiteY0" fmla="*/ 2371463 h 2482461"/>
              <a:gd name="connsiteX1" fmla="*/ 9184718 w 9184718"/>
              <a:gd name="connsiteY1" fmla="*/ 0 h 2482461"/>
              <a:gd name="connsiteX2" fmla="*/ 9176973 w 9184718"/>
              <a:gd name="connsiteY2" fmla="*/ 2459323 h 2482461"/>
              <a:gd name="connsiteX3" fmla="*/ 0 w 9184718"/>
              <a:gd name="connsiteY3" fmla="*/ 2482461 h 2482461"/>
              <a:gd name="connsiteX4" fmla="*/ 15487 w 9184718"/>
              <a:gd name="connsiteY4" fmla="*/ 2371463 h 2482461"/>
              <a:gd name="connsiteX0" fmla="*/ 15487 w 9184718"/>
              <a:gd name="connsiteY0" fmla="*/ 2371463 h 2482461"/>
              <a:gd name="connsiteX1" fmla="*/ 9184718 w 9184718"/>
              <a:gd name="connsiteY1" fmla="*/ 0 h 2482461"/>
              <a:gd name="connsiteX2" fmla="*/ 9176973 w 9184718"/>
              <a:gd name="connsiteY2" fmla="*/ 2459323 h 2482461"/>
              <a:gd name="connsiteX3" fmla="*/ 0 w 9184718"/>
              <a:gd name="connsiteY3" fmla="*/ 2482461 h 2482461"/>
              <a:gd name="connsiteX4" fmla="*/ 15487 w 9184718"/>
              <a:gd name="connsiteY4" fmla="*/ 2371463 h 2482461"/>
              <a:gd name="connsiteX0" fmla="*/ 15487 w 9184718"/>
              <a:gd name="connsiteY0" fmla="*/ 2371463 h 2482461"/>
              <a:gd name="connsiteX1" fmla="*/ 9184718 w 9184718"/>
              <a:gd name="connsiteY1" fmla="*/ 0 h 2482461"/>
              <a:gd name="connsiteX2" fmla="*/ 9176973 w 9184718"/>
              <a:gd name="connsiteY2" fmla="*/ 2459323 h 2482461"/>
              <a:gd name="connsiteX3" fmla="*/ 0 w 9184718"/>
              <a:gd name="connsiteY3" fmla="*/ 2482461 h 2482461"/>
              <a:gd name="connsiteX4" fmla="*/ 15487 w 9184718"/>
              <a:gd name="connsiteY4" fmla="*/ 2371463 h 2482461"/>
              <a:gd name="connsiteX0" fmla="*/ 15487 w 9184718"/>
              <a:gd name="connsiteY0" fmla="*/ 2371463 h 2482461"/>
              <a:gd name="connsiteX1" fmla="*/ 9184718 w 9184718"/>
              <a:gd name="connsiteY1" fmla="*/ 0 h 2482461"/>
              <a:gd name="connsiteX2" fmla="*/ 9176973 w 9184718"/>
              <a:gd name="connsiteY2" fmla="*/ 2459323 h 2482461"/>
              <a:gd name="connsiteX3" fmla="*/ 0 w 9184718"/>
              <a:gd name="connsiteY3" fmla="*/ 2482461 h 2482461"/>
              <a:gd name="connsiteX4" fmla="*/ 15487 w 9184718"/>
              <a:gd name="connsiteY4" fmla="*/ 2371463 h 2482461"/>
              <a:gd name="connsiteX0" fmla="*/ 15487 w 9184718"/>
              <a:gd name="connsiteY0" fmla="*/ 2371463 h 2482461"/>
              <a:gd name="connsiteX1" fmla="*/ 9184718 w 9184718"/>
              <a:gd name="connsiteY1" fmla="*/ 0 h 2482461"/>
              <a:gd name="connsiteX2" fmla="*/ 9176973 w 9184718"/>
              <a:gd name="connsiteY2" fmla="*/ 2459323 h 2482461"/>
              <a:gd name="connsiteX3" fmla="*/ 0 w 9184718"/>
              <a:gd name="connsiteY3" fmla="*/ 2482461 h 2482461"/>
              <a:gd name="connsiteX4" fmla="*/ 15487 w 9184718"/>
              <a:gd name="connsiteY4" fmla="*/ 2371463 h 2482461"/>
              <a:gd name="connsiteX0" fmla="*/ 15487 w 9184718"/>
              <a:gd name="connsiteY0" fmla="*/ 2371463 h 2482461"/>
              <a:gd name="connsiteX1" fmla="*/ 9184718 w 9184718"/>
              <a:gd name="connsiteY1" fmla="*/ 0 h 2482461"/>
              <a:gd name="connsiteX2" fmla="*/ 9176973 w 9184718"/>
              <a:gd name="connsiteY2" fmla="*/ 2459323 h 2482461"/>
              <a:gd name="connsiteX3" fmla="*/ 0 w 9184718"/>
              <a:gd name="connsiteY3" fmla="*/ 2482461 h 2482461"/>
              <a:gd name="connsiteX4" fmla="*/ 15487 w 9184718"/>
              <a:gd name="connsiteY4" fmla="*/ 2371463 h 2482461"/>
              <a:gd name="connsiteX0" fmla="*/ 0 w 9215696"/>
              <a:gd name="connsiteY0" fmla="*/ 2371463 h 2482461"/>
              <a:gd name="connsiteX1" fmla="*/ 9215696 w 9215696"/>
              <a:gd name="connsiteY1" fmla="*/ 0 h 2482461"/>
              <a:gd name="connsiteX2" fmla="*/ 9207951 w 9215696"/>
              <a:gd name="connsiteY2" fmla="*/ 2459323 h 2482461"/>
              <a:gd name="connsiteX3" fmla="*/ 30978 w 9215696"/>
              <a:gd name="connsiteY3" fmla="*/ 2482461 h 2482461"/>
              <a:gd name="connsiteX4" fmla="*/ 0 w 9215696"/>
              <a:gd name="connsiteY4" fmla="*/ 2371463 h 2482461"/>
              <a:gd name="connsiteX0" fmla="*/ 0 w 9215696"/>
              <a:gd name="connsiteY0" fmla="*/ 2371463 h 2497949"/>
              <a:gd name="connsiteX1" fmla="*/ 9215696 w 9215696"/>
              <a:gd name="connsiteY1" fmla="*/ 0 h 2497949"/>
              <a:gd name="connsiteX2" fmla="*/ 9207951 w 9215696"/>
              <a:gd name="connsiteY2" fmla="*/ 2459323 h 2497949"/>
              <a:gd name="connsiteX3" fmla="*/ 2 w 9215696"/>
              <a:gd name="connsiteY3" fmla="*/ 2497949 h 2497949"/>
              <a:gd name="connsiteX4" fmla="*/ 0 w 9215696"/>
              <a:gd name="connsiteY4" fmla="*/ 2371463 h 2497949"/>
              <a:gd name="connsiteX0" fmla="*/ 0 w 9215696"/>
              <a:gd name="connsiteY0" fmla="*/ 2371463 h 2474718"/>
              <a:gd name="connsiteX1" fmla="*/ 9215696 w 9215696"/>
              <a:gd name="connsiteY1" fmla="*/ 0 h 2474718"/>
              <a:gd name="connsiteX2" fmla="*/ 9207951 w 9215696"/>
              <a:gd name="connsiteY2" fmla="*/ 2459323 h 2474718"/>
              <a:gd name="connsiteX3" fmla="*/ 30979 w 9215696"/>
              <a:gd name="connsiteY3" fmla="*/ 2474718 h 2474718"/>
              <a:gd name="connsiteX4" fmla="*/ 0 w 9215696"/>
              <a:gd name="connsiteY4" fmla="*/ 2371463 h 2474718"/>
              <a:gd name="connsiteX0" fmla="*/ 0 w 9208117"/>
              <a:gd name="connsiteY0" fmla="*/ 2371463 h 2474718"/>
              <a:gd name="connsiteX1" fmla="*/ 9184719 w 9208117"/>
              <a:gd name="connsiteY1" fmla="*/ 0 h 2474718"/>
              <a:gd name="connsiteX2" fmla="*/ 9207951 w 9208117"/>
              <a:gd name="connsiteY2" fmla="*/ 2459323 h 2474718"/>
              <a:gd name="connsiteX3" fmla="*/ 30979 w 9208117"/>
              <a:gd name="connsiteY3" fmla="*/ 2474718 h 2474718"/>
              <a:gd name="connsiteX4" fmla="*/ 0 w 9208117"/>
              <a:gd name="connsiteY4" fmla="*/ 2371463 h 2474718"/>
              <a:gd name="connsiteX0" fmla="*/ 0 w 9184719"/>
              <a:gd name="connsiteY0" fmla="*/ 2371463 h 2474718"/>
              <a:gd name="connsiteX1" fmla="*/ 9184719 w 9184719"/>
              <a:gd name="connsiteY1" fmla="*/ 0 h 2474718"/>
              <a:gd name="connsiteX2" fmla="*/ 9115020 w 9184719"/>
              <a:gd name="connsiteY2" fmla="*/ 2381886 h 2474718"/>
              <a:gd name="connsiteX3" fmla="*/ 30979 w 9184719"/>
              <a:gd name="connsiteY3" fmla="*/ 2474718 h 2474718"/>
              <a:gd name="connsiteX4" fmla="*/ 0 w 9184719"/>
              <a:gd name="connsiteY4" fmla="*/ 2371463 h 2474718"/>
              <a:gd name="connsiteX0" fmla="*/ 0 w 9184719"/>
              <a:gd name="connsiteY0" fmla="*/ 2371463 h 2474718"/>
              <a:gd name="connsiteX1" fmla="*/ 9184719 w 9184719"/>
              <a:gd name="connsiteY1" fmla="*/ 0 h 2474718"/>
              <a:gd name="connsiteX2" fmla="*/ 9169230 w 9184719"/>
              <a:gd name="connsiteY2" fmla="*/ 2451580 h 2474718"/>
              <a:gd name="connsiteX3" fmla="*/ 30979 w 9184719"/>
              <a:gd name="connsiteY3" fmla="*/ 2474718 h 2474718"/>
              <a:gd name="connsiteX4" fmla="*/ 0 w 9184719"/>
              <a:gd name="connsiteY4" fmla="*/ 2371463 h 2474718"/>
              <a:gd name="connsiteX0" fmla="*/ 0 w 9167786"/>
              <a:gd name="connsiteY0" fmla="*/ 2375696 h 2474718"/>
              <a:gd name="connsiteX1" fmla="*/ 9167786 w 9167786"/>
              <a:gd name="connsiteY1" fmla="*/ 0 h 2474718"/>
              <a:gd name="connsiteX2" fmla="*/ 9152297 w 9167786"/>
              <a:gd name="connsiteY2" fmla="*/ 2451580 h 2474718"/>
              <a:gd name="connsiteX3" fmla="*/ 14046 w 9167786"/>
              <a:gd name="connsiteY3" fmla="*/ 2474718 h 2474718"/>
              <a:gd name="connsiteX4" fmla="*/ 0 w 9167786"/>
              <a:gd name="connsiteY4" fmla="*/ 2375696 h 2474718"/>
              <a:gd name="connsiteX0" fmla="*/ 2887 w 9170673"/>
              <a:gd name="connsiteY0" fmla="*/ 2375696 h 2474718"/>
              <a:gd name="connsiteX1" fmla="*/ 9170673 w 9170673"/>
              <a:gd name="connsiteY1" fmla="*/ 0 h 2474718"/>
              <a:gd name="connsiteX2" fmla="*/ 9155184 w 9170673"/>
              <a:gd name="connsiteY2" fmla="*/ 2451580 h 2474718"/>
              <a:gd name="connsiteX3" fmla="*/ 0 w 9170673"/>
              <a:gd name="connsiteY3" fmla="*/ 2474718 h 2474718"/>
              <a:gd name="connsiteX4" fmla="*/ 2887 w 9170673"/>
              <a:gd name="connsiteY4" fmla="*/ 2375696 h 2474718"/>
              <a:gd name="connsiteX0" fmla="*/ 2887 w 9170673"/>
              <a:gd name="connsiteY0" fmla="*/ 2375696 h 2457785"/>
              <a:gd name="connsiteX1" fmla="*/ 9170673 w 9170673"/>
              <a:gd name="connsiteY1" fmla="*/ 0 h 2457785"/>
              <a:gd name="connsiteX2" fmla="*/ 9155184 w 9170673"/>
              <a:gd name="connsiteY2" fmla="*/ 2451580 h 2457785"/>
              <a:gd name="connsiteX3" fmla="*/ 0 w 9170673"/>
              <a:gd name="connsiteY3" fmla="*/ 2457785 h 2457785"/>
              <a:gd name="connsiteX4" fmla="*/ 2887 w 9170673"/>
              <a:gd name="connsiteY4" fmla="*/ 2375696 h 2457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70673" h="2457785">
                <a:moveTo>
                  <a:pt x="2887" y="2375696"/>
                </a:moveTo>
                <a:cubicBezTo>
                  <a:pt x="23548" y="2372367"/>
                  <a:pt x="7344315" y="2502055"/>
                  <a:pt x="9170673" y="0"/>
                </a:cubicBezTo>
                <a:cubicBezTo>
                  <a:pt x="9168091" y="819774"/>
                  <a:pt x="9157766" y="1631806"/>
                  <a:pt x="9155184" y="2451580"/>
                </a:cubicBezTo>
                <a:lnTo>
                  <a:pt x="0" y="2457785"/>
                </a:lnTo>
                <a:cubicBezTo>
                  <a:pt x="-1" y="2415623"/>
                  <a:pt x="2888" y="2417858"/>
                  <a:pt x="2887" y="237569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03900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U.S. Department of Commerce | National Oceanic and Atmospheric Administration | NOAA Fisheries | Page </a:t>
            </a:r>
            <a:fld id="{632D3AEB-7CBE-3049-91AC-335C6B4F5BF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3391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">
    <p:bg>
      <p:bgPr>
        <a:solidFill>
          <a:srgbClr val="1E5C9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/>
          <p:nvPr userDrawn="1"/>
        </p:nvSpPr>
        <p:spPr>
          <a:xfrm flipH="1" flipV="1">
            <a:off x="-1" y="-24487"/>
            <a:ext cx="9138586" cy="2515079"/>
          </a:xfrm>
          <a:custGeom>
            <a:avLst/>
            <a:gdLst>
              <a:gd name="connsiteX0" fmla="*/ 0 w 10289745"/>
              <a:gd name="connsiteY0" fmla="*/ 2348314 h 2694297"/>
              <a:gd name="connsiteX1" fmla="*/ 9145997 w 10289745"/>
              <a:gd name="connsiteY1" fmla="*/ 81 h 2694297"/>
              <a:gd name="connsiteX2" fmla="*/ 9145997 w 10289745"/>
              <a:gd name="connsiteY2" fmla="*/ 2436173 h 2694297"/>
              <a:gd name="connsiteX3" fmla="*/ 0 w 10289745"/>
              <a:gd name="connsiteY3" fmla="*/ 2348314 h 2694297"/>
              <a:gd name="connsiteX0" fmla="*/ 0 w 10289745"/>
              <a:gd name="connsiteY0" fmla="*/ 2348233 h 2694216"/>
              <a:gd name="connsiteX1" fmla="*/ 9145997 w 10289745"/>
              <a:gd name="connsiteY1" fmla="*/ 0 h 2694216"/>
              <a:gd name="connsiteX2" fmla="*/ 9145997 w 10289745"/>
              <a:gd name="connsiteY2" fmla="*/ 2436092 h 2694216"/>
              <a:gd name="connsiteX3" fmla="*/ 0 w 10289745"/>
              <a:gd name="connsiteY3" fmla="*/ 2348233 h 2694216"/>
              <a:gd name="connsiteX0" fmla="*/ 0 w 10289745"/>
              <a:gd name="connsiteY0" fmla="*/ 2348233 h 2694216"/>
              <a:gd name="connsiteX1" fmla="*/ 9145997 w 10289745"/>
              <a:gd name="connsiteY1" fmla="*/ 0 h 2694216"/>
              <a:gd name="connsiteX2" fmla="*/ 9145997 w 10289745"/>
              <a:gd name="connsiteY2" fmla="*/ 2436092 h 2694216"/>
              <a:gd name="connsiteX3" fmla="*/ 0 w 10289745"/>
              <a:gd name="connsiteY3" fmla="*/ 2348233 h 2694216"/>
              <a:gd name="connsiteX0" fmla="*/ 2 w 10271923"/>
              <a:gd name="connsiteY0" fmla="*/ 1961048 h 2259210"/>
              <a:gd name="connsiteX1" fmla="*/ 9115022 w 10271923"/>
              <a:gd name="connsiteY1" fmla="*/ 0 h 2259210"/>
              <a:gd name="connsiteX2" fmla="*/ 9145999 w 10271923"/>
              <a:gd name="connsiteY2" fmla="*/ 2048907 h 2259210"/>
              <a:gd name="connsiteX3" fmla="*/ 2 w 10271923"/>
              <a:gd name="connsiteY3" fmla="*/ 1961048 h 2259210"/>
              <a:gd name="connsiteX0" fmla="*/ 2 w 10302372"/>
              <a:gd name="connsiteY0" fmla="*/ 2355976 h 2702917"/>
              <a:gd name="connsiteX1" fmla="*/ 9169232 w 10302372"/>
              <a:gd name="connsiteY1" fmla="*/ 0 h 2702917"/>
              <a:gd name="connsiteX2" fmla="*/ 9145999 w 10302372"/>
              <a:gd name="connsiteY2" fmla="*/ 2443835 h 2702917"/>
              <a:gd name="connsiteX3" fmla="*/ 2 w 10302372"/>
              <a:gd name="connsiteY3" fmla="*/ 2355976 h 2702917"/>
              <a:gd name="connsiteX0" fmla="*/ 2 w 10302372"/>
              <a:gd name="connsiteY0" fmla="*/ 2355976 h 2702917"/>
              <a:gd name="connsiteX1" fmla="*/ 9169232 w 10302372"/>
              <a:gd name="connsiteY1" fmla="*/ 0 h 2702917"/>
              <a:gd name="connsiteX2" fmla="*/ 9145999 w 10302372"/>
              <a:gd name="connsiteY2" fmla="*/ 2443835 h 2702917"/>
              <a:gd name="connsiteX3" fmla="*/ 2 w 10302372"/>
              <a:gd name="connsiteY3" fmla="*/ 2355976 h 2702917"/>
              <a:gd name="connsiteX0" fmla="*/ 2 w 10302372"/>
              <a:gd name="connsiteY0" fmla="*/ 2355976 h 2702917"/>
              <a:gd name="connsiteX1" fmla="*/ 9169232 w 10302372"/>
              <a:gd name="connsiteY1" fmla="*/ 0 h 2702917"/>
              <a:gd name="connsiteX2" fmla="*/ 9145999 w 10302372"/>
              <a:gd name="connsiteY2" fmla="*/ 2443835 h 2702917"/>
              <a:gd name="connsiteX3" fmla="*/ 2 w 10302372"/>
              <a:gd name="connsiteY3" fmla="*/ 2355976 h 2702917"/>
              <a:gd name="connsiteX0" fmla="*/ 1 w 10359948"/>
              <a:gd name="connsiteY0" fmla="*/ 2534080 h 2803153"/>
              <a:gd name="connsiteX1" fmla="*/ 9223441 w 10359948"/>
              <a:gd name="connsiteY1" fmla="*/ 0 h 2803153"/>
              <a:gd name="connsiteX2" fmla="*/ 9200208 w 10359948"/>
              <a:gd name="connsiteY2" fmla="*/ 2443835 h 2803153"/>
              <a:gd name="connsiteX3" fmla="*/ 1 w 10359948"/>
              <a:gd name="connsiteY3" fmla="*/ 2534080 h 2803153"/>
              <a:gd name="connsiteX0" fmla="*/ 2 w 10302373"/>
              <a:gd name="connsiteY0" fmla="*/ 2371463 h 2710654"/>
              <a:gd name="connsiteX1" fmla="*/ 9169233 w 10302373"/>
              <a:gd name="connsiteY1" fmla="*/ 0 h 2710654"/>
              <a:gd name="connsiteX2" fmla="*/ 9146000 w 10302373"/>
              <a:gd name="connsiteY2" fmla="*/ 2443835 h 2710654"/>
              <a:gd name="connsiteX3" fmla="*/ 2 w 10302373"/>
              <a:gd name="connsiteY3" fmla="*/ 2371463 h 2710654"/>
              <a:gd name="connsiteX0" fmla="*/ 22101 w 10324472"/>
              <a:gd name="connsiteY0" fmla="*/ 2371463 h 2601940"/>
              <a:gd name="connsiteX1" fmla="*/ 9191332 w 10324472"/>
              <a:gd name="connsiteY1" fmla="*/ 0 h 2601940"/>
              <a:gd name="connsiteX2" fmla="*/ 9168099 w 10324472"/>
              <a:gd name="connsiteY2" fmla="*/ 2443835 h 2601940"/>
              <a:gd name="connsiteX3" fmla="*/ 22101 w 10324472"/>
              <a:gd name="connsiteY3" fmla="*/ 2371463 h 2601940"/>
              <a:gd name="connsiteX0" fmla="*/ 454248 w 10756619"/>
              <a:gd name="connsiteY0" fmla="*/ 2371463 h 2635640"/>
              <a:gd name="connsiteX1" fmla="*/ 9623479 w 10756619"/>
              <a:gd name="connsiteY1" fmla="*/ 0 h 2635640"/>
              <a:gd name="connsiteX2" fmla="*/ 9600246 w 10756619"/>
              <a:gd name="connsiteY2" fmla="*/ 2443835 h 2635640"/>
              <a:gd name="connsiteX3" fmla="*/ 2243166 w 10756619"/>
              <a:gd name="connsiteY3" fmla="*/ 2466974 h 2635640"/>
              <a:gd name="connsiteX4" fmla="*/ 454248 w 10756619"/>
              <a:gd name="connsiteY4" fmla="*/ 2371463 h 2635640"/>
              <a:gd name="connsiteX0" fmla="*/ 1153431 w 11456764"/>
              <a:gd name="connsiteY0" fmla="*/ 2371463 h 2641277"/>
              <a:gd name="connsiteX1" fmla="*/ 10322662 w 11456764"/>
              <a:gd name="connsiteY1" fmla="*/ 0 h 2641277"/>
              <a:gd name="connsiteX2" fmla="*/ 10299429 w 11456764"/>
              <a:gd name="connsiteY2" fmla="*/ 2443835 h 2641277"/>
              <a:gd name="connsiteX3" fmla="*/ 1137944 w 11456764"/>
              <a:gd name="connsiteY3" fmla="*/ 2482461 h 2641277"/>
              <a:gd name="connsiteX4" fmla="*/ 1153431 w 11456764"/>
              <a:gd name="connsiteY4" fmla="*/ 2371463 h 2641277"/>
              <a:gd name="connsiteX0" fmla="*/ 15487 w 10318820"/>
              <a:gd name="connsiteY0" fmla="*/ 2371463 h 2641277"/>
              <a:gd name="connsiteX1" fmla="*/ 9184718 w 10318820"/>
              <a:gd name="connsiteY1" fmla="*/ 0 h 2641277"/>
              <a:gd name="connsiteX2" fmla="*/ 9161485 w 10318820"/>
              <a:gd name="connsiteY2" fmla="*/ 2443835 h 2641277"/>
              <a:gd name="connsiteX3" fmla="*/ 0 w 10318820"/>
              <a:gd name="connsiteY3" fmla="*/ 2482461 h 2641277"/>
              <a:gd name="connsiteX4" fmla="*/ 15487 w 10318820"/>
              <a:gd name="connsiteY4" fmla="*/ 2371463 h 2641277"/>
              <a:gd name="connsiteX0" fmla="*/ 15487 w 10318820"/>
              <a:gd name="connsiteY0" fmla="*/ 2371463 h 2641277"/>
              <a:gd name="connsiteX1" fmla="*/ 9184718 w 10318820"/>
              <a:gd name="connsiteY1" fmla="*/ 0 h 2641277"/>
              <a:gd name="connsiteX2" fmla="*/ 9161485 w 10318820"/>
              <a:gd name="connsiteY2" fmla="*/ 2443835 h 2641277"/>
              <a:gd name="connsiteX3" fmla="*/ 0 w 10318820"/>
              <a:gd name="connsiteY3" fmla="*/ 2482461 h 2641277"/>
              <a:gd name="connsiteX4" fmla="*/ 15487 w 10318820"/>
              <a:gd name="connsiteY4" fmla="*/ 2371463 h 2641277"/>
              <a:gd name="connsiteX0" fmla="*/ 15487 w 10318820"/>
              <a:gd name="connsiteY0" fmla="*/ 2371463 h 2641277"/>
              <a:gd name="connsiteX1" fmla="*/ 9184718 w 10318820"/>
              <a:gd name="connsiteY1" fmla="*/ 0 h 2641277"/>
              <a:gd name="connsiteX2" fmla="*/ 9161485 w 10318820"/>
              <a:gd name="connsiteY2" fmla="*/ 2443835 h 2641277"/>
              <a:gd name="connsiteX3" fmla="*/ 0 w 10318820"/>
              <a:gd name="connsiteY3" fmla="*/ 2482461 h 2641277"/>
              <a:gd name="connsiteX4" fmla="*/ 15487 w 10318820"/>
              <a:gd name="connsiteY4" fmla="*/ 2371463 h 2641277"/>
              <a:gd name="connsiteX0" fmla="*/ 15487 w 10318820"/>
              <a:gd name="connsiteY0" fmla="*/ 2371463 h 2641277"/>
              <a:gd name="connsiteX1" fmla="*/ 9184718 w 10318820"/>
              <a:gd name="connsiteY1" fmla="*/ 0 h 2641277"/>
              <a:gd name="connsiteX2" fmla="*/ 9161485 w 10318820"/>
              <a:gd name="connsiteY2" fmla="*/ 2443835 h 2641277"/>
              <a:gd name="connsiteX3" fmla="*/ 0 w 10318820"/>
              <a:gd name="connsiteY3" fmla="*/ 2482461 h 2641277"/>
              <a:gd name="connsiteX4" fmla="*/ 15487 w 10318820"/>
              <a:gd name="connsiteY4" fmla="*/ 2371463 h 2641277"/>
              <a:gd name="connsiteX0" fmla="*/ 15487 w 10318820"/>
              <a:gd name="connsiteY0" fmla="*/ 2371463 h 2482461"/>
              <a:gd name="connsiteX1" fmla="*/ 9184718 w 10318820"/>
              <a:gd name="connsiteY1" fmla="*/ 0 h 2482461"/>
              <a:gd name="connsiteX2" fmla="*/ 9161485 w 10318820"/>
              <a:gd name="connsiteY2" fmla="*/ 2443835 h 2482461"/>
              <a:gd name="connsiteX3" fmla="*/ 0 w 10318820"/>
              <a:gd name="connsiteY3" fmla="*/ 2482461 h 2482461"/>
              <a:gd name="connsiteX4" fmla="*/ 15487 w 10318820"/>
              <a:gd name="connsiteY4" fmla="*/ 2371463 h 2482461"/>
              <a:gd name="connsiteX0" fmla="*/ 15487 w 10252186"/>
              <a:gd name="connsiteY0" fmla="*/ 2371463 h 2482461"/>
              <a:gd name="connsiteX1" fmla="*/ 9184718 w 10252186"/>
              <a:gd name="connsiteY1" fmla="*/ 0 h 2482461"/>
              <a:gd name="connsiteX2" fmla="*/ 9022088 w 10252186"/>
              <a:gd name="connsiteY2" fmla="*/ 2242499 h 2482461"/>
              <a:gd name="connsiteX3" fmla="*/ 0 w 10252186"/>
              <a:gd name="connsiteY3" fmla="*/ 2482461 h 2482461"/>
              <a:gd name="connsiteX4" fmla="*/ 15487 w 10252186"/>
              <a:gd name="connsiteY4" fmla="*/ 2371463 h 2482461"/>
              <a:gd name="connsiteX0" fmla="*/ 15487 w 10311181"/>
              <a:gd name="connsiteY0" fmla="*/ 2371463 h 2482461"/>
              <a:gd name="connsiteX1" fmla="*/ 9184718 w 10311181"/>
              <a:gd name="connsiteY1" fmla="*/ 0 h 2482461"/>
              <a:gd name="connsiteX2" fmla="*/ 9145996 w 10311181"/>
              <a:gd name="connsiteY2" fmla="*/ 2443835 h 2482461"/>
              <a:gd name="connsiteX3" fmla="*/ 0 w 10311181"/>
              <a:gd name="connsiteY3" fmla="*/ 2482461 h 2482461"/>
              <a:gd name="connsiteX4" fmla="*/ 15487 w 10311181"/>
              <a:gd name="connsiteY4" fmla="*/ 2371463 h 2482461"/>
              <a:gd name="connsiteX0" fmla="*/ 15487 w 9184718"/>
              <a:gd name="connsiteY0" fmla="*/ 2371463 h 2482461"/>
              <a:gd name="connsiteX1" fmla="*/ 9184718 w 9184718"/>
              <a:gd name="connsiteY1" fmla="*/ 0 h 2482461"/>
              <a:gd name="connsiteX2" fmla="*/ 9145996 w 9184718"/>
              <a:gd name="connsiteY2" fmla="*/ 2443835 h 2482461"/>
              <a:gd name="connsiteX3" fmla="*/ 0 w 9184718"/>
              <a:gd name="connsiteY3" fmla="*/ 2482461 h 2482461"/>
              <a:gd name="connsiteX4" fmla="*/ 15487 w 9184718"/>
              <a:gd name="connsiteY4" fmla="*/ 2371463 h 2482461"/>
              <a:gd name="connsiteX0" fmla="*/ 15487 w 9184718"/>
              <a:gd name="connsiteY0" fmla="*/ 2371463 h 2482461"/>
              <a:gd name="connsiteX1" fmla="*/ 9184718 w 9184718"/>
              <a:gd name="connsiteY1" fmla="*/ 0 h 2482461"/>
              <a:gd name="connsiteX2" fmla="*/ 9176973 w 9184718"/>
              <a:gd name="connsiteY2" fmla="*/ 2459323 h 2482461"/>
              <a:gd name="connsiteX3" fmla="*/ 0 w 9184718"/>
              <a:gd name="connsiteY3" fmla="*/ 2482461 h 2482461"/>
              <a:gd name="connsiteX4" fmla="*/ 15487 w 9184718"/>
              <a:gd name="connsiteY4" fmla="*/ 2371463 h 2482461"/>
              <a:gd name="connsiteX0" fmla="*/ 15487 w 9184718"/>
              <a:gd name="connsiteY0" fmla="*/ 2371463 h 2482461"/>
              <a:gd name="connsiteX1" fmla="*/ 9184718 w 9184718"/>
              <a:gd name="connsiteY1" fmla="*/ 0 h 2482461"/>
              <a:gd name="connsiteX2" fmla="*/ 9176973 w 9184718"/>
              <a:gd name="connsiteY2" fmla="*/ 2459323 h 2482461"/>
              <a:gd name="connsiteX3" fmla="*/ 0 w 9184718"/>
              <a:gd name="connsiteY3" fmla="*/ 2482461 h 2482461"/>
              <a:gd name="connsiteX4" fmla="*/ 15487 w 9184718"/>
              <a:gd name="connsiteY4" fmla="*/ 2371463 h 2482461"/>
              <a:gd name="connsiteX0" fmla="*/ 15487 w 9184718"/>
              <a:gd name="connsiteY0" fmla="*/ 2371463 h 2482461"/>
              <a:gd name="connsiteX1" fmla="*/ 9184718 w 9184718"/>
              <a:gd name="connsiteY1" fmla="*/ 0 h 2482461"/>
              <a:gd name="connsiteX2" fmla="*/ 9176973 w 9184718"/>
              <a:gd name="connsiteY2" fmla="*/ 2459323 h 2482461"/>
              <a:gd name="connsiteX3" fmla="*/ 0 w 9184718"/>
              <a:gd name="connsiteY3" fmla="*/ 2482461 h 2482461"/>
              <a:gd name="connsiteX4" fmla="*/ 15487 w 9184718"/>
              <a:gd name="connsiteY4" fmla="*/ 2371463 h 2482461"/>
              <a:gd name="connsiteX0" fmla="*/ 15487 w 9184718"/>
              <a:gd name="connsiteY0" fmla="*/ 2371463 h 2482461"/>
              <a:gd name="connsiteX1" fmla="*/ 9184718 w 9184718"/>
              <a:gd name="connsiteY1" fmla="*/ 0 h 2482461"/>
              <a:gd name="connsiteX2" fmla="*/ 9176973 w 9184718"/>
              <a:gd name="connsiteY2" fmla="*/ 2459323 h 2482461"/>
              <a:gd name="connsiteX3" fmla="*/ 0 w 9184718"/>
              <a:gd name="connsiteY3" fmla="*/ 2482461 h 2482461"/>
              <a:gd name="connsiteX4" fmla="*/ 15487 w 9184718"/>
              <a:gd name="connsiteY4" fmla="*/ 2371463 h 2482461"/>
              <a:gd name="connsiteX0" fmla="*/ 15487 w 9184718"/>
              <a:gd name="connsiteY0" fmla="*/ 2371463 h 2482461"/>
              <a:gd name="connsiteX1" fmla="*/ 9184718 w 9184718"/>
              <a:gd name="connsiteY1" fmla="*/ 0 h 2482461"/>
              <a:gd name="connsiteX2" fmla="*/ 9176973 w 9184718"/>
              <a:gd name="connsiteY2" fmla="*/ 2459323 h 2482461"/>
              <a:gd name="connsiteX3" fmla="*/ 0 w 9184718"/>
              <a:gd name="connsiteY3" fmla="*/ 2482461 h 2482461"/>
              <a:gd name="connsiteX4" fmla="*/ 15487 w 9184718"/>
              <a:gd name="connsiteY4" fmla="*/ 2371463 h 2482461"/>
              <a:gd name="connsiteX0" fmla="*/ 15487 w 9184718"/>
              <a:gd name="connsiteY0" fmla="*/ 2371463 h 2482461"/>
              <a:gd name="connsiteX1" fmla="*/ 9184718 w 9184718"/>
              <a:gd name="connsiteY1" fmla="*/ 0 h 2482461"/>
              <a:gd name="connsiteX2" fmla="*/ 9176973 w 9184718"/>
              <a:gd name="connsiteY2" fmla="*/ 2459323 h 2482461"/>
              <a:gd name="connsiteX3" fmla="*/ 0 w 9184718"/>
              <a:gd name="connsiteY3" fmla="*/ 2482461 h 2482461"/>
              <a:gd name="connsiteX4" fmla="*/ 15487 w 9184718"/>
              <a:gd name="connsiteY4" fmla="*/ 2371463 h 2482461"/>
              <a:gd name="connsiteX0" fmla="*/ 0 w 9215696"/>
              <a:gd name="connsiteY0" fmla="*/ 2371463 h 2482461"/>
              <a:gd name="connsiteX1" fmla="*/ 9215696 w 9215696"/>
              <a:gd name="connsiteY1" fmla="*/ 0 h 2482461"/>
              <a:gd name="connsiteX2" fmla="*/ 9207951 w 9215696"/>
              <a:gd name="connsiteY2" fmla="*/ 2459323 h 2482461"/>
              <a:gd name="connsiteX3" fmla="*/ 30978 w 9215696"/>
              <a:gd name="connsiteY3" fmla="*/ 2482461 h 2482461"/>
              <a:gd name="connsiteX4" fmla="*/ 0 w 9215696"/>
              <a:gd name="connsiteY4" fmla="*/ 2371463 h 2482461"/>
              <a:gd name="connsiteX0" fmla="*/ 0 w 9215696"/>
              <a:gd name="connsiteY0" fmla="*/ 2371463 h 2497949"/>
              <a:gd name="connsiteX1" fmla="*/ 9215696 w 9215696"/>
              <a:gd name="connsiteY1" fmla="*/ 0 h 2497949"/>
              <a:gd name="connsiteX2" fmla="*/ 9207951 w 9215696"/>
              <a:gd name="connsiteY2" fmla="*/ 2459323 h 2497949"/>
              <a:gd name="connsiteX3" fmla="*/ 2 w 9215696"/>
              <a:gd name="connsiteY3" fmla="*/ 2497949 h 2497949"/>
              <a:gd name="connsiteX4" fmla="*/ 0 w 9215696"/>
              <a:gd name="connsiteY4" fmla="*/ 2371463 h 2497949"/>
              <a:gd name="connsiteX0" fmla="*/ 0 w 9215696"/>
              <a:gd name="connsiteY0" fmla="*/ 2371463 h 2474718"/>
              <a:gd name="connsiteX1" fmla="*/ 9215696 w 9215696"/>
              <a:gd name="connsiteY1" fmla="*/ 0 h 2474718"/>
              <a:gd name="connsiteX2" fmla="*/ 9207951 w 9215696"/>
              <a:gd name="connsiteY2" fmla="*/ 2459323 h 2474718"/>
              <a:gd name="connsiteX3" fmla="*/ 30979 w 9215696"/>
              <a:gd name="connsiteY3" fmla="*/ 2474718 h 2474718"/>
              <a:gd name="connsiteX4" fmla="*/ 0 w 9215696"/>
              <a:gd name="connsiteY4" fmla="*/ 2371463 h 2474718"/>
              <a:gd name="connsiteX0" fmla="*/ 0 w 9208117"/>
              <a:gd name="connsiteY0" fmla="*/ 2371463 h 2474718"/>
              <a:gd name="connsiteX1" fmla="*/ 9184719 w 9208117"/>
              <a:gd name="connsiteY1" fmla="*/ 0 h 2474718"/>
              <a:gd name="connsiteX2" fmla="*/ 9207951 w 9208117"/>
              <a:gd name="connsiteY2" fmla="*/ 2459323 h 2474718"/>
              <a:gd name="connsiteX3" fmla="*/ 30979 w 9208117"/>
              <a:gd name="connsiteY3" fmla="*/ 2474718 h 2474718"/>
              <a:gd name="connsiteX4" fmla="*/ 0 w 9208117"/>
              <a:gd name="connsiteY4" fmla="*/ 2371463 h 2474718"/>
              <a:gd name="connsiteX0" fmla="*/ 0 w 9184719"/>
              <a:gd name="connsiteY0" fmla="*/ 2371463 h 2474718"/>
              <a:gd name="connsiteX1" fmla="*/ 9184719 w 9184719"/>
              <a:gd name="connsiteY1" fmla="*/ 0 h 2474718"/>
              <a:gd name="connsiteX2" fmla="*/ 9115020 w 9184719"/>
              <a:gd name="connsiteY2" fmla="*/ 2381886 h 2474718"/>
              <a:gd name="connsiteX3" fmla="*/ 30979 w 9184719"/>
              <a:gd name="connsiteY3" fmla="*/ 2474718 h 2474718"/>
              <a:gd name="connsiteX4" fmla="*/ 0 w 9184719"/>
              <a:gd name="connsiteY4" fmla="*/ 2371463 h 2474718"/>
              <a:gd name="connsiteX0" fmla="*/ 0 w 9184719"/>
              <a:gd name="connsiteY0" fmla="*/ 2371463 h 2474718"/>
              <a:gd name="connsiteX1" fmla="*/ 9184719 w 9184719"/>
              <a:gd name="connsiteY1" fmla="*/ 0 h 2474718"/>
              <a:gd name="connsiteX2" fmla="*/ 9169230 w 9184719"/>
              <a:gd name="connsiteY2" fmla="*/ 2451580 h 2474718"/>
              <a:gd name="connsiteX3" fmla="*/ 30979 w 9184719"/>
              <a:gd name="connsiteY3" fmla="*/ 2474718 h 2474718"/>
              <a:gd name="connsiteX4" fmla="*/ 0 w 9184719"/>
              <a:gd name="connsiteY4" fmla="*/ 2371463 h 2474718"/>
              <a:gd name="connsiteX0" fmla="*/ 0 w 9167786"/>
              <a:gd name="connsiteY0" fmla="*/ 2375696 h 2474718"/>
              <a:gd name="connsiteX1" fmla="*/ 9167786 w 9167786"/>
              <a:gd name="connsiteY1" fmla="*/ 0 h 2474718"/>
              <a:gd name="connsiteX2" fmla="*/ 9152297 w 9167786"/>
              <a:gd name="connsiteY2" fmla="*/ 2451580 h 2474718"/>
              <a:gd name="connsiteX3" fmla="*/ 14046 w 9167786"/>
              <a:gd name="connsiteY3" fmla="*/ 2474718 h 2474718"/>
              <a:gd name="connsiteX4" fmla="*/ 0 w 9167786"/>
              <a:gd name="connsiteY4" fmla="*/ 2375696 h 2474718"/>
              <a:gd name="connsiteX0" fmla="*/ 2887 w 9170673"/>
              <a:gd name="connsiteY0" fmla="*/ 2375696 h 2474718"/>
              <a:gd name="connsiteX1" fmla="*/ 9170673 w 9170673"/>
              <a:gd name="connsiteY1" fmla="*/ 0 h 2474718"/>
              <a:gd name="connsiteX2" fmla="*/ 9155184 w 9170673"/>
              <a:gd name="connsiteY2" fmla="*/ 2451580 h 2474718"/>
              <a:gd name="connsiteX3" fmla="*/ 0 w 9170673"/>
              <a:gd name="connsiteY3" fmla="*/ 2474718 h 2474718"/>
              <a:gd name="connsiteX4" fmla="*/ 2887 w 9170673"/>
              <a:gd name="connsiteY4" fmla="*/ 2375696 h 2474718"/>
              <a:gd name="connsiteX0" fmla="*/ 2887 w 9170673"/>
              <a:gd name="connsiteY0" fmla="*/ 2375696 h 2457785"/>
              <a:gd name="connsiteX1" fmla="*/ 9170673 w 9170673"/>
              <a:gd name="connsiteY1" fmla="*/ 0 h 2457785"/>
              <a:gd name="connsiteX2" fmla="*/ 9155184 w 9170673"/>
              <a:gd name="connsiteY2" fmla="*/ 2451580 h 2457785"/>
              <a:gd name="connsiteX3" fmla="*/ 0 w 9170673"/>
              <a:gd name="connsiteY3" fmla="*/ 2457785 h 2457785"/>
              <a:gd name="connsiteX4" fmla="*/ 2887 w 9170673"/>
              <a:gd name="connsiteY4" fmla="*/ 2375696 h 2457785"/>
              <a:gd name="connsiteX0" fmla="*/ 2887 w 9170673"/>
              <a:gd name="connsiteY0" fmla="*/ 2375696 h 2508024"/>
              <a:gd name="connsiteX1" fmla="*/ 9170673 w 9170673"/>
              <a:gd name="connsiteY1" fmla="*/ 0 h 2508024"/>
              <a:gd name="connsiteX2" fmla="*/ 9169295 w 9170673"/>
              <a:gd name="connsiteY2" fmla="*/ 2508024 h 2508024"/>
              <a:gd name="connsiteX3" fmla="*/ 0 w 9170673"/>
              <a:gd name="connsiteY3" fmla="*/ 2457785 h 2508024"/>
              <a:gd name="connsiteX4" fmla="*/ 2887 w 9170673"/>
              <a:gd name="connsiteY4" fmla="*/ 2375696 h 2508024"/>
              <a:gd name="connsiteX0" fmla="*/ 0 w 9167786"/>
              <a:gd name="connsiteY0" fmla="*/ 2375696 h 2508024"/>
              <a:gd name="connsiteX1" fmla="*/ 9167786 w 9167786"/>
              <a:gd name="connsiteY1" fmla="*/ 0 h 2508024"/>
              <a:gd name="connsiteX2" fmla="*/ 9166408 w 9167786"/>
              <a:gd name="connsiteY2" fmla="*/ 2508024 h 2508024"/>
              <a:gd name="connsiteX3" fmla="*/ 4169 w 9167786"/>
              <a:gd name="connsiteY3" fmla="*/ 2500118 h 2508024"/>
              <a:gd name="connsiteX4" fmla="*/ 0 w 9167786"/>
              <a:gd name="connsiteY4" fmla="*/ 2375696 h 2508024"/>
              <a:gd name="connsiteX0" fmla="*/ 0 w 9166452"/>
              <a:gd name="connsiteY0" fmla="*/ 2375696 h 2508024"/>
              <a:gd name="connsiteX1" fmla="*/ 9061952 w 9166452"/>
              <a:gd name="connsiteY1" fmla="*/ 0 h 2508024"/>
              <a:gd name="connsiteX2" fmla="*/ 9166408 w 9166452"/>
              <a:gd name="connsiteY2" fmla="*/ 2508024 h 2508024"/>
              <a:gd name="connsiteX3" fmla="*/ 4169 w 9166452"/>
              <a:gd name="connsiteY3" fmla="*/ 2500118 h 2508024"/>
              <a:gd name="connsiteX4" fmla="*/ 0 w 9166452"/>
              <a:gd name="connsiteY4" fmla="*/ 2375696 h 2508024"/>
              <a:gd name="connsiteX0" fmla="*/ 0 w 9166808"/>
              <a:gd name="connsiteY0" fmla="*/ 2382751 h 2515079"/>
              <a:gd name="connsiteX1" fmla="*/ 9160729 w 9166808"/>
              <a:gd name="connsiteY1" fmla="*/ 0 h 2515079"/>
              <a:gd name="connsiteX2" fmla="*/ 9166408 w 9166808"/>
              <a:gd name="connsiteY2" fmla="*/ 2515079 h 2515079"/>
              <a:gd name="connsiteX3" fmla="*/ 4169 w 9166808"/>
              <a:gd name="connsiteY3" fmla="*/ 2507173 h 2515079"/>
              <a:gd name="connsiteX4" fmla="*/ 0 w 9166808"/>
              <a:gd name="connsiteY4" fmla="*/ 2382751 h 2515079"/>
              <a:gd name="connsiteX0" fmla="*/ 9943 w 9162640"/>
              <a:gd name="connsiteY0" fmla="*/ 2382751 h 2515079"/>
              <a:gd name="connsiteX1" fmla="*/ 9156561 w 9162640"/>
              <a:gd name="connsiteY1" fmla="*/ 0 h 2515079"/>
              <a:gd name="connsiteX2" fmla="*/ 9162240 w 9162640"/>
              <a:gd name="connsiteY2" fmla="*/ 2515079 h 2515079"/>
              <a:gd name="connsiteX3" fmla="*/ 1 w 9162640"/>
              <a:gd name="connsiteY3" fmla="*/ 2507173 h 2515079"/>
              <a:gd name="connsiteX4" fmla="*/ 9943 w 9162640"/>
              <a:gd name="connsiteY4" fmla="*/ 2382751 h 2515079"/>
              <a:gd name="connsiteX0" fmla="*/ 0 w 9152697"/>
              <a:gd name="connsiteY0" fmla="*/ 2382751 h 2515079"/>
              <a:gd name="connsiteX1" fmla="*/ 9146618 w 9152697"/>
              <a:gd name="connsiteY1" fmla="*/ 0 h 2515079"/>
              <a:gd name="connsiteX2" fmla="*/ 9152297 w 9152697"/>
              <a:gd name="connsiteY2" fmla="*/ 2515079 h 2515079"/>
              <a:gd name="connsiteX3" fmla="*/ 187614 w 9152697"/>
              <a:gd name="connsiteY3" fmla="*/ 2507173 h 2515079"/>
              <a:gd name="connsiteX4" fmla="*/ 0 w 9152697"/>
              <a:gd name="connsiteY4" fmla="*/ 2382751 h 2515079"/>
              <a:gd name="connsiteX0" fmla="*/ 0 w 9068030"/>
              <a:gd name="connsiteY0" fmla="*/ 2382751 h 2515079"/>
              <a:gd name="connsiteX1" fmla="*/ 9061951 w 9068030"/>
              <a:gd name="connsiteY1" fmla="*/ 0 h 2515079"/>
              <a:gd name="connsiteX2" fmla="*/ 9067630 w 9068030"/>
              <a:gd name="connsiteY2" fmla="*/ 2515079 h 2515079"/>
              <a:gd name="connsiteX3" fmla="*/ 102947 w 9068030"/>
              <a:gd name="connsiteY3" fmla="*/ 2507173 h 2515079"/>
              <a:gd name="connsiteX4" fmla="*/ 0 w 9068030"/>
              <a:gd name="connsiteY4" fmla="*/ 2382751 h 2515079"/>
              <a:gd name="connsiteX0" fmla="*/ 0 w 9138586"/>
              <a:gd name="connsiteY0" fmla="*/ 2382751 h 2515079"/>
              <a:gd name="connsiteX1" fmla="*/ 9132507 w 9138586"/>
              <a:gd name="connsiteY1" fmla="*/ 0 h 2515079"/>
              <a:gd name="connsiteX2" fmla="*/ 9138186 w 9138586"/>
              <a:gd name="connsiteY2" fmla="*/ 2515079 h 2515079"/>
              <a:gd name="connsiteX3" fmla="*/ 173503 w 9138586"/>
              <a:gd name="connsiteY3" fmla="*/ 2507173 h 2515079"/>
              <a:gd name="connsiteX4" fmla="*/ 0 w 9138586"/>
              <a:gd name="connsiteY4" fmla="*/ 2382751 h 2515079"/>
              <a:gd name="connsiteX0" fmla="*/ 0 w 9138586"/>
              <a:gd name="connsiteY0" fmla="*/ 2382751 h 2515079"/>
              <a:gd name="connsiteX1" fmla="*/ 9132507 w 9138586"/>
              <a:gd name="connsiteY1" fmla="*/ 0 h 2515079"/>
              <a:gd name="connsiteX2" fmla="*/ 9138186 w 9138586"/>
              <a:gd name="connsiteY2" fmla="*/ 2515079 h 2515079"/>
              <a:gd name="connsiteX3" fmla="*/ 4170 w 9138586"/>
              <a:gd name="connsiteY3" fmla="*/ 2507173 h 2515079"/>
              <a:gd name="connsiteX4" fmla="*/ 0 w 9138586"/>
              <a:gd name="connsiteY4" fmla="*/ 2382751 h 25150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38586" h="2515079">
                <a:moveTo>
                  <a:pt x="0" y="2382751"/>
                </a:moveTo>
                <a:cubicBezTo>
                  <a:pt x="20661" y="2379422"/>
                  <a:pt x="7306149" y="2502055"/>
                  <a:pt x="9132507" y="0"/>
                </a:cubicBezTo>
                <a:cubicBezTo>
                  <a:pt x="9129925" y="819774"/>
                  <a:pt x="9140768" y="1695305"/>
                  <a:pt x="9138186" y="2515079"/>
                </a:cubicBezTo>
                <a:lnTo>
                  <a:pt x="4170" y="2507173"/>
                </a:lnTo>
                <a:cubicBezTo>
                  <a:pt x="4169" y="2465011"/>
                  <a:pt x="1" y="2424913"/>
                  <a:pt x="0" y="2382751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199" y="457169"/>
            <a:ext cx="8229600" cy="772250"/>
          </a:xfrm>
        </p:spPr>
        <p:txBody>
          <a:bodyPr anchor="t"/>
          <a:lstStyle>
            <a:lvl1pPr algn="l">
              <a:defRPr sz="4000" b="1" cap="none"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15622"/>
            <a:ext cx="8229600" cy="1500187"/>
          </a:xfrm>
        </p:spPr>
        <p:txBody>
          <a:bodyPr anchor="t" anchorCtr="0"/>
          <a:lstStyle>
            <a:lvl1pPr marL="0" indent="0" algn="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U.S. Department of Commerce | National Oceanic and Atmospheric Administration | NOAA Fisheries | Page </a:t>
            </a:r>
            <a:fld id="{632D3AEB-7CBE-3049-91AC-335C6B4F5BF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60483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/>
          <p:nvPr userDrawn="1"/>
        </p:nvSpPr>
        <p:spPr>
          <a:xfrm flipH="1" flipV="1">
            <a:off x="-19068" y="-30696"/>
            <a:ext cx="9170673" cy="2457785"/>
          </a:xfrm>
          <a:custGeom>
            <a:avLst/>
            <a:gdLst>
              <a:gd name="connsiteX0" fmla="*/ 0 w 10289745"/>
              <a:gd name="connsiteY0" fmla="*/ 2348314 h 2694297"/>
              <a:gd name="connsiteX1" fmla="*/ 9145997 w 10289745"/>
              <a:gd name="connsiteY1" fmla="*/ 81 h 2694297"/>
              <a:gd name="connsiteX2" fmla="*/ 9145997 w 10289745"/>
              <a:gd name="connsiteY2" fmla="*/ 2436173 h 2694297"/>
              <a:gd name="connsiteX3" fmla="*/ 0 w 10289745"/>
              <a:gd name="connsiteY3" fmla="*/ 2348314 h 2694297"/>
              <a:gd name="connsiteX0" fmla="*/ 0 w 10289745"/>
              <a:gd name="connsiteY0" fmla="*/ 2348233 h 2694216"/>
              <a:gd name="connsiteX1" fmla="*/ 9145997 w 10289745"/>
              <a:gd name="connsiteY1" fmla="*/ 0 h 2694216"/>
              <a:gd name="connsiteX2" fmla="*/ 9145997 w 10289745"/>
              <a:gd name="connsiteY2" fmla="*/ 2436092 h 2694216"/>
              <a:gd name="connsiteX3" fmla="*/ 0 w 10289745"/>
              <a:gd name="connsiteY3" fmla="*/ 2348233 h 2694216"/>
              <a:gd name="connsiteX0" fmla="*/ 0 w 10289745"/>
              <a:gd name="connsiteY0" fmla="*/ 2348233 h 2694216"/>
              <a:gd name="connsiteX1" fmla="*/ 9145997 w 10289745"/>
              <a:gd name="connsiteY1" fmla="*/ 0 h 2694216"/>
              <a:gd name="connsiteX2" fmla="*/ 9145997 w 10289745"/>
              <a:gd name="connsiteY2" fmla="*/ 2436092 h 2694216"/>
              <a:gd name="connsiteX3" fmla="*/ 0 w 10289745"/>
              <a:gd name="connsiteY3" fmla="*/ 2348233 h 2694216"/>
              <a:gd name="connsiteX0" fmla="*/ 2 w 10271923"/>
              <a:gd name="connsiteY0" fmla="*/ 1961048 h 2259210"/>
              <a:gd name="connsiteX1" fmla="*/ 9115022 w 10271923"/>
              <a:gd name="connsiteY1" fmla="*/ 0 h 2259210"/>
              <a:gd name="connsiteX2" fmla="*/ 9145999 w 10271923"/>
              <a:gd name="connsiteY2" fmla="*/ 2048907 h 2259210"/>
              <a:gd name="connsiteX3" fmla="*/ 2 w 10271923"/>
              <a:gd name="connsiteY3" fmla="*/ 1961048 h 2259210"/>
              <a:gd name="connsiteX0" fmla="*/ 2 w 10302372"/>
              <a:gd name="connsiteY0" fmla="*/ 2355976 h 2702917"/>
              <a:gd name="connsiteX1" fmla="*/ 9169232 w 10302372"/>
              <a:gd name="connsiteY1" fmla="*/ 0 h 2702917"/>
              <a:gd name="connsiteX2" fmla="*/ 9145999 w 10302372"/>
              <a:gd name="connsiteY2" fmla="*/ 2443835 h 2702917"/>
              <a:gd name="connsiteX3" fmla="*/ 2 w 10302372"/>
              <a:gd name="connsiteY3" fmla="*/ 2355976 h 2702917"/>
              <a:gd name="connsiteX0" fmla="*/ 2 w 10302372"/>
              <a:gd name="connsiteY0" fmla="*/ 2355976 h 2702917"/>
              <a:gd name="connsiteX1" fmla="*/ 9169232 w 10302372"/>
              <a:gd name="connsiteY1" fmla="*/ 0 h 2702917"/>
              <a:gd name="connsiteX2" fmla="*/ 9145999 w 10302372"/>
              <a:gd name="connsiteY2" fmla="*/ 2443835 h 2702917"/>
              <a:gd name="connsiteX3" fmla="*/ 2 w 10302372"/>
              <a:gd name="connsiteY3" fmla="*/ 2355976 h 2702917"/>
              <a:gd name="connsiteX0" fmla="*/ 2 w 10302372"/>
              <a:gd name="connsiteY0" fmla="*/ 2355976 h 2702917"/>
              <a:gd name="connsiteX1" fmla="*/ 9169232 w 10302372"/>
              <a:gd name="connsiteY1" fmla="*/ 0 h 2702917"/>
              <a:gd name="connsiteX2" fmla="*/ 9145999 w 10302372"/>
              <a:gd name="connsiteY2" fmla="*/ 2443835 h 2702917"/>
              <a:gd name="connsiteX3" fmla="*/ 2 w 10302372"/>
              <a:gd name="connsiteY3" fmla="*/ 2355976 h 2702917"/>
              <a:gd name="connsiteX0" fmla="*/ 1 w 10359948"/>
              <a:gd name="connsiteY0" fmla="*/ 2534080 h 2803153"/>
              <a:gd name="connsiteX1" fmla="*/ 9223441 w 10359948"/>
              <a:gd name="connsiteY1" fmla="*/ 0 h 2803153"/>
              <a:gd name="connsiteX2" fmla="*/ 9200208 w 10359948"/>
              <a:gd name="connsiteY2" fmla="*/ 2443835 h 2803153"/>
              <a:gd name="connsiteX3" fmla="*/ 1 w 10359948"/>
              <a:gd name="connsiteY3" fmla="*/ 2534080 h 2803153"/>
              <a:gd name="connsiteX0" fmla="*/ 2 w 10302373"/>
              <a:gd name="connsiteY0" fmla="*/ 2371463 h 2710654"/>
              <a:gd name="connsiteX1" fmla="*/ 9169233 w 10302373"/>
              <a:gd name="connsiteY1" fmla="*/ 0 h 2710654"/>
              <a:gd name="connsiteX2" fmla="*/ 9146000 w 10302373"/>
              <a:gd name="connsiteY2" fmla="*/ 2443835 h 2710654"/>
              <a:gd name="connsiteX3" fmla="*/ 2 w 10302373"/>
              <a:gd name="connsiteY3" fmla="*/ 2371463 h 2710654"/>
              <a:gd name="connsiteX0" fmla="*/ 22101 w 10324472"/>
              <a:gd name="connsiteY0" fmla="*/ 2371463 h 2601940"/>
              <a:gd name="connsiteX1" fmla="*/ 9191332 w 10324472"/>
              <a:gd name="connsiteY1" fmla="*/ 0 h 2601940"/>
              <a:gd name="connsiteX2" fmla="*/ 9168099 w 10324472"/>
              <a:gd name="connsiteY2" fmla="*/ 2443835 h 2601940"/>
              <a:gd name="connsiteX3" fmla="*/ 22101 w 10324472"/>
              <a:gd name="connsiteY3" fmla="*/ 2371463 h 2601940"/>
              <a:gd name="connsiteX0" fmla="*/ 454248 w 10756619"/>
              <a:gd name="connsiteY0" fmla="*/ 2371463 h 2635640"/>
              <a:gd name="connsiteX1" fmla="*/ 9623479 w 10756619"/>
              <a:gd name="connsiteY1" fmla="*/ 0 h 2635640"/>
              <a:gd name="connsiteX2" fmla="*/ 9600246 w 10756619"/>
              <a:gd name="connsiteY2" fmla="*/ 2443835 h 2635640"/>
              <a:gd name="connsiteX3" fmla="*/ 2243166 w 10756619"/>
              <a:gd name="connsiteY3" fmla="*/ 2466974 h 2635640"/>
              <a:gd name="connsiteX4" fmla="*/ 454248 w 10756619"/>
              <a:gd name="connsiteY4" fmla="*/ 2371463 h 2635640"/>
              <a:gd name="connsiteX0" fmla="*/ 1153431 w 11456764"/>
              <a:gd name="connsiteY0" fmla="*/ 2371463 h 2641277"/>
              <a:gd name="connsiteX1" fmla="*/ 10322662 w 11456764"/>
              <a:gd name="connsiteY1" fmla="*/ 0 h 2641277"/>
              <a:gd name="connsiteX2" fmla="*/ 10299429 w 11456764"/>
              <a:gd name="connsiteY2" fmla="*/ 2443835 h 2641277"/>
              <a:gd name="connsiteX3" fmla="*/ 1137944 w 11456764"/>
              <a:gd name="connsiteY3" fmla="*/ 2482461 h 2641277"/>
              <a:gd name="connsiteX4" fmla="*/ 1153431 w 11456764"/>
              <a:gd name="connsiteY4" fmla="*/ 2371463 h 2641277"/>
              <a:gd name="connsiteX0" fmla="*/ 15487 w 10318820"/>
              <a:gd name="connsiteY0" fmla="*/ 2371463 h 2641277"/>
              <a:gd name="connsiteX1" fmla="*/ 9184718 w 10318820"/>
              <a:gd name="connsiteY1" fmla="*/ 0 h 2641277"/>
              <a:gd name="connsiteX2" fmla="*/ 9161485 w 10318820"/>
              <a:gd name="connsiteY2" fmla="*/ 2443835 h 2641277"/>
              <a:gd name="connsiteX3" fmla="*/ 0 w 10318820"/>
              <a:gd name="connsiteY3" fmla="*/ 2482461 h 2641277"/>
              <a:gd name="connsiteX4" fmla="*/ 15487 w 10318820"/>
              <a:gd name="connsiteY4" fmla="*/ 2371463 h 2641277"/>
              <a:gd name="connsiteX0" fmla="*/ 15487 w 10318820"/>
              <a:gd name="connsiteY0" fmla="*/ 2371463 h 2641277"/>
              <a:gd name="connsiteX1" fmla="*/ 9184718 w 10318820"/>
              <a:gd name="connsiteY1" fmla="*/ 0 h 2641277"/>
              <a:gd name="connsiteX2" fmla="*/ 9161485 w 10318820"/>
              <a:gd name="connsiteY2" fmla="*/ 2443835 h 2641277"/>
              <a:gd name="connsiteX3" fmla="*/ 0 w 10318820"/>
              <a:gd name="connsiteY3" fmla="*/ 2482461 h 2641277"/>
              <a:gd name="connsiteX4" fmla="*/ 15487 w 10318820"/>
              <a:gd name="connsiteY4" fmla="*/ 2371463 h 2641277"/>
              <a:gd name="connsiteX0" fmla="*/ 15487 w 10318820"/>
              <a:gd name="connsiteY0" fmla="*/ 2371463 h 2641277"/>
              <a:gd name="connsiteX1" fmla="*/ 9184718 w 10318820"/>
              <a:gd name="connsiteY1" fmla="*/ 0 h 2641277"/>
              <a:gd name="connsiteX2" fmla="*/ 9161485 w 10318820"/>
              <a:gd name="connsiteY2" fmla="*/ 2443835 h 2641277"/>
              <a:gd name="connsiteX3" fmla="*/ 0 w 10318820"/>
              <a:gd name="connsiteY3" fmla="*/ 2482461 h 2641277"/>
              <a:gd name="connsiteX4" fmla="*/ 15487 w 10318820"/>
              <a:gd name="connsiteY4" fmla="*/ 2371463 h 2641277"/>
              <a:gd name="connsiteX0" fmla="*/ 15487 w 10318820"/>
              <a:gd name="connsiteY0" fmla="*/ 2371463 h 2641277"/>
              <a:gd name="connsiteX1" fmla="*/ 9184718 w 10318820"/>
              <a:gd name="connsiteY1" fmla="*/ 0 h 2641277"/>
              <a:gd name="connsiteX2" fmla="*/ 9161485 w 10318820"/>
              <a:gd name="connsiteY2" fmla="*/ 2443835 h 2641277"/>
              <a:gd name="connsiteX3" fmla="*/ 0 w 10318820"/>
              <a:gd name="connsiteY3" fmla="*/ 2482461 h 2641277"/>
              <a:gd name="connsiteX4" fmla="*/ 15487 w 10318820"/>
              <a:gd name="connsiteY4" fmla="*/ 2371463 h 2641277"/>
              <a:gd name="connsiteX0" fmla="*/ 15487 w 10318820"/>
              <a:gd name="connsiteY0" fmla="*/ 2371463 h 2482461"/>
              <a:gd name="connsiteX1" fmla="*/ 9184718 w 10318820"/>
              <a:gd name="connsiteY1" fmla="*/ 0 h 2482461"/>
              <a:gd name="connsiteX2" fmla="*/ 9161485 w 10318820"/>
              <a:gd name="connsiteY2" fmla="*/ 2443835 h 2482461"/>
              <a:gd name="connsiteX3" fmla="*/ 0 w 10318820"/>
              <a:gd name="connsiteY3" fmla="*/ 2482461 h 2482461"/>
              <a:gd name="connsiteX4" fmla="*/ 15487 w 10318820"/>
              <a:gd name="connsiteY4" fmla="*/ 2371463 h 2482461"/>
              <a:gd name="connsiteX0" fmla="*/ 15487 w 10252186"/>
              <a:gd name="connsiteY0" fmla="*/ 2371463 h 2482461"/>
              <a:gd name="connsiteX1" fmla="*/ 9184718 w 10252186"/>
              <a:gd name="connsiteY1" fmla="*/ 0 h 2482461"/>
              <a:gd name="connsiteX2" fmla="*/ 9022088 w 10252186"/>
              <a:gd name="connsiteY2" fmla="*/ 2242499 h 2482461"/>
              <a:gd name="connsiteX3" fmla="*/ 0 w 10252186"/>
              <a:gd name="connsiteY3" fmla="*/ 2482461 h 2482461"/>
              <a:gd name="connsiteX4" fmla="*/ 15487 w 10252186"/>
              <a:gd name="connsiteY4" fmla="*/ 2371463 h 2482461"/>
              <a:gd name="connsiteX0" fmla="*/ 15487 w 10311181"/>
              <a:gd name="connsiteY0" fmla="*/ 2371463 h 2482461"/>
              <a:gd name="connsiteX1" fmla="*/ 9184718 w 10311181"/>
              <a:gd name="connsiteY1" fmla="*/ 0 h 2482461"/>
              <a:gd name="connsiteX2" fmla="*/ 9145996 w 10311181"/>
              <a:gd name="connsiteY2" fmla="*/ 2443835 h 2482461"/>
              <a:gd name="connsiteX3" fmla="*/ 0 w 10311181"/>
              <a:gd name="connsiteY3" fmla="*/ 2482461 h 2482461"/>
              <a:gd name="connsiteX4" fmla="*/ 15487 w 10311181"/>
              <a:gd name="connsiteY4" fmla="*/ 2371463 h 2482461"/>
              <a:gd name="connsiteX0" fmla="*/ 15487 w 9184718"/>
              <a:gd name="connsiteY0" fmla="*/ 2371463 h 2482461"/>
              <a:gd name="connsiteX1" fmla="*/ 9184718 w 9184718"/>
              <a:gd name="connsiteY1" fmla="*/ 0 h 2482461"/>
              <a:gd name="connsiteX2" fmla="*/ 9145996 w 9184718"/>
              <a:gd name="connsiteY2" fmla="*/ 2443835 h 2482461"/>
              <a:gd name="connsiteX3" fmla="*/ 0 w 9184718"/>
              <a:gd name="connsiteY3" fmla="*/ 2482461 h 2482461"/>
              <a:gd name="connsiteX4" fmla="*/ 15487 w 9184718"/>
              <a:gd name="connsiteY4" fmla="*/ 2371463 h 2482461"/>
              <a:gd name="connsiteX0" fmla="*/ 15487 w 9184718"/>
              <a:gd name="connsiteY0" fmla="*/ 2371463 h 2482461"/>
              <a:gd name="connsiteX1" fmla="*/ 9184718 w 9184718"/>
              <a:gd name="connsiteY1" fmla="*/ 0 h 2482461"/>
              <a:gd name="connsiteX2" fmla="*/ 9176973 w 9184718"/>
              <a:gd name="connsiteY2" fmla="*/ 2459323 h 2482461"/>
              <a:gd name="connsiteX3" fmla="*/ 0 w 9184718"/>
              <a:gd name="connsiteY3" fmla="*/ 2482461 h 2482461"/>
              <a:gd name="connsiteX4" fmla="*/ 15487 w 9184718"/>
              <a:gd name="connsiteY4" fmla="*/ 2371463 h 2482461"/>
              <a:gd name="connsiteX0" fmla="*/ 15487 w 9184718"/>
              <a:gd name="connsiteY0" fmla="*/ 2371463 h 2482461"/>
              <a:gd name="connsiteX1" fmla="*/ 9184718 w 9184718"/>
              <a:gd name="connsiteY1" fmla="*/ 0 h 2482461"/>
              <a:gd name="connsiteX2" fmla="*/ 9176973 w 9184718"/>
              <a:gd name="connsiteY2" fmla="*/ 2459323 h 2482461"/>
              <a:gd name="connsiteX3" fmla="*/ 0 w 9184718"/>
              <a:gd name="connsiteY3" fmla="*/ 2482461 h 2482461"/>
              <a:gd name="connsiteX4" fmla="*/ 15487 w 9184718"/>
              <a:gd name="connsiteY4" fmla="*/ 2371463 h 2482461"/>
              <a:gd name="connsiteX0" fmla="*/ 15487 w 9184718"/>
              <a:gd name="connsiteY0" fmla="*/ 2371463 h 2482461"/>
              <a:gd name="connsiteX1" fmla="*/ 9184718 w 9184718"/>
              <a:gd name="connsiteY1" fmla="*/ 0 h 2482461"/>
              <a:gd name="connsiteX2" fmla="*/ 9176973 w 9184718"/>
              <a:gd name="connsiteY2" fmla="*/ 2459323 h 2482461"/>
              <a:gd name="connsiteX3" fmla="*/ 0 w 9184718"/>
              <a:gd name="connsiteY3" fmla="*/ 2482461 h 2482461"/>
              <a:gd name="connsiteX4" fmla="*/ 15487 w 9184718"/>
              <a:gd name="connsiteY4" fmla="*/ 2371463 h 2482461"/>
              <a:gd name="connsiteX0" fmla="*/ 15487 w 9184718"/>
              <a:gd name="connsiteY0" fmla="*/ 2371463 h 2482461"/>
              <a:gd name="connsiteX1" fmla="*/ 9184718 w 9184718"/>
              <a:gd name="connsiteY1" fmla="*/ 0 h 2482461"/>
              <a:gd name="connsiteX2" fmla="*/ 9176973 w 9184718"/>
              <a:gd name="connsiteY2" fmla="*/ 2459323 h 2482461"/>
              <a:gd name="connsiteX3" fmla="*/ 0 w 9184718"/>
              <a:gd name="connsiteY3" fmla="*/ 2482461 h 2482461"/>
              <a:gd name="connsiteX4" fmla="*/ 15487 w 9184718"/>
              <a:gd name="connsiteY4" fmla="*/ 2371463 h 2482461"/>
              <a:gd name="connsiteX0" fmla="*/ 15487 w 9184718"/>
              <a:gd name="connsiteY0" fmla="*/ 2371463 h 2482461"/>
              <a:gd name="connsiteX1" fmla="*/ 9184718 w 9184718"/>
              <a:gd name="connsiteY1" fmla="*/ 0 h 2482461"/>
              <a:gd name="connsiteX2" fmla="*/ 9176973 w 9184718"/>
              <a:gd name="connsiteY2" fmla="*/ 2459323 h 2482461"/>
              <a:gd name="connsiteX3" fmla="*/ 0 w 9184718"/>
              <a:gd name="connsiteY3" fmla="*/ 2482461 h 2482461"/>
              <a:gd name="connsiteX4" fmla="*/ 15487 w 9184718"/>
              <a:gd name="connsiteY4" fmla="*/ 2371463 h 2482461"/>
              <a:gd name="connsiteX0" fmla="*/ 15487 w 9184718"/>
              <a:gd name="connsiteY0" fmla="*/ 2371463 h 2482461"/>
              <a:gd name="connsiteX1" fmla="*/ 9184718 w 9184718"/>
              <a:gd name="connsiteY1" fmla="*/ 0 h 2482461"/>
              <a:gd name="connsiteX2" fmla="*/ 9176973 w 9184718"/>
              <a:gd name="connsiteY2" fmla="*/ 2459323 h 2482461"/>
              <a:gd name="connsiteX3" fmla="*/ 0 w 9184718"/>
              <a:gd name="connsiteY3" fmla="*/ 2482461 h 2482461"/>
              <a:gd name="connsiteX4" fmla="*/ 15487 w 9184718"/>
              <a:gd name="connsiteY4" fmla="*/ 2371463 h 2482461"/>
              <a:gd name="connsiteX0" fmla="*/ 0 w 9215696"/>
              <a:gd name="connsiteY0" fmla="*/ 2371463 h 2482461"/>
              <a:gd name="connsiteX1" fmla="*/ 9215696 w 9215696"/>
              <a:gd name="connsiteY1" fmla="*/ 0 h 2482461"/>
              <a:gd name="connsiteX2" fmla="*/ 9207951 w 9215696"/>
              <a:gd name="connsiteY2" fmla="*/ 2459323 h 2482461"/>
              <a:gd name="connsiteX3" fmla="*/ 30978 w 9215696"/>
              <a:gd name="connsiteY3" fmla="*/ 2482461 h 2482461"/>
              <a:gd name="connsiteX4" fmla="*/ 0 w 9215696"/>
              <a:gd name="connsiteY4" fmla="*/ 2371463 h 2482461"/>
              <a:gd name="connsiteX0" fmla="*/ 0 w 9215696"/>
              <a:gd name="connsiteY0" fmla="*/ 2371463 h 2497949"/>
              <a:gd name="connsiteX1" fmla="*/ 9215696 w 9215696"/>
              <a:gd name="connsiteY1" fmla="*/ 0 h 2497949"/>
              <a:gd name="connsiteX2" fmla="*/ 9207951 w 9215696"/>
              <a:gd name="connsiteY2" fmla="*/ 2459323 h 2497949"/>
              <a:gd name="connsiteX3" fmla="*/ 2 w 9215696"/>
              <a:gd name="connsiteY3" fmla="*/ 2497949 h 2497949"/>
              <a:gd name="connsiteX4" fmla="*/ 0 w 9215696"/>
              <a:gd name="connsiteY4" fmla="*/ 2371463 h 2497949"/>
              <a:gd name="connsiteX0" fmla="*/ 0 w 9215696"/>
              <a:gd name="connsiteY0" fmla="*/ 2371463 h 2474718"/>
              <a:gd name="connsiteX1" fmla="*/ 9215696 w 9215696"/>
              <a:gd name="connsiteY1" fmla="*/ 0 h 2474718"/>
              <a:gd name="connsiteX2" fmla="*/ 9207951 w 9215696"/>
              <a:gd name="connsiteY2" fmla="*/ 2459323 h 2474718"/>
              <a:gd name="connsiteX3" fmla="*/ 30979 w 9215696"/>
              <a:gd name="connsiteY3" fmla="*/ 2474718 h 2474718"/>
              <a:gd name="connsiteX4" fmla="*/ 0 w 9215696"/>
              <a:gd name="connsiteY4" fmla="*/ 2371463 h 2474718"/>
              <a:gd name="connsiteX0" fmla="*/ 0 w 9208117"/>
              <a:gd name="connsiteY0" fmla="*/ 2371463 h 2474718"/>
              <a:gd name="connsiteX1" fmla="*/ 9184719 w 9208117"/>
              <a:gd name="connsiteY1" fmla="*/ 0 h 2474718"/>
              <a:gd name="connsiteX2" fmla="*/ 9207951 w 9208117"/>
              <a:gd name="connsiteY2" fmla="*/ 2459323 h 2474718"/>
              <a:gd name="connsiteX3" fmla="*/ 30979 w 9208117"/>
              <a:gd name="connsiteY3" fmla="*/ 2474718 h 2474718"/>
              <a:gd name="connsiteX4" fmla="*/ 0 w 9208117"/>
              <a:gd name="connsiteY4" fmla="*/ 2371463 h 2474718"/>
              <a:gd name="connsiteX0" fmla="*/ 0 w 9184719"/>
              <a:gd name="connsiteY0" fmla="*/ 2371463 h 2474718"/>
              <a:gd name="connsiteX1" fmla="*/ 9184719 w 9184719"/>
              <a:gd name="connsiteY1" fmla="*/ 0 h 2474718"/>
              <a:gd name="connsiteX2" fmla="*/ 9115020 w 9184719"/>
              <a:gd name="connsiteY2" fmla="*/ 2381886 h 2474718"/>
              <a:gd name="connsiteX3" fmla="*/ 30979 w 9184719"/>
              <a:gd name="connsiteY3" fmla="*/ 2474718 h 2474718"/>
              <a:gd name="connsiteX4" fmla="*/ 0 w 9184719"/>
              <a:gd name="connsiteY4" fmla="*/ 2371463 h 2474718"/>
              <a:gd name="connsiteX0" fmla="*/ 0 w 9184719"/>
              <a:gd name="connsiteY0" fmla="*/ 2371463 h 2474718"/>
              <a:gd name="connsiteX1" fmla="*/ 9184719 w 9184719"/>
              <a:gd name="connsiteY1" fmla="*/ 0 h 2474718"/>
              <a:gd name="connsiteX2" fmla="*/ 9169230 w 9184719"/>
              <a:gd name="connsiteY2" fmla="*/ 2451580 h 2474718"/>
              <a:gd name="connsiteX3" fmla="*/ 30979 w 9184719"/>
              <a:gd name="connsiteY3" fmla="*/ 2474718 h 2474718"/>
              <a:gd name="connsiteX4" fmla="*/ 0 w 9184719"/>
              <a:gd name="connsiteY4" fmla="*/ 2371463 h 2474718"/>
              <a:gd name="connsiteX0" fmla="*/ 0 w 9167786"/>
              <a:gd name="connsiteY0" fmla="*/ 2375696 h 2474718"/>
              <a:gd name="connsiteX1" fmla="*/ 9167786 w 9167786"/>
              <a:gd name="connsiteY1" fmla="*/ 0 h 2474718"/>
              <a:gd name="connsiteX2" fmla="*/ 9152297 w 9167786"/>
              <a:gd name="connsiteY2" fmla="*/ 2451580 h 2474718"/>
              <a:gd name="connsiteX3" fmla="*/ 14046 w 9167786"/>
              <a:gd name="connsiteY3" fmla="*/ 2474718 h 2474718"/>
              <a:gd name="connsiteX4" fmla="*/ 0 w 9167786"/>
              <a:gd name="connsiteY4" fmla="*/ 2375696 h 2474718"/>
              <a:gd name="connsiteX0" fmla="*/ 2887 w 9170673"/>
              <a:gd name="connsiteY0" fmla="*/ 2375696 h 2474718"/>
              <a:gd name="connsiteX1" fmla="*/ 9170673 w 9170673"/>
              <a:gd name="connsiteY1" fmla="*/ 0 h 2474718"/>
              <a:gd name="connsiteX2" fmla="*/ 9155184 w 9170673"/>
              <a:gd name="connsiteY2" fmla="*/ 2451580 h 2474718"/>
              <a:gd name="connsiteX3" fmla="*/ 0 w 9170673"/>
              <a:gd name="connsiteY3" fmla="*/ 2474718 h 2474718"/>
              <a:gd name="connsiteX4" fmla="*/ 2887 w 9170673"/>
              <a:gd name="connsiteY4" fmla="*/ 2375696 h 2474718"/>
              <a:gd name="connsiteX0" fmla="*/ 2887 w 9170673"/>
              <a:gd name="connsiteY0" fmla="*/ 2375696 h 2457785"/>
              <a:gd name="connsiteX1" fmla="*/ 9170673 w 9170673"/>
              <a:gd name="connsiteY1" fmla="*/ 0 h 2457785"/>
              <a:gd name="connsiteX2" fmla="*/ 9155184 w 9170673"/>
              <a:gd name="connsiteY2" fmla="*/ 2451580 h 2457785"/>
              <a:gd name="connsiteX3" fmla="*/ 0 w 9170673"/>
              <a:gd name="connsiteY3" fmla="*/ 2457785 h 2457785"/>
              <a:gd name="connsiteX4" fmla="*/ 2887 w 9170673"/>
              <a:gd name="connsiteY4" fmla="*/ 2375696 h 2457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70673" h="2457785">
                <a:moveTo>
                  <a:pt x="2887" y="2375696"/>
                </a:moveTo>
                <a:cubicBezTo>
                  <a:pt x="23548" y="2372367"/>
                  <a:pt x="7344315" y="2502055"/>
                  <a:pt x="9170673" y="0"/>
                </a:cubicBezTo>
                <a:cubicBezTo>
                  <a:pt x="9168091" y="819774"/>
                  <a:pt x="9157766" y="1631806"/>
                  <a:pt x="9155184" y="2451580"/>
                </a:cubicBezTo>
                <a:lnTo>
                  <a:pt x="0" y="2457785"/>
                </a:lnTo>
                <a:cubicBezTo>
                  <a:pt x="-1" y="2415623"/>
                  <a:pt x="2888" y="2417858"/>
                  <a:pt x="2887" y="2375696"/>
                </a:cubicBezTo>
                <a:close/>
              </a:path>
            </a:pathLst>
          </a:custGeom>
          <a:solidFill>
            <a:schemeClr val="bg1">
              <a:alpha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199" y="457200"/>
            <a:ext cx="8229600" cy="77225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t"/>
          <a:lstStyle>
            <a:lvl1pPr algn="l">
              <a:defRPr sz="4000" b="1" cap="none"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415653"/>
            <a:ext cx="8229600" cy="1500187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t" anchorCtr="0"/>
          <a:lstStyle>
            <a:lvl1pPr marL="0" indent="0" algn="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U.S. Department of Commerce | National Oceanic and Atmospheric Administration | NOAA Fisheries | Page </a:t>
            </a:r>
            <a:fld id="{632D3AEB-7CBE-3049-91AC-335C6B4F5BF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91362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No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201988" y="2707457"/>
            <a:ext cx="5484812" cy="1224439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463550" y="3118590"/>
            <a:ext cx="1293813" cy="752475"/>
          </a:xfrm>
        </p:spPr>
        <p:txBody>
          <a:bodyPr lIns="0" tIns="0" rIns="0" bIns="0">
            <a:normAutofit/>
          </a:bodyPr>
          <a:lstStyle>
            <a:lvl1pPr algn="l"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smtClean="0"/>
              <a:t>Regional Unit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3201988" y="4282303"/>
            <a:ext cx="5484812" cy="577850"/>
          </a:xfrm>
        </p:spPr>
        <p:txBody>
          <a:bodyPr>
            <a:normAutofit/>
          </a:bodyPr>
          <a:lstStyle>
            <a:lvl1pPr>
              <a:defRPr sz="1800"/>
            </a:lvl1pPr>
          </a:lstStyle>
          <a:p>
            <a:pPr lvl="0"/>
            <a:r>
              <a:rPr lang="en-US" dirty="0" smtClean="0"/>
              <a:t>July 19, 2012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61079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Boats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201988" y="2707457"/>
            <a:ext cx="5484812" cy="1224439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463550" y="3118590"/>
            <a:ext cx="1293813" cy="752475"/>
          </a:xfrm>
        </p:spPr>
        <p:txBody>
          <a:bodyPr lIns="0" tIns="0" rIns="0" bIns="0">
            <a:normAutofit/>
          </a:bodyPr>
          <a:lstStyle>
            <a:lvl1pPr algn="l"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smtClean="0"/>
              <a:t>Regional Unit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3201988" y="4282303"/>
            <a:ext cx="5484812" cy="577850"/>
          </a:xfrm>
        </p:spPr>
        <p:txBody>
          <a:bodyPr>
            <a:normAutofit/>
          </a:bodyPr>
          <a:lstStyle>
            <a:lvl1pPr>
              <a:defRPr sz="1800"/>
            </a:lvl1pPr>
          </a:lstStyle>
          <a:p>
            <a:pPr lvl="0"/>
            <a:r>
              <a:rPr lang="en-US" dirty="0" smtClean="0"/>
              <a:t>July 19, 2012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53295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Turtle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201988" y="2707457"/>
            <a:ext cx="5484812" cy="1224439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463550" y="3118590"/>
            <a:ext cx="1293813" cy="752475"/>
          </a:xfrm>
        </p:spPr>
        <p:txBody>
          <a:bodyPr lIns="0" tIns="0" rIns="0" bIns="0">
            <a:normAutofit/>
          </a:bodyPr>
          <a:lstStyle>
            <a:lvl1pPr algn="l"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smtClean="0"/>
              <a:t>Regional Unit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3201988" y="4282303"/>
            <a:ext cx="5484812" cy="577850"/>
          </a:xfrm>
        </p:spPr>
        <p:txBody>
          <a:bodyPr>
            <a:normAutofit/>
          </a:bodyPr>
          <a:lstStyle>
            <a:lvl1pPr>
              <a:defRPr sz="1800"/>
            </a:lvl1pPr>
          </a:lstStyle>
          <a:p>
            <a:pPr lvl="0"/>
            <a:r>
              <a:rPr lang="en-US" dirty="0" smtClean="0"/>
              <a:t>July 19, 2012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45555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Seafood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201988" y="2707457"/>
            <a:ext cx="5484812" cy="1224439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463550" y="3118590"/>
            <a:ext cx="1293813" cy="752475"/>
          </a:xfrm>
        </p:spPr>
        <p:txBody>
          <a:bodyPr lIns="0" tIns="0" rIns="0" bIns="0">
            <a:normAutofit/>
          </a:bodyPr>
          <a:lstStyle>
            <a:lvl1pPr algn="l"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smtClean="0"/>
              <a:t>Regional Unit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3201988" y="4282303"/>
            <a:ext cx="5484812" cy="577850"/>
          </a:xfrm>
        </p:spPr>
        <p:txBody>
          <a:bodyPr>
            <a:normAutofit/>
          </a:bodyPr>
          <a:lstStyle>
            <a:lvl1pPr>
              <a:defRPr sz="1800"/>
            </a:lvl1pPr>
          </a:lstStyle>
          <a:p>
            <a:pPr lvl="0"/>
            <a:r>
              <a:rPr lang="en-US" dirty="0" smtClean="0"/>
              <a:t>July 19, 2012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76384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Fish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201988" y="2707457"/>
            <a:ext cx="5484812" cy="1224439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463550" y="3118590"/>
            <a:ext cx="1293813" cy="752475"/>
          </a:xfrm>
        </p:spPr>
        <p:txBody>
          <a:bodyPr lIns="0" tIns="0" rIns="0" bIns="0">
            <a:normAutofit/>
          </a:bodyPr>
          <a:lstStyle>
            <a:lvl1pPr algn="l"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r>
              <a:rPr lang="en-US" dirty="0" smtClean="0"/>
              <a:t>Regional Unit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3201988" y="4282303"/>
            <a:ext cx="5484812" cy="577850"/>
          </a:xfrm>
        </p:spPr>
        <p:txBody>
          <a:bodyPr>
            <a:normAutofit/>
          </a:bodyPr>
          <a:lstStyle>
            <a:lvl1pPr>
              <a:defRPr sz="1800"/>
            </a:lvl1pPr>
          </a:lstStyle>
          <a:p>
            <a:pPr lvl="0"/>
            <a:r>
              <a:rPr lang="en-US" dirty="0" smtClean="0"/>
              <a:t>July 19, 2012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5196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- Dark"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3201988" y="2707457"/>
            <a:ext cx="5484812" cy="1224439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 hasCustomPrompt="1"/>
          </p:nvPr>
        </p:nvSpPr>
        <p:spPr>
          <a:xfrm>
            <a:off x="463550" y="3118590"/>
            <a:ext cx="1293813" cy="752475"/>
          </a:xfrm>
        </p:spPr>
        <p:txBody>
          <a:bodyPr lIns="0" tIns="0" rIns="0" bIns="0">
            <a:normAutofit/>
          </a:bodyPr>
          <a:lstStyle>
            <a:lvl1pPr algn="l"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Regional Unit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3201988" y="4282303"/>
            <a:ext cx="5484812" cy="577850"/>
          </a:xfrm>
        </p:spPr>
        <p:txBody>
          <a:bodyPr>
            <a:normAutofit/>
          </a:bodyPr>
          <a:lstStyle>
            <a:lvl1pPr>
              <a:defRPr sz="1800">
                <a:solidFill>
                  <a:srgbClr val="FFFFFF"/>
                </a:solidFill>
              </a:defRPr>
            </a:lvl1pPr>
          </a:lstStyle>
          <a:p>
            <a:pPr lvl="0"/>
            <a:r>
              <a:rPr lang="en-US" dirty="0" smtClean="0"/>
              <a:t>July 19, 2012</a:t>
            </a:r>
            <a:endParaRPr lang="en-US" dirty="0"/>
          </a:p>
        </p:txBody>
      </p:sp>
      <p:sp>
        <p:nvSpPr>
          <p:cNvPr id="7" name="Freeform 6"/>
          <p:cNvSpPr/>
          <p:nvPr userDrawn="1"/>
        </p:nvSpPr>
        <p:spPr>
          <a:xfrm>
            <a:off x="-9190" y="4417160"/>
            <a:ext cx="9170673" cy="2457785"/>
          </a:xfrm>
          <a:custGeom>
            <a:avLst/>
            <a:gdLst>
              <a:gd name="connsiteX0" fmla="*/ 0 w 10289745"/>
              <a:gd name="connsiteY0" fmla="*/ 2348314 h 2694297"/>
              <a:gd name="connsiteX1" fmla="*/ 9145997 w 10289745"/>
              <a:gd name="connsiteY1" fmla="*/ 81 h 2694297"/>
              <a:gd name="connsiteX2" fmla="*/ 9145997 w 10289745"/>
              <a:gd name="connsiteY2" fmla="*/ 2436173 h 2694297"/>
              <a:gd name="connsiteX3" fmla="*/ 0 w 10289745"/>
              <a:gd name="connsiteY3" fmla="*/ 2348314 h 2694297"/>
              <a:gd name="connsiteX0" fmla="*/ 0 w 10289745"/>
              <a:gd name="connsiteY0" fmla="*/ 2348233 h 2694216"/>
              <a:gd name="connsiteX1" fmla="*/ 9145997 w 10289745"/>
              <a:gd name="connsiteY1" fmla="*/ 0 h 2694216"/>
              <a:gd name="connsiteX2" fmla="*/ 9145997 w 10289745"/>
              <a:gd name="connsiteY2" fmla="*/ 2436092 h 2694216"/>
              <a:gd name="connsiteX3" fmla="*/ 0 w 10289745"/>
              <a:gd name="connsiteY3" fmla="*/ 2348233 h 2694216"/>
              <a:gd name="connsiteX0" fmla="*/ 0 w 10289745"/>
              <a:gd name="connsiteY0" fmla="*/ 2348233 h 2694216"/>
              <a:gd name="connsiteX1" fmla="*/ 9145997 w 10289745"/>
              <a:gd name="connsiteY1" fmla="*/ 0 h 2694216"/>
              <a:gd name="connsiteX2" fmla="*/ 9145997 w 10289745"/>
              <a:gd name="connsiteY2" fmla="*/ 2436092 h 2694216"/>
              <a:gd name="connsiteX3" fmla="*/ 0 w 10289745"/>
              <a:gd name="connsiteY3" fmla="*/ 2348233 h 2694216"/>
              <a:gd name="connsiteX0" fmla="*/ 2 w 10271923"/>
              <a:gd name="connsiteY0" fmla="*/ 1961048 h 2259210"/>
              <a:gd name="connsiteX1" fmla="*/ 9115022 w 10271923"/>
              <a:gd name="connsiteY1" fmla="*/ 0 h 2259210"/>
              <a:gd name="connsiteX2" fmla="*/ 9145999 w 10271923"/>
              <a:gd name="connsiteY2" fmla="*/ 2048907 h 2259210"/>
              <a:gd name="connsiteX3" fmla="*/ 2 w 10271923"/>
              <a:gd name="connsiteY3" fmla="*/ 1961048 h 2259210"/>
              <a:gd name="connsiteX0" fmla="*/ 2 w 10302372"/>
              <a:gd name="connsiteY0" fmla="*/ 2355976 h 2702917"/>
              <a:gd name="connsiteX1" fmla="*/ 9169232 w 10302372"/>
              <a:gd name="connsiteY1" fmla="*/ 0 h 2702917"/>
              <a:gd name="connsiteX2" fmla="*/ 9145999 w 10302372"/>
              <a:gd name="connsiteY2" fmla="*/ 2443835 h 2702917"/>
              <a:gd name="connsiteX3" fmla="*/ 2 w 10302372"/>
              <a:gd name="connsiteY3" fmla="*/ 2355976 h 2702917"/>
              <a:gd name="connsiteX0" fmla="*/ 2 w 10302372"/>
              <a:gd name="connsiteY0" fmla="*/ 2355976 h 2702917"/>
              <a:gd name="connsiteX1" fmla="*/ 9169232 w 10302372"/>
              <a:gd name="connsiteY1" fmla="*/ 0 h 2702917"/>
              <a:gd name="connsiteX2" fmla="*/ 9145999 w 10302372"/>
              <a:gd name="connsiteY2" fmla="*/ 2443835 h 2702917"/>
              <a:gd name="connsiteX3" fmla="*/ 2 w 10302372"/>
              <a:gd name="connsiteY3" fmla="*/ 2355976 h 2702917"/>
              <a:gd name="connsiteX0" fmla="*/ 2 w 10302372"/>
              <a:gd name="connsiteY0" fmla="*/ 2355976 h 2702917"/>
              <a:gd name="connsiteX1" fmla="*/ 9169232 w 10302372"/>
              <a:gd name="connsiteY1" fmla="*/ 0 h 2702917"/>
              <a:gd name="connsiteX2" fmla="*/ 9145999 w 10302372"/>
              <a:gd name="connsiteY2" fmla="*/ 2443835 h 2702917"/>
              <a:gd name="connsiteX3" fmla="*/ 2 w 10302372"/>
              <a:gd name="connsiteY3" fmla="*/ 2355976 h 2702917"/>
              <a:gd name="connsiteX0" fmla="*/ 1 w 10359948"/>
              <a:gd name="connsiteY0" fmla="*/ 2534080 h 2803153"/>
              <a:gd name="connsiteX1" fmla="*/ 9223441 w 10359948"/>
              <a:gd name="connsiteY1" fmla="*/ 0 h 2803153"/>
              <a:gd name="connsiteX2" fmla="*/ 9200208 w 10359948"/>
              <a:gd name="connsiteY2" fmla="*/ 2443835 h 2803153"/>
              <a:gd name="connsiteX3" fmla="*/ 1 w 10359948"/>
              <a:gd name="connsiteY3" fmla="*/ 2534080 h 2803153"/>
              <a:gd name="connsiteX0" fmla="*/ 2 w 10302373"/>
              <a:gd name="connsiteY0" fmla="*/ 2371463 h 2710654"/>
              <a:gd name="connsiteX1" fmla="*/ 9169233 w 10302373"/>
              <a:gd name="connsiteY1" fmla="*/ 0 h 2710654"/>
              <a:gd name="connsiteX2" fmla="*/ 9146000 w 10302373"/>
              <a:gd name="connsiteY2" fmla="*/ 2443835 h 2710654"/>
              <a:gd name="connsiteX3" fmla="*/ 2 w 10302373"/>
              <a:gd name="connsiteY3" fmla="*/ 2371463 h 2710654"/>
              <a:gd name="connsiteX0" fmla="*/ 22101 w 10324472"/>
              <a:gd name="connsiteY0" fmla="*/ 2371463 h 2601940"/>
              <a:gd name="connsiteX1" fmla="*/ 9191332 w 10324472"/>
              <a:gd name="connsiteY1" fmla="*/ 0 h 2601940"/>
              <a:gd name="connsiteX2" fmla="*/ 9168099 w 10324472"/>
              <a:gd name="connsiteY2" fmla="*/ 2443835 h 2601940"/>
              <a:gd name="connsiteX3" fmla="*/ 22101 w 10324472"/>
              <a:gd name="connsiteY3" fmla="*/ 2371463 h 2601940"/>
              <a:gd name="connsiteX0" fmla="*/ 454248 w 10756619"/>
              <a:gd name="connsiteY0" fmla="*/ 2371463 h 2635640"/>
              <a:gd name="connsiteX1" fmla="*/ 9623479 w 10756619"/>
              <a:gd name="connsiteY1" fmla="*/ 0 h 2635640"/>
              <a:gd name="connsiteX2" fmla="*/ 9600246 w 10756619"/>
              <a:gd name="connsiteY2" fmla="*/ 2443835 h 2635640"/>
              <a:gd name="connsiteX3" fmla="*/ 2243166 w 10756619"/>
              <a:gd name="connsiteY3" fmla="*/ 2466974 h 2635640"/>
              <a:gd name="connsiteX4" fmla="*/ 454248 w 10756619"/>
              <a:gd name="connsiteY4" fmla="*/ 2371463 h 2635640"/>
              <a:gd name="connsiteX0" fmla="*/ 1153431 w 11456764"/>
              <a:gd name="connsiteY0" fmla="*/ 2371463 h 2641277"/>
              <a:gd name="connsiteX1" fmla="*/ 10322662 w 11456764"/>
              <a:gd name="connsiteY1" fmla="*/ 0 h 2641277"/>
              <a:gd name="connsiteX2" fmla="*/ 10299429 w 11456764"/>
              <a:gd name="connsiteY2" fmla="*/ 2443835 h 2641277"/>
              <a:gd name="connsiteX3" fmla="*/ 1137944 w 11456764"/>
              <a:gd name="connsiteY3" fmla="*/ 2482461 h 2641277"/>
              <a:gd name="connsiteX4" fmla="*/ 1153431 w 11456764"/>
              <a:gd name="connsiteY4" fmla="*/ 2371463 h 2641277"/>
              <a:gd name="connsiteX0" fmla="*/ 15487 w 10318820"/>
              <a:gd name="connsiteY0" fmla="*/ 2371463 h 2641277"/>
              <a:gd name="connsiteX1" fmla="*/ 9184718 w 10318820"/>
              <a:gd name="connsiteY1" fmla="*/ 0 h 2641277"/>
              <a:gd name="connsiteX2" fmla="*/ 9161485 w 10318820"/>
              <a:gd name="connsiteY2" fmla="*/ 2443835 h 2641277"/>
              <a:gd name="connsiteX3" fmla="*/ 0 w 10318820"/>
              <a:gd name="connsiteY3" fmla="*/ 2482461 h 2641277"/>
              <a:gd name="connsiteX4" fmla="*/ 15487 w 10318820"/>
              <a:gd name="connsiteY4" fmla="*/ 2371463 h 2641277"/>
              <a:gd name="connsiteX0" fmla="*/ 15487 w 10318820"/>
              <a:gd name="connsiteY0" fmla="*/ 2371463 h 2641277"/>
              <a:gd name="connsiteX1" fmla="*/ 9184718 w 10318820"/>
              <a:gd name="connsiteY1" fmla="*/ 0 h 2641277"/>
              <a:gd name="connsiteX2" fmla="*/ 9161485 w 10318820"/>
              <a:gd name="connsiteY2" fmla="*/ 2443835 h 2641277"/>
              <a:gd name="connsiteX3" fmla="*/ 0 w 10318820"/>
              <a:gd name="connsiteY3" fmla="*/ 2482461 h 2641277"/>
              <a:gd name="connsiteX4" fmla="*/ 15487 w 10318820"/>
              <a:gd name="connsiteY4" fmla="*/ 2371463 h 2641277"/>
              <a:gd name="connsiteX0" fmla="*/ 15487 w 10318820"/>
              <a:gd name="connsiteY0" fmla="*/ 2371463 h 2641277"/>
              <a:gd name="connsiteX1" fmla="*/ 9184718 w 10318820"/>
              <a:gd name="connsiteY1" fmla="*/ 0 h 2641277"/>
              <a:gd name="connsiteX2" fmla="*/ 9161485 w 10318820"/>
              <a:gd name="connsiteY2" fmla="*/ 2443835 h 2641277"/>
              <a:gd name="connsiteX3" fmla="*/ 0 w 10318820"/>
              <a:gd name="connsiteY3" fmla="*/ 2482461 h 2641277"/>
              <a:gd name="connsiteX4" fmla="*/ 15487 w 10318820"/>
              <a:gd name="connsiteY4" fmla="*/ 2371463 h 2641277"/>
              <a:gd name="connsiteX0" fmla="*/ 15487 w 10318820"/>
              <a:gd name="connsiteY0" fmla="*/ 2371463 h 2641277"/>
              <a:gd name="connsiteX1" fmla="*/ 9184718 w 10318820"/>
              <a:gd name="connsiteY1" fmla="*/ 0 h 2641277"/>
              <a:gd name="connsiteX2" fmla="*/ 9161485 w 10318820"/>
              <a:gd name="connsiteY2" fmla="*/ 2443835 h 2641277"/>
              <a:gd name="connsiteX3" fmla="*/ 0 w 10318820"/>
              <a:gd name="connsiteY3" fmla="*/ 2482461 h 2641277"/>
              <a:gd name="connsiteX4" fmla="*/ 15487 w 10318820"/>
              <a:gd name="connsiteY4" fmla="*/ 2371463 h 2641277"/>
              <a:gd name="connsiteX0" fmla="*/ 15487 w 10318820"/>
              <a:gd name="connsiteY0" fmla="*/ 2371463 h 2482461"/>
              <a:gd name="connsiteX1" fmla="*/ 9184718 w 10318820"/>
              <a:gd name="connsiteY1" fmla="*/ 0 h 2482461"/>
              <a:gd name="connsiteX2" fmla="*/ 9161485 w 10318820"/>
              <a:gd name="connsiteY2" fmla="*/ 2443835 h 2482461"/>
              <a:gd name="connsiteX3" fmla="*/ 0 w 10318820"/>
              <a:gd name="connsiteY3" fmla="*/ 2482461 h 2482461"/>
              <a:gd name="connsiteX4" fmla="*/ 15487 w 10318820"/>
              <a:gd name="connsiteY4" fmla="*/ 2371463 h 2482461"/>
              <a:gd name="connsiteX0" fmla="*/ 15487 w 10252186"/>
              <a:gd name="connsiteY0" fmla="*/ 2371463 h 2482461"/>
              <a:gd name="connsiteX1" fmla="*/ 9184718 w 10252186"/>
              <a:gd name="connsiteY1" fmla="*/ 0 h 2482461"/>
              <a:gd name="connsiteX2" fmla="*/ 9022088 w 10252186"/>
              <a:gd name="connsiteY2" fmla="*/ 2242499 h 2482461"/>
              <a:gd name="connsiteX3" fmla="*/ 0 w 10252186"/>
              <a:gd name="connsiteY3" fmla="*/ 2482461 h 2482461"/>
              <a:gd name="connsiteX4" fmla="*/ 15487 w 10252186"/>
              <a:gd name="connsiteY4" fmla="*/ 2371463 h 2482461"/>
              <a:gd name="connsiteX0" fmla="*/ 15487 w 10311181"/>
              <a:gd name="connsiteY0" fmla="*/ 2371463 h 2482461"/>
              <a:gd name="connsiteX1" fmla="*/ 9184718 w 10311181"/>
              <a:gd name="connsiteY1" fmla="*/ 0 h 2482461"/>
              <a:gd name="connsiteX2" fmla="*/ 9145996 w 10311181"/>
              <a:gd name="connsiteY2" fmla="*/ 2443835 h 2482461"/>
              <a:gd name="connsiteX3" fmla="*/ 0 w 10311181"/>
              <a:gd name="connsiteY3" fmla="*/ 2482461 h 2482461"/>
              <a:gd name="connsiteX4" fmla="*/ 15487 w 10311181"/>
              <a:gd name="connsiteY4" fmla="*/ 2371463 h 2482461"/>
              <a:gd name="connsiteX0" fmla="*/ 15487 w 9184718"/>
              <a:gd name="connsiteY0" fmla="*/ 2371463 h 2482461"/>
              <a:gd name="connsiteX1" fmla="*/ 9184718 w 9184718"/>
              <a:gd name="connsiteY1" fmla="*/ 0 h 2482461"/>
              <a:gd name="connsiteX2" fmla="*/ 9145996 w 9184718"/>
              <a:gd name="connsiteY2" fmla="*/ 2443835 h 2482461"/>
              <a:gd name="connsiteX3" fmla="*/ 0 w 9184718"/>
              <a:gd name="connsiteY3" fmla="*/ 2482461 h 2482461"/>
              <a:gd name="connsiteX4" fmla="*/ 15487 w 9184718"/>
              <a:gd name="connsiteY4" fmla="*/ 2371463 h 2482461"/>
              <a:gd name="connsiteX0" fmla="*/ 15487 w 9184718"/>
              <a:gd name="connsiteY0" fmla="*/ 2371463 h 2482461"/>
              <a:gd name="connsiteX1" fmla="*/ 9184718 w 9184718"/>
              <a:gd name="connsiteY1" fmla="*/ 0 h 2482461"/>
              <a:gd name="connsiteX2" fmla="*/ 9176973 w 9184718"/>
              <a:gd name="connsiteY2" fmla="*/ 2459323 h 2482461"/>
              <a:gd name="connsiteX3" fmla="*/ 0 w 9184718"/>
              <a:gd name="connsiteY3" fmla="*/ 2482461 h 2482461"/>
              <a:gd name="connsiteX4" fmla="*/ 15487 w 9184718"/>
              <a:gd name="connsiteY4" fmla="*/ 2371463 h 2482461"/>
              <a:gd name="connsiteX0" fmla="*/ 15487 w 9184718"/>
              <a:gd name="connsiteY0" fmla="*/ 2371463 h 2482461"/>
              <a:gd name="connsiteX1" fmla="*/ 9184718 w 9184718"/>
              <a:gd name="connsiteY1" fmla="*/ 0 h 2482461"/>
              <a:gd name="connsiteX2" fmla="*/ 9176973 w 9184718"/>
              <a:gd name="connsiteY2" fmla="*/ 2459323 h 2482461"/>
              <a:gd name="connsiteX3" fmla="*/ 0 w 9184718"/>
              <a:gd name="connsiteY3" fmla="*/ 2482461 h 2482461"/>
              <a:gd name="connsiteX4" fmla="*/ 15487 w 9184718"/>
              <a:gd name="connsiteY4" fmla="*/ 2371463 h 2482461"/>
              <a:gd name="connsiteX0" fmla="*/ 15487 w 9184718"/>
              <a:gd name="connsiteY0" fmla="*/ 2371463 h 2482461"/>
              <a:gd name="connsiteX1" fmla="*/ 9184718 w 9184718"/>
              <a:gd name="connsiteY1" fmla="*/ 0 h 2482461"/>
              <a:gd name="connsiteX2" fmla="*/ 9176973 w 9184718"/>
              <a:gd name="connsiteY2" fmla="*/ 2459323 h 2482461"/>
              <a:gd name="connsiteX3" fmla="*/ 0 w 9184718"/>
              <a:gd name="connsiteY3" fmla="*/ 2482461 h 2482461"/>
              <a:gd name="connsiteX4" fmla="*/ 15487 w 9184718"/>
              <a:gd name="connsiteY4" fmla="*/ 2371463 h 2482461"/>
              <a:gd name="connsiteX0" fmla="*/ 15487 w 9184718"/>
              <a:gd name="connsiteY0" fmla="*/ 2371463 h 2482461"/>
              <a:gd name="connsiteX1" fmla="*/ 9184718 w 9184718"/>
              <a:gd name="connsiteY1" fmla="*/ 0 h 2482461"/>
              <a:gd name="connsiteX2" fmla="*/ 9176973 w 9184718"/>
              <a:gd name="connsiteY2" fmla="*/ 2459323 h 2482461"/>
              <a:gd name="connsiteX3" fmla="*/ 0 w 9184718"/>
              <a:gd name="connsiteY3" fmla="*/ 2482461 h 2482461"/>
              <a:gd name="connsiteX4" fmla="*/ 15487 w 9184718"/>
              <a:gd name="connsiteY4" fmla="*/ 2371463 h 2482461"/>
              <a:gd name="connsiteX0" fmla="*/ 15487 w 9184718"/>
              <a:gd name="connsiteY0" fmla="*/ 2371463 h 2482461"/>
              <a:gd name="connsiteX1" fmla="*/ 9184718 w 9184718"/>
              <a:gd name="connsiteY1" fmla="*/ 0 h 2482461"/>
              <a:gd name="connsiteX2" fmla="*/ 9176973 w 9184718"/>
              <a:gd name="connsiteY2" fmla="*/ 2459323 h 2482461"/>
              <a:gd name="connsiteX3" fmla="*/ 0 w 9184718"/>
              <a:gd name="connsiteY3" fmla="*/ 2482461 h 2482461"/>
              <a:gd name="connsiteX4" fmla="*/ 15487 w 9184718"/>
              <a:gd name="connsiteY4" fmla="*/ 2371463 h 2482461"/>
              <a:gd name="connsiteX0" fmla="*/ 15487 w 9184718"/>
              <a:gd name="connsiteY0" fmla="*/ 2371463 h 2482461"/>
              <a:gd name="connsiteX1" fmla="*/ 9184718 w 9184718"/>
              <a:gd name="connsiteY1" fmla="*/ 0 h 2482461"/>
              <a:gd name="connsiteX2" fmla="*/ 9176973 w 9184718"/>
              <a:gd name="connsiteY2" fmla="*/ 2459323 h 2482461"/>
              <a:gd name="connsiteX3" fmla="*/ 0 w 9184718"/>
              <a:gd name="connsiteY3" fmla="*/ 2482461 h 2482461"/>
              <a:gd name="connsiteX4" fmla="*/ 15487 w 9184718"/>
              <a:gd name="connsiteY4" fmla="*/ 2371463 h 2482461"/>
              <a:gd name="connsiteX0" fmla="*/ 0 w 9215696"/>
              <a:gd name="connsiteY0" fmla="*/ 2371463 h 2482461"/>
              <a:gd name="connsiteX1" fmla="*/ 9215696 w 9215696"/>
              <a:gd name="connsiteY1" fmla="*/ 0 h 2482461"/>
              <a:gd name="connsiteX2" fmla="*/ 9207951 w 9215696"/>
              <a:gd name="connsiteY2" fmla="*/ 2459323 h 2482461"/>
              <a:gd name="connsiteX3" fmla="*/ 30978 w 9215696"/>
              <a:gd name="connsiteY3" fmla="*/ 2482461 h 2482461"/>
              <a:gd name="connsiteX4" fmla="*/ 0 w 9215696"/>
              <a:gd name="connsiteY4" fmla="*/ 2371463 h 2482461"/>
              <a:gd name="connsiteX0" fmla="*/ 0 w 9215696"/>
              <a:gd name="connsiteY0" fmla="*/ 2371463 h 2497949"/>
              <a:gd name="connsiteX1" fmla="*/ 9215696 w 9215696"/>
              <a:gd name="connsiteY1" fmla="*/ 0 h 2497949"/>
              <a:gd name="connsiteX2" fmla="*/ 9207951 w 9215696"/>
              <a:gd name="connsiteY2" fmla="*/ 2459323 h 2497949"/>
              <a:gd name="connsiteX3" fmla="*/ 2 w 9215696"/>
              <a:gd name="connsiteY3" fmla="*/ 2497949 h 2497949"/>
              <a:gd name="connsiteX4" fmla="*/ 0 w 9215696"/>
              <a:gd name="connsiteY4" fmla="*/ 2371463 h 2497949"/>
              <a:gd name="connsiteX0" fmla="*/ 0 w 9215696"/>
              <a:gd name="connsiteY0" fmla="*/ 2371463 h 2474718"/>
              <a:gd name="connsiteX1" fmla="*/ 9215696 w 9215696"/>
              <a:gd name="connsiteY1" fmla="*/ 0 h 2474718"/>
              <a:gd name="connsiteX2" fmla="*/ 9207951 w 9215696"/>
              <a:gd name="connsiteY2" fmla="*/ 2459323 h 2474718"/>
              <a:gd name="connsiteX3" fmla="*/ 30979 w 9215696"/>
              <a:gd name="connsiteY3" fmla="*/ 2474718 h 2474718"/>
              <a:gd name="connsiteX4" fmla="*/ 0 w 9215696"/>
              <a:gd name="connsiteY4" fmla="*/ 2371463 h 2474718"/>
              <a:gd name="connsiteX0" fmla="*/ 0 w 9208117"/>
              <a:gd name="connsiteY0" fmla="*/ 2371463 h 2474718"/>
              <a:gd name="connsiteX1" fmla="*/ 9184719 w 9208117"/>
              <a:gd name="connsiteY1" fmla="*/ 0 h 2474718"/>
              <a:gd name="connsiteX2" fmla="*/ 9207951 w 9208117"/>
              <a:gd name="connsiteY2" fmla="*/ 2459323 h 2474718"/>
              <a:gd name="connsiteX3" fmla="*/ 30979 w 9208117"/>
              <a:gd name="connsiteY3" fmla="*/ 2474718 h 2474718"/>
              <a:gd name="connsiteX4" fmla="*/ 0 w 9208117"/>
              <a:gd name="connsiteY4" fmla="*/ 2371463 h 2474718"/>
              <a:gd name="connsiteX0" fmla="*/ 0 w 9184719"/>
              <a:gd name="connsiteY0" fmla="*/ 2371463 h 2474718"/>
              <a:gd name="connsiteX1" fmla="*/ 9184719 w 9184719"/>
              <a:gd name="connsiteY1" fmla="*/ 0 h 2474718"/>
              <a:gd name="connsiteX2" fmla="*/ 9115020 w 9184719"/>
              <a:gd name="connsiteY2" fmla="*/ 2381886 h 2474718"/>
              <a:gd name="connsiteX3" fmla="*/ 30979 w 9184719"/>
              <a:gd name="connsiteY3" fmla="*/ 2474718 h 2474718"/>
              <a:gd name="connsiteX4" fmla="*/ 0 w 9184719"/>
              <a:gd name="connsiteY4" fmla="*/ 2371463 h 2474718"/>
              <a:gd name="connsiteX0" fmla="*/ 0 w 9184719"/>
              <a:gd name="connsiteY0" fmla="*/ 2371463 h 2474718"/>
              <a:gd name="connsiteX1" fmla="*/ 9184719 w 9184719"/>
              <a:gd name="connsiteY1" fmla="*/ 0 h 2474718"/>
              <a:gd name="connsiteX2" fmla="*/ 9169230 w 9184719"/>
              <a:gd name="connsiteY2" fmla="*/ 2451580 h 2474718"/>
              <a:gd name="connsiteX3" fmla="*/ 30979 w 9184719"/>
              <a:gd name="connsiteY3" fmla="*/ 2474718 h 2474718"/>
              <a:gd name="connsiteX4" fmla="*/ 0 w 9184719"/>
              <a:gd name="connsiteY4" fmla="*/ 2371463 h 2474718"/>
              <a:gd name="connsiteX0" fmla="*/ 0 w 9167786"/>
              <a:gd name="connsiteY0" fmla="*/ 2375696 h 2474718"/>
              <a:gd name="connsiteX1" fmla="*/ 9167786 w 9167786"/>
              <a:gd name="connsiteY1" fmla="*/ 0 h 2474718"/>
              <a:gd name="connsiteX2" fmla="*/ 9152297 w 9167786"/>
              <a:gd name="connsiteY2" fmla="*/ 2451580 h 2474718"/>
              <a:gd name="connsiteX3" fmla="*/ 14046 w 9167786"/>
              <a:gd name="connsiteY3" fmla="*/ 2474718 h 2474718"/>
              <a:gd name="connsiteX4" fmla="*/ 0 w 9167786"/>
              <a:gd name="connsiteY4" fmla="*/ 2375696 h 2474718"/>
              <a:gd name="connsiteX0" fmla="*/ 2887 w 9170673"/>
              <a:gd name="connsiteY0" fmla="*/ 2375696 h 2474718"/>
              <a:gd name="connsiteX1" fmla="*/ 9170673 w 9170673"/>
              <a:gd name="connsiteY1" fmla="*/ 0 h 2474718"/>
              <a:gd name="connsiteX2" fmla="*/ 9155184 w 9170673"/>
              <a:gd name="connsiteY2" fmla="*/ 2451580 h 2474718"/>
              <a:gd name="connsiteX3" fmla="*/ 0 w 9170673"/>
              <a:gd name="connsiteY3" fmla="*/ 2474718 h 2474718"/>
              <a:gd name="connsiteX4" fmla="*/ 2887 w 9170673"/>
              <a:gd name="connsiteY4" fmla="*/ 2375696 h 2474718"/>
              <a:gd name="connsiteX0" fmla="*/ 2887 w 9170673"/>
              <a:gd name="connsiteY0" fmla="*/ 2375696 h 2457785"/>
              <a:gd name="connsiteX1" fmla="*/ 9170673 w 9170673"/>
              <a:gd name="connsiteY1" fmla="*/ 0 h 2457785"/>
              <a:gd name="connsiteX2" fmla="*/ 9155184 w 9170673"/>
              <a:gd name="connsiteY2" fmla="*/ 2451580 h 2457785"/>
              <a:gd name="connsiteX3" fmla="*/ 0 w 9170673"/>
              <a:gd name="connsiteY3" fmla="*/ 2457785 h 2457785"/>
              <a:gd name="connsiteX4" fmla="*/ 2887 w 9170673"/>
              <a:gd name="connsiteY4" fmla="*/ 2375696 h 2457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70673" h="2457785">
                <a:moveTo>
                  <a:pt x="2887" y="2375696"/>
                </a:moveTo>
                <a:cubicBezTo>
                  <a:pt x="23548" y="2372367"/>
                  <a:pt x="7344315" y="2502055"/>
                  <a:pt x="9170673" y="0"/>
                </a:cubicBezTo>
                <a:cubicBezTo>
                  <a:pt x="9168091" y="819774"/>
                  <a:pt x="9157766" y="1631806"/>
                  <a:pt x="9155184" y="2451580"/>
                </a:cubicBezTo>
                <a:lnTo>
                  <a:pt x="0" y="2457785"/>
                </a:lnTo>
                <a:cubicBezTo>
                  <a:pt x="-1" y="2415623"/>
                  <a:pt x="2888" y="2417858"/>
                  <a:pt x="2887" y="2375696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107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6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2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3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6355080"/>
            <a:ext cx="9144000" cy="50292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67601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7293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85999" y="6355080"/>
            <a:ext cx="6400801" cy="502919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800"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U.S. Department of Commerce | National Oceanic and Atmospheric Administration | NOAA Fisheries | Page </a:t>
            </a:r>
            <a:fld id="{632D3AEB-7CBE-3049-91AC-335C6B4F5BF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9144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 descr="NOAA-Fisheries-horizontal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504" y="6419088"/>
            <a:ext cx="1643940" cy="38874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3600" b="1" i="0" kern="1200">
          <a:solidFill>
            <a:schemeClr val="accent1"/>
          </a:solidFill>
          <a:latin typeface="+mj-lt"/>
          <a:ea typeface="+mj-ea"/>
          <a:cs typeface="Arial Narrow Bold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355080"/>
            <a:ext cx="9144000" cy="50292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67601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7293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85999" y="6355080"/>
            <a:ext cx="6400801" cy="502919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8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U.S. Department of Commerce | National Oceanic and Atmospheric Administration | NOAA Fisheries | Page </a:t>
            </a:r>
            <a:fld id="{632D3AEB-7CBE-3049-91AC-335C6B4F5BF6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505" y="6419088"/>
            <a:ext cx="1643938" cy="388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5868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3600" b="1" i="0" kern="1200">
          <a:solidFill>
            <a:srgbClr val="FFFFFF"/>
          </a:solidFill>
          <a:latin typeface="+mj-lt"/>
          <a:ea typeface="+mj-ea"/>
          <a:cs typeface="Arial Narrow Bold"/>
        </a:defRPr>
      </a:lvl1pPr>
    </p:titleStyle>
    <p:bodyStyle>
      <a:lvl1pPr marL="0" indent="0" algn="r" defTabSz="457200" rtl="0" eaLnBrk="1" latinLnBrk="0" hangingPunct="1">
        <a:spcBef>
          <a:spcPct val="20000"/>
        </a:spcBef>
        <a:buFont typeface="Arial"/>
        <a:buNone/>
        <a:defRPr sz="2000" kern="1200">
          <a:solidFill>
            <a:srgbClr val="FFFFFF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201682" y="1141666"/>
            <a:ext cx="5485118" cy="139847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01682" y="2631403"/>
            <a:ext cx="5485117" cy="1277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Freeform 6"/>
          <p:cNvSpPr/>
          <p:nvPr/>
        </p:nvSpPr>
        <p:spPr>
          <a:xfrm>
            <a:off x="-9190" y="4417160"/>
            <a:ext cx="9170673" cy="2457785"/>
          </a:xfrm>
          <a:custGeom>
            <a:avLst/>
            <a:gdLst>
              <a:gd name="connsiteX0" fmla="*/ 0 w 10289745"/>
              <a:gd name="connsiteY0" fmla="*/ 2348314 h 2694297"/>
              <a:gd name="connsiteX1" fmla="*/ 9145997 w 10289745"/>
              <a:gd name="connsiteY1" fmla="*/ 81 h 2694297"/>
              <a:gd name="connsiteX2" fmla="*/ 9145997 w 10289745"/>
              <a:gd name="connsiteY2" fmla="*/ 2436173 h 2694297"/>
              <a:gd name="connsiteX3" fmla="*/ 0 w 10289745"/>
              <a:gd name="connsiteY3" fmla="*/ 2348314 h 2694297"/>
              <a:gd name="connsiteX0" fmla="*/ 0 w 10289745"/>
              <a:gd name="connsiteY0" fmla="*/ 2348233 h 2694216"/>
              <a:gd name="connsiteX1" fmla="*/ 9145997 w 10289745"/>
              <a:gd name="connsiteY1" fmla="*/ 0 h 2694216"/>
              <a:gd name="connsiteX2" fmla="*/ 9145997 w 10289745"/>
              <a:gd name="connsiteY2" fmla="*/ 2436092 h 2694216"/>
              <a:gd name="connsiteX3" fmla="*/ 0 w 10289745"/>
              <a:gd name="connsiteY3" fmla="*/ 2348233 h 2694216"/>
              <a:gd name="connsiteX0" fmla="*/ 0 w 10289745"/>
              <a:gd name="connsiteY0" fmla="*/ 2348233 h 2694216"/>
              <a:gd name="connsiteX1" fmla="*/ 9145997 w 10289745"/>
              <a:gd name="connsiteY1" fmla="*/ 0 h 2694216"/>
              <a:gd name="connsiteX2" fmla="*/ 9145997 w 10289745"/>
              <a:gd name="connsiteY2" fmla="*/ 2436092 h 2694216"/>
              <a:gd name="connsiteX3" fmla="*/ 0 w 10289745"/>
              <a:gd name="connsiteY3" fmla="*/ 2348233 h 2694216"/>
              <a:gd name="connsiteX0" fmla="*/ 2 w 10271923"/>
              <a:gd name="connsiteY0" fmla="*/ 1961048 h 2259210"/>
              <a:gd name="connsiteX1" fmla="*/ 9115022 w 10271923"/>
              <a:gd name="connsiteY1" fmla="*/ 0 h 2259210"/>
              <a:gd name="connsiteX2" fmla="*/ 9145999 w 10271923"/>
              <a:gd name="connsiteY2" fmla="*/ 2048907 h 2259210"/>
              <a:gd name="connsiteX3" fmla="*/ 2 w 10271923"/>
              <a:gd name="connsiteY3" fmla="*/ 1961048 h 2259210"/>
              <a:gd name="connsiteX0" fmla="*/ 2 w 10302372"/>
              <a:gd name="connsiteY0" fmla="*/ 2355976 h 2702917"/>
              <a:gd name="connsiteX1" fmla="*/ 9169232 w 10302372"/>
              <a:gd name="connsiteY1" fmla="*/ 0 h 2702917"/>
              <a:gd name="connsiteX2" fmla="*/ 9145999 w 10302372"/>
              <a:gd name="connsiteY2" fmla="*/ 2443835 h 2702917"/>
              <a:gd name="connsiteX3" fmla="*/ 2 w 10302372"/>
              <a:gd name="connsiteY3" fmla="*/ 2355976 h 2702917"/>
              <a:gd name="connsiteX0" fmla="*/ 2 w 10302372"/>
              <a:gd name="connsiteY0" fmla="*/ 2355976 h 2702917"/>
              <a:gd name="connsiteX1" fmla="*/ 9169232 w 10302372"/>
              <a:gd name="connsiteY1" fmla="*/ 0 h 2702917"/>
              <a:gd name="connsiteX2" fmla="*/ 9145999 w 10302372"/>
              <a:gd name="connsiteY2" fmla="*/ 2443835 h 2702917"/>
              <a:gd name="connsiteX3" fmla="*/ 2 w 10302372"/>
              <a:gd name="connsiteY3" fmla="*/ 2355976 h 2702917"/>
              <a:gd name="connsiteX0" fmla="*/ 2 w 10302372"/>
              <a:gd name="connsiteY0" fmla="*/ 2355976 h 2702917"/>
              <a:gd name="connsiteX1" fmla="*/ 9169232 w 10302372"/>
              <a:gd name="connsiteY1" fmla="*/ 0 h 2702917"/>
              <a:gd name="connsiteX2" fmla="*/ 9145999 w 10302372"/>
              <a:gd name="connsiteY2" fmla="*/ 2443835 h 2702917"/>
              <a:gd name="connsiteX3" fmla="*/ 2 w 10302372"/>
              <a:gd name="connsiteY3" fmla="*/ 2355976 h 2702917"/>
              <a:gd name="connsiteX0" fmla="*/ 1 w 10359948"/>
              <a:gd name="connsiteY0" fmla="*/ 2534080 h 2803153"/>
              <a:gd name="connsiteX1" fmla="*/ 9223441 w 10359948"/>
              <a:gd name="connsiteY1" fmla="*/ 0 h 2803153"/>
              <a:gd name="connsiteX2" fmla="*/ 9200208 w 10359948"/>
              <a:gd name="connsiteY2" fmla="*/ 2443835 h 2803153"/>
              <a:gd name="connsiteX3" fmla="*/ 1 w 10359948"/>
              <a:gd name="connsiteY3" fmla="*/ 2534080 h 2803153"/>
              <a:gd name="connsiteX0" fmla="*/ 2 w 10302373"/>
              <a:gd name="connsiteY0" fmla="*/ 2371463 h 2710654"/>
              <a:gd name="connsiteX1" fmla="*/ 9169233 w 10302373"/>
              <a:gd name="connsiteY1" fmla="*/ 0 h 2710654"/>
              <a:gd name="connsiteX2" fmla="*/ 9146000 w 10302373"/>
              <a:gd name="connsiteY2" fmla="*/ 2443835 h 2710654"/>
              <a:gd name="connsiteX3" fmla="*/ 2 w 10302373"/>
              <a:gd name="connsiteY3" fmla="*/ 2371463 h 2710654"/>
              <a:gd name="connsiteX0" fmla="*/ 22101 w 10324472"/>
              <a:gd name="connsiteY0" fmla="*/ 2371463 h 2601940"/>
              <a:gd name="connsiteX1" fmla="*/ 9191332 w 10324472"/>
              <a:gd name="connsiteY1" fmla="*/ 0 h 2601940"/>
              <a:gd name="connsiteX2" fmla="*/ 9168099 w 10324472"/>
              <a:gd name="connsiteY2" fmla="*/ 2443835 h 2601940"/>
              <a:gd name="connsiteX3" fmla="*/ 22101 w 10324472"/>
              <a:gd name="connsiteY3" fmla="*/ 2371463 h 2601940"/>
              <a:gd name="connsiteX0" fmla="*/ 454248 w 10756619"/>
              <a:gd name="connsiteY0" fmla="*/ 2371463 h 2635640"/>
              <a:gd name="connsiteX1" fmla="*/ 9623479 w 10756619"/>
              <a:gd name="connsiteY1" fmla="*/ 0 h 2635640"/>
              <a:gd name="connsiteX2" fmla="*/ 9600246 w 10756619"/>
              <a:gd name="connsiteY2" fmla="*/ 2443835 h 2635640"/>
              <a:gd name="connsiteX3" fmla="*/ 2243166 w 10756619"/>
              <a:gd name="connsiteY3" fmla="*/ 2466974 h 2635640"/>
              <a:gd name="connsiteX4" fmla="*/ 454248 w 10756619"/>
              <a:gd name="connsiteY4" fmla="*/ 2371463 h 2635640"/>
              <a:gd name="connsiteX0" fmla="*/ 1153431 w 11456764"/>
              <a:gd name="connsiteY0" fmla="*/ 2371463 h 2641277"/>
              <a:gd name="connsiteX1" fmla="*/ 10322662 w 11456764"/>
              <a:gd name="connsiteY1" fmla="*/ 0 h 2641277"/>
              <a:gd name="connsiteX2" fmla="*/ 10299429 w 11456764"/>
              <a:gd name="connsiteY2" fmla="*/ 2443835 h 2641277"/>
              <a:gd name="connsiteX3" fmla="*/ 1137944 w 11456764"/>
              <a:gd name="connsiteY3" fmla="*/ 2482461 h 2641277"/>
              <a:gd name="connsiteX4" fmla="*/ 1153431 w 11456764"/>
              <a:gd name="connsiteY4" fmla="*/ 2371463 h 2641277"/>
              <a:gd name="connsiteX0" fmla="*/ 15487 w 10318820"/>
              <a:gd name="connsiteY0" fmla="*/ 2371463 h 2641277"/>
              <a:gd name="connsiteX1" fmla="*/ 9184718 w 10318820"/>
              <a:gd name="connsiteY1" fmla="*/ 0 h 2641277"/>
              <a:gd name="connsiteX2" fmla="*/ 9161485 w 10318820"/>
              <a:gd name="connsiteY2" fmla="*/ 2443835 h 2641277"/>
              <a:gd name="connsiteX3" fmla="*/ 0 w 10318820"/>
              <a:gd name="connsiteY3" fmla="*/ 2482461 h 2641277"/>
              <a:gd name="connsiteX4" fmla="*/ 15487 w 10318820"/>
              <a:gd name="connsiteY4" fmla="*/ 2371463 h 2641277"/>
              <a:gd name="connsiteX0" fmla="*/ 15487 w 10318820"/>
              <a:gd name="connsiteY0" fmla="*/ 2371463 h 2641277"/>
              <a:gd name="connsiteX1" fmla="*/ 9184718 w 10318820"/>
              <a:gd name="connsiteY1" fmla="*/ 0 h 2641277"/>
              <a:gd name="connsiteX2" fmla="*/ 9161485 w 10318820"/>
              <a:gd name="connsiteY2" fmla="*/ 2443835 h 2641277"/>
              <a:gd name="connsiteX3" fmla="*/ 0 w 10318820"/>
              <a:gd name="connsiteY3" fmla="*/ 2482461 h 2641277"/>
              <a:gd name="connsiteX4" fmla="*/ 15487 w 10318820"/>
              <a:gd name="connsiteY4" fmla="*/ 2371463 h 2641277"/>
              <a:gd name="connsiteX0" fmla="*/ 15487 w 10318820"/>
              <a:gd name="connsiteY0" fmla="*/ 2371463 h 2641277"/>
              <a:gd name="connsiteX1" fmla="*/ 9184718 w 10318820"/>
              <a:gd name="connsiteY1" fmla="*/ 0 h 2641277"/>
              <a:gd name="connsiteX2" fmla="*/ 9161485 w 10318820"/>
              <a:gd name="connsiteY2" fmla="*/ 2443835 h 2641277"/>
              <a:gd name="connsiteX3" fmla="*/ 0 w 10318820"/>
              <a:gd name="connsiteY3" fmla="*/ 2482461 h 2641277"/>
              <a:gd name="connsiteX4" fmla="*/ 15487 w 10318820"/>
              <a:gd name="connsiteY4" fmla="*/ 2371463 h 2641277"/>
              <a:gd name="connsiteX0" fmla="*/ 15487 w 10318820"/>
              <a:gd name="connsiteY0" fmla="*/ 2371463 h 2641277"/>
              <a:gd name="connsiteX1" fmla="*/ 9184718 w 10318820"/>
              <a:gd name="connsiteY1" fmla="*/ 0 h 2641277"/>
              <a:gd name="connsiteX2" fmla="*/ 9161485 w 10318820"/>
              <a:gd name="connsiteY2" fmla="*/ 2443835 h 2641277"/>
              <a:gd name="connsiteX3" fmla="*/ 0 w 10318820"/>
              <a:gd name="connsiteY3" fmla="*/ 2482461 h 2641277"/>
              <a:gd name="connsiteX4" fmla="*/ 15487 w 10318820"/>
              <a:gd name="connsiteY4" fmla="*/ 2371463 h 2641277"/>
              <a:gd name="connsiteX0" fmla="*/ 15487 w 10318820"/>
              <a:gd name="connsiteY0" fmla="*/ 2371463 h 2482461"/>
              <a:gd name="connsiteX1" fmla="*/ 9184718 w 10318820"/>
              <a:gd name="connsiteY1" fmla="*/ 0 h 2482461"/>
              <a:gd name="connsiteX2" fmla="*/ 9161485 w 10318820"/>
              <a:gd name="connsiteY2" fmla="*/ 2443835 h 2482461"/>
              <a:gd name="connsiteX3" fmla="*/ 0 w 10318820"/>
              <a:gd name="connsiteY3" fmla="*/ 2482461 h 2482461"/>
              <a:gd name="connsiteX4" fmla="*/ 15487 w 10318820"/>
              <a:gd name="connsiteY4" fmla="*/ 2371463 h 2482461"/>
              <a:gd name="connsiteX0" fmla="*/ 15487 w 10252186"/>
              <a:gd name="connsiteY0" fmla="*/ 2371463 h 2482461"/>
              <a:gd name="connsiteX1" fmla="*/ 9184718 w 10252186"/>
              <a:gd name="connsiteY1" fmla="*/ 0 h 2482461"/>
              <a:gd name="connsiteX2" fmla="*/ 9022088 w 10252186"/>
              <a:gd name="connsiteY2" fmla="*/ 2242499 h 2482461"/>
              <a:gd name="connsiteX3" fmla="*/ 0 w 10252186"/>
              <a:gd name="connsiteY3" fmla="*/ 2482461 h 2482461"/>
              <a:gd name="connsiteX4" fmla="*/ 15487 w 10252186"/>
              <a:gd name="connsiteY4" fmla="*/ 2371463 h 2482461"/>
              <a:gd name="connsiteX0" fmla="*/ 15487 w 10311181"/>
              <a:gd name="connsiteY0" fmla="*/ 2371463 h 2482461"/>
              <a:gd name="connsiteX1" fmla="*/ 9184718 w 10311181"/>
              <a:gd name="connsiteY1" fmla="*/ 0 h 2482461"/>
              <a:gd name="connsiteX2" fmla="*/ 9145996 w 10311181"/>
              <a:gd name="connsiteY2" fmla="*/ 2443835 h 2482461"/>
              <a:gd name="connsiteX3" fmla="*/ 0 w 10311181"/>
              <a:gd name="connsiteY3" fmla="*/ 2482461 h 2482461"/>
              <a:gd name="connsiteX4" fmla="*/ 15487 w 10311181"/>
              <a:gd name="connsiteY4" fmla="*/ 2371463 h 2482461"/>
              <a:gd name="connsiteX0" fmla="*/ 15487 w 9184718"/>
              <a:gd name="connsiteY0" fmla="*/ 2371463 h 2482461"/>
              <a:gd name="connsiteX1" fmla="*/ 9184718 w 9184718"/>
              <a:gd name="connsiteY1" fmla="*/ 0 h 2482461"/>
              <a:gd name="connsiteX2" fmla="*/ 9145996 w 9184718"/>
              <a:gd name="connsiteY2" fmla="*/ 2443835 h 2482461"/>
              <a:gd name="connsiteX3" fmla="*/ 0 w 9184718"/>
              <a:gd name="connsiteY3" fmla="*/ 2482461 h 2482461"/>
              <a:gd name="connsiteX4" fmla="*/ 15487 w 9184718"/>
              <a:gd name="connsiteY4" fmla="*/ 2371463 h 2482461"/>
              <a:gd name="connsiteX0" fmla="*/ 15487 w 9184718"/>
              <a:gd name="connsiteY0" fmla="*/ 2371463 h 2482461"/>
              <a:gd name="connsiteX1" fmla="*/ 9184718 w 9184718"/>
              <a:gd name="connsiteY1" fmla="*/ 0 h 2482461"/>
              <a:gd name="connsiteX2" fmla="*/ 9176973 w 9184718"/>
              <a:gd name="connsiteY2" fmla="*/ 2459323 h 2482461"/>
              <a:gd name="connsiteX3" fmla="*/ 0 w 9184718"/>
              <a:gd name="connsiteY3" fmla="*/ 2482461 h 2482461"/>
              <a:gd name="connsiteX4" fmla="*/ 15487 w 9184718"/>
              <a:gd name="connsiteY4" fmla="*/ 2371463 h 2482461"/>
              <a:gd name="connsiteX0" fmla="*/ 15487 w 9184718"/>
              <a:gd name="connsiteY0" fmla="*/ 2371463 h 2482461"/>
              <a:gd name="connsiteX1" fmla="*/ 9184718 w 9184718"/>
              <a:gd name="connsiteY1" fmla="*/ 0 h 2482461"/>
              <a:gd name="connsiteX2" fmla="*/ 9176973 w 9184718"/>
              <a:gd name="connsiteY2" fmla="*/ 2459323 h 2482461"/>
              <a:gd name="connsiteX3" fmla="*/ 0 w 9184718"/>
              <a:gd name="connsiteY3" fmla="*/ 2482461 h 2482461"/>
              <a:gd name="connsiteX4" fmla="*/ 15487 w 9184718"/>
              <a:gd name="connsiteY4" fmla="*/ 2371463 h 2482461"/>
              <a:gd name="connsiteX0" fmla="*/ 15487 w 9184718"/>
              <a:gd name="connsiteY0" fmla="*/ 2371463 h 2482461"/>
              <a:gd name="connsiteX1" fmla="*/ 9184718 w 9184718"/>
              <a:gd name="connsiteY1" fmla="*/ 0 h 2482461"/>
              <a:gd name="connsiteX2" fmla="*/ 9176973 w 9184718"/>
              <a:gd name="connsiteY2" fmla="*/ 2459323 h 2482461"/>
              <a:gd name="connsiteX3" fmla="*/ 0 w 9184718"/>
              <a:gd name="connsiteY3" fmla="*/ 2482461 h 2482461"/>
              <a:gd name="connsiteX4" fmla="*/ 15487 w 9184718"/>
              <a:gd name="connsiteY4" fmla="*/ 2371463 h 2482461"/>
              <a:gd name="connsiteX0" fmla="*/ 15487 w 9184718"/>
              <a:gd name="connsiteY0" fmla="*/ 2371463 h 2482461"/>
              <a:gd name="connsiteX1" fmla="*/ 9184718 w 9184718"/>
              <a:gd name="connsiteY1" fmla="*/ 0 h 2482461"/>
              <a:gd name="connsiteX2" fmla="*/ 9176973 w 9184718"/>
              <a:gd name="connsiteY2" fmla="*/ 2459323 h 2482461"/>
              <a:gd name="connsiteX3" fmla="*/ 0 w 9184718"/>
              <a:gd name="connsiteY3" fmla="*/ 2482461 h 2482461"/>
              <a:gd name="connsiteX4" fmla="*/ 15487 w 9184718"/>
              <a:gd name="connsiteY4" fmla="*/ 2371463 h 2482461"/>
              <a:gd name="connsiteX0" fmla="*/ 15487 w 9184718"/>
              <a:gd name="connsiteY0" fmla="*/ 2371463 h 2482461"/>
              <a:gd name="connsiteX1" fmla="*/ 9184718 w 9184718"/>
              <a:gd name="connsiteY1" fmla="*/ 0 h 2482461"/>
              <a:gd name="connsiteX2" fmla="*/ 9176973 w 9184718"/>
              <a:gd name="connsiteY2" fmla="*/ 2459323 h 2482461"/>
              <a:gd name="connsiteX3" fmla="*/ 0 w 9184718"/>
              <a:gd name="connsiteY3" fmla="*/ 2482461 h 2482461"/>
              <a:gd name="connsiteX4" fmla="*/ 15487 w 9184718"/>
              <a:gd name="connsiteY4" fmla="*/ 2371463 h 2482461"/>
              <a:gd name="connsiteX0" fmla="*/ 15487 w 9184718"/>
              <a:gd name="connsiteY0" fmla="*/ 2371463 h 2482461"/>
              <a:gd name="connsiteX1" fmla="*/ 9184718 w 9184718"/>
              <a:gd name="connsiteY1" fmla="*/ 0 h 2482461"/>
              <a:gd name="connsiteX2" fmla="*/ 9176973 w 9184718"/>
              <a:gd name="connsiteY2" fmla="*/ 2459323 h 2482461"/>
              <a:gd name="connsiteX3" fmla="*/ 0 w 9184718"/>
              <a:gd name="connsiteY3" fmla="*/ 2482461 h 2482461"/>
              <a:gd name="connsiteX4" fmla="*/ 15487 w 9184718"/>
              <a:gd name="connsiteY4" fmla="*/ 2371463 h 2482461"/>
              <a:gd name="connsiteX0" fmla="*/ 0 w 9215696"/>
              <a:gd name="connsiteY0" fmla="*/ 2371463 h 2482461"/>
              <a:gd name="connsiteX1" fmla="*/ 9215696 w 9215696"/>
              <a:gd name="connsiteY1" fmla="*/ 0 h 2482461"/>
              <a:gd name="connsiteX2" fmla="*/ 9207951 w 9215696"/>
              <a:gd name="connsiteY2" fmla="*/ 2459323 h 2482461"/>
              <a:gd name="connsiteX3" fmla="*/ 30978 w 9215696"/>
              <a:gd name="connsiteY3" fmla="*/ 2482461 h 2482461"/>
              <a:gd name="connsiteX4" fmla="*/ 0 w 9215696"/>
              <a:gd name="connsiteY4" fmla="*/ 2371463 h 2482461"/>
              <a:gd name="connsiteX0" fmla="*/ 0 w 9215696"/>
              <a:gd name="connsiteY0" fmla="*/ 2371463 h 2497949"/>
              <a:gd name="connsiteX1" fmla="*/ 9215696 w 9215696"/>
              <a:gd name="connsiteY1" fmla="*/ 0 h 2497949"/>
              <a:gd name="connsiteX2" fmla="*/ 9207951 w 9215696"/>
              <a:gd name="connsiteY2" fmla="*/ 2459323 h 2497949"/>
              <a:gd name="connsiteX3" fmla="*/ 2 w 9215696"/>
              <a:gd name="connsiteY3" fmla="*/ 2497949 h 2497949"/>
              <a:gd name="connsiteX4" fmla="*/ 0 w 9215696"/>
              <a:gd name="connsiteY4" fmla="*/ 2371463 h 2497949"/>
              <a:gd name="connsiteX0" fmla="*/ 0 w 9215696"/>
              <a:gd name="connsiteY0" fmla="*/ 2371463 h 2474718"/>
              <a:gd name="connsiteX1" fmla="*/ 9215696 w 9215696"/>
              <a:gd name="connsiteY1" fmla="*/ 0 h 2474718"/>
              <a:gd name="connsiteX2" fmla="*/ 9207951 w 9215696"/>
              <a:gd name="connsiteY2" fmla="*/ 2459323 h 2474718"/>
              <a:gd name="connsiteX3" fmla="*/ 30979 w 9215696"/>
              <a:gd name="connsiteY3" fmla="*/ 2474718 h 2474718"/>
              <a:gd name="connsiteX4" fmla="*/ 0 w 9215696"/>
              <a:gd name="connsiteY4" fmla="*/ 2371463 h 2474718"/>
              <a:gd name="connsiteX0" fmla="*/ 0 w 9208117"/>
              <a:gd name="connsiteY0" fmla="*/ 2371463 h 2474718"/>
              <a:gd name="connsiteX1" fmla="*/ 9184719 w 9208117"/>
              <a:gd name="connsiteY1" fmla="*/ 0 h 2474718"/>
              <a:gd name="connsiteX2" fmla="*/ 9207951 w 9208117"/>
              <a:gd name="connsiteY2" fmla="*/ 2459323 h 2474718"/>
              <a:gd name="connsiteX3" fmla="*/ 30979 w 9208117"/>
              <a:gd name="connsiteY3" fmla="*/ 2474718 h 2474718"/>
              <a:gd name="connsiteX4" fmla="*/ 0 w 9208117"/>
              <a:gd name="connsiteY4" fmla="*/ 2371463 h 2474718"/>
              <a:gd name="connsiteX0" fmla="*/ 0 w 9184719"/>
              <a:gd name="connsiteY0" fmla="*/ 2371463 h 2474718"/>
              <a:gd name="connsiteX1" fmla="*/ 9184719 w 9184719"/>
              <a:gd name="connsiteY1" fmla="*/ 0 h 2474718"/>
              <a:gd name="connsiteX2" fmla="*/ 9115020 w 9184719"/>
              <a:gd name="connsiteY2" fmla="*/ 2381886 h 2474718"/>
              <a:gd name="connsiteX3" fmla="*/ 30979 w 9184719"/>
              <a:gd name="connsiteY3" fmla="*/ 2474718 h 2474718"/>
              <a:gd name="connsiteX4" fmla="*/ 0 w 9184719"/>
              <a:gd name="connsiteY4" fmla="*/ 2371463 h 2474718"/>
              <a:gd name="connsiteX0" fmla="*/ 0 w 9184719"/>
              <a:gd name="connsiteY0" fmla="*/ 2371463 h 2474718"/>
              <a:gd name="connsiteX1" fmla="*/ 9184719 w 9184719"/>
              <a:gd name="connsiteY1" fmla="*/ 0 h 2474718"/>
              <a:gd name="connsiteX2" fmla="*/ 9169230 w 9184719"/>
              <a:gd name="connsiteY2" fmla="*/ 2451580 h 2474718"/>
              <a:gd name="connsiteX3" fmla="*/ 30979 w 9184719"/>
              <a:gd name="connsiteY3" fmla="*/ 2474718 h 2474718"/>
              <a:gd name="connsiteX4" fmla="*/ 0 w 9184719"/>
              <a:gd name="connsiteY4" fmla="*/ 2371463 h 2474718"/>
              <a:gd name="connsiteX0" fmla="*/ 0 w 9167786"/>
              <a:gd name="connsiteY0" fmla="*/ 2375696 h 2474718"/>
              <a:gd name="connsiteX1" fmla="*/ 9167786 w 9167786"/>
              <a:gd name="connsiteY1" fmla="*/ 0 h 2474718"/>
              <a:gd name="connsiteX2" fmla="*/ 9152297 w 9167786"/>
              <a:gd name="connsiteY2" fmla="*/ 2451580 h 2474718"/>
              <a:gd name="connsiteX3" fmla="*/ 14046 w 9167786"/>
              <a:gd name="connsiteY3" fmla="*/ 2474718 h 2474718"/>
              <a:gd name="connsiteX4" fmla="*/ 0 w 9167786"/>
              <a:gd name="connsiteY4" fmla="*/ 2375696 h 2474718"/>
              <a:gd name="connsiteX0" fmla="*/ 2887 w 9170673"/>
              <a:gd name="connsiteY0" fmla="*/ 2375696 h 2474718"/>
              <a:gd name="connsiteX1" fmla="*/ 9170673 w 9170673"/>
              <a:gd name="connsiteY1" fmla="*/ 0 h 2474718"/>
              <a:gd name="connsiteX2" fmla="*/ 9155184 w 9170673"/>
              <a:gd name="connsiteY2" fmla="*/ 2451580 h 2474718"/>
              <a:gd name="connsiteX3" fmla="*/ 0 w 9170673"/>
              <a:gd name="connsiteY3" fmla="*/ 2474718 h 2474718"/>
              <a:gd name="connsiteX4" fmla="*/ 2887 w 9170673"/>
              <a:gd name="connsiteY4" fmla="*/ 2375696 h 2474718"/>
              <a:gd name="connsiteX0" fmla="*/ 2887 w 9170673"/>
              <a:gd name="connsiteY0" fmla="*/ 2375696 h 2457785"/>
              <a:gd name="connsiteX1" fmla="*/ 9170673 w 9170673"/>
              <a:gd name="connsiteY1" fmla="*/ 0 h 2457785"/>
              <a:gd name="connsiteX2" fmla="*/ 9155184 w 9170673"/>
              <a:gd name="connsiteY2" fmla="*/ 2451580 h 2457785"/>
              <a:gd name="connsiteX3" fmla="*/ 0 w 9170673"/>
              <a:gd name="connsiteY3" fmla="*/ 2457785 h 2457785"/>
              <a:gd name="connsiteX4" fmla="*/ 2887 w 9170673"/>
              <a:gd name="connsiteY4" fmla="*/ 2375696 h 2457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70673" h="2457785">
                <a:moveTo>
                  <a:pt x="2887" y="2375696"/>
                </a:moveTo>
                <a:cubicBezTo>
                  <a:pt x="23548" y="2372367"/>
                  <a:pt x="7344315" y="2502055"/>
                  <a:pt x="9170673" y="0"/>
                </a:cubicBezTo>
                <a:cubicBezTo>
                  <a:pt x="9168091" y="819774"/>
                  <a:pt x="9157766" y="1631806"/>
                  <a:pt x="9155184" y="2451580"/>
                </a:cubicBezTo>
                <a:lnTo>
                  <a:pt x="0" y="2457785"/>
                </a:lnTo>
                <a:cubicBezTo>
                  <a:pt x="-1" y="2415623"/>
                  <a:pt x="2888" y="2417858"/>
                  <a:pt x="2887" y="2375696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0462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8" r:id="rId6"/>
  </p:sldLayoutIdLst>
  <p:hf hdr="0"/>
  <p:txStyles>
    <p:titleStyle>
      <a:lvl1pPr algn="r" defTabSz="457200" rtl="0" eaLnBrk="1" latinLnBrk="0" hangingPunct="1">
        <a:lnSpc>
          <a:spcPct val="80000"/>
        </a:lnSpc>
        <a:spcBef>
          <a:spcPct val="0"/>
        </a:spcBef>
        <a:buNone/>
        <a:defRPr sz="4400" b="1" i="0" kern="1200">
          <a:solidFill>
            <a:schemeClr val="accent1"/>
          </a:solidFill>
          <a:latin typeface="+mj-lt"/>
          <a:ea typeface="+mj-ea"/>
          <a:cs typeface="Arial Narrow Bold"/>
        </a:defRPr>
      </a:lvl1pPr>
    </p:titleStyle>
    <p:bodyStyle>
      <a:lvl1pPr marL="0" indent="0" algn="r" defTabSz="457200" rtl="0" eaLnBrk="1" latinLnBrk="0" hangingPunct="1">
        <a:spcBef>
          <a:spcPct val="20000"/>
        </a:spcBef>
        <a:buFont typeface="Arial"/>
        <a:buNone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201682" y="1141666"/>
            <a:ext cx="5485118" cy="1398472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01682" y="2631403"/>
            <a:ext cx="5485117" cy="1277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Freeform 6"/>
          <p:cNvSpPr/>
          <p:nvPr userDrawn="1"/>
        </p:nvSpPr>
        <p:spPr>
          <a:xfrm>
            <a:off x="-9190" y="4417160"/>
            <a:ext cx="9170673" cy="2457785"/>
          </a:xfrm>
          <a:custGeom>
            <a:avLst/>
            <a:gdLst>
              <a:gd name="connsiteX0" fmla="*/ 0 w 10289745"/>
              <a:gd name="connsiteY0" fmla="*/ 2348314 h 2694297"/>
              <a:gd name="connsiteX1" fmla="*/ 9145997 w 10289745"/>
              <a:gd name="connsiteY1" fmla="*/ 81 h 2694297"/>
              <a:gd name="connsiteX2" fmla="*/ 9145997 w 10289745"/>
              <a:gd name="connsiteY2" fmla="*/ 2436173 h 2694297"/>
              <a:gd name="connsiteX3" fmla="*/ 0 w 10289745"/>
              <a:gd name="connsiteY3" fmla="*/ 2348314 h 2694297"/>
              <a:gd name="connsiteX0" fmla="*/ 0 w 10289745"/>
              <a:gd name="connsiteY0" fmla="*/ 2348233 h 2694216"/>
              <a:gd name="connsiteX1" fmla="*/ 9145997 w 10289745"/>
              <a:gd name="connsiteY1" fmla="*/ 0 h 2694216"/>
              <a:gd name="connsiteX2" fmla="*/ 9145997 w 10289745"/>
              <a:gd name="connsiteY2" fmla="*/ 2436092 h 2694216"/>
              <a:gd name="connsiteX3" fmla="*/ 0 w 10289745"/>
              <a:gd name="connsiteY3" fmla="*/ 2348233 h 2694216"/>
              <a:gd name="connsiteX0" fmla="*/ 0 w 10289745"/>
              <a:gd name="connsiteY0" fmla="*/ 2348233 h 2694216"/>
              <a:gd name="connsiteX1" fmla="*/ 9145997 w 10289745"/>
              <a:gd name="connsiteY1" fmla="*/ 0 h 2694216"/>
              <a:gd name="connsiteX2" fmla="*/ 9145997 w 10289745"/>
              <a:gd name="connsiteY2" fmla="*/ 2436092 h 2694216"/>
              <a:gd name="connsiteX3" fmla="*/ 0 w 10289745"/>
              <a:gd name="connsiteY3" fmla="*/ 2348233 h 2694216"/>
              <a:gd name="connsiteX0" fmla="*/ 2 w 10271923"/>
              <a:gd name="connsiteY0" fmla="*/ 1961048 h 2259210"/>
              <a:gd name="connsiteX1" fmla="*/ 9115022 w 10271923"/>
              <a:gd name="connsiteY1" fmla="*/ 0 h 2259210"/>
              <a:gd name="connsiteX2" fmla="*/ 9145999 w 10271923"/>
              <a:gd name="connsiteY2" fmla="*/ 2048907 h 2259210"/>
              <a:gd name="connsiteX3" fmla="*/ 2 w 10271923"/>
              <a:gd name="connsiteY3" fmla="*/ 1961048 h 2259210"/>
              <a:gd name="connsiteX0" fmla="*/ 2 w 10302372"/>
              <a:gd name="connsiteY0" fmla="*/ 2355976 h 2702917"/>
              <a:gd name="connsiteX1" fmla="*/ 9169232 w 10302372"/>
              <a:gd name="connsiteY1" fmla="*/ 0 h 2702917"/>
              <a:gd name="connsiteX2" fmla="*/ 9145999 w 10302372"/>
              <a:gd name="connsiteY2" fmla="*/ 2443835 h 2702917"/>
              <a:gd name="connsiteX3" fmla="*/ 2 w 10302372"/>
              <a:gd name="connsiteY3" fmla="*/ 2355976 h 2702917"/>
              <a:gd name="connsiteX0" fmla="*/ 2 w 10302372"/>
              <a:gd name="connsiteY0" fmla="*/ 2355976 h 2702917"/>
              <a:gd name="connsiteX1" fmla="*/ 9169232 w 10302372"/>
              <a:gd name="connsiteY1" fmla="*/ 0 h 2702917"/>
              <a:gd name="connsiteX2" fmla="*/ 9145999 w 10302372"/>
              <a:gd name="connsiteY2" fmla="*/ 2443835 h 2702917"/>
              <a:gd name="connsiteX3" fmla="*/ 2 w 10302372"/>
              <a:gd name="connsiteY3" fmla="*/ 2355976 h 2702917"/>
              <a:gd name="connsiteX0" fmla="*/ 2 w 10302372"/>
              <a:gd name="connsiteY0" fmla="*/ 2355976 h 2702917"/>
              <a:gd name="connsiteX1" fmla="*/ 9169232 w 10302372"/>
              <a:gd name="connsiteY1" fmla="*/ 0 h 2702917"/>
              <a:gd name="connsiteX2" fmla="*/ 9145999 w 10302372"/>
              <a:gd name="connsiteY2" fmla="*/ 2443835 h 2702917"/>
              <a:gd name="connsiteX3" fmla="*/ 2 w 10302372"/>
              <a:gd name="connsiteY3" fmla="*/ 2355976 h 2702917"/>
              <a:gd name="connsiteX0" fmla="*/ 1 w 10359948"/>
              <a:gd name="connsiteY0" fmla="*/ 2534080 h 2803153"/>
              <a:gd name="connsiteX1" fmla="*/ 9223441 w 10359948"/>
              <a:gd name="connsiteY1" fmla="*/ 0 h 2803153"/>
              <a:gd name="connsiteX2" fmla="*/ 9200208 w 10359948"/>
              <a:gd name="connsiteY2" fmla="*/ 2443835 h 2803153"/>
              <a:gd name="connsiteX3" fmla="*/ 1 w 10359948"/>
              <a:gd name="connsiteY3" fmla="*/ 2534080 h 2803153"/>
              <a:gd name="connsiteX0" fmla="*/ 2 w 10302373"/>
              <a:gd name="connsiteY0" fmla="*/ 2371463 h 2710654"/>
              <a:gd name="connsiteX1" fmla="*/ 9169233 w 10302373"/>
              <a:gd name="connsiteY1" fmla="*/ 0 h 2710654"/>
              <a:gd name="connsiteX2" fmla="*/ 9146000 w 10302373"/>
              <a:gd name="connsiteY2" fmla="*/ 2443835 h 2710654"/>
              <a:gd name="connsiteX3" fmla="*/ 2 w 10302373"/>
              <a:gd name="connsiteY3" fmla="*/ 2371463 h 2710654"/>
              <a:gd name="connsiteX0" fmla="*/ 22101 w 10324472"/>
              <a:gd name="connsiteY0" fmla="*/ 2371463 h 2601940"/>
              <a:gd name="connsiteX1" fmla="*/ 9191332 w 10324472"/>
              <a:gd name="connsiteY1" fmla="*/ 0 h 2601940"/>
              <a:gd name="connsiteX2" fmla="*/ 9168099 w 10324472"/>
              <a:gd name="connsiteY2" fmla="*/ 2443835 h 2601940"/>
              <a:gd name="connsiteX3" fmla="*/ 22101 w 10324472"/>
              <a:gd name="connsiteY3" fmla="*/ 2371463 h 2601940"/>
              <a:gd name="connsiteX0" fmla="*/ 454248 w 10756619"/>
              <a:gd name="connsiteY0" fmla="*/ 2371463 h 2635640"/>
              <a:gd name="connsiteX1" fmla="*/ 9623479 w 10756619"/>
              <a:gd name="connsiteY1" fmla="*/ 0 h 2635640"/>
              <a:gd name="connsiteX2" fmla="*/ 9600246 w 10756619"/>
              <a:gd name="connsiteY2" fmla="*/ 2443835 h 2635640"/>
              <a:gd name="connsiteX3" fmla="*/ 2243166 w 10756619"/>
              <a:gd name="connsiteY3" fmla="*/ 2466974 h 2635640"/>
              <a:gd name="connsiteX4" fmla="*/ 454248 w 10756619"/>
              <a:gd name="connsiteY4" fmla="*/ 2371463 h 2635640"/>
              <a:gd name="connsiteX0" fmla="*/ 1153431 w 11456764"/>
              <a:gd name="connsiteY0" fmla="*/ 2371463 h 2641277"/>
              <a:gd name="connsiteX1" fmla="*/ 10322662 w 11456764"/>
              <a:gd name="connsiteY1" fmla="*/ 0 h 2641277"/>
              <a:gd name="connsiteX2" fmla="*/ 10299429 w 11456764"/>
              <a:gd name="connsiteY2" fmla="*/ 2443835 h 2641277"/>
              <a:gd name="connsiteX3" fmla="*/ 1137944 w 11456764"/>
              <a:gd name="connsiteY3" fmla="*/ 2482461 h 2641277"/>
              <a:gd name="connsiteX4" fmla="*/ 1153431 w 11456764"/>
              <a:gd name="connsiteY4" fmla="*/ 2371463 h 2641277"/>
              <a:gd name="connsiteX0" fmla="*/ 15487 w 10318820"/>
              <a:gd name="connsiteY0" fmla="*/ 2371463 h 2641277"/>
              <a:gd name="connsiteX1" fmla="*/ 9184718 w 10318820"/>
              <a:gd name="connsiteY1" fmla="*/ 0 h 2641277"/>
              <a:gd name="connsiteX2" fmla="*/ 9161485 w 10318820"/>
              <a:gd name="connsiteY2" fmla="*/ 2443835 h 2641277"/>
              <a:gd name="connsiteX3" fmla="*/ 0 w 10318820"/>
              <a:gd name="connsiteY3" fmla="*/ 2482461 h 2641277"/>
              <a:gd name="connsiteX4" fmla="*/ 15487 w 10318820"/>
              <a:gd name="connsiteY4" fmla="*/ 2371463 h 2641277"/>
              <a:gd name="connsiteX0" fmla="*/ 15487 w 10318820"/>
              <a:gd name="connsiteY0" fmla="*/ 2371463 h 2641277"/>
              <a:gd name="connsiteX1" fmla="*/ 9184718 w 10318820"/>
              <a:gd name="connsiteY1" fmla="*/ 0 h 2641277"/>
              <a:gd name="connsiteX2" fmla="*/ 9161485 w 10318820"/>
              <a:gd name="connsiteY2" fmla="*/ 2443835 h 2641277"/>
              <a:gd name="connsiteX3" fmla="*/ 0 w 10318820"/>
              <a:gd name="connsiteY3" fmla="*/ 2482461 h 2641277"/>
              <a:gd name="connsiteX4" fmla="*/ 15487 w 10318820"/>
              <a:gd name="connsiteY4" fmla="*/ 2371463 h 2641277"/>
              <a:gd name="connsiteX0" fmla="*/ 15487 w 10318820"/>
              <a:gd name="connsiteY0" fmla="*/ 2371463 h 2641277"/>
              <a:gd name="connsiteX1" fmla="*/ 9184718 w 10318820"/>
              <a:gd name="connsiteY1" fmla="*/ 0 h 2641277"/>
              <a:gd name="connsiteX2" fmla="*/ 9161485 w 10318820"/>
              <a:gd name="connsiteY2" fmla="*/ 2443835 h 2641277"/>
              <a:gd name="connsiteX3" fmla="*/ 0 w 10318820"/>
              <a:gd name="connsiteY3" fmla="*/ 2482461 h 2641277"/>
              <a:gd name="connsiteX4" fmla="*/ 15487 w 10318820"/>
              <a:gd name="connsiteY4" fmla="*/ 2371463 h 2641277"/>
              <a:gd name="connsiteX0" fmla="*/ 15487 w 10318820"/>
              <a:gd name="connsiteY0" fmla="*/ 2371463 h 2641277"/>
              <a:gd name="connsiteX1" fmla="*/ 9184718 w 10318820"/>
              <a:gd name="connsiteY1" fmla="*/ 0 h 2641277"/>
              <a:gd name="connsiteX2" fmla="*/ 9161485 w 10318820"/>
              <a:gd name="connsiteY2" fmla="*/ 2443835 h 2641277"/>
              <a:gd name="connsiteX3" fmla="*/ 0 w 10318820"/>
              <a:gd name="connsiteY3" fmla="*/ 2482461 h 2641277"/>
              <a:gd name="connsiteX4" fmla="*/ 15487 w 10318820"/>
              <a:gd name="connsiteY4" fmla="*/ 2371463 h 2641277"/>
              <a:gd name="connsiteX0" fmla="*/ 15487 w 10318820"/>
              <a:gd name="connsiteY0" fmla="*/ 2371463 h 2482461"/>
              <a:gd name="connsiteX1" fmla="*/ 9184718 w 10318820"/>
              <a:gd name="connsiteY1" fmla="*/ 0 h 2482461"/>
              <a:gd name="connsiteX2" fmla="*/ 9161485 w 10318820"/>
              <a:gd name="connsiteY2" fmla="*/ 2443835 h 2482461"/>
              <a:gd name="connsiteX3" fmla="*/ 0 w 10318820"/>
              <a:gd name="connsiteY3" fmla="*/ 2482461 h 2482461"/>
              <a:gd name="connsiteX4" fmla="*/ 15487 w 10318820"/>
              <a:gd name="connsiteY4" fmla="*/ 2371463 h 2482461"/>
              <a:gd name="connsiteX0" fmla="*/ 15487 w 10252186"/>
              <a:gd name="connsiteY0" fmla="*/ 2371463 h 2482461"/>
              <a:gd name="connsiteX1" fmla="*/ 9184718 w 10252186"/>
              <a:gd name="connsiteY1" fmla="*/ 0 h 2482461"/>
              <a:gd name="connsiteX2" fmla="*/ 9022088 w 10252186"/>
              <a:gd name="connsiteY2" fmla="*/ 2242499 h 2482461"/>
              <a:gd name="connsiteX3" fmla="*/ 0 w 10252186"/>
              <a:gd name="connsiteY3" fmla="*/ 2482461 h 2482461"/>
              <a:gd name="connsiteX4" fmla="*/ 15487 w 10252186"/>
              <a:gd name="connsiteY4" fmla="*/ 2371463 h 2482461"/>
              <a:gd name="connsiteX0" fmla="*/ 15487 w 10311181"/>
              <a:gd name="connsiteY0" fmla="*/ 2371463 h 2482461"/>
              <a:gd name="connsiteX1" fmla="*/ 9184718 w 10311181"/>
              <a:gd name="connsiteY1" fmla="*/ 0 h 2482461"/>
              <a:gd name="connsiteX2" fmla="*/ 9145996 w 10311181"/>
              <a:gd name="connsiteY2" fmla="*/ 2443835 h 2482461"/>
              <a:gd name="connsiteX3" fmla="*/ 0 w 10311181"/>
              <a:gd name="connsiteY3" fmla="*/ 2482461 h 2482461"/>
              <a:gd name="connsiteX4" fmla="*/ 15487 w 10311181"/>
              <a:gd name="connsiteY4" fmla="*/ 2371463 h 2482461"/>
              <a:gd name="connsiteX0" fmla="*/ 15487 w 9184718"/>
              <a:gd name="connsiteY0" fmla="*/ 2371463 h 2482461"/>
              <a:gd name="connsiteX1" fmla="*/ 9184718 w 9184718"/>
              <a:gd name="connsiteY1" fmla="*/ 0 h 2482461"/>
              <a:gd name="connsiteX2" fmla="*/ 9145996 w 9184718"/>
              <a:gd name="connsiteY2" fmla="*/ 2443835 h 2482461"/>
              <a:gd name="connsiteX3" fmla="*/ 0 w 9184718"/>
              <a:gd name="connsiteY3" fmla="*/ 2482461 h 2482461"/>
              <a:gd name="connsiteX4" fmla="*/ 15487 w 9184718"/>
              <a:gd name="connsiteY4" fmla="*/ 2371463 h 2482461"/>
              <a:gd name="connsiteX0" fmla="*/ 15487 w 9184718"/>
              <a:gd name="connsiteY0" fmla="*/ 2371463 h 2482461"/>
              <a:gd name="connsiteX1" fmla="*/ 9184718 w 9184718"/>
              <a:gd name="connsiteY1" fmla="*/ 0 h 2482461"/>
              <a:gd name="connsiteX2" fmla="*/ 9176973 w 9184718"/>
              <a:gd name="connsiteY2" fmla="*/ 2459323 h 2482461"/>
              <a:gd name="connsiteX3" fmla="*/ 0 w 9184718"/>
              <a:gd name="connsiteY3" fmla="*/ 2482461 h 2482461"/>
              <a:gd name="connsiteX4" fmla="*/ 15487 w 9184718"/>
              <a:gd name="connsiteY4" fmla="*/ 2371463 h 2482461"/>
              <a:gd name="connsiteX0" fmla="*/ 15487 w 9184718"/>
              <a:gd name="connsiteY0" fmla="*/ 2371463 h 2482461"/>
              <a:gd name="connsiteX1" fmla="*/ 9184718 w 9184718"/>
              <a:gd name="connsiteY1" fmla="*/ 0 h 2482461"/>
              <a:gd name="connsiteX2" fmla="*/ 9176973 w 9184718"/>
              <a:gd name="connsiteY2" fmla="*/ 2459323 h 2482461"/>
              <a:gd name="connsiteX3" fmla="*/ 0 w 9184718"/>
              <a:gd name="connsiteY3" fmla="*/ 2482461 h 2482461"/>
              <a:gd name="connsiteX4" fmla="*/ 15487 w 9184718"/>
              <a:gd name="connsiteY4" fmla="*/ 2371463 h 2482461"/>
              <a:gd name="connsiteX0" fmla="*/ 15487 w 9184718"/>
              <a:gd name="connsiteY0" fmla="*/ 2371463 h 2482461"/>
              <a:gd name="connsiteX1" fmla="*/ 9184718 w 9184718"/>
              <a:gd name="connsiteY1" fmla="*/ 0 h 2482461"/>
              <a:gd name="connsiteX2" fmla="*/ 9176973 w 9184718"/>
              <a:gd name="connsiteY2" fmla="*/ 2459323 h 2482461"/>
              <a:gd name="connsiteX3" fmla="*/ 0 w 9184718"/>
              <a:gd name="connsiteY3" fmla="*/ 2482461 h 2482461"/>
              <a:gd name="connsiteX4" fmla="*/ 15487 w 9184718"/>
              <a:gd name="connsiteY4" fmla="*/ 2371463 h 2482461"/>
              <a:gd name="connsiteX0" fmla="*/ 15487 w 9184718"/>
              <a:gd name="connsiteY0" fmla="*/ 2371463 h 2482461"/>
              <a:gd name="connsiteX1" fmla="*/ 9184718 w 9184718"/>
              <a:gd name="connsiteY1" fmla="*/ 0 h 2482461"/>
              <a:gd name="connsiteX2" fmla="*/ 9176973 w 9184718"/>
              <a:gd name="connsiteY2" fmla="*/ 2459323 h 2482461"/>
              <a:gd name="connsiteX3" fmla="*/ 0 w 9184718"/>
              <a:gd name="connsiteY3" fmla="*/ 2482461 h 2482461"/>
              <a:gd name="connsiteX4" fmla="*/ 15487 w 9184718"/>
              <a:gd name="connsiteY4" fmla="*/ 2371463 h 2482461"/>
              <a:gd name="connsiteX0" fmla="*/ 15487 w 9184718"/>
              <a:gd name="connsiteY0" fmla="*/ 2371463 h 2482461"/>
              <a:gd name="connsiteX1" fmla="*/ 9184718 w 9184718"/>
              <a:gd name="connsiteY1" fmla="*/ 0 h 2482461"/>
              <a:gd name="connsiteX2" fmla="*/ 9176973 w 9184718"/>
              <a:gd name="connsiteY2" fmla="*/ 2459323 h 2482461"/>
              <a:gd name="connsiteX3" fmla="*/ 0 w 9184718"/>
              <a:gd name="connsiteY3" fmla="*/ 2482461 h 2482461"/>
              <a:gd name="connsiteX4" fmla="*/ 15487 w 9184718"/>
              <a:gd name="connsiteY4" fmla="*/ 2371463 h 2482461"/>
              <a:gd name="connsiteX0" fmla="*/ 15487 w 9184718"/>
              <a:gd name="connsiteY0" fmla="*/ 2371463 h 2482461"/>
              <a:gd name="connsiteX1" fmla="*/ 9184718 w 9184718"/>
              <a:gd name="connsiteY1" fmla="*/ 0 h 2482461"/>
              <a:gd name="connsiteX2" fmla="*/ 9176973 w 9184718"/>
              <a:gd name="connsiteY2" fmla="*/ 2459323 h 2482461"/>
              <a:gd name="connsiteX3" fmla="*/ 0 w 9184718"/>
              <a:gd name="connsiteY3" fmla="*/ 2482461 h 2482461"/>
              <a:gd name="connsiteX4" fmla="*/ 15487 w 9184718"/>
              <a:gd name="connsiteY4" fmla="*/ 2371463 h 2482461"/>
              <a:gd name="connsiteX0" fmla="*/ 0 w 9215696"/>
              <a:gd name="connsiteY0" fmla="*/ 2371463 h 2482461"/>
              <a:gd name="connsiteX1" fmla="*/ 9215696 w 9215696"/>
              <a:gd name="connsiteY1" fmla="*/ 0 h 2482461"/>
              <a:gd name="connsiteX2" fmla="*/ 9207951 w 9215696"/>
              <a:gd name="connsiteY2" fmla="*/ 2459323 h 2482461"/>
              <a:gd name="connsiteX3" fmla="*/ 30978 w 9215696"/>
              <a:gd name="connsiteY3" fmla="*/ 2482461 h 2482461"/>
              <a:gd name="connsiteX4" fmla="*/ 0 w 9215696"/>
              <a:gd name="connsiteY4" fmla="*/ 2371463 h 2482461"/>
              <a:gd name="connsiteX0" fmla="*/ 0 w 9215696"/>
              <a:gd name="connsiteY0" fmla="*/ 2371463 h 2497949"/>
              <a:gd name="connsiteX1" fmla="*/ 9215696 w 9215696"/>
              <a:gd name="connsiteY1" fmla="*/ 0 h 2497949"/>
              <a:gd name="connsiteX2" fmla="*/ 9207951 w 9215696"/>
              <a:gd name="connsiteY2" fmla="*/ 2459323 h 2497949"/>
              <a:gd name="connsiteX3" fmla="*/ 2 w 9215696"/>
              <a:gd name="connsiteY3" fmla="*/ 2497949 h 2497949"/>
              <a:gd name="connsiteX4" fmla="*/ 0 w 9215696"/>
              <a:gd name="connsiteY4" fmla="*/ 2371463 h 2497949"/>
              <a:gd name="connsiteX0" fmla="*/ 0 w 9215696"/>
              <a:gd name="connsiteY0" fmla="*/ 2371463 h 2474718"/>
              <a:gd name="connsiteX1" fmla="*/ 9215696 w 9215696"/>
              <a:gd name="connsiteY1" fmla="*/ 0 h 2474718"/>
              <a:gd name="connsiteX2" fmla="*/ 9207951 w 9215696"/>
              <a:gd name="connsiteY2" fmla="*/ 2459323 h 2474718"/>
              <a:gd name="connsiteX3" fmla="*/ 30979 w 9215696"/>
              <a:gd name="connsiteY3" fmla="*/ 2474718 h 2474718"/>
              <a:gd name="connsiteX4" fmla="*/ 0 w 9215696"/>
              <a:gd name="connsiteY4" fmla="*/ 2371463 h 2474718"/>
              <a:gd name="connsiteX0" fmla="*/ 0 w 9208117"/>
              <a:gd name="connsiteY0" fmla="*/ 2371463 h 2474718"/>
              <a:gd name="connsiteX1" fmla="*/ 9184719 w 9208117"/>
              <a:gd name="connsiteY1" fmla="*/ 0 h 2474718"/>
              <a:gd name="connsiteX2" fmla="*/ 9207951 w 9208117"/>
              <a:gd name="connsiteY2" fmla="*/ 2459323 h 2474718"/>
              <a:gd name="connsiteX3" fmla="*/ 30979 w 9208117"/>
              <a:gd name="connsiteY3" fmla="*/ 2474718 h 2474718"/>
              <a:gd name="connsiteX4" fmla="*/ 0 w 9208117"/>
              <a:gd name="connsiteY4" fmla="*/ 2371463 h 2474718"/>
              <a:gd name="connsiteX0" fmla="*/ 0 w 9184719"/>
              <a:gd name="connsiteY0" fmla="*/ 2371463 h 2474718"/>
              <a:gd name="connsiteX1" fmla="*/ 9184719 w 9184719"/>
              <a:gd name="connsiteY1" fmla="*/ 0 h 2474718"/>
              <a:gd name="connsiteX2" fmla="*/ 9115020 w 9184719"/>
              <a:gd name="connsiteY2" fmla="*/ 2381886 h 2474718"/>
              <a:gd name="connsiteX3" fmla="*/ 30979 w 9184719"/>
              <a:gd name="connsiteY3" fmla="*/ 2474718 h 2474718"/>
              <a:gd name="connsiteX4" fmla="*/ 0 w 9184719"/>
              <a:gd name="connsiteY4" fmla="*/ 2371463 h 2474718"/>
              <a:gd name="connsiteX0" fmla="*/ 0 w 9184719"/>
              <a:gd name="connsiteY0" fmla="*/ 2371463 h 2474718"/>
              <a:gd name="connsiteX1" fmla="*/ 9184719 w 9184719"/>
              <a:gd name="connsiteY1" fmla="*/ 0 h 2474718"/>
              <a:gd name="connsiteX2" fmla="*/ 9169230 w 9184719"/>
              <a:gd name="connsiteY2" fmla="*/ 2451580 h 2474718"/>
              <a:gd name="connsiteX3" fmla="*/ 30979 w 9184719"/>
              <a:gd name="connsiteY3" fmla="*/ 2474718 h 2474718"/>
              <a:gd name="connsiteX4" fmla="*/ 0 w 9184719"/>
              <a:gd name="connsiteY4" fmla="*/ 2371463 h 2474718"/>
              <a:gd name="connsiteX0" fmla="*/ 0 w 9167786"/>
              <a:gd name="connsiteY0" fmla="*/ 2375696 h 2474718"/>
              <a:gd name="connsiteX1" fmla="*/ 9167786 w 9167786"/>
              <a:gd name="connsiteY1" fmla="*/ 0 h 2474718"/>
              <a:gd name="connsiteX2" fmla="*/ 9152297 w 9167786"/>
              <a:gd name="connsiteY2" fmla="*/ 2451580 h 2474718"/>
              <a:gd name="connsiteX3" fmla="*/ 14046 w 9167786"/>
              <a:gd name="connsiteY3" fmla="*/ 2474718 h 2474718"/>
              <a:gd name="connsiteX4" fmla="*/ 0 w 9167786"/>
              <a:gd name="connsiteY4" fmla="*/ 2375696 h 2474718"/>
              <a:gd name="connsiteX0" fmla="*/ 2887 w 9170673"/>
              <a:gd name="connsiteY0" fmla="*/ 2375696 h 2474718"/>
              <a:gd name="connsiteX1" fmla="*/ 9170673 w 9170673"/>
              <a:gd name="connsiteY1" fmla="*/ 0 h 2474718"/>
              <a:gd name="connsiteX2" fmla="*/ 9155184 w 9170673"/>
              <a:gd name="connsiteY2" fmla="*/ 2451580 h 2474718"/>
              <a:gd name="connsiteX3" fmla="*/ 0 w 9170673"/>
              <a:gd name="connsiteY3" fmla="*/ 2474718 h 2474718"/>
              <a:gd name="connsiteX4" fmla="*/ 2887 w 9170673"/>
              <a:gd name="connsiteY4" fmla="*/ 2375696 h 2474718"/>
              <a:gd name="connsiteX0" fmla="*/ 2887 w 9170673"/>
              <a:gd name="connsiteY0" fmla="*/ 2375696 h 2457785"/>
              <a:gd name="connsiteX1" fmla="*/ 9170673 w 9170673"/>
              <a:gd name="connsiteY1" fmla="*/ 0 h 2457785"/>
              <a:gd name="connsiteX2" fmla="*/ 9155184 w 9170673"/>
              <a:gd name="connsiteY2" fmla="*/ 2451580 h 2457785"/>
              <a:gd name="connsiteX3" fmla="*/ 0 w 9170673"/>
              <a:gd name="connsiteY3" fmla="*/ 2457785 h 2457785"/>
              <a:gd name="connsiteX4" fmla="*/ 2887 w 9170673"/>
              <a:gd name="connsiteY4" fmla="*/ 2375696 h 24577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9170673" h="2457785">
                <a:moveTo>
                  <a:pt x="2887" y="2375696"/>
                </a:moveTo>
                <a:cubicBezTo>
                  <a:pt x="23548" y="2372367"/>
                  <a:pt x="7344315" y="2502055"/>
                  <a:pt x="9170673" y="0"/>
                </a:cubicBezTo>
                <a:cubicBezTo>
                  <a:pt x="9168091" y="819774"/>
                  <a:pt x="9157766" y="1631806"/>
                  <a:pt x="9155184" y="2451580"/>
                </a:cubicBezTo>
                <a:lnTo>
                  <a:pt x="0" y="2457785"/>
                </a:lnTo>
                <a:cubicBezTo>
                  <a:pt x="-1" y="2415623"/>
                  <a:pt x="2888" y="2417858"/>
                  <a:pt x="2887" y="2375696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71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</p:sldLayoutIdLst>
  <p:hf hdr="0"/>
  <p:txStyles>
    <p:titleStyle>
      <a:lvl1pPr algn="r" defTabSz="457200" rtl="0" eaLnBrk="1" latinLnBrk="0" hangingPunct="1">
        <a:lnSpc>
          <a:spcPct val="80000"/>
        </a:lnSpc>
        <a:spcBef>
          <a:spcPct val="0"/>
        </a:spcBef>
        <a:buNone/>
        <a:defRPr sz="4400" b="1" i="0" kern="1200">
          <a:solidFill>
            <a:schemeClr val="accent1"/>
          </a:solidFill>
          <a:latin typeface="+mj-lt"/>
          <a:ea typeface="+mj-ea"/>
          <a:cs typeface="Arial Narrow Bold"/>
        </a:defRPr>
      </a:lvl1pPr>
    </p:titleStyle>
    <p:bodyStyle>
      <a:lvl1pPr marL="0" indent="0" algn="r" defTabSz="457200" rtl="0" eaLnBrk="1" latinLnBrk="0" hangingPunct="1">
        <a:spcBef>
          <a:spcPct val="20000"/>
        </a:spcBef>
        <a:buFont typeface="Arial"/>
        <a:buNone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6355080"/>
            <a:ext cx="9144000" cy="50292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67601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7293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85999" y="6355080"/>
            <a:ext cx="6400801" cy="502919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r">
              <a:defRPr sz="800">
                <a:solidFill>
                  <a:srgbClr val="000000"/>
                </a:solidFill>
              </a:defRPr>
            </a:lvl1pPr>
          </a:lstStyle>
          <a:p>
            <a:r>
              <a:rPr lang="en-US" dirty="0" smtClean="0"/>
              <a:t>U.S. Department of Commerce | National Oceanic and Atmospheric Administration | NOAA Fisheries | Page </a:t>
            </a:r>
            <a:fld id="{632D3AEB-7CBE-3049-91AC-335C6B4F5BF6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9144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8" name="Picture 7" descr="NOAA-Fisheries-horizontal.pn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504" y="6419088"/>
            <a:ext cx="1643940" cy="3887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905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</p:sldLayoutIdLst>
  <p:hf hdr="0"/>
  <p:txStyles>
    <p:titleStyle>
      <a:lvl1pPr algn="l" defTabSz="457200" rtl="0" eaLnBrk="1" latinLnBrk="0" hangingPunct="1">
        <a:spcBef>
          <a:spcPct val="0"/>
        </a:spcBef>
        <a:buNone/>
        <a:defRPr sz="3600" b="1" i="0" kern="1200">
          <a:solidFill>
            <a:schemeClr val="accent1"/>
          </a:solidFill>
          <a:latin typeface="+mj-lt"/>
          <a:ea typeface="+mj-ea"/>
          <a:cs typeface="Arial Narrow Bold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•"/>
        <a:defRPr sz="2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2059911" y="1037336"/>
            <a:ext cx="6053723" cy="1398472"/>
          </a:xfrm>
        </p:spPr>
        <p:txBody>
          <a:bodyPr/>
          <a:lstStyle/>
          <a:p>
            <a:pPr algn="ctr"/>
            <a:r>
              <a:rPr lang="en-US" dirty="0" smtClean="0"/>
              <a:t>Trinity River Coho HGMP</a:t>
            </a:r>
            <a:br>
              <a:rPr lang="en-US" dirty="0" smtClean="0"/>
            </a:br>
            <a:r>
              <a:rPr lang="en-US" dirty="0" smtClean="0"/>
              <a:t>4d Review</a:t>
            </a:r>
            <a:endParaRPr 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lnSpc>
                <a:spcPts val="1900"/>
              </a:lnSpc>
              <a:spcBef>
                <a:spcPts val="0"/>
              </a:spcBef>
            </a:pPr>
            <a:r>
              <a:rPr lang="en-US" dirty="0" smtClean="0"/>
              <a:t>West Coast Region</a:t>
            </a:r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4264" y="2311388"/>
            <a:ext cx="6138488" cy="4073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33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ESA Section 4d 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U.S. Department of Commerce | National Oceanic and Atmospheric Administration | NOAA Fisheries | Page </a:t>
            </a:r>
            <a:fld id="{632D3AEB-7CBE-3049-91AC-335C6B4F5BF6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3999" cy="351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207292"/>
            <a:ext cx="8596365" cy="5243750"/>
          </a:xfrm>
        </p:spPr>
        <p:txBody>
          <a:bodyPr>
            <a:normAutofit/>
          </a:bodyPr>
          <a:lstStyle/>
          <a:p>
            <a:r>
              <a:rPr lang="en-US" dirty="0" smtClean="0"/>
              <a:t>Provides threatened species take prohibitions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Also enables limits to the take prohibitions for specific categories of activities that contribute to conservation</a:t>
            </a:r>
          </a:p>
          <a:p>
            <a:pPr lvl="1"/>
            <a:endParaRPr lang="en-US" dirty="0" smtClean="0"/>
          </a:p>
          <a:p>
            <a:pPr lvl="1"/>
            <a:r>
              <a:rPr lang="en-US" sz="2800" dirty="0" smtClean="0"/>
              <a:t>Limit </a:t>
            </a:r>
            <a:r>
              <a:rPr lang="en-US" sz="2800" dirty="0" smtClean="0"/>
              <a:t>5 Artificial Propagation</a:t>
            </a:r>
          </a:p>
        </p:txBody>
      </p:sp>
    </p:spTree>
    <p:extLst>
      <p:ext uri="{BB962C8B-B14F-4D97-AF65-F5344CB8AC3E}">
        <p14:creationId xmlns:p14="http://schemas.microsoft.com/office/powerpoint/2010/main" val="93030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4d Review Process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U.S. Department of Commerce | National Oceanic and Atmospheric Administration | NOAA Fisheries | Page </a:t>
            </a:r>
            <a:fld id="{632D3AEB-7CBE-3049-91AC-335C6B4F5BF6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3999" cy="351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7293"/>
            <a:ext cx="8229600" cy="4871960"/>
          </a:xfrm>
        </p:spPr>
        <p:txBody>
          <a:bodyPr>
            <a:normAutofit/>
          </a:bodyPr>
          <a:lstStyle/>
          <a:p>
            <a:r>
              <a:rPr lang="en-US" dirty="0" smtClean="0"/>
              <a:t>HGMP sufficiency review (30 days)</a:t>
            </a:r>
          </a:p>
          <a:p>
            <a:r>
              <a:rPr lang="en-US" dirty="0" smtClean="0"/>
              <a:t>NEPA (</a:t>
            </a:r>
            <a:r>
              <a:rPr lang="en-US" dirty="0" smtClean="0"/>
              <a:t>9 to16+ </a:t>
            </a:r>
            <a:r>
              <a:rPr lang="en-US" dirty="0" smtClean="0"/>
              <a:t>months)</a:t>
            </a:r>
          </a:p>
          <a:p>
            <a:pPr lvl="1"/>
            <a:r>
              <a:rPr lang="en-US" dirty="0" smtClean="0"/>
              <a:t>Admin Draft Environmental Assessment (EA)</a:t>
            </a:r>
          </a:p>
          <a:p>
            <a:pPr marL="1484313" lvl="2"/>
            <a:r>
              <a:rPr lang="en-US" dirty="0" smtClean="0"/>
              <a:t>Reclamation, CDFW, and Tribes</a:t>
            </a:r>
          </a:p>
          <a:p>
            <a:pPr marL="1484313" lvl="2"/>
            <a:r>
              <a:rPr lang="en-US" dirty="0" smtClean="0"/>
              <a:t>July </a:t>
            </a:r>
            <a:r>
              <a:rPr lang="en-US" dirty="0"/>
              <a:t>2018</a:t>
            </a:r>
          </a:p>
          <a:p>
            <a:pPr lvl="1"/>
            <a:r>
              <a:rPr lang="en-US" dirty="0" smtClean="0"/>
              <a:t>Public Draft EA</a:t>
            </a:r>
          </a:p>
          <a:p>
            <a:pPr marL="1484313" lvl="2"/>
            <a:r>
              <a:rPr lang="en-US" dirty="0" smtClean="0"/>
              <a:t>Sept-Oct 2018</a:t>
            </a:r>
          </a:p>
          <a:p>
            <a:pPr lvl="1"/>
            <a:r>
              <a:rPr lang="en-US" dirty="0" smtClean="0"/>
              <a:t>Final EA and Finding of No Significant Impact</a:t>
            </a:r>
          </a:p>
        </p:txBody>
      </p:sp>
    </p:spTree>
    <p:extLst>
      <p:ext uri="{BB962C8B-B14F-4D97-AF65-F5344CB8AC3E}">
        <p14:creationId xmlns:p14="http://schemas.microsoft.com/office/powerpoint/2010/main" val="304076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4932" y="457200"/>
            <a:ext cx="7661867" cy="676014"/>
          </a:xfrm>
        </p:spPr>
        <p:txBody>
          <a:bodyPr/>
          <a:lstStyle/>
          <a:p>
            <a:r>
              <a:rPr lang="en-US" dirty="0"/>
              <a:t>4d Review </a:t>
            </a:r>
            <a:r>
              <a:rPr lang="en-US" dirty="0" smtClean="0"/>
              <a:t>Process (continued)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U.S. Department of Commerce | National Oceanic and Atmospheric Administration | NOAA Fisheries | Page </a:t>
            </a:r>
            <a:fld id="{632D3AEB-7CBE-3049-91AC-335C6B4F5BF6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3999" cy="351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Section </a:t>
            </a:r>
            <a:r>
              <a:rPr lang="en-US" dirty="0" smtClean="0"/>
              <a:t>7 and Essential Fish Habitat Consultations (4 months)</a:t>
            </a:r>
          </a:p>
          <a:p>
            <a:pPr lvl="1"/>
            <a:r>
              <a:rPr lang="en-US" dirty="0" smtClean="0"/>
              <a:t>Biological Opinion</a:t>
            </a:r>
          </a:p>
          <a:p>
            <a:pPr lvl="1"/>
            <a:endParaRPr lang="en-US" dirty="0"/>
          </a:p>
          <a:p>
            <a:r>
              <a:rPr lang="en-US" dirty="0"/>
              <a:t>Evaluation and Recommended Decision </a:t>
            </a:r>
            <a:r>
              <a:rPr lang="en-US" dirty="0" smtClean="0"/>
              <a:t>memo (1-2 months)</a:t>
            </a:r>
          </a:p>
          <a:p>
            <a:endParaRPr lang="en-US" dirty="0"/>
          </a:p>
          <a:p>
            <a:r>
              <a:rPr lang="en-US" dirty="0"/>
              <a:t>Approve or Deny</a:t>
            </a:r>
            <a:r>
              <a:rPr lang="en-US" sz="2000" dirty="0"/>
              <a:t> </a:t>
            </a:r>
          </a:p>
          <a:p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1269559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4980" y="457200"/>
            <a:ext cx="7651820" cy="676014"/>
          </a:xfrm>
        </p:spPr>
        <p:txBody>
          <a:bodyPr/>
          <a:lstStyle/>
          <a:p>
            <a:r>
              <a:rPr lang="en-US" dirty="0"/>
              <a:t>4d Limit 5 Criteria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U.S. Department of Commerce | National Oceanic and Atmospheric Administration | NOAA Fisheries | Page </a:t>
            </a:r>
            <a:fld id="{632D3AEB-7CBE-3049-91AC-335C6B4F5BF6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3999" cy="3516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7293"/>
            <a:ext cx="8229600" cy="504720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50 CFR 223.203(b)(5</a:t>
            </a:r>
            <a:r>
              <a:rPr lang="en-US" dirty="0" smtClean="0"/>
              <a:t>)(</a:t>
            </a:r>
            <a:r>
              <a:rPr lang="en-US" dirty="0" err="1" smtClean="0"/>
              <a:t>i</a:t>
            </a:r>
            <a:r>
              <a:rPr lang="en-US" dirty="0" smtClean="0"/>
              <a:t>)(C):</a:t>
            </a:r>
          </a:p>
          <a:p>
            <a:endParaRPr lang="en-US" sz="2000" dirty="0"/>
          </a:p>
          <a:p>
            <a:pPr marL="176213" lvl="1" indent="0">
              <a:buNone/>
            </a:pPr>
            <a:r>
              <a:rPr lang="en-US" sz="2800" dirty="0" smtClean="0"/>
              <a:t>The </a:t>
            </a:r>
            <a:r>
              <a:rPr lang="en-US" sz="2800" dirty="0"/>
              <a:t>primary purpose of </a:t>
            </a:r>
            <a:r>
              <a:rPr lang="en-US" sz="2800" dirty="0" err="1"/>
              <a:t>broodstock</a:t>
            </a:r>
            <a:r>
              <a:rPr lang="en-US" sz="2800" dirty="0"/>
              <a:t> collection programs of listed species is to reestablish indigenous salmonid populations for </a:t>
            </a:r>
            <a:r>
              <a:rPr lang="en-US" sz="2800" b="1" dirty="0"/>
              <a:t>conservation </a:t>
            </a:r>
            <a:r>
              <a:rPr lang="en-US" sz="2800" b="1" dirty="0" smtClean="0"/>
              <a:t>purposes</a:t>
            </a:r>
            <a:r>
              <a:rPr lang="en-US" sz="2800" dirty="0" smtClean="0"/>
              <a:t>… </a:t>
            </a:r>
            <a:endParaRPr lang="en-US" sz="2800" dirty="0" smtClean="0"/>
          </a:p>
          <a:p>
            <a:pPr marL="176213" lvl="1" indent="0">
              <a:buNone/>
            </a:pPr>
            <a:endParaRPr lang="en-US" sz="2800" dirty="0"/>
          </a:p>
          <a:p>
            <a:pPr marL="176213" lvl="1" indent="0">
              <a:buNone/>
            </a:pPr>
            <a:r>
              <a:rPr lang="en-US" sz="2800" dirty="0" smtClean="0"/>
              <a:t>After </a:t>
            </a:r>
            <a:r>
              <a:rPr lang="en-US" sz="2800" dirty="0"/>
              <a:t>the species' conservation needs are met, and when consistent with survival and recovery of the ESU, </a:t>
            </a:r>
            <a:r>
              <a:rPr lang="en-US" sz="2800" dirty="0" err="1"/>
              <a:t>broodstock</a:t>
            </a:r>
            <a:r>
              <a:rPr lang="en-US" sz="2800" dirty="0"/>
              <a:t> collection programs may be authorized by NMFS for secondary purposes, such as to sustain tribal, recreational, and commercial fisheries.</a:t>
            </a:r>
          </a:p>
          <a:p>
            <a:pPr lvl="1"/>
            <a:endParaRPr 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33355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400" dirty="0" smtClean="0"/>
              <a:t>Questions?</a:t>
            </a:r>
            <a:endParaRPr lang="en-US" sz="44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371600"/>
            <a:ext cx="6400800" cy="48006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U.S. Department of Commerce | National Oceanic and Atmospheric Administration | NOAA Fisheries | Page </a:t>
            </a:r>
            <a:fld id="{632D3AEB-7CBE-3049-91AC-335C6B4F5BF6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4142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110" y="542611"/>
            <a:ext cx="7476320" cy="5822171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smtClean="0"/>
              <a:t>U.S. Department of Commerce | National Oceanic and Atmospheric Administration | NOAA Fisheries | Page </a:t>
            </a:r>
            <a:fld id="{632D3AEB-7CBE-3049-91AC-335C6B4F5BF6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7538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_light_template_SWRO (1)">
  <a:themeElements>
    <a:clrScheme name="Custom 11">
      <a:dk1>
        <a:sysClr val="windowText" lastClr="000000"/>
      </a:dk1>
      <a:lt1>
        <a:sysClr val="window" lastClr="FFFFFF"/>
      </a:lt1>
      <a:dk2>
        <a:srgbClr val="00467F"/>
      </a:dk2>
      <a:lt2>
        <a:srgbClr val="CCE7EA"/>
      </a:lt2>
      <a:accent1>
        <a:srgbClr val="008998"/>
      </a:accent1>
      <a:accent2>
        <a:srgbClr val="CC9C4A"/>
      </a:accent2>
      <a:accent3>
        <a:srgbClr val="EA7125"/>
      </a:accent3>
      <a:accent4>
        <a:srgbClr val="738539"/>
      </a:accent4>
      <a:accent5>
        <a:srgbClr val="9C552D"/>
      </a:accent5>
      <a:accent6>
        <a:srgbClr val="C0311A"/>
      </a:accent6>
      <a:hlink>
        <a:srgbClr val="0000FF"/>
      </a:hlink>
      <a:folHlink>
        <a:srgbClr val="800080"/>
      </a:folHlink>
    </a:clrScheme>
    <a:fontScheme name="Horizon">
      <a:majorFont>
        <a:latin typeface="Arial Narrow"/>
        <a:ea typeface=""/>
        <a:cs typeface=""/>
        <a:font script="Jpan" typeface="ＭＳ ゴシック"/>
        <a:font script="Hang" typeface="HY얕은샘물M"/>
        <a:font script="Hans" typeface="华文新魏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ＭＳ ゴシック"/>
        <a:font script="Hang" typeface="HY얕은샘물M"/>
        <a:font script="Hans" typeface="华文新魏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NOAA Divider Slides">
  <a:themeElements>
    <a:clrScheme name="Custom 11">
      <a:dk1>
        <a:sysClr val="windowText" lastClr="000000"/>
      </a:dk1>
      <a:lt1>
        <a:sysClr val="window" lastClr="FFFFFF"/>
      </a:lt1>
      <a:dk2>
        <a:srgbClr val="00467F"/>
      </a:dk2>
      <a:lt2>
        <a:srgbClr val="CCE7EA"/>
      </a:lt2>
      <a:accent1>
        <a:srgbClr val="008998"/>
      </a:accent1>
      <a:accent2>
        <a:srgbClr val="CC9C4A"/>
      </a:accent2>
      <a:accent3>
        <a:srgbClr val="EA7125"/>
      </a:accent3>
      <a:accent4>
        <a:srgbClr val="738539"/>
      </a:accent4>
      <a:accent5>
        <a:srgbClr val="9C552D"/>
      </a:accent5>
      <a:accent6>
        <a:srgbClr val="C0311A"/>
      </a:accent6>
      <a:hlink>
        <a:srgbClr val="0000FF"/>
      </a:hlink>
      <a:folHlink>
        <a:srgbClr val="800080"/>
      </a:folHlink>
    </a:clrScheme>
    <a:fontScheme name="Horizon">
      <a:majorFont>
        <a:latin typeface="Arial Narrow"/>
        <a:ea typeface=""/>
        <a:cs typeface=""/>
        <a:font script="Jpan" typeface="ＭＳ ゴシック"/>
        <a:font script="Hang" typeface="HY얕은샘물M"/>
        <a:font script="Hans" typeface="华文新魏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ＭＳ ゴシック"/>
        <a:font script="Hang" typeface="HY얕은샘물M"/>
        <a:font script="Hans" typeface="华文新魏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NOAA Title Options">
  <a:themeElements>
    <a:clrScheme name="Custom 11">
      <a:dk1>
        <a:sysClr val="windowText" lastClr="000000"/>
      </a:dk1>
      <a:lt1>
        <a:sysClr val="window" lastClr="FFFFFF"/>
      </a:lt1>
      <a:dk2>
        <a:srgbClr val="00467F"/>
      </a:dk2>
      <a:lt2>
        <a:srgbClr val="CCE7EA"/>
      </a:lt2>
      <a:accent1>
        <a:srgbClr val="008998"/>
      </a:accent1>
      <a:accent2>
        <a:srgbClr val="CC9C4A"/>
      </a:accent2>
      <a:accent3>
        <a:srgbClr val="EA7125"/>
      </a:accent3>
      <a:accent4>
        <a:srgbClr val="738539"/>
      </a:accent4>
      <a:accent5>
        <a:srgbClr val="9C552D"/>
      </a:accent5>
      <a:accent6>
        <a:srgbClr val="C0311A"/>
      </a:accent6>
      <a:hlink>
        <a:srgbClr val="0000FF"/>
      </a:hlink>
      <a:folHlink>
        <a:srgbClr val="800080"/>
      </a:folHlink>
    </a:clrScheme>
    <a:fontScheme name="Horizon">
      <a:majorFont>
        <a:latin typeface="Arial Narrow"/>
        <a:ea typeface=""/>
        <a:cs typeface=""/>
        <a:font script="Jpan" typeface="ＭＳ ゴシック"/>
        <a:font script="Hang" typeface="HY얕은샘물M"/>
        <a:font script="Hans" typeface="华文新魏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ＭＳ ゴシック"/>
        <a:font script="Hang" typeface="HY얕은샘물M"/>
        <a:font script="Hans" typeface="华文新魏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1_NOAA Title Options">
  <a:themeElements>
    <a:clrScheme name="Custom 11">
      <a:dk1>
        <a:sysClr val="windowText" lastClr="000000"/>
      </a:dk1>
      <a:lt1>
        <a:sysClr val="window" lastClr="FFFFFF"/>
      </a:lt1>
      <a:dk2>
        <a:srgbClr val="00467F"/>
      </a:dk2>
      <a:lt2>
        <a:srgbClr val="CCE7EA"/>
      </a:lt2>
      <a:accent1>
        <a:srgbClr val="008998"/>
      </a:accent1>
      <a:accent2>
        <a:srgbClr val="CC9C4A"/>
      </a:accent2>
      <a:accent3>
        <a:srgbClr val="EA7125"/>
      </a:accent3>
      <a:accent4>
        <a:srgbClr val="738539"/>
      </a:accent4>
      <a:accent5>
        <a:srgbClr val="9C552D"/>
      </a:accent5>
      <a:accent6>
        <a:srgbClr val="C0311A"/>
      </a:accent6>
      <a:hlink>
        <a:srgbClr val="0000FF"/>
      </a:hlink>
      <a:folHlink>
        <a:srgbClr val="800080"/>
      </a:folHlink>
    </a:clrScheme>
    <a:fontScheme name="Horizon">
      <a:majorFont>
        <a:latin typeface="Arial Narrow"/>
        <a:ea typeface=""/>
        <a:cs typeface=""/>
        <a:font script="Jpan" typeface="ＭＳ ゴシック"/>
        <a:font script="Hang" typeface="HY얕은샘물M"/>
        <a:font script="Hans" typeface="华文新魏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ＭＳ ゴシック"/>
        <a:font script="Hang" typeface="HY얕은샘물M"/>
        <a:font script="Hans" typeface="华文新魏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NOAA Fisheries Content Slides">
  <a:themeElements>
    <a:clrScheme name="Custom 11">
      <a:dk1>
        <a:sysClr val="windowText" lastClr="000000"/>
      </a:dk1>
      <a:lt1>
        <a:sysClr val="window" lastClr="FFFFFF"/>
      </a:lt1>
      <a:dk2>
        <a:srgbClr val="00467F"/>
      </a:dk2>
      <a:lt2>
        <a:srgbClr val="CCE7EA"/>
      </a:lt2>
      <a:accent1>
        <a:srgbClr val="008998"/>
      </a:accent1>
      <a:accent2>
        <a:srgbClr val="CC9C4A"/>
      </a:accent2>
      <a:accent3>
        <a:srgbClr val="EA7125"/>
      </a:accent3>
      <a:accent4>
        <a:srgbClr val="738539"/>
      </a:accent4>
      <a:accent5>
        <a:srgbClr val="9C552D"/>
      </a:accent5>
      <a:accent6>
        <a:srgbClr val="C0311A"/>
      </a:accent6>
      <a:hlink>
        <a:srgbClr val="0000FF"/>
      </a:hlink>
      <a:folHlink>
        <a:srgbClr val="800080"/>
      </a:folHlink>
    </a:clrScheme>
    <a:fontScheme name="Horizon">
      <a:majorFont>
        <a:latin typeface="Arial Narrow"/>
        <a:ea typeface=""/>
        <a:cs typeface=""/>
        <a:font script="Jpan" typeface="ＭＳ ゴシック"/>
        <a:font script="Hang" typeface="HY얕은샘물M"/>
        <a:font script="Hans" typeface="华文新魏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ＭＳ ゴシック"/>
        <a:font script="Hang" typeface="HY얕은샘물M"/>
        <a:font script="Hans" typeface="华文新魏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PPT_light_template_SWRO (1)</Template>
  <TotalTime>1495</TotalTime>
  <Words>221</Words>
  <Application>Microsoft Office PowerPoint</Application>
  <PresentationFormat>On-screen Show (4:3)</PresentationFormat>
  <Paragraphs>38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5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PPT_light_template_SWRO (1)</vt:lpstr>
      <vt:lpstr>NOAA Divider Slides</vt:lpstr>
      <vt:lpstr>NOAA Title Options</vt:lpstr>
      <vt:lpstr>1_NOAA Title Options</vt:lpstr>
      <vt:lpstr>NOAA Fisheries Content Slides</vt:lpstr>
      <vt:lpstr>Trinity River Coho HGMP 4d Review</vt:lpstr>
      <vt:lpstr>ESA Section 4d  </vt:lpstr>
      <vt:lpstr>4d Review Process</vt:lpstr>
      <vt:lpstr>4d Review Process (continued)</vt:lpstr>
      <vt:lpstr>4d Limit 5 Criteria</vt:lpstr>
      <vt:lpstr>Questions?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Sample Title</dc:title>
  <dc:creator>Katherine Cheney</dc:creator>
  <cp:lastModifiedBy>Justin D. Ly</cp:lastModifiedBy>
  <cp:revision>52</cp:revision>
  <dcterms:created xsi:type="dcterms:W3CDTF">2013-09-24T23:01:15Z</dcterms:created>
  <dcterms:modified xsi:type="dcterms:W3CDTF">2018-09-06T04:22:42Z</dcterms:modified>
</cp:coreProperties>
</file>