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2.xml" ContentType="application/vnd.openxmlformats-officedocument.drawingml.chartshapes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5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6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drawings/drawing3.xml" ContentType="application/vnd.openxmlformats-officedocument.drawingml.chartshapes+xml"/>
  <Override PartName="/ppt/charts/chart10.xml" ContentType="application/vnd.openxmlformats-officedocument.drawingml.chart+xml"/>
  <Override PartName="/ppt/drawings/drawing4.xml" ContentType="application/vnd.openxmlformats-officedocument.drawingml.chartshapes+xml"/>
  <Override PartName="/ppt/charts/chart11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5.xml" ContentType="application/vnd.openxmlformats-officedocument.drawingml.chartshapes+xml"/>
  <Override PartName="/ppt/charts/chart12.xml" ContentType="application/vnd.openxmlformats-officedocument.drawingml.chart+xml"/>
  <Override PartName="/ppt/theme/themeOverride3.xml" ContentType="application/vnd.openxmlformats-officedocument.themeOverride+xml"/>
  <Override PartName="/ppt/drawings/drawing6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1" r:id="rId3"/>
    <p:sldId id="273" r:id="rId4"/>
    <p:sldId id="274" r:id="rId5"/>
    <p:sldId id="280" r:id="rId6"/>
    <p:sldId id="283" r:id="rId7"/>
    <p:sldId id="257" r:id="rId8"/>
    <p:sldId id="267" r:id="rId9"/>
    <p:sldId id="269" r:id="rId10"/>
    <p:sldId id="268" r:id="rId11"/>
    <p:sldId id="270" r:id="rId12"/>
    <p:sldId id="275" r:id="rId13"/>
    <p:sldId id="279" r:id="rId14"/>
    <p:sldId id="258" r:id="rId15"/>
    <p:sldId id="259" r:id="rId16"/>
    <p:sldId id="263" r:id="rId17"/>
    <p:sldId id="264" r:id="rId18"/>
    <p:sldId id="265" r:id="rId19"/>
    <p:sldId id="262" r:id="rId20"/>
    <p:sldId id="261" r:id="rId21"/>
    <p:sldId id="260" r:id="rId22"/>
    <p:sldId id="284" r:id="rId23"/>
    <p:sldId id="266" r:id="rId24"/>
    <p:sldId id="276" r:id="rId25"/>
    <p:sldId id="281" r:id="rId26"/>
    <p:sldId id="282" r:id="rId27"/>
    <p:sldId id="272" r:id="rId2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 varScale="1">
        <p:scale>
          <a:sx n="73" d="100"/>
          <a:sy n="73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Microsoft_Excel_Worksheet.xlsx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4.xml"/><Relationship Id="rId1" Type="http://schemas.openxmlformats.org/officeDocument/2006/relationships/package" Target="../embeddings/Microsoft_Excel_Worksheet2.xlsx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5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6.xml"/><Relationship Id="rId2" Type="http://schemas.openxmlformats.org/officeDocument/2006/relationships/package" Target="../embeddings/Microsoft_Excel_Worksheet4.xlsx"/><Relationship Id="rId1" Type="http://schemas.openxmlformats.org/officeDocument/2006/relationships/themeOverride" Target="../theme/themeOverride3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\\ifw8afwo1\common\fisheries\Outmigrant%20traps\Trinity%20Traps\Synthesis_Reports\Population_Estimates\Pop_estimates_90_13.xlsx" TargetMode="Externa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file:///\\ifw8afwo-s001\afwo_data\Fisheries\Outmigrant%20traps\Trinity%20Traps\Synthesis_Reports\Population_Estimates\Population_Estimates\pop_estimates_weekly_89_16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oleObject" Target="file:///\\ifw8afwo-s001\afwo_data\Fisheries\Outmigrant%20traps\Trinity%20Traps\Synthesis_Reports\Population_Estimates\Population_Estimates\pop_estimates_weekly_89_16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oleObject" Target="file:///\\ifw8afwo-s001\afwo_data\Fisheries\Outmigrant%20traps\Trinity%20Traps\Synthesis_Reports\Population_Estimates\Population_Estimates\pop_estimates_weekly_89_16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\\ifw8afwo1\common\fisheries\Outmigrant%20traps\Trinity%20Traps\Synthesis_Reports\Population_Estimates\Pop_estimates_90_13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\\ifw8afwo1\common\fisheries\Outmigrant%20traps\Trinity%20Traps\Synthesis_Reports\lewiston_acre_feet.xlsx" TargetMode="External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\\ifw8afwo1\common\fisheries\Outmigrant%20traps\Trinity%20Traps\Synthesis_Reports\Population_Estimates\Pop_estimates_90_13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755687320129361"/>
          <c:y val="5.1400466867059562E-2"/>
          <c:w val="0.73946254207707929"/>
          <c:h val="0.77329029990241305"/>
        </c:manualLayout>
      </c:layout>
      <c:barChart>
        <c:barDir val="col"/>
        <c:grouping val="clustered"/>
        <c:varyColors val="0"/>
        <c:ser>
          <c:idx val="0"/>
          <c:order val="0"/>
          <c:tx>
            <c:v>Natural</c:v>
          </c:tx>
          <c:spPr>
            <a:solidFill>
              <a:srgbClr val="AD4C1B"/>
            </a:solidFill>
            <a:ln>
              <a:solidFill>
                <a:sysClr val="windowText" lastClr="000000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'WC Chinook estimates'!$J$4:$J$36</c:f>
                <c:numCache>
                  <c:formatCode>General</c:formatCode>
                  <c:ptCount val="33"/>
                  <c:pt idx="9">
                    <c:v>3534.471</c:v>
                  </c:pt>
                  <c:pt idx="10">
                    <c:v>6648.5519999999997</c:v>
                  </c:pt>
                  <c:pt idx="11">
                    <c:v>11554.513999999999</c:v>
                  </c:pt>
                  <c:pt idx="12">
                    <c:v>13272.439</c:v>
                  </c:pt>
                  <c:pt idx="13">
                    <c:v>23077.531999999999</c:v>
                  </c:pt>
                  <c:pt idx="14">
                    <c:v>30113.18</c:v>
                  </c:pt>
                  <c:pt idx="15">
                    <c:v>25926.782999999999</c:v>
                  </c:pt>
                  <c:pt idx="16">
                    <c:v>500.34</c:v>
                  </c:pt>
                  <c:pt idx="17">
                    <c:v>12717.216</c:v>
                  </c:pt>
                  <c:pt idx="18">
                    <c:v>11740.784</c:v>
                  </c:pt>
                  <c:pt idx="19">
                    <c:v>29578.653999999999</c:v>
                  </c:pt>
                  <c:pt idx="20">
                    <c:v>13084.272000000001</c:v>
                  </c:pt>
                  <c:pt idx="21">
                    <c:v>9356.1910000000007</c:v>
                  </c:pt>
                  <c:pt idx="22">
                    <c:v>6013.91</c:v>
                  </c:pt>
                  <c:pt idx="23">
                    <c:v>6510.8419999999996</c:v>
                  </c:pt>
                  <c:pt idx="24">
                    <c:v>6125.3370000000004</c:v>
                  </c:pt>
                  <c:pt idx="25">
                    <c:v>2686.991</c:v>
                  </c:pt>
                  <c:pt idx="26">
                    <c:v>261.452</c:v>
                  </c:pt>
                  <c:pt idx="27">
                    <c:v>543.52499999999998</c:v>
                  </c:pt>
                  <c:pt idx="28">
                    <c:v>979.11699999999996</c:v>
                  </c:pt>
                  <c:pt idx="29">
                    <c:v>70.522999999999996</c:v>
                  </c:pt>
                  <c:pt idx="30">
                    <c:v>29.536000000000001</c:v>
                  </c:pt>
                  <c:pt idx="31">
                    <c:v>101.53700000000001</c:v>
                  </c:pt>
                  <c:pt idx="32">
                    <c:v>190.84</c:v>
                  </c:pt>
                </c:numCache>
              </c:numRef>
            </c:plus>
            <c:minus>
              <c:numRef>
                <c:f>'WC Chinook estimates'!$J$4:$J$36</c:f>
                <c:numCache>
                  <c:formatCode>General</c:formatCode>
                  <c:ptCount val="33"/>
                  <c:pt idx="9">
                    <c:v>3534.471</c:v>
                  </c:pt>
                  <c:pt idx="10">
                    <c:v>6648.5519999999997</c:v>
                  </c:pt>
                  <c:pt idx="11">
                    <c:v>11554.513999999999</c:v>
                  </c:pt>
                  <c:pt idx="12">
                    <c:v>13272.439</c:v>
                  </c:pt>
                  <c:pt idx="13">
                    <c:v>23077.531999999999</c:v>
                  </c:pt>
                  <c:pt idx="14">
                    <c:v>30113.18</c:v>
                  </c:pt>
                  <c:pt idx="15">
                    <c:v>25926.782999999999</c:v>
                  </c:pt>
                  <c:pt idx="16">
                    <c:v>500.34</c:v>
                  </c:pt>
                  <c:pt idx="17">
                    <c:v>12717.216</c:v>
                  </c:pt>
                  <c:pt idx="18">
                    <c:v>11740.784</c:v>
                  </c:pt>
                  <c:pt idx="19">
                    <c:v>29578.653999999999</c:v>
                  </c:pt>
                  <c:pt idx="20">
                    <c:v>13084.272000000001</c:v>
                  </c:pt>
                  <c:pt idx="21">
                    <c:v>9356.1910000000007</c:v>
                  </c:pt>
                  <c:pt idx="22">
                    <c:v>6013.91</c:v>
                  </c:pt>
                  <c:pt idx="23">
                    <c:v>6510.8419999999996</c:v>
                  </c:pt>
                  <c:pt idx="24">
                    <c:v>6125.3370000000004</c:v>
                  </c:pt>
                  <c:pt idx="25">
                    <c:v>2686.991</c:v>
                  </c:pt>
                  <c:pt idx="26">
                    <c:v>261.452</c:v>
                  </c:pt>
                  <c:pt idx="27">
                    <c:v>543.52499999999998</c:v>
                  </c:pt>
                  <c:pt idx="28">
                    <c:v>979.11699999999996</c:v>
                  </c:pt>
                  <c:pt idx="29">
                    <c:v>70.522999999999996</c:v>
                  </c:pt>
                  <c:pt idx="30">
                    <c:v>29.536000000000001</c:v>
                  </c:pt>
                  <c:pt idx="31">
                    <c:v>101.53700000000001</c:v>
                  </c:pt>
                  <c:pt idx="32">
                    <c:v>190.84</c:v>
                  </c:pt>
                </c:numCache>
              </c:numRef>
            </c:minus>
          </c:errBars>
          <c:cat>
            <c:strRef>
              <c:f>'WC Chinook estimates'!$O$4:$O$36</c:f>
              <c:strCache>
                <c:ptCount val="33"/>
                <c:pt idx="0">
                  <c:v>2 (8-Jan)</c:v>
                </c:pt>
                <c:pt idx="1">
                  <c:v>3 (15-Jan)</c:v>
                </c:pt>
                <c:pt idx="2">
                  <c:v>4 (22-Jan)</c:v>
                </c:pt>
                <c:pt idx="3">
                  <c:v>5 (30-Jan)</c:v>
                </c:pt>
                <c:pt idx="4">
                  <c:v>6 (5-Feb)</c:v>
                </c:pt>
                <c:pt idx="5">
                  <c:v>7 (12-Feb)</c:v>
                </c:pt>
                <c:pt idx="6">
                  <c:v>8 (19-Feb)</c:v>
                </c:pt>
                <c:pt idx="7">
                  <c:v>9 (26-Feb)</c:v>
                </c:pt>
                <c:pt idx="8">
                  <c:v>10 (5-Mar)</c:v>
                </c:pt>
                <c:pt idx="9">
                  <c:v>11 (12-Mar)</c:v>
                </c:pt>
                <c:pt idx="10">
                  <c:v>12 (19-Mar)</c:v>
                </c:pt>
                <c:pt idx="11">
                  <c:v>13 (26-Mar)</c:v>
                </c:pt>
                <c:pt idx="12">
                  <c:v>14 (2-Apr)</c:v>
                </c:pt>
                <c:pt idx="13">
                  <c:v>15 (9-Apr)</c:v>
                </c:pt>
                <c:pt idx="14">
                  <c:v>16 (16-Apr)</c:v>
                </c:pt>
                <c:pt idx="15">
                  <c:v>17 (23-Apr)</c:v>
                </c:pt>
                <c:pt idx="16">
                  <c:v>18 (30-Apr)</c:v>
                </c:pt>
                <c:pt idx="17">
                  <c:v>19 (7-May)</c:v>
                </c:pt>
                <c:pt idx="18">
                  <c:v>20 (14-May)</c:v>
                </c:pt>
                <c:pt idx="19">
                  <c:v>21 (21-May)</c:v>
                </c:pt>
                <c:pt idx="20">
                  <c:v>22 (28-May)</c:v>
                </c:pt>
                <c:pt idx="21">
                  <c:v>23 (4-Jun)</c:v>
                </c:pt>
                <c:pt idx="22">
                  <c:v>24 (11-Jun)</c:v>
                </c:pt>
                <c:pt idx="23">
                  <c:v>25 (18-Jun)</c:v>
                </c:pt>
                <c:pt idx="24">
                  <c:v>26 (25-Jun)</c:v>
                </c:pt>
                <c:pt idx="25">
                  <c:v>27 (2-Jul)</c:v>
                </c:pt>
                <c:pt idx="26">
                  <c:v>28 (9-Jul)</c:v>
                </c:pt>
                <c:pt idx="27">
                  <c:v>29 (16-Jul)</c:v>
                </c:pt>
                <c:pt idx="28">
                  <c:v>30 (23-Jul)</c:v>
                </c:pt>
                <c:pt idx="29">
                  <c:v>31 (30-Jul)</c:v>
                </c:pt>
                <c:pt idx="30">
                  <c:v>32 (6-Aug)</c:v>
                </c:pt>
                <c:pt idx="31">
                  <c:v>33(13-Aug)</c:v>
                </c:pt>
                <c:pt idx="32">
                  <c:v>34 (20-Aug)</c:v>
                </c:pt>
              </c:strCache>
            </c:strRef>
          </c:cat>
          <c:val>
            <c:numRef>
              <c:f>'WC Chinook estimates'!$I$4:$I$36</c:f>
              <c:numCache>
                <c:formatCode>General</c:formatCode>
                <c:ptCount val="33"/>
                <c:pt idx="9" formatCode="#,##0">
                  <c:v>3751.855</c:v>
                </c:pt>
                <c:pt idx="10" formatCode="#,##0">
                  <c:v>8859.6839999999993</c:v>
                </c:pt>
                <c:pt idx="11" formatCode="#,##0">
                  <c:v>15480.807000000001</c:v>
                </c:pt>
                <c:pt idx="12" formatCode="#,##0">
                  <c:v>18701.018</c:v>
                </c:pt>
                <c:pt idx="13" formatCode="#,##0">
                  <c:v>32853.705000000002</c:v>
                </c:pt>
                <c:pt idx="14" formatCode="#,##0">
                  <c:v>40164.908000000003</c:v>
                </c:pt>
                <c:pt idx="15" formatCode="#,##0">
                  <c:v>42136.2</c:v>
                </c:pt>
                <c:pt idx="16" formatCode="#,##0">
                  <c:v>8759.9150000000009</c:v>
                </c:pt>
                <c:pt idx="17" formatCode="#,##0">
                  <c:v>177126.796</c:v>
                </c:pt>
                <c:pt idx="18" formatCode="#,##0">
                  <c:v>105481.917</c:v>
                </c:pt>
                <c:pt idx="19" formatCode="#,##0">
                  <c:v>146213.55600000001</c:v>
                </c:pt>
                <c:pt idx="20" formatCode="#,##0">
                  <c:v>51619.572</c:v>
                </c:pt>
                <c:pt idx="21" formatCode="#,##0">
                  <c:v>73123.255999999994</c:v>
                </c:pt>
                <c:pt idx="22" formatCode="#,##0">
                  <c:v>65170.103999999999</c:v>
                </c:pt>
                <c:pt idx="23" formatCode="#,##0">
                  <c:v>66144.388999999996</c:v>
                </c:pt>
                <c:pt idx="24" formatCode="#,##0">
                  <c:v>15429.8</c:v>
                </c:pt>
                <c:pt idx="25" formatCode="#,##0">
                  <c:v>5343.76</c:v>
                </c:pt>
                <c:pt idx="26" formatCode="#,##0">
                  <c:v>1719.5550000000001</c:v>
                </c:pt>
                <c:pt idx="27" formatCode="#,##0">
                  <c:v>825.55100000000004</c:v>
                </c:pt>
                <c:pt idx="28" formatCode="#,##0">
                  <c:v>1450</c:v>
                </c:pt>
                <c:pt idx="29" formatCode="#,##0">
                  <c:v>206.90600000000001</c:v>
                </c:pt>
                <c:pt idx="30" formatCode="#,##0">
                  <c:v>68.251000000000005</c:v>
                </c:pt>
                <c:pt idx="31" formatCode="#,##0">
                  <c:v>129.738</c:v>
                </c:pt>
                <c:pt idx="32" formatCode="#,##0">
                  <c:v>214.31299999999999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E37-45CD-93A5-FA0B9A69500A}"/>
            </c:ext>
          </c:extLst>
        </c:ser>
        <c:ser>
          <c:idx val="1"/>
          <c:order val="1"/>
          <c:tx>
            <c:v>Hatchery</c:v>
          </c:tx>
          <c:spPr>
            <a:solidFill>
              <a:srgbClr val="5B9BD5">
                <a:lumMod val="60000"/>
                <a:lumOff val="40000"/>
              </a:srgbClr>
            </a:solidFill>
            <a:ln w="6350">
              <a:solidFill>
                <a:prstClr val="black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'WC Chinook estimates'!$L$4:$L$36</c:f>
                <c:numCache>
                  <c:formatCode>General</c:formatCode>
                  <c:ptCount val="33"/>
                  <c:pt idx="21">
                    <c:v>17430.75</c:v>
                  </c:pt>
                  <c:pt idx="22">
                    <c:v>14886.611000000001</c:v>
                  </c:pt>
                  <c:pt idx="23">
                    <c:v>16989.589</c:v>
                  </c:pt>
                  <c:pt idx="24">
                    <c:v>33282.690999999999</c:v>
                  </c:pt>
                  <c:pt idx="25">
                    <c:v>15065.575000000001</c:v>
                  </c:pt>
                  <c:pt idx="26">
                    <c:v>330.04</c:v>
                  </c:pt>
                  <c:pt idx="27">
                    <c:v>2886.9360000000001</c:v>
                  </c:pt>
                  <c:pt idx="28">
                    <c:v>170.255</c:v>
                  </c:pt>
                  <c:pt idx="29">
                    <c:v>64.760000000000005</c:v>
                  </c:pt>
                  <c:pt idx="30">
                    <c:v>20.919</c:v>
                  </c:pt>
                  <c:pt idx="31">
                    <c:v>13.057</c:v>
                  </c:pt>
                  <c:pt idx="32">
                    <c:v>11.132999999999999</c:v>
                  </c:pt>
                </c:numCache>
              </c:numRef>
            </c:plus>
            <c:minus>
              <c:numRef>
                <c:f>'WC Chinook estimates'!$L$4:$L$36</c:f>
                <c:numCache>
                  <c:formatCode>General</c:formatCode>
                  <c:ptCount val="33"/>
                  <c:pt idx="21">
                    <c:v>17430.75</c:v>
                  </c:pt>
                  <c:pt idx="22">
                    <c:v>14886.611000000001</c:v>
                  </c:pt>
                  <c:pt idx="23">
                    <c:v>16989.589</c:v>
                  </c:pt>
                  <c:pt idx="24">
                    <c:v>33282.690999999999</c:v>
                  </c:pt>
                  <c:pt idx="25">
                    <c:v>15065.575000000001</c:v>
                  </c:pt>
                  <c:pt idx="26">
                    <c:v>330.04</c:v>
                  </c:pt>
                  <c:pt idx="27">
                    <c:v>2886.9360000000001</c:v>
                  </c:pt>
                  <c:pt idx="28">
                    <c:v>170.255</c:v>
                  </c:pt>
                  <c:pt idx="29">
                    <c:v>64.760000000000005</c:v>
                  </c:pt>
                  <c:pt idx="30">
                    <c:v>20.919</c:v>
                  </c:pt>
                  <c:pt idx="31">
                    <c:v>13.057</c:v>
                  </c:pt>
                  <c:pt idx="32">
                    <c:v>11.132999999999999</c:v>
                  </c:pt>
                </c:numCache>
              </c:numRef>
            </c:minus>
          </c:errBars>
          <c:cat>
            <c:strRef>
              <c:f>'WC Chinook estimates'!$O$4:$O$36</c:f>
              <c:strCache>
                <c:ptCount val="33"/>
                <c:pt idx="0">
                  <c:v>2 (8-Jan)</c:v>
                </c:pt>
                <c:pt idx="1">
                  <c:v>3 (15-Jan)</c:v>
                </c:pt>
                <c:pt idx="2">
                  <c:v>4 (22-Jan)</c:v>
                </c:pt>
                <c:pt idx="3">
                  <c:v>5 (30-Jan)</c:v>
                </c:pt>
                <c:pt idx="4">
                  <c:v>6 (5-Feb)</c:v>
                </c:pt>
                <c:pt idx="5">
                  <c:v>7 (12-Feb)</c:v>
                </c:pt>
                <c:pt idx="6">
                  <c:v>8 (19-Feb)</c:v>
                </c:pt>
                <c:pt idx="7">
                  <c:v>9 (26-Feb)</c:v>
                </c:pt>
                <c:pt idx="8">
                  <c:v>10 (5-Mar)</c:v>
                </c:pt>
                <c:pt idx="9">
                  <c:v>11 (12-Mar)</c:v>
                </c:pt>
                <c:pt idx="10">
                  <c:v>12 (19-Mar)</c:v>
                </c:pt>
                <c:pt idx="11">
                  <c:v>13 (26-Mar)</c:v>
                </c:pt>
                <c:pt idx="12">
                  <c:v>14 (2-Apr)</c:v>
                </c:pt>
                <c:pt idx="13">
                  <c:v>15 (9-Apr)</c:v>
                </c:pt>
                <c:pt idx="14">
                  <c:v>16 (16-Apr)</c:v>
                </c:pt>
                <c:pt idx="15">
                  <c:v>17 (23-Apr)</c:v>
                </c:pt>
                <c:pt idx="16">
                  <c:v>18 (30-Apr)</c:v>
                </c:pt>
                <c:pt idx="17">
                  <c:v>19 (7-May)</c:v>
                </c:pt>
                <c:pt idx="18">
                  <c:v>20 (14-May)</c:v>
                </c:pt>
                <c:pt idx="19">
                  <c:v>21 (21-May)</c:v>
                </c:pt>
                <c:pt idx="20">
                  <c:v>22 (28-May)</c:v>
                </c:pt>
                <c:pt idx="21">
                  <c:v>23 (4-Jun)</c:v>
                </c:pt>
                <c:pt idx="22">
                  <c:v>24 (11-Jun)</c:v>
                </c:pt>
                <c:pt idx="23">
                  <c:v>25 (18-Jun)</c:v>
                </c:pt>
                <c:pt idx="24">
                  <c:v>26 (25-Jun)</c:v>
                </c:pt>
                <c:pt idx="25">
                  <c:v>27 (2-Jul)</c:v>
                </c:pt>
                <c:pt idx="26">
                  <c:v>28 (9-Jul)</c:v>
                </c:pt>
                <c:pt idx="27">
                  <c:v>29 (16-Jul)</c:v>
                </c:pt>
                <c:pt idx="28">
                  <c:v>30 (23-Jul)</c:v>
                </c:pt>
                <c:pt idx="29">
                  <c:v>31 (30-Jul)</c:v>
                </c:pt>
                <c:pt idx="30">
                  <c:v>32 (6-Aug)</c:v>
                </c:pt>
                <c:pt idx="31">
                  <c:v>33(13-Aug)</c:v>
                </c:pt>
                <c:pt idx="32">
                  <c:v>34 (20-Aug)</c:v>
                </c:pt>
              </c:strCache>
            </c:strRef>
          </c:cat>
          <c:val>
            <c:numRef>
              <c:f>'WC Chinook estimates'!$K$4:$K$36</c:f>
              <c:numCache>
                <c:formatCode>General</c:formatCode>
                <c:ptCount val="33"/>
                <c:pt idx="21" formatCode="#,##0">
                  <c:v>142612.41399999999</c:v>
                </c:pt>
                <c:pt idx="22" formatCode="#,##0">
                  <c:v>173202.97700000001</c:v>
                </c:pt>
                <c:pt idx="23" formatCode="#,##0">
                  <c:v>188694.83</c:v>
                </c:pt>
                <c:pt idx="24" formatCode="#,##0">
                  <c:v>87422.641000000003</c:v>
                </c:pt>
                <c:pt idx="25" formatCode="#,##0">
                  <c:v>32829.629999999997</c:v>
                </c:pt>
                <c:pt idx="26" formatCode="#,##0">
                  <c:v>3045.748</c:v>
                </c:pt>
                <c:pt idx="27" formatCode="#,##0">
                  <c:v>5004.2359999999999</c:v>
                </c:pt>
                <c:pt idx="28" formatCode="#,##0">
                  <c:v>236.76499999999999</c:v>
                </c:pt>
                <c:pt idx="29" formatCode="#,##0">
                  <c:v>132.21899999999999</c:v>
                </c:pt>
                <c:pt idx="30" formatCode="#,##0">
                  <c:v>26.55</c:v>
                </c:pt>
                <c:pt idx="31" formatCode="#,##0">
                  <c:v>6.1509999999999998</c:v>
                </c:pt>
                <c:pt idx="32" formatCode="#,##0">
                  <c:v>1.9350000000000001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E37-45CD-93A5-FA0B9A69500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axId val="183455752"/>
        <c:axId val="183456144"/>
      </c:barChart>
      <c:catAx>
        <c:axId val="18345575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>
                    <a:latin typeface="Times New Roman" pitchFamily="18" charset="0"/>
                    <a:cs typeface="Times New Roman" pitchFamily="18" charset="0"/>
                  </a:rPr>
                  <a:t>Week of Year (Start date)</a:t>
                </a:r>
              </a:p>
            </c:rich>
          </c:tx>
          <c:layout/>
          <c:overlay val="0"/>
        </c:title>
        <c:numFmt formatCode="General" sourceLinked="0"/>
        <c:majorTickMark val="cross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-1980000"/>
          <a:lstStyle/>
          <a:p>
            <a:pPr>
              <a:defRPr sz="1200" baseline="0">
                <a:latin typeface="Times New Roman" pitchFamily="18" charset="0"/>
              </a:defRPr>
            </a:pPr>
            <a:endParaRPr lang="en-US"/>
          </a:p>
        </c:txPr>
        <c:crossAx val="183456144"/>
        <c:crosses val="autoZero"/>
        <c:auto val="1"/>
        <c:lblAlgn val="ctr"/>
        <c:lblOffset val="100"/>
        <c:tickLblSkip val="2"/>
        <c:noMultiLvlLbl val="0"/>
      </c:catAx>
      <c:valAx>
        <c:axId val="183456144"/>
        <c:scaling>
          <c:orientation val="minMax"/>
          <c:max val="450000"/>
          <c:min val="0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en-US" sz="1600">
                    <a:latin typeface="Times New Roman" pitchFamily="18" charset="0"/>
                    <a:cs typeface="Times New Roman" pitchFamily="18" charset="0"/>
                  </a:rPr>
                  <a:t>Weekly Population Estimate</a:t>
                </a:r>
              </a:p>
            </c:rich>
          </c:tx>
          <c:layout>
            <c:manualLayout>
              <c:xMode val="edge"/>
              <c:yMode val="edge"/>
              <c:x val="3.3774297079643627E-2"/>
              <c:y val="0.19802746172983346"/>
            </c:manualLayout>
          </c:layout>
          <c:overlay val="0"/>
        </c:title>
        <c:numFmt formatCode="#,##0" sourceLinked="0"/>
        <c:majorTickMark val="cross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83455752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6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69262576552930888"/>
          <c:y val="6.9605269929494118E-2"/>
          <c:w val="0.23003295240157606"/>
          <c:h val="8.6248776523713488E-2"/>
        </c:manualLayout>
      </c:layout>
      <c:overlay val="0"/>
      <c:txPr>
        <a:bodyPr/>
        <a:lstStyle/>
        <a:p>
          <a:pPr>
            <a:defRPr sz="1600"/>
          </a:pPr>
          <a:endParaRPr lang="en-US"/>
        </a:p>
      </c:txPr>
    </c:legend>
    <c:plotVisOnly val="1"/>
    <c:dispBlanksAs val="gap"/>
    <c:showDLblsOverMax val="0"/>
  </c:chart>
  <c:spPr>
    <a:solidFill>
      <a:srgbClr val="FFFFFF"/>
    </a:solidFill>
    <a:ln>
      <a:noFill/>
    </a:ln>
  </c:spPr>
  <c:externalData r:id="rId2">
    <c:autoUpdate val="0"/>
  </c:externalData>
  <c:userShapes r:id="rId3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000">
                <a:solidFill>
                  <a:srgbClr val="FFC000"/>
                </a:solidFill>
              </a:defRPr>
            </a:pPr>
            <a:r>
              <a:rPr lang="en-US" sz="2000" dirty="0">
                <a:solidFill>
                  <a:srgbClr val="FFC000"/>
                </a:solidFill>
              </a:rPr>
              <a:t>Cumulative</a:t>
            </a:r>
            <a:r>
              <a:rPr lang="en-US" sz="2000" baseline="0" dirty="0">
                <a:solidFill>
                  <a:srgbClr val="FFC000"/>
                </a:solidFill>
              </a:rPr>
              <a:t> </a:t>
            </a:r>
            <a:r>
              <a:rPr lang="en-US" sz="2000" baseline="0" dirty="0" smtClean="0">
                <a:solidFill>
                  <a:srgbClr val="FFC000"/>
                </a:solidFill>
              </a:rPr>
              <a:t>Juvenile Chinook Abundance  at Willow Creek</a:t>
            </a:r>
            <a:endParaRPr lang="en-US" sz="2000" dirty="0">
              <a:solidFill>
                <a:srgbClr val="FFC000"/>
              </a:solidFill>
            </a:endParaRPr>
          </a:p>
        </c:rich>
      </c:tx>
      <c:layout>
        <c:manualLayout>
          <c:xMode val="edge"/>
          <c:yMode val="edge"/>
          <c:x val="0.14549139690871973"/>
          <c:y val="1.0288065843621399E-2"/>
        </c:manualLayout>
      </c:layout>
      <c:overlay val="0"/>
    </c:title>
    <c:autoTitleDeleted val="0"/>
    <c:plotArea>
      <c:layout>
        <c:manualLayout>
          <c:layoutTarget val="inner"/>
          <c:xMode val="edge"/>
          <c:yMode val="edge"/>
          <c:x val="4.5571402697119984E-2"/>
          <c:y val="0.12388595191426449"/>
          <c:w val="0.93281782084931686"/>
          <c:h val="0.75797800591381825"/>
        </c:manualLayout>
      </c:layout>
      <c:lineChart>
        <c:grouping val="standard"/>
        <c:varyColors val="0"/>
        <c:ser>
          <c:idx val="10"/>
          <c:order val="0"/>
          <c:tx>
            <c:strRef>
              <c:f>'AI cumulative'!$AZ$4</c:f>
              <c:strCache>
                <c:ptCount val="1"/>
                <c:pt idx="0">
                  <c:v>2001</c:v>
                </c:pt>
              </c:strCache>
            </c:strRef>
          </c:tx>
          <c:spPr>
            <a:ln w="6350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cumulative'!$AZ$8:$AZ$27</c:f>
              <c:numCache>
                <c:formatCode>General</c:formatCode>
                <c:ptCount val="20"/>
                <c:pt idx="0">
                  <c:v>0</c:v>
                </c:pt>
                <c:pt idx="1">
                  <c:v>1.6817801651927394E-2</c:v>
                </c:pt>
                <c:pt idx="2">
                  <c:v>4.5809232350128078E-2</c:v>
                </c:pt>
                <c:pt idx="3">
                  <c:v>7.7667806858984667E-2</c:v>
                </c:pt>
                <c:pt idx="4">
                  <c:v>8.7534960950352847E-2</c:v>
                </c:pt>
                <c:pt idx="5">
                  <c:v>0.15024450057124014</c:v>
                </c:pt>
                <c:pt idx="6">
                  <c:v>0.22265908799059808</c:v>
                </c:pt>
                <c:pt idx="7">
                  <c:v>0.3518563814449055</c:v>
                </c:pt>
                <c:pt idx="8">
                  <c:v>0.46307267425281562</c:v>
                </c:pt>
                <c:pt idx="9">
                  <c:v>0.66394370092823873</c:v>
                </c:pt>
                <c:pt idx="10">
                  <c:v>0.78247895066196993</c:v>
                </c:pt>
                <c:pt idx="11">
                  <c:v>0.86292917545995906</c:v>
                </c:pt>
                <c:pt idx="12">
                  <c:v>0.92219466734928646</c:v>
                </c:pt>
                <c:pt idx="13">
                  <c:v>0.9517236083870948</c:v>
                </c:pt>
                <c:pt idx="14">
                  <c:v>0.97184327451171915</c:v>
                </c:pt>
                <c:pt idx="15">
                  <c:v>0.98542891944455269</c:v>
                </c:pt>
                <c:pt idx="16">
                  <c:v>0.99022527493528401</c:v>
                </c:pt>
                <c:pt idx="17">
                  <c:v>0.99530318346104796</c:v>
                </c:pt>
                <c:pt idx="18">
                  <c:v>0.99717735972454746</c:v>
                </c:pt>
                <c:pt idx="19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B81-4A3F-9379-0F3489B0AEA7}"/>
            </c:ext>
          </c:extLst>
        </c:ser>
        <c:ser>
          <c:idx val="9"/>
          <c:order val="1"/>
          <c:tx>
            <c:strRef>
              <c:f>'AI cumulative'!$AY$4</c:f>
              <c:strCache>
                <c:ptCount val="1"/>
                <c:pt idx="0">
                  <c:v>2002</c:v>
                </c:pt>
              </c:strCache>
            </c:strRef>
          </c:tx>
          <c:spPr>
            <a:ln w="63500">
              <a:solidFill>
                <a:srgbClr val="00B050"/>
              </a:solidFill>
              <a:prstDash val="sysDot"/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cumulative'!$AY$8:$AY$27</c:f>
              <c:numCache>
                <c:formatCode>General</c:formatCode>
                <c:ptCount val="20"/>
                <c:pt idx="0">
                  <c:v>0</c:v>
                </c:pt>
                <c:pt idx="1">
                  <c:v>5.5065132313824441E-2</c:v>
                </c:pt>
                <c:pt idx="2">
                  <c:v>8.2008052137995321E-2</c:v>
                </c:pt>
                <c:pt idx="3">
                  <c:v>0.14338752320414017</c:v>
                </c:pt>
                <c:pt idx="4">
                  <c:v>0.23413278795233006</c:v>
                </c:pt>
                <c:pt idx="5">
                  <c:v>0.3641422705100491</c:v>
                </c:pt>
                <c:pt idx="6">
                  <c:v>0.41045010004901999</c:v>
                </c:pt>
                <c:pt idx="7">
                  <c:v>0.43753566004226968</c:v>
                </c:pt>
                <c:pt idx="8">
                  <c:v>0.54353538681603031</c:v>
                </c:pt>
                <c:pt idx="9">
                  <c:v>0.69966208343043579</c:v>
                </c:pt>
                <c:pt idx="10">
                  <c:v>0.76735388423243522</c:v>
                </c:pt>
                <c:pt idx="11">
                  <c:v>0.86306342866786145</c:v>
                </c:pt>
                <c:pt idx="12">
                  <c:v>0.93200483771164999</c:v>
                </c:pt>
                <c:pt idx="13">
                  <c:v>0.97341267609029336</c:v>
                </c:pt>
                <c:pt idx="14">
                  <c:v>0.98759633233954003</c:v>
                </c:pt>
                <c:pt idx="15">
                  <c:v>0.99412563585371161</c:v>
                </c:pt>
                <c:pt idx="16">
                  <c:v>0.9957609752569534</c:v>
                </c:pt>
                <c:pt idx="17">
                  <c:v>0.99648422118467705</c:v>
                </c:pt>
                <c:pt idx="18">
                  <c:v>0.99792066795779477</c:v>
                </c:pt>
                <c:pt idx="19">
                  <c:v>1.0000000000000002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6B81-4A3F-9379-0F3489B0AEA7}"/>
            </c:ext>
          </c:extLst>
        </c:ser>
        <c:ser>
          <c:idx val="8"/>
          <c:order val="2"/>
          <c:tx>
            <c:strRef>
              <c:f>'AI cumulative'!$AX$4</c:f>
              <c:strCache>
                <c:ptCount val="1"/>
                <c:pt idx="0">
                  <c:v>2003</c:v>
                </c:pt>
              </c:strCache>
            </c:strRef>
          </c:tx>
          <c:spPr>
            <a:ln w="63500">
              <a:solidFill>
                <a:srgbClr val="00B0F0"/>
              </a:solidFill>
              <a:prstDash val="sysDash"/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cumulative'!$AX$8:$AX$27</c:f>
              <c:numCache>
                <c:formatCode>General</c:formatCode>
                <c:ptCount val="20"/>
                <c:pt idx="0">
                  <c:v>0</c:v>
                </c:pt>
                <c:pt idx="1">
                  <c:v>6.6699004089251293E-2</c:v>
                </c:pt>
                <c:pt idx="2">
                  <c:v>0.14584996254589663</c:v>
                </c:pt>
                <c:pt idx="3">
                  <c:v>0.14584996254589663</c:v>
                </c:pt>
                <c:pt idx="4">
                  <c:v>0.33820441344418112</c:v>
                </c:pt>
                <c:pt idx="5">
                  <c:v>0.42512863335502804</c:v>
                </c:pt>
                <c:pt idx="6">
                  <c:v>0.43964977343337464</c:v>
                </c:pt>
                <c:pt idx="7">
                  <c:v>0.44561172988837444</c:v>
                </c:pt>
                <c:pt idx="8">
                  <c:v>0.46105387250868807</c:v>
                </c:pt>
                <c:pt idx="9">
                  <c:v>0.5181683101445359</c:v>
                </c:pt>
                <c:pt idx="10">
                  <c:v>0.62369064138617014</c:v>
                </c:pt>
                <c:pt idx="11">
                  <c:v>0.74182456743580605</c:v>
                </c:pt>
                <c:pt idx="12">
                  <c:v>0.83447128314074137</c:v>
                </c:pt>
                <c:pt idx="13">
                  <c:v>0.8980388785873048</c:v>
                </c:pt>
                <c:pt idx="14">
                  <c:v>0.9387840310439256</c:v>
                </c:pt>
                <c:pt idx="15">
                  <c:v>0.97499785099406866</c:v>
                </c:pt>
                <c:pt idx="16">
                  <c:v>0.98593936119263681</c:v>
                </c:pt>
                <c:pt idx="17">
                  <c:v>0.99138555622413504</c:v>
                </c:pt>
                <c:pt idx="18">
                  <c:v>0.99619932951014933</c:v>
                </c:pt>
                <c:pt idx="19">
                  <c:v>0.99999999999999989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6B81-4A3F-9379-0F3489B0AEA7}"/>
            </c:ext>
          </c:extLst>
        </c:ser>
        <c:ser>
          <c:idx val="7"/>
          <c:order val="3"/>
          <c:tx>
            <c:strRef>
              <c:f>'AI cumulative'!$AW$4</c:f>
              <c:strCache>
                <c:ptCount val="1"/>
                <c:pt idx="0">
                  <c:v>2004</c:v>
                </c:pt>
              </c:strCache>
            </c:strRef>
          </c:tx>
          <c:spPr>
            <a:ln w="63500">
              <a:solidFill>
                <a:srgbClr val="00B0F0"/>
              </a:solidFill>
              <a:prstDash val="sysDash"/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cumulative'!$AW$8:$AW$27</c:f>
              <c:numCache>
                <c:formatCode>General</c:formatCode>
                <c:ptCount val="20"/>
                <c:pt idx="0">
                  <c:v>0</c:v>
                </c:pt>
                <c:pt idx="1">
                  <c:v>0.11634698738396021</c:v>
                </c:pt>
                <c:pt idx="2">
                  <c:v>0.16341937601521667</c:v>
                </c:pt>
                <c:pt idx="3">
                  <c:v>0.17909053418281895</c:v>
                </c:pt>
                <c:pt idx="4">
                  <c:v>0.20765547017682653</c:v>
                </c:pt>
                <c:pt idx="5">
                  <c:v>0.23283705193701237</c:v>
                </c:pt>
                <c:pt idx="6">
                  <c:v>0.29441914877500697</c:v>
                </c:pt>
                <c:pt idx="7">
                  <c:v>0.37899458831648669</c:v>
                </c:pt>
                <c:pt idx="8">
                  <c:v>0.50328656673708305</c:v>
                </c:pt>
                <c:pt idx="9">
                  <c:v>0.59575649949081355</c:v>
                </c:pt>
                <c:pt idx="10">
                  <c:v>0.63741720460876805</c:v>
                </c:pt>
                <c:pt idx="11">
                  <c:v>0.6694917393975609</c:v>
                </c:pt>
                <c:pt idx="12">
                  <c:v>0.72317092671924044</c:v>
                </c:pt>
                <c:pt idx="13">
                  <c:v>0.76140619608305204</c:v>
                </c:pt>
                <c:pt idx="14">
                  <c:v>0.80836917276147346</c:v>
                </c:pt>
                <c:pt idx="15">
                  <c:v>0.94830706043747948</c:v>
                </c:pt>
                <c:pt idx="16">
                  <c:v>0.97747797032411188</c:v>
                </c:pt>
                <c:pt idx="17">
                  <c:v>0.99197084592272156</c:v>
                </c:pt>
                <c:pt idx="18">
                  <c:v>0.9968270533677841</c:v>
                </c:pt>
                <c:pt idx="19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6B81-4A3F-9379-0F3489B0AEA7}"/>
            </c:ext>
          </c:extLst>
        </c:ser>
        <c:ser>
          <c:idx val="6"/>
          <c:order val="4"/>
          <c:tx>
            <c:strRef>
              <c:f>'AI cumulative'!$AV$4</c:f>
              <c:strCache>
                <c:ptCount val="1"/>
                <c:pt idx="0">
                  <c:v>2005</c:v>
                </c:pt>
              </c:strCache>
            </c:strRef>
          </c:tx>
          <c:spPr>
            <a:ln w="63500">
              <a:solidFill>
                <a:srgbClr val="00B050"/>
              </a:solidFill>
              <a:prstDash val="sysDot"/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cumulative'!$AV$8:$AV$27</c:f>
              <c:numCache>
                <c:formatCode>General</c:formatCode>
                <c:ptCount val="20"/>
                <c:pt idx="0">
                  <c:v>0</c:v>
                </c:pt>
                <c:pt idx="1">
                  <c:v>6.1089355889024526E-2</c:v>
                </c:pt>
                <c:pt idx="2">
                  <c:v>8.1297867578001504E-2</c:v>
                </c:pt>
                <c:pt idx="3">
                  <c:v>9.4050632619295402E-2</c:v>
                </c:pt>
                <c:pt idx="4">
                  <c:v>0.10755451048442738</c:v>
                </c:pt>
                <c:pt idx="5">
                  <c:v>0.14392867774144641</c:v>
                </c:pt>
                <c:pt idx="6">
                  <c:v>0.24530698707993637</c:v>
                </c:pt>
                <c:pt idx="7">
                  <c:v>0.46425810590344674</c:v>
                </c:pt>
                <c:pt idx="8">
                  <c:v>0.70482650562930793</c:v>
                </c:pt>
                <c:pt idx="9">
                  <c:v>0.74786723186656734</c:v>
                </c:pt>
                <c:pt idx="10">
                  <c:v>0.79503273282766873</c:v>
                </c:pt>
                <c:pt idx="11">
                  <c:v>0.83888226104574293</c:v>
                </c:pt>
                <c:pt idx="12">
                  <c:v>0.88308830825393381</c:v>
                </c:pt>
                <c:pt idx="13">
                  <c:v>0.90513018135163381</c:v>
                </c:pt>
                <c:pt idx="14">
                  <c:v>0.96494806822088941</c:v>
                </c:pt>
                <c:pt idx="15">
                  <c:v>0.99070050789533792</c:v>
                </c:pt>
                <c:pt idx="16">
                  <c:v>0.99693901333081025</c:v>
                </c:pt>
                <c:pt idx="17">
                  <c:v>0.99901928433139409</c:v>
                </c:pt>
                <c:pt idx="18">
                  <c:v>0.99982577874592993</c:v>
                </c:pt>
                <c:pt idx="19">
                  <c:v>0.99999999999999989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6B81-4A3F-9379-0F3489B0AEA7}"/>
            </c:ext>
          </c:extLst>
        </c:ser>
        <c:ser>
          <c:idx val="5"/>
          <c:order val="5"/>
          <c:tx>
            <c:strRef>
              <c:f>'AI cumulative'!$AU$4</c:f>
              <c:strCache>
                <c:ptCount val="1"/>
                <c:pt idx="0">
                  <c:v>2006 (ext. wet)</c:v>
                </c:pt>
              </c:strCache>
            </c:strRef>
          </c:tx>
          <c:spPr>
            <a:ln w="63500">
              <a:solidFill>
                <a:srgbClr val="7030A0"/>
              </a:solidFill>
              <a:prstDash val="lgDash"/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cumulative'!$AU$8:$AU$27</c:f>
              <c:numCache>
                <c:formatCode>General</c:formatCode>
                <c:ptCount val="20"/>
                <c:pt idx="0">
                  <c:v>0</c:v>
                </c:pt>
                <c:pt idx="1">
                  <c:v>6.2725018001440116E-3</c:v>
                </c:pt>
                <c:pt idx="2">
                  <c:v>5.8756700536042886E-2</c:v>
                </c:pt>
                <c:pt idx="3">
                  <c:v>6.3765101208096656E-2</c:v>
                </c:pt>
                <c:pt idx="4">
                  <c:v>7.048563885110809E-2</c:v>
                </c:pt>
                <c:pt idx="5">
                  <c:v>7.048563885110809E-2</c:v>
                </c:pt>
                <c:pt idx="6">
                  <c:v>7.1717737418993524E-2</c:v>
                </c:pt>
                <c:pt idx="7">
                  <c:v>7.3509880790463236E-2</c:v>
                </c:pt>
                <c:pt idx="8">
                  <c:v>7.9446355708456678E-2</c:v>
                </c:pt>
                <c:pt idx="9">
                  <c:v>0.15124409952796225</c:v>
                </c:pt>
                <c:pt idx="10">
                  <c:v>0.32336986958956715</c:v>
                </c:pt>
                <c:pt idx="11">
                  <c:v>0.61745739659172738</c:v>
                </c:pt>
                <c:pt idx="12">
                  <c:v>0.77017361388911121</c:v>
                </c:pt>
                <c:pt idx="13">
                  <c:v>0.80454436354908399</c:v>
                </c:pt>
                <c:pt idx="14">
                  <c:v>0.83773101848147857</c:v>
                </c:pt>
                <c:pt idx="15">
                  <c:v>0.90133610688855115</c:v>
                </c:pt>
                <c:pt idx="16">
                  <c:v>0.92309784782782633</c:v>
                </c:pt>
                <c:pt idx="17">
                  <c:v>0.94397951836146898</c:v>
                </c:pt>
                <c:pt idx="18">
                  <c:v>0.97500600048003849</c:v>
                </c:pt>
                <c:pt idx="19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6B81-4A3F-9379-0F3489B0AEA7}"/>
            </c:ext>
          </c:extLst>
        </c:ser>
        <c:ser>
          <c:idx val="4"/>
          <c:order val="6"/>
          <c:tx>
            <c:strRef>
              <c:f>'AI cumulative'!$AT$4</c:f>
              <c:strCache>
                <c:ptCount val="1"/>
                <c:pt idx="0">
                  <c:v>2007</c:v>
                </c:pt>
              </c:strCache>
            </c:strRef>
          </c:tx>
          <c:spPr>
            <a:ln w="6350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cumulative'!$AT$8:$AT$27</c:f>
              <c:numCache>
                <c:formatCode>General</c:formatCode>
                <c:ptCount val="20"/>
                <c:pt idx="0">
                  <c:v>0</c:v>
                </c:pt>
                <c:pt idx="1">
                  <c:v>8.4405365790820502E-2</c:v>
                </c:pt>
                <c:pt idx="2">
                  <c:v>0.16373112555574509</c:v>
                </c:pt>
                <c:pt idx="3">
                  <c:v>0.21601381485723833</c:v>
                </c:pt>
                <c:pt idx="4">
                  <c:v>0.38560963976227858</c:v>
                </c:pt>
                <c:pt idx="5">
                  <c:v>0.52874207508347049</c:v>
                </c:pt>
                <c:pt idx="6">
                  <c:v>0.64748265309319797</c:v>
                </c:pt>
                <c:pt idx="7">
                  <c:v>0.71636371232509466</c:v>
                </c:pt>
                <c:pt idx="8">
                  <c:v>0.8098942648149372</c:v>
                </c:pt>
                <c:pt idx="9">
                  <c:v>0.88812159024047177</c:v>
                </c:pt>
                <c:pt idx="10">
                  <c:v>0.93541867582086635</c:v>
                </c:pt>
                <c:pt idx="11">
                  <c:v>0.96584931082384307</c:v>
                </c:pt>
                <c:pt idx="12">
                  <c:v>0.991424900862384</c:v>
                </c:pt>
                <c:pt idx="13">
                  <c:v>0.99765864629717949</c:v>
                </c:pt>
                <c:pt idx="14">
                  <c:v>0.9984889999895552</c:v>
                </c:pt>
                <c:pt idx="15">
                  <c:v>0.99915920160709115</c:v>
                </c:pt>
                <c:pt idx="16">
                  <c:v>0.9995822119786788</c:v>
                </c:pt>
                <c:pt idx="17">
                  <c:v>0.99982592165778283</c:v>
                </c:pt>
                <c:pt idx="18">
                  <c:v>0.99991992396258011</c:v>
                </c:pt>
                <c:pt idx="19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6B81-4A3F-9379-0F3489B0AEA7}"/>
            </c:ext>
          </c:extLst>
        </c:ser>
        <c:ser>
          <c:idx val="3"/>
          <c:order val="7"/>
          <c:tx>
            <c:strRef>
              <c:f>'AI cumulative'!$AS$4</c:f>
              <c:strCache>
                <c:ptCount val="1"/>
                <c:pt idx="0">
                  <c:v>2008</c:v>
                </c:pt>
              </c:strCache>
            </c:strRef>
          </c:tx>
          <c:spPr>
            <a:ln w="63500">
              <a:solidFill>
                <a:srgbClr val="00B050"/>
              </a:solidFill>
              <a:prstDash val="sysDot"/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cumulative'!$AS$8:$AS$27</c:f>
              <c:numCache>
                <c:formatCode>General</c:formatCode>
                <c:ptCount val="20"/>
                <c:pt idx="0">
                  <c:v>0</c:v>
                </c:pt>
                <c:pt idx="1">
                  <c:v>1.7855872519029665E-2</c:v>
                </c:pt>
                <c:pt idx="2">
                  <c:v>3.2725038985265208E-2</c:v>
                </c:pt>
                <c:pt idx="3">
                  <c:v>3.9666166435747427E-2</c:v>
                </c:pt>
                <c:pt idx="4">
                  <c:v>6.2931985532824974E-2</c:v>
                </c:pt>
                <c:pt idx="5">
                  <c:v>8.8195340738557643E-2</c:v>
                </c:pt>
                <c:pt idx="6">
                  <c:v>0.13992350870774434</c:v>
                </c:pt>
                <c:pt idx="7">
                  <c:v>0.2216756945361911</c:v>
                </c:pt>
                <c:pt idx="8">
                  <c:v>0.31676812433730694</c:v>
                </c:pt>
                <c:pt idx="9">
                  <c:v>0.44862696210779018</c:v>
                </c:pt>
                <c:pt idx="10">
                  <c:v>0.59172010555662835</c:v>
                </c:pt>
                <c:pt idx="11">
                  <c:v>0.70472035059073557</c:v>
                </c:pt>
                <c:pt idx="12">
                  <c:v>0.80798924108307346</c:v>
                </c:pt>
                <c:pt idx="13">
                  <c:v>0.87047068003175299</c:v>
                </c:pt>
                <c:pt idx="14">
                  <c:v>0.91315178225614324</c:v>
                </c:pt>
                <c:pt idx="15">
                  <c:v>0.9665432462615362</c:v>
                </c:pt>
                <c:pt idx="16">
                  <c:v>0.98698383339487428</c:v>
                </c:pt>
                <c:pt idx="17">
                  <c:v>0.99682020255400083</c:v>
                </c:pt>
                <c:pt idx="18">
                  <c:v>0.99871046566643085</c:v>
                </c:pt>
                <c:pt idx="19">
                  <c:v>1.0000000000000002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6B81-4A3F-9379-0F3489B0AEA7}"/>
            </c:ext>
          </c:extLst>
        </c:ser>
        <c:ser>
          <c:idx val="2"/>
          <c:order val="8"/>
          <c:tx>
            <c:strRef>
              <c:f>'AI cumulative'!$AR$4</c:f>
              <c:strCache>
                <c:ptCount val="1"/>
                <c:pt idx="0">
                  <c:v>2009</c:v>
                </c:pt>
              </c:strCache>
            </c:strRef>
          </c:tx>
          <c:spPr>
            <a:ln w="6350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cumulative'!$AR$8:$AR$27</c:f>
              <c:numCache>
                <c:formatCode>General</c:formatCode>
                <c:ptCount val="20"/>
                <c:pt idx="0">
                  <c:v>0</c:v>
                </c:pt>
                <c:pt idx="1">
                  <c:v>1.1747269393417442E-2</c:v>
                </c:pt>
                <c:pt idx="2">
                  <c:v>4.0108300504470423E-2</c:v>
                </c:pt>
                <c:pt idx="3">
                  <c:v>0.11705822868835239</c:v>
                </c:pt>
                <c:pt idx="4">
                  <c:v>0.16073240178113785</c:v>
                </c:pt>
                <c:pt idx="5">
                  <c:v>0.23134763333804753</c:v>
                </c:pt>
                <c:pt idx="6">
                  <c:v>0.27383726966318778</c:v>
                </c:pt>
                <c:pt idx="7">
                  <c:v>0.37786722887882662</c:v>
                </c:pt>
                <c:pt idx="8">
                  <c:v>0.50043449364527504</c:v>
                </c:pt>
                <c:pt idx="9">
                  <c:v>0.59002602056957509</c:v>
                </c:pt>
                <c:pt idx="10">
                  <c:v>0.69737824163732587</c:v>
                </c:pt>
                <c:pt idx="11">
                  <c:v>0.85394228387517657</c:v>
                </c:pt>
                <c:pt idx="12">
                  <c:v>0.9330977884559577</c:v>
                </c:pt>
                <c:pt idx="13">
                  <c:v>0.97389604688443954</c:v>
                </c:pt>
                <c:pt idx="14">
                  <c:v>0.99217502695659088</c:v>
                </c:pt>
                <c:pt idx="15">
                  <c:v>0.99723853333257051</c:v>
                </c:pt>
                <c:pt idx="16">
                  <c:v>0.99931249453306459</c:v>
                </c:pt>
                <c:pt idx="17">
                  <c:v>0.99974494446410966</c:v>
                </c:pt>
                <c:pt idx="18">
                  <c:v>0.99990271920265728</c:v>
                </c:pt>
                <c:pt idx="19">
                  <c:v>1.0000000000000002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6B81-4A3F-9379-0F3489B0AEA7}"/>
            </c:ext>
          </c:extLst>
        </c:ser>
        <c:ser>
          <c:idx val="1"/>
          <c:order val="9"/>
          <c:tx>
            <c:strRef>
              <c:f>'AI cumulative'!$AQ$4</c:f>
              <c:strCache>
                <c:ptCount val="1"/>
                <c:pt idx="0">
                  <c:v>2010</c:v>
                </c:pt>
              </c:strCache>
            </c:strRef>
          </c:tx>
          <c:spPr>
            <a:ln w="63500">
              <a:solidFill>
                <a:srgbClr val="00B050"/>
              </a:solidFill>
              <a:prstDash val="sysDot"/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cumulative'!$AQ$8:$AQ$27</c:f>
              <c:numCache>
                <c:formatCode>General</c:formatCode>
                <c:ptCount val="20"/>
                <c:pt idx="0">
                  <c:v>0</c:v>
                </c:pt>
                <c:pt idx="1">
                  <c:v>4.2040552896251276E-2</c:v>
                </c:pt>
                <c:pt idx="2">
                  <c:v>6.0054859355671487E-2</c:v>
                </c:pt>
                <c:pt idx="3">
                  <c:v>7.4737804550099499E-2</c:v>
                </c:pt>
                <c:pt idx="4">
                  <c:v>9.4038616683698173E-2</c:v>
                </c:pt>
                <c:pt idx="5">
                  <c:v>0.11959124401656537</c:v>
                </c:pt>
                <c:pt idx="6">
                  <c:v>0.13796912816651427</c:v>
                </c:pt>
                <c:pt idx="7">
                  <c:v>0.14841391921690958</c:v>
                </c:pt>
                <c:pt idx="8">
                  <c:v>0.16738772656376055</c:v>
                </c:pt>
                <c:pt idx="9">
                  <c:v>0.25534448448340774</c:v>
                </c:pt>
                <c:pt idx="10">
                  <c:v>0.35535954391437641</c:v>
                </c:pt>
                <c:pt idx="11">
                  <c:v>0.4246189426128113</c:v>
                </c:pt>
                <c:pt idx="12">
                  <c:v>0.61058462862367557</c:v>
                </c:pt>
                <c:pt idx="13">
                  <c:v>0.75614586134566775</c:v>
                </c:pt>
                <c:pt idx="14">
                  <c:v>0.88284945947399562</c:v>
                </c:pt>
                <c:pt idx="15">
                  <c:v>0.94292583230247951</c:v>
                </c:pt>
                <c:pt idx="16">
                  <c:v>0.97869951056849358</c:v>
                </c:pt>
                <c:pt idx="17">
                  <c:v>0.99307911579626751</c:v>
                </c:pt>
                <c:pt idx="18">
                  <c:v>0.99890173721292974</c:v>
                </c:pt>
                <c:pt idx="19">
                  <c:v>1.0000000000000002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9-6B81-4A3F-9379-0F3489B0AEA7}"/>
            </c:ext>
          </c:extLst>
        </c:ser>
        <c:ser>
          <c:idx val="0"/>
          <c:order val="10"/>
          <c:tx>
            <c:strRef>
              <c:f>'AI cumulative'!$AP$4</c:f>
              <c:strCache>
                <c:ptCount val="1"/>
                <c:pt idx="0">
                  <c:v>2011</c:v>
                </c:pt>
              </c:strCache>
            </c:strRef>
          </c:tx>
          <c:spPr>
            <a:ln w="63500">
              <a:solidFill>
                <a:srgbClr val="00B0F0"/>
              </a:solidFill>
              <a:prstDash val="sysDash"/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cumulative'!$AP$8:$AP$27</c:f>
              <c:numCache>
                <c:formatCode>General</c:formatCode>
                <c:ptCount val="20"/>
                <c:pt idx="0">
                  <c:v>0</c:v>
                </c:pt>
                <c:pt idx="1">
                  <c:v>1.3708992562134309E-2</c:v>
                </c:pt>
                <c:pt idx="2">
                  <c:v>2.1542056145251818E-2</c:v>
                </c:pt>
                <c:pt idx="3">
                  <c:v>2.5299452907344193E-2</c:v>
                </c:pt>
                <c:pt idx="4">
                  <c:v>3.582121971343627E-2</c:v>
                </c:pt>
                <c:pt idx="5">
                  <c:v>4.9465351552660117E-2</c:v>
                </c:pt>
                <c:pt idx="6">
                  <c:v>6.5030416662267193E-2</c:v>
                </c:pt>
                <c:pt idx="7">
                  <c:v>8.9142013307006912E-2</c:v>
                </c:pt>
                <c:pt idx="8">
                  <c:v>0.10668759304874056</c:v>
                </c:pt>
                <c:pt idx="9">
                  <c:v>0.12819948141589449</c:v>
                </c:pt>
                <c:pt idx="10">
                  <c:v>0.25287838312776506</c:v>
                </c:pt>
                <c:pt idx="11">
                  <c:v>0.53252840673405144</c:v>
                </c:pt>
                <c:pt idx="12">
                  <c:v>0.68031808905226421</c:v>
                </c:pt>
                <c:pt idx="13">
                  <c:v>0.71813867825913824</c:v>
                </c:pt>
                <c:pt idx="14">
                  <c:v>0.77677428015910488</c:v>
                </c:pt>
                <c:pt idx="15">
                  <c:v>0.86829803954694029</c:v>
                </c:pt>
                <c:pt idx="16">
                  <c:v>0.93670498477281394</c:v>
                </c:pt>
                <c:pt idx="17">
                  <c:v>0.96568038144138624</c:v>
                </c:pt>
                <c:pt idx="18">
                  <c:v>0.98893521318814581</c:v>
                </c:pt>
                <c:pt idx="19">
                  <c:v>0.99999999999999989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A-6B81-4A3F-9379-0F3489B0AEA7}"/>
            </c:ext>
          </c:extLst>
        </c:ser>
        <c:ser>
          <c:idx val="13"/>
          <c:order val="11"/>
          <c:tx>
            <c:strRef>
              <c:f>'AI cumulative'!$AO$4</c:f>
              <c:strCache>
                <c:ptCount val="1"/>
                <c:pt idx="0">
                  <c:v>2012</c:v>
                </c:pt>
              </c:strCache>
            </c:strRef>
          </c:tx>
          <c:spPr>
            <a:ln w="63500">
              <a:solidFill>
                <a:srgbClr val="00B050"/>
              </a:solidFill>
              <a:prstDash val="sysDot"/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cumulative'!$AO$8:$AO$27</c:f>
              <c:numCache>
                <c:formatCode>General</c:formatCode>
                <c:ptCount val="20"/>
                <c:pt idx="0">
                  <c:v>0</c:v>
                </c:pt>
                <c:pt idx="1">
                  <c:v>4.3777623931591687E-2</c:v>
                </c:pt>
                <c:pt idx="2">
                  <c:v>0.10969495068014057</c:v>
                </c:pt>
                <c:pt idx="3">
                  <c:v>0.12941534886089895</c:v>
                </c:pt>
                <c:pt idx="4">
                  <c:v>0.15401774345372951</c:v>
                </c:pt>
                <c:pt idx="5">
                  <c:v>0.174737932244379</c:v>
                </c:pt>
                <c:pt idx="6">
                  <c:v>0.19097321127084704</c:v>
                </c:pt>
                <c:pt idx="7">
                  <c:v>0.20226141317573113</c:v>
                </c:pt>
                <c:pt idx="8">
                  <c:v>0.22937365947886387</c:v>
                </c:pt>
                <c:pt idx="9">
                  <c:v>0.36468871613680909</c:v>
                </c:pt>
                <c:pt idx="10">
                  <c:v>0.51663330887304737</c:v>
                </c:pt>
                <c:pt idx="11">
                  <c:v>0.62599436721743185</c:v>
                </c:pt>
                <c:pt idx="12">
                  <c:v>0.67506333579193789</c:v>
                </c:pt>
                <c:pt idx="13">
                  <c:v>0.79095604505471495</c:v>
                </c:pt>
                <c:pt idx="14">
                  <c:v>0.87134298288471657</c:v>
                </c:pt>
                <c:pt idx="15">
                  <c:v>0.94284310267095006</c:v>
                </c:pt>
                <c:pt idx="16">
                  <c:v>0.98145294098783087</c:v>
                </c:pt>
                <c:pt idx="17">
                  <c:v>0.99113864832082343</c:v>
                </c:pt>
                <c:pt idx="18">
                  <c:v>0.99556225017024746</c:v>
                </c:pt>
                <c:pt idx="19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6B81-4A3F-9379-0F3489B0AEA7}"/>
            </c:ext>
          </c:extLst>
        </c:ser>
        <c:ser>
          <c:idx val="11"/>
          <c:order val="12"/>
          <c:tx>
            <c:strRef>
              <c:f>'AI cumulative'!$AN$4</c:f>
              <c:strCache>
                <c:ptCount val="1"/>
                <c:pt idx="0">
                  <c:v>2013</c:v>
                </c:pt>
              </c:strCache>
            </c:strRef>
          </c:tx>
          <c:spPr>
            <a:ln w="6350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cumulative'!$AN$8:$AN$27</c:f>
              <c:numCache>
                <c:formatCode>General</c:formatCode>
                <c:ptCount val="20"/>
                <c:pt idx="0">
                  <c:v>0</c:v>
                </c:pt>
                <c:pt idx="1">
                  <c:v>1.4799711753171643E-2</c:v>
                </c:pt>
                <c:pt idx="2">
                  <c:v>2.7180871792016927E-2</c:v>
                </c:pt>
                <c:pt idx="3">
                  <c:v>8.3169029548392684E-2</c:v>
                </c:pt>
                <c:pt idx="4">
                  <c:v>0.38281970037175178</c:v>
                </c:pt>
                <c:pt idx="5">
                  <c:v>0.50106662151212056</c:v>
                </c:pt>
                <c:pt idx="6">
                  <c:v>0.5489006723697476</c:v>
                </c:pt>
                <c:pt idx="7">
                  <c:v>0.59811178224374784</c:v>
                </c:pt>
                <c:pt idx="8">
                  <c:v>0.69970757792251959</c:v>
                </c:pt>
                <c:pt idx="9">
                  <c:v>0.80268313879765185</c:v>
                </c:pt>
                <c:pt idx="10">
                  <c:v>0.86857823489023722</c:v>
                </c:pt>
                <c:pt idx="11">
                  <c:v>0.93116637903839361</c:v>
                </c:pt>
                <c:pt idx="12">
                  <c:v>0.98373740466514492</c:v>
                </c:pt>
                <c:pt idx="13">
                  <c:v>0.99001844841557018</c:v>
                </c:pt>
                <c:pt idx="14">
                  <c:v>0.99412758942765056</c:v>
                </c:pt>
                <c:pt idx="15">
                  <c:v>0.99580387463118625</c:v>
                </c:pt>
                <c:pt idx="16">
                  <c:v>0.99678389838371462</c:v>
                </c:pt>
                <c:pt idx="17">
                  <c:v>0.99789729814990069</c:v>
                </c:pt>
                <c:pt idx="18">
                  <c:v>0.99890670328514786</c:v>
                </c:pt>
                <c:pt idx="19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C-6B81-4A3F-9379-0F3489B0AEA7}"/>
            </c:ext>
          </c:extLst>
        </c:ser>
        <c:ser>
          <c:idx val="12"/>
          <c:order val="13"/>
          <c:tx>
            <c:strRef>
              <c:f>'AI cumulative'!$AM$4</c:f>
              <c:strCache>
                <c:ptCount val="1"/>
                <c:pt idx="0">
                  <c:v>2014 (crit dry)</c:v>
                </c:pt>
              </c:strCache>
            </c:strRef>
          </c:tx>
          <c:spPr>
            <a:ln w="63500">
              <a:solidFill>
                <a:srgbClr val="C00000"/>
              </a:solidFill>
            </a:ln>
          </c:spPr>
          <c:marker>
            <c:symbol val="none"/>
          </c:marker>
          <c:dPt>
            <c:idx val="8"/>
            <c:bubble3D val="0"/>
            <c:extLst>
              <c:ext xmlns:c16="http://schemas.microsoft.com/office/drawing/2014/chart" uri="{C3380CC4-5D6E-409C-BE32-E72D297353CC}">
                <c16:uniqueId val="{0000000D-6B81-4A3F-9379-0F3489B0AEA7}"/>
              </c:ext>
            </c:extLst>
          </c:dPt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cumulative'!$AM$8:$AM$27</c:f>
              <c:numCache>
                <c:formatCode>General</c:formatCode>
                <c:ptCount val="20"/>
                <c:pt idx="0">
                  <c:v>0</c:v>
                </c:pt>
                <c:pt idx="1">
                  <c:v>2.6208451207195747E-2</c:v>
                </c:pt>
                <c:pt idx="2">
                  <c:v>9.873186456323102E-2</c:v>
                </c:pt>
                <c:pt idx="3">
                  <c:v>0.12920569556937761</c:v>
                </c:pt>
                <c:pt idx="4">
                  <c:v>0.20687450728127676</c:v>
                </c:pt>
                <c:pt idx="5">
                  <c:v>0.28458317490607959</c:v>
                </c:pt>
                <c:pt idx="6">
                  <c:v>0.4466955064052438</c:v>
                </c:pt>
                <c:pt idx="7">
                  <c:v>0.53180621417451635</c:v>
                </c:pt>
                <c:pt idx="8">
                  <c:v>0.86050031924586246</c:v>
                </c:pt>
                <c:pt idx="9">
                  <c:v>0.91880314287786802</c:v>
                </c:pt>
                <c:pt idx="10">
                  <c:v>0.94356960715620897</c:v>
                </c:pt>
                <c:pt idx="11">
                  <c:v>0.97295058903053688</c:v>
                </c:pt>
                <c:pt idx="12">
                  <c:v>0.98980724883401539</c:v>
                </c:pt>
                <c:pt idx="13">
                  <c:v>0.99448633300890632</c:v>
                </c:pt>
                <c:pt idx="14">
                  <c:v>0.99723878235403385</c:v>
                </c:pt>
                <c:pt idx="15">
                  <c:v>0.99861859405875897</c:v>
                </c:pt>
                <c:pt idx="16">
                  <c:v>0.99892548458811725</c:v>
                </c:pt>
                <c:pt idx="17">
                  <c:v>0.99944759704715536</c:v>
                </c:pt>
                <c:pt idx="18">
                  <c:v>0.99981745991890147</c:v>
                </c:pt>
                <c:pt idx="19">
                  <c:v>1.0000000000000002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E-6B81-4A3F-9379-0F3489B0AEA7}"/>
            </c:ext>
          </c:extLst>
        </c:ser>
        <c:ser>
          <c:idx val="14"/>
          <c:order val="14"/>
          <c:tx>
            <c:strRef>
              <c:f>'AI cumulative'!$AL$4</c:f>
              <c:strCache>
                <c:ptCount val="1"/>
                <c:pt idx="0">
                  <c:v>2015</c:v>
                </c:pt>
              </c:strCache>
            </c:strRef>
          </c:tx>
          <c:spPr>
            <a:ln w="63500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'AI cumulative'!$B$9:$B$28</c:f>
              <c:numCache>
                <c:formatCode>d\-mmm</c:formatCode>
                <c:ptCount val="20"/>
                <c:pt idx="0">
                  <c:v>41380</c:v>
                </c:pt>
                <c:pt idx="1">
                  <c:v>41387</c:v>
                </c:pt>
                <c:pt idx="2">
                  <c:v>41394</c:v>
                </c:pt>
                <c:pt idx="3">
                  <c:v>41401</c:v>
                </c:pt>
                <c:pt idx="4">
                  <c:v>41408</c:v>
                </c:pt>
                <c:pt idx="5">
                  <c:v>41415</c:v>
                </c:pt>
                <c:pt idx="6">
                  <c:v>41422</c:v>
                </c:pt>
                <c:pt idx="7">
                  <c:v>41429</c:v>
                </c:pt>
                <c:pt idx="8">
                  <c:v>41436</c:v>
                </c:pt>
                <c:pt idx="9">
                  <c:v>41443</c:v>
                </c:pt>
                <c:pt idx="10">
                  <c:v>41450</c:v>
                </c:pt>
                <c:pt idx="11">
                  <c:v>41457</c:v>
                </c:pt>
                <c:pt idx="12">
                  <c:v>41464</c:v>
                </c:pt>
                <c:pt idx="13">
                  <c:v>41471</c:v>
                </c:pt>
                <c:pt idx="14">
                  <c:v>41478</c:v>
                </c:pt>
                <c:pt idx="15">
                  <c:v>41485</c:v>
                </c:pt>
                <c:pt idx="16">
                  <c:v>41492</c:v>
                </c:pt>
                <c:pt idx="17">
                  <c:v>41499</c:v>
                </c:pt>
                <c:pt idx="18">
                  <c:v>41506</c:v>
                </c:pt>
                <c:pt idx="19">
                  <c:v>41513</c:v>
                </c:pt>
              </c:numCache>
            </c:numRef>
          </c:cat>
          <c:val>
            <c:numRef>
              <c:f>'AI cumulative'!$AL$8:$AL$27</c:f>
              <c:numCache>
                <c:formatCode>General</c:formatCode>
                <c:ptCount val="20"/>
                <c:pt idx="0">
                  <c:v>0</c:v>
                </c:pt>
                <c:pt idx="1">
                  <c:v>4.1100294046272107E-2</c:v>
                </c:pt>
                <c:pt idx="2">
                  <c:v>8.4119925495671252E-2</c:v>
                </c:pt>
                <c:pt idx="3">
                  <c:v>0.11075427753807947</c:v>
                </c:pt>
                <c:pt idx="4">
                  <c:v>0.55169446921969001</c:v>
                </c:pt>
                <c:pt idx="5">
                  <c:v>0.67485983164038732</c:v>
                </c:pt>
                <c:pt idx="6">
                  <c:v>0.74209967317686576</c:v>
                </c:pt>
                <c:pt idx="7">
                  <c:v>0.75669168003479381</c:v>
                </c:pt>
                <c:pt idx="8">
                  <c:v>0.81955707113524545</c:v>
                </c:pt>
                <c:pt idx="9">
                  <c:v>0.90926797290866279</c:v>
                </c:pt>
                <c:pt idx="10">
                  <c:v>0.9720734832034339</c:v>
                </c:pt>
                <c:pt idx="11">
                  <c:v>0.99025518678083935</c:v>
                </c:pt>
                <c:pt idx="12">
                  <c:v>0.99476200531363357</c:v>
                </c:pt>
                <c:pt idx="13">
                  <c:v>0.99809011746092779</c:v>
                </c:pt>
                <c:pt idx="14">
                  <c:v>0.9986164382266457</c:v>
                </c:pt>
                <c:pt idx="15">
                  <c:v>0.99937913059373396</c:v>
                </c:pt>
                <c:pt idx="16">
                  <c:v>0.99956822787483024</c:v>
                </c:pt>
                <c:pt idx="17">
                  <c:v>0.99961235057375275</c:v>
                </c:pt>
                <c:pt idx="18">
                  <c:v>0.99967853462213641</c:v>
                </c:pt>
                <c:pt idx="19">
                  <c:v>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F-6B81-4A3F-9379-0F3489B0AE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0054560"/>
        <c:axId val="188214048"/>
      </c:lineChart>
      <c:dateAx>
        <c:axId val="190054560"/>
        <c:scaling>
          <c:orientation val="minMax"/>
        </c:scaling>
        <c:delete val="0"/>
        <c:axPos val="b"/>
        <c:numFmt formatCode="d\-mmm" sourceLinked="1"/>
        <c:majorTickMark val="out"/>
        <c:minorTickMark val="none"/>
        <c:tickLblPos val="nextTo"/>
        <c:txPr>
          <a:bodyPr/>
          <a:lstStyle/>
          <a:p>
            <a:pPr>
              <a:defRPr sz="1400" b="1">
                <a:solidFill>
                  <a:srgbClr val="FFC000"/>
                </a:solidFill>
              </a:defRPr>
            </a:pPr>
            <a:endParaRPr lang="en-US"/>
          </a:p>
        </c:txPr>
        <c:crossAx val="188214048"/>
        <c:crosses val="autoZero"/>
        <c:auto val="1"/>
        <c:lblOffset val="100"/>
        <c:baseTimeUnit val="days"/>
      </c:dateAx>
      <c:valAx>
        <c:axId val="188214048"/>
        <c:scaling>
          <c:orientation val="minMax"/>
          <c:max val="1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>
                <a:solidFill>
                  <a:srgbClr val="FFC000"/>
                </a:solidFill>
              </a:defRPr>
            </a:pPr>
            <a:endParaRPr lang="en-US"/>
          </a:p>
        </c:txPr>
        <c:crossAx val="190054560"/>
        <c:crosses val="autoZero"/>
        <c:crossBetween val="midCat"/>
        <c:majorUnit val="0.2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pPr>
            <a:r>
              <a:rPr lang="en-US" sz="1800" b="1" dirty="0">
                <a:solidFill>
                  <a:srgbClr val="FFFF00"/>
                </a:solidFill>
              </a:rPr>
              <a:t>Date of RT80 vs. ATUs at NF </a:t>
            </a:r>
            <a:r>
              <a:rPr lang="en-US" sz="1800" b="1" dirty="0" smtClean="0">
                <a:solidFill>
                  <a:srgbClr val="FFFF00"/>
                </a:solidFill>
              </a:rPr>
              <a:t>Helena</a:t>
            </a:r>
            <a:endParaRPr lang="en-US" sz="1800" b="1" dirty="0">
              <a:solidFill>
                <a:srgbClr val="FFFF00"/>
              </a:solidFill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solidFill>
                <a:srgbClr val="FFFF00"/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1576809088314982"/>
          <c:y val="0.13110639802050195"/>
          <c:w val="0.84813574837052796"/>
          <c:h val="0.67490630200020763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noFill/>
              <a:round/>
            </a:ln>
            <a:effectLst/>
          </c:spPr>
          <c:marker>
            <c:symbol val="circle"/>
            <c:size val="19"/>
            <c:spPr>
              <a:solidFill>
                <a:schemeClr val="accent1"/>
              </a:solidFill>
              <a:ln w="12700">
                <a:solidFill>
                  <a:schemeClr val="bg2"/>
                </a:solidFill>
              </a:ln>
              <a:effectLst/>
            </c:spPr>
          </c:marker>
          <c:dPt>
            <c:idx val="0"/>
            <c:marker>
              <c:symbol val="circle"/>
              <c:size val="19"/>
              <c:spPr>
                <a:solidFill>
                  <a:srgbClr val="92D050"/>
                </a:solidFill>
                <a:ln w="12700">
                  <a:solidFill>
                    <a:schemeClr val="bg2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1-4D8D-4EEC-8730-FECD9EAD863C}"/>
              </c:ext>
            </c:extLst>
          </c:dPt>
          <c:dPt>
            <c:idx val="1"/>
            <c:marker>
              <c:symbol val="triangle"/>
              <c:size val="19"/>
              <c:spPr>
                <a:solidFill>
                  <a:srgbClr val="7030A0"/>
                </a:solidFill>
                <a:ln w="12700">
                  <a:solidFill>
                    <a:schemeClr val="bg2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3-4D8D-4EEC-8730-FECD9EAD863C}"/>
              </c:ext>
            </c:extLst>
          </c:dPt>
          <c:dPt>
            <c:idx val="2"/>
            <c:marker>
              <c:symbol val="x"/>
              <c:size val="19"/>
              <c:spPr>
                <a:solidFill>
                  <a:srgbClr val="FF0000"/>
                </a:solidFill>
                <a:ln w="25400">
                  <a:noFill/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5-4D8D-4EEC-8730-FECD9EAD863C}"/>
              </c:ext>
            </c:extLst>
          </c:dPt>
          <c:dPt>
            <c:idx val="3"/>
            <c:marker>
              <c:symbol val="circle"/>
              <c:size val="19"/>
              <c:spPr>
                <a:solidFill>
                  <a:srgbClr val="92D050"/>
                </a:solidFill>
                <a:ln w="12700">
                  <a:solidFill>
                    <a:srgbClr val="92D050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7-4D8D-4EEC-8730-FECD9EAD863C}"/>
              </c:ext>
            </c:extLst>
          </c:dPt>
          <c:dPt>
            <c:idx val="4"/>
            <c:marker>
              <c:symbol val="square"/>
              <c:size val="19"/>
              <c:spPr>
                <a:solidFill>
                  <a:srgbClr val="FF0000"/>
                </a:solidFill>
                <a:ln w="12700">
                  <a:solidFill>
                    <a:schemeClr val="bg2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9-4D8D-4EEC-8730-FECD9EAD863C}"/>
              </c:ext>
            </c:extLst>
          </c:dPt>
          <c:dPt>
            <c:idx val="5"/>
            <c:marker>
              <c:symbol val="circle"/>
              <c:size val="19"/>
              <c:spPr>
                <a:solidFill>
                  <a:srgbClr val="92D050"/>
                </a:solidFill>
                <a:ln w="12700">
                  <a:solidFill>
                    <a:schemeClr val="bg2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B-4D8D-4EEC-8730-FECD9EAD863C}"/>
              </c:ext>
            </c:extLst>
          </c:dPt>
          <c:dPt>
            <c:idx val="6"/>
            <c:marker>
              <c:symbol val="triangle"/>
              <c:size val="19"/>
              <c:spPr>
                <a:solidFill>
                  <a:srgbClr val="00B0F0"/>
                </a:solidFill>
                <a:ln w="12700">
                  <a:solidFill>
                    <a:schemeClr val="bg2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D-4D8D-4EEC-8730-FECD9EAD863C}"/>
              </c:ext>
            </c:extLst>
          </c:dPt>
          <c:dPt>
            <c:idx val="7"/>
            <c:marker>
              <c:symbol val="circle"/>
              <c:size val="19"/>
              <c:spPr>
                <a:solidFill>
                  <a:srgbClr val="92D050"/>
                </a:solidFill>
                <a:ln w="12700">
                  <a:solidFill>
                    <a:schemeClr val="bg2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0F-4D8D-4EEC-8730-FECD9EAD863C}"/>
              </c:ext>
            </c:extLst>
          </c:dPt>
          <c:dPt>
            <c:idx val="8"/>
            <c:marker>
              <c:symbol val="square"/>
              <c:size val="19"/>
              <c:spPr>
                <a:solidFill>
                  <a:srgbClr val="FF0000"/>
                </a:solidFill>
                <a:ln w="12700">
                  <a:solidFill>
                    <a:schemeClr val="bg2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1-4D8D-4EEC-8730-FECD9EAD863C}"/>
              </c:ext>
            </c:extLst>
          </c:dPt>
          <c:dPt>
            <c:idx val="9"/>
            <c:marker>
              <c:symbol val="square"/>
              <c:size val="19"/>
              <c:spPr>
                <a:solidFill>
                  <a:srgbClr val="993300"/>
                </a:solidFill>
                <a:ln w="12700">
                  <a:solidFill>
                    <a:schemeClr val="bg2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3-4D8D-4EEC-8730-FECD9EAD863C}"/>
              </c:ext>
            </c:extLst>
          </c:dPt>
          <c:dPt>
            <c:idx val="10"/>
            <c:marker>
              <c:symbol val="square"/>
              <c:size val="19"/>
              <c:spPr>
                <a:solidFill>
                  <a:srgbClr val="FF0000"/>
                </a:solidFill>
                <a:ln w="12700">
                  <a:solidFill>
                    <a:schemeClr val="bg2"/>
                  </a:solidFill>
                </a:ln>
                <a:effectLst/>
              </c:spPr>
            </c:marker>
            <c:bubble3D val="0"/>
            <c:spPr>
              <a:ln w="19050" cap="rnd">
                <a:noFill/>
                <a:round/>
              </a:ln>
              <a:effectLst/>
            </c:spPr>
            <c:extLst>
              <c:ext xmlns:c16="http://schemas.microsoft.com/office/drawing/2014/chart" uri="{C3380CC4-5D6E-409C-BE32-E72D297353CC}">
                <c16:uniqueId val="{00000015-4D8D-4EEC-8730-FECD9EAD863C}"/>
              </c:ext>
            </c:extLst>
          </c:dPt>
          <c:trendline>
            <c:spPr>
              <a:ln w="38100" cap="rnd">
                <a:solidFill>
                  <a:schemeClr val="accent1"/>
                </a:solidFill>
                <a:prstDash val="sysDot"/>
              </a:ln>
              <a:effectLst/>
            </c:spPr>
            <c:trendlineType val="linear"/>
            <c:dispRSqr val="1"/>
            <c:dispEq val="1"/>
            <c:trendlineLbl>
              <c:layout>
                <c:manualLayout>
                  <c:x val="-0.16893456029985984"/>
                  <c:y val="-0.45622025371828523"/>
                </c:manualLayout>
              </c:layout>
              <c:tx>
                <c:rich>
                  <a:bodyPr rot="0" spcFirstLastPara="1" vertOverflow="ellipsis" vert="horz" wrap="square" anchor="ctr" anchorCtr="1"/>
                  <a:lstStyle/>
                  <a:p>
                    <a:pPr>
                      <a:defRPr sz="900" b="0" i="0" u="none" strike="noStrike" kern="1200" baseline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 sz="1600" b="1" baseline="0" dirty="0"/>
                      <a:t>y = -0.1111x + 299.36</a:t>
                    </a:r>
                    <a:br>
                      <a:rPr lang="en-US" sz="1600" b="1" baseline="0" dirty="0"/>
                    </a:br>
                    <a:r>
                      <a:rPr lang="en-US" sz="1600" b="1" baseline="0" dirty="0"/>
                      <a:t>R² = 0.8191</a:t>
                    </a:r>
                    <a:endParaRPr lang="en-US" sz="1600" b="1" dirty="0"/>
                  </a:p>
                </c:rich>
              </c:tx>
              <c:numFmt formatCode="General" sourceLinked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anchor="ctr" anchorCtr="1"/>
                <a:lstStyle/>
                <a:p>
                  <a:pPr>
                    <a:defRPr sz="900" b="0" i="0" u="none" strike="noStrike" kern="1200" baseline="0">
                      <a:solidFill>
                        <a:schemeClr val="tx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</c:trendlineLbl>
          </c:trendline>
          <c:xVal>
            <c:numRef>
              <c:f>[2]HDAT!$B$56:$L$56</c:f>
              <c:numCache>
                <c:formatCode>General</c:formatCode>
                <c:ptCount val="11"/>
                <c:pt idx="0">
                  <c:v>1080</c:v>
                </c:pt>
                <c:pt idx="1">
                  <c:v>916</c:v>
                </c:pt>
                <c:pt idx="2">
                  <c:v>1185</c:v>
                </c:pt>
                <c:pt idx="3">
                  <c:v>959</c:v>
                </c:pt>
                <c:pt idx="4">
                  <c:v>1182</c:v>
                </c:pt>
                <c:pt idx="5">
                  <c:v>955</c:v>
                </c:pt>
                <c:pt idx="6">
                  <c:v>914</c:v>
                </c:pt>
                <c:pt idx="7">
                  <c:v>984</c:v>
                </c:pt>
                <c:pt idx="8">
                  <c:v>1155</c:v>
                </c:pt>
                <c:pt idx="9">
                  <c:v>1256</c:v>
                </c:pt>
                <c:pt idx="10">
                  <c:v>1293</c:v>
                </c:pt>
              </c:numCache>
            </c:numRef>
          </c:xVal>
          <c:yVal>
            <c:numRef>
              <c:f>[2]HDAT!$B$57:$L$57</c:f>
              <c:numCache>
                <c:formatCode>General</c:formatCode>
                <c:ptCount val="11"/>
                <c:pt idx="0">
                  <c:v>171</c:v>
                </c:pt>
                <c:pt idx="1">
                  <c:v>192</c:v>
                </c:pt>
                <c:pt idx="2">
                  <c:v>160</c:v>
                </c:pt>
                <c:pt idx="3">
                  <c:v>188</c:v>
                </c:pt>
                <c:pt idx="4">
                  <c:v>180</c:v>
                </c:pt>
                <c:pt idx="5">
                  <c:v>198</c:v>
                </c:pt>
                <c:pt idx="6">
                  <c:v>205</c:v>
                </c:pt>
                <c:pt idx="7">
                  <c:v>196</c:v>
                </c:pt>
                <c:pt idx="8">
                  <c:v>162</c:v>
                </c:pt>
                <c:pt idx="9">
                  <c:v>161</c:v>
                </c:pt>
                <c:pt idx="10">
                  <c:v>160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16-4D8D-4EEC-8730-FECD9EAD863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28109224"/>
        <c:axId val="228109616"/>
      </c:scatterChart>
      <c:valAx>
        <c:axId val="228109224"/>
        <c:scaling>
          <c:orientation val="minMax"/>
          <c:max val="1300"/>
          <c:min val="900"/>
        </c:scaling>
        <c:delete val="0"/>
        <c:axPos val="b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8109616"/>
        <c:crosses val="autoZero"/>
        <c:crossBetween val="midCat"/>
      </c:valAx>
      <c:valAx>
        <c:axId val="228109616"/>
        <c:scaling>
          <c:orientation val="minMax"/>
          <c:min val="150"/>
        </c:scaling>
        <c:delete val="0"/>
        <c:axPos val="l"/>
        <c:majorGridlines>
          <c:spPr>
            <a:ln w="9525" cap="flat" cmpd="sng" algn="ctr">
              <a:noFill/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1" i="0" u="none" strike="noStrike" kern="1200" baseline="0">
                <a:solidFill>
                  <a:srgbClr val="FFFF00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28109224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  <c:userShapes r:id="rId4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149198975003525"/>
          <c:y val="5.1400554097404488E-2"/>
          <c:w val="0.78592706034597914"/>
          <c:h val="0.75279370438090232"/>
        </c:manualLayout>
      </c:layout>
      <c:barChart>
        <c:barDir val="col"/>
        <c:grouping val="clustered"/>
        <c:varyColors val="0"/>
        <c:ser>
          <c:idx val="0"/>
          <c:order val="0"/>
          <c:tx>
            <c:v>Natural</c:v>
          </c:tx>
          <c:spPr>
            <a:solidFill>
              <a:srgbClr val="AD4C1B"/>
            </a:solidFill>
            <a:ln>
              <a:solidFill>
                <a:sysClr val="windowText" lastClr="000000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'PT Chinook estmates'!$J$4:$J$36</c:f>
                <c:numCache>
                  <c:formatCode>General</c:formatCode>
                  <c:ptCount val="33"/>
                  <c:pt idx="0">
                    <c:v>105090.072</c:v>
                  </c:pt>
                  <c:pt idx="1">
                    <c:v>52406.186000000002</c:v>
                  </c:pt>
                  <c:pt idx="2">
                    <c:v>115056.359</c:v>
                  </c:pt>
                  <c:pt idx="3">
                    <c:v>15300.897999999999</c:v>
                  </c:pt>
                  <c:pt idx="4">
                    <c:v>18651.768</c:v>
                  </c:pt>
                  <c:pt idx="5">
                    <c:v>34878.877</c:v>
                  </c:pt>
                  <c:pt idx="6">
                    <c:v>16189.188</c:v>
                  </c:pt>
                  <c:pt idx="7">
                    <c:v>7821.3729999999996</c:v>
                  </c:pt>
                  <c:pt idx="8">
                    <c:v>726.43299999999999</c:v>
                  </c:pt>
                  <c:pt idx="9">
                    <c:v>945.096</c:v>
                  </c:pt>
                  <c:pt idx="10">
                    <c:v>614.59500000000003</c:v>
                  </c:pt>
                  <c:pt idx="11">
                    <c:v>809.05899999999997</c:v>
                  </c:pt>
                  <c:pt idx="12">
                    <c:v>1874.0340000000001</c:v>
                  </c:pt>
                  <c:pt idx="13">
                    <c:v>2730.0030000000002</c:v>
                  </c:pt>
                  <c:pt idx="14">
                    <c:v>2398.2420000000002</c:v>
                  </c:pt>
                  <c:pt idx="15">
                    <c:v>1834.6769999999999</c:v>
                  </c:pt>
                  <c:pt idx="16">
                    <c:v>72775.097999999998</c:v>
                  </c:pt>
                  <c:pt idx="17">
                    <c:v>12060.08</c:v>
                  </c:pt>
                  <c:pt idx="18">
                    <c:v>49266.14</c:v>
                  </c:pt>
                  <c:pt idx="19">
                    <c:v>14571.235000000001</c:v>
                  </c:pt>
                  <c:pt idx="20">
                    <c:v>4306.6949999999997</c:v>
                  </c:pt>
                  <c:pt idx="21">
                    <c:v>5700.0829999999996</c:v>
                  </c:pt>
                  <c:pt idx="22">
                    <c:v>1821.7429999999999</c:v>
                  </c:pt>
                  <c:pt idx="23">
                    <c:v>3388.4090000000001</c:v>
                  </c:pt>
                  <c:pt idx="24">
                    <c:v>1257.5250000000001</c:v>
                  </c:pt>
                  <c:pt idx="25">
                    <c:v>905.44799999999998</c:v>
                  </c:pt>
                  <c:pt idx="26">
                    <c:v>278.65699999999998</c:v>
                  </c:pt>
                  <c:pt idx="27">
                    <c:v>197.018</c:v>
                  </c:pt>
                  <c:pt idx="28">
                    <c:v>77.665999999999997</c:v>
                  </c:pt>
                  <c:pt idx="29">
                    <c:v>24.239000000000001</c:v>
                  </c:pt>
                  <c:pt idx="30">
                    <c:v>21.602</c:v>
                  </c:pt>
                  <c:pt idx="31">
                    <c:v>10.648999999999999</c:v>
                  </c:pt>
                  <c:pt idx="32">
                    <c:v>19.725999999999999</c:v>
                  </c:pt>
                </c:numCache>
              </c:numRef>
            </c:plus>
            <c:minus>
              <c:numRef>
                <c:f>'PT Chinook estmates'!$J$4:$J$36</c:f>
                <c:numCache>
                  <c:formatCode>General</c:formatCode>
                  <c:ptCount val="33"/>
                  <c:pt idx="0">
                    <c:v>105090.072</c:v>
                  </c:pt>
                  <c:pt idx="1">
                    <c:v>52406.186000000002</c:v>
                  </c:pt>
                  <c:pt idx="2">
                    <c:v>115056.359</c:v>
                  </c:pt>
                  <c:pt idx="3">
                    <c:v>15300.897999999999</c:v>
                  </c:pt>
                  <c:pt idx="4">
                    <c:v>18651.768</c:v>
                  </c:pt>
                  <c:pt idx="5">
                    <c:v>34878.877</c:v>
                  </c:pt>
                  <c:pt idx="6">
                    <c:v>16189.188</c:v>
                  </c:pt>
                  <c:pt idx="7">
                    <c:v>7821.3729999999996</c:v>
                  </c:pt>
                  <c:pt idx="8">
                    <c:v>726.43299999999999</c:v>
                  </c:pt>
                  <c:pt idx="9">
                    <c:v>945.096</c:v>
                  </c:pt>
                  <c:pt idx="10">
                    <c:v>614.59500000000003</c:v>
                  </c:pt>
                  <c:pt idx="11">
                    <c:v>809.05899999999997</c:v>
                  </c:pt>
                  <c:pt idx="12">
                    <c:v>1874.0340000000001</c:v>
                  </c:pt>
                  <c:pt idx="13">
                    <c:v>2730.0030000000002</c:v>
                  </c:pt>
                  <c:pt idx="14">
                    <c:v>2398.2420000000002</c:v>
                  </c:pt>
                  <c:pt idx="15">
                    <c:v>1834.6769999999999</c:v>
                  </c:pt>
                  <c:pt idx="16">
                    <c:v>72775.097999999998</c:v>
                  </c:pt>
                  <c:pt idx="17">
                    <c:v>12060.08</c:v>
                  </c:pt>
                  <c:pt idx="18">
                    <c:v>49266.14</c:v>
                  </c:pt>
                  <c:pt idx="19">
                    <c:v>14571.235000000001</c:v>
                  </c:pt>
                  <c:pt idx="20">
                    <c:v>4306.6949999999997</c:v>
                  </c:pt>
                  <c:pt idx="21">
                    <c:v>5700.0829999999996</c:v>
                  </c:pt>
                  <c:pt idx="22">
                    <c:v>1821.7429999999999</c:v>
                  </c:pt>
                  <c:pt idx="23">
                    <c:v>3388.4090000000001</c:v>
                  </c:pt>
                  <c:pt idx="24">
                    <c:v>1257.5250000000001</c:v>
                  </c:pt>
                  <c:pt idx="25">
                    <c:v>905.44799999999998</c:v>
                  </c:pt>
                  <c:pt idx="26">
                    <c:v>278.65699999999998</c:v>
                  </c:pt>
                  <c:pt idx="27">
                    <c:v>197.018</c:v>
                  </c:pt>
                  <c:pt idx="28">
                    <c:v>77.665999999999997</c:v>
                  </c:pt>
                  <c:pt idx="29">
                    <c:v>24.239000000000001</c:v>
                  </c:pt>
                  <c:pt idx="30">
                    <c:v>21.602</c:v>
                  </c:pt>
                  <c:pt idx="31">
                    <c:v>10.648999999999999</c:v>
                  </c:pt>
                  <c:pt idx="32">
                    <c:v>19.725999999999999</c:v>
                  </c:pt>
                </c:numCache>
              </c:numRef>
            </c:minus>
          </c:errBars>
          <c:cat>
            <c:strRef>
              <c:f>'PT Chinook estmates'!$N$4:$N$36</c:f>
              <c:strCache>
                <c:ptCount val="33"/>
                <c:pt idx="0">
                  <c:v>2 (8-Jan)</c:v>
                </c:pt>
                <c:pt idx="1">
                  <c:v>3 (15-Jan)</c:v>
                </c:pt>
                <c:pt idx="2">
                  <c:v>4 (22-Jan)</c:v>
                </c:pt>
                <c:pt idx="3">
                  <c:v>5 (30-Jan)</c:v>
                </c:pt>
                <c:pt idx="4">
                  <c:v>6 (5-Feb)</c:v>
                </c:pt>
                <c:pt idx="5">
                  <c:v>7 (12-Feb)</c:v>
                </c:pt>
                <c:pt idx="6">
                  <c:v>8 (19-Feb)</c:v>
                </c:pt>
                <c:pt idx="7">
                  <c:v>9 (26-Feb)</c:v>
                </c:pt>
                <c:pt idx="8">
                  <c:v>10 (5-Mar)</c:v>
                </c:pt>
                <c:pt idx="9">
                  <c:v>11 (12-Mar)</c:v>
                </c:pt>
                <c:pt idx="10">
                  <c:v>12 (19-Mar)</c:v>
                </c:pt>
                <c:pt idx="11">
                  <c:v>13 (26-Mar)</c:v>
                </c:pt>
                <c:pt idx="12">
                  <c:v>14 (2-Apr)</c:v>
                </c:pt>
                <c:pt idx="13">
                  <c:v>15 (9-Apr)</c:v>
                </c:pt>
                <c:pt idx="14">
                  <c:v>16 (16-Apr)</c:v>
                </c:pt>
                <c:pt idx="15">
                  <c:v>17 (23-Apr)</c:v>
                </c:pt>
                <c:pt idx="16">
                  <c:v>18 (30-Apr)</c:v>
                </c:pt>
                <c:pt idx="17">
                  <c:v>19 (7-May)</c:v>
                </c:pt>
                <c:pt idx="18">
                  <c:v>20 (14-May)</c:v>
                </c:pt>
                <c:pt idx="19">
                  <c:v>21 (21-May)</c:v>
                </c:pt>
                <c:pt idx="20">
                  <c:v>22 (28-May)</c:v>
                </c:pt>
                <c:pt idx="21">
                  <c:v>23 (4-Jun)</c:v>
                </c:pt>
                <c:pt idx="22">
                  <c:v>24 (11-Jun)</c:v>
                </c:pt>
                <c:pt idx="23">
                  <c:v>25 (18-Jun)</c:v>
                </c:pt>
                <c:pt idx="24">
                  <c:v>26 (25-Jun)</c:v>
                </c:pt>
                <c:pt idx="25">
                  <c:v>27 (2-Jul)</c:v>
                </c:pt>
                <c:pt idx="26">
                  <c:v>28 (9-Jul)</c:v>
                </c:pt>
                <c:pt idx="27">
                  <c:v>29 (16-Jul)</c:v>
                </c:pt>
                <c:pt idx="28">
                  <c:v>30 (23-Jul)</c:v>
                </c:pt>
                <c:pt idx="29">
                  <c:v>31 (30-Jul)</c:v>
                </c:pt>
                <c:pt idx="30">
                  <c:v>32 (6-Aug)</c:v>
                </c:pt>
                <c:pt idx="31">
                  <c:v>33(13-Aug)</c:v>
                </c:pt>
                <c:pt idx="32">
                  <c:v>34 (20-Aug)</c:v>
                </c:pt>
              </c:strCache>
            </c:strRef>
          </c:cat>
          <c:val>
            <c:numRef>
              <c:f>'PT Chinook estmates'!$I$4:$I$36</c:f>
              <c:numCache>
                <c:formatCode>#,##0</c:formatCode>
                <c:ptCount val="33"/>
                <c:pt idx="0">
                  <c:v>229204.62899999999</c:v>
                </c:pt>
                <c:pt idx="1">
                  <c:v>230152.149</c:v>
                </c:pt>
                <c:pt idx="2">
                  <c:v>326456.36200000002</c:v>
                </c:pt>
                <c:pt idx="3">
                  <c:v>130121.12699999999</c:v>
                </c:pt>
                <c:pt idx="4">
                  <c:v>131030.178</c:v>
                </c:pt>
                <c:pt idx="5">
                  <c:v>296149.36499999999</c:v>
                </c:pt>
                <c:pt idx="6">
                  <c:v>81321.341</c:v>
                </c:pt>
                <c:pt idx="7">
                  <c:v>39270.159</c:v>
                </c:pt>
                <c:pt idx="8">
                  <c:v>8232.1409999999996</c:v>
                </c:pt>
                <c:pt idx="9">
                  <c:v>7793.8950000000004</c:v>
                </c:pt>
                <c:pt idx="10">
                  <c:v>5881.9610000000002</c:v>
                </c:pt>
                <c:pt idx="11">
                  <c:v>8685.8490000000002</c:v>
                </c:pt>
                <c:pt idx="12">
                  <c:v>21366.879000000001</c:v>
                </c:pt>
                <c:pt idx="13">
                  <c:v>29159.526999999998</c:v>
                </c:pt>
                <c:pt idx="14">
                  <c:v>23916.100999999999</c:v>
                </c:pt>
                <c:pt idx="15">
                  <c:v>23163.788</c:v>
                </c:pt>
                <c:pt idx="16">
                  <c:v>53658.775000000001</c:v>
                </c:pt>
                <c:pt idx="17">
                  <c:v>59503.156999999999</c:v>
                </c:pt>
                <c:pt idx="18">
                  <c:v>142388.81</c:v>
                </c:pt>
                <c:pt idx="19">
                  <c:v>17355.433000000001</c:v>
                </c:pt>
                <c:pt idx="20">
                  <c:v>10163.338</c:v>
                </c:pt>
                <c:pt idx="21">
                  <c:v>8767.8950000000004</c:v>
                </c:pt>
                <c:pt idx="22">
                  <c:v>2652.0479999999998</c:v>
                </c:pt>
                <c:pt idx="23">
                  <c:v>4457.0749999999998</c:v>
                </c:pt>
                <c:pt idx="24">
                  <c:v>1577.079</c:v>
                </c:pt>
                <c:pt idx="25">
                  <c:v>5761.308</c:v>
                </c:pt>
                <c:pt idx="26">
                  <c:v>385.72300000000001</c:v>
                </c:pt>
                <c:pt idx="27">
                  <c:v>244.17500000000001</c:v>
                </c:pt>
                <c:pt idx="28">
                  <c:v>88.858999999999995</c:v>
                </c:pt>
                <c:pt idx="29">
                  <c:v>22.885000000000002</c:v>
                </c:pt>
                <c:pt idx="30">
                  <c:v>11.054</c:v>
                </c:pt>
                <c:pt idx="31" formatCode="General">
                  <c:v>4.9450000000000003</c:v>
                </c:pt>
                <c:pt idx="32" formatCode="General">
                  <c:v>5.4420000000000002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A8-4BEE-836D-337B574CC926}"/>
            </c:ext>
          </c:extLst>
        </c:ser>
        <c:ser>
          <c:idx val="1"/>
          <c:order val="1"/>
          <c:tx>
            <c:v>Hatchery</c:v>
          </c:tx>
          <c:spPr>
            <a:solidFill>
              <a:srgbClr val="5B9BD5">
                <a:lumMod val="60000"/>
                <a:lumOff val="40000"/>
              </a:srgbClr>
            </a:solidFill>
            <a:ln w="6350">
              <a:solidFill>
                <a:prstClr val="black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'PT Chinook estmates'!$L$4:$L$36</c:f>
                <c:numCache>
                  <c:formatCode>General</c:formatCode>
                  <c:ptCount val="33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6">
                    <c:v>0</c:v>
                  </c:pt>
                  <c:pt idx="7">
                    <c:v>0</c:v>
                  </c:pt>
                  <c:pt idx="8">
                    <c:v>0</c:v>
                  </c:pt>
                  <c:pt idx="9">
                    <c:v>0</c:v>
                  </c:pt>
                  <c:pt idx="10">
                    <c:v>0</c:v>
                  </c:pt>
                  <c:pt idx="11">
                    <c:v>0</c:v>
                  </c:pt>
                  <c:pt idx="12">
                    <c:v>0</c:v>
                  </c:pt>
                  <c:pt idx="13">
                    <c:v>0</c:v>
                  </c:pt>
                  <c:pt idx="14">
                    <c:v>0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0</c:v>
                  </c:pt>
                  <c:pt idx="20">
                    <c:v>13531.383</c:v>
                  </c:pt>
                  <c:pt idx="21">
                    <c:v>49684.805</c:v>
                  </c:pt>
                  <c:pt idx="22">
                    <c:v>36378.517999999996</c:v>
                  </c:pt>
                  <c:pt idx="23">
                    <c:v>30914.884999999998</c:v>
                  </c:pt>
                  <c:pt idx="24">
                    <c:v>42454.137000000002</c:v>
                  </c:pt>
                  <c:pt idx="25">
                    <c:v>1566.046</c:v>
                  </c:pt>
                  <c:pt idx="26">
                    <c:v>1140.664</c:v>
                  </c:pt>
                  <c:pt idx="27">
                    <c:v>570.18799999999999</c:v>
                  </c:pt>
                  <c:pt idx="28">
                    <c:v>139.61699999999999</c:v>
                  </c:pt>
                  <c:pt idx="29">
                    <c:v>61.551000000000002</c:v>
                  </c:pt>
                  <c:pt idx="30">
                    <c:v>273.327</c:v>
                  </c:pt>
                  <c:pt idx="31">
                    <c:v>32.180999999999997</c:v>
                  </c:pt>
                  <c:pt idx="32">
                    <c:v>93.867999999999995</c:v>
                  </c:pt>
                </c:numCache>
              </c:numRef>
            </c:plus>
            <c:minus>
              <c:numRef>
                <c:f>'PT Chinook estmates'!$L$4:$L$36</c:f>
                <c:numCache>
                  <c:formatCode>General</c:formatCode>
                  <c:ptCount val="33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6">
                    <c:v>0</c:v>
                  </c:pt>
                  <c:pt idx="7">
                    <c:v>0</c:v>
                  </c:pt>
                  <c:pt idx="8">
                    <c:v>0</c:v>
                  </c:pt>
                  <c:pt idx="9">
                    <c:v>0</c:v>
                  </c:pt>
                  <c:pt idx="10">
                    <c:v>0</c:v>
                  </c:pt>
                  <c:pt idx="11">
                    <c:v>0</c:v>
                  </c:pt>
                  <c:pt idx="12">
                    <c:v>0</c:v>
                  </c:pt>
                  <c:pt idx="13">
                    <c:v>0</c:v>
                  </c:pt>
                  <c:pt idx="14">
                    <c:v>0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0</c:v>
                  </c:pt>
                  <c:pt idx="20">
                    <c:v>13531.383</c:v>
                  </c:pt>
                  <c:pt idx="21">
                    <c:v>49684.805</c:v>
                  </c:pt>
                  <c:pt idx="22">
                    <c:v>36378.517999999996</c:v>
                  </c:pt>
                  <c:pt idx="23">
                    <c:v>30914.884999999998</c:v>
                  </c:pt>
                  <c:pt idx="24">
                    <c:v>42454.137000000002</c:v>
                  </c:pt>
                  <c:pt idx="25">
                    <c:v>1566.046</c:v>
                  </c:pt>
                  <c:pt idx="26">
                    <c:v>1140.664</c:v>
                  </c:pt>
                  <c:pt idx="27">
                    <c:v>570.18799999999999</c:v>
                  </c:pt>
                  <c:pt idx="28">
                    <c:v>139.61699999999999</c:v>
                  </c:pt>
                  <c:pt idx="29">
                    <c:v>61.551000000000002</c:v>
                  </c:pt>
                  <c:pt idx="30">
                    <c:v>273.327</c:v>
                  </c:pt>
                  <c:pt idx="31">
                    <c:v>32.180999999999997</c:v>
                  </c:pt>
                  <c:pt idx="32">
                    <c:v>93.867999999999995</c:v>
                  </c:pt>
                </c:numCache>
              </c:numRef>
            </c:minus>
          </c:errBars>
          <c:cat>
            <c:strRef>
              <c:f>'PT Chinook estmates'!$N$4:$N$36</c:f>
              <c:strCache>
                <c:ptCount val="33"/>
                <c:pt idx="0">
                  <c:v>2 (8-Jan)</c:v>
                </c:pt>
                <c:pt idx="1">
                  <c:v>3 (15-Jan)</c:v>
                </c:pt>
                <c:pt idx="2">
                  <c:v>4 (22-Jan)</c:v>
                </c:pt>
                <c:pt idx="3">
                  <c:v>5 (30-Jan)</c:v>
                </c:pt>
                <c:pt idx="4">
                  <c:v>6 (5-Feb)</c:v>
                </c:pt>
                <c:pt idx="5">
                  <c:v>7 (12-Feb)</c:v>
                </c:pt>
                <c:pt idx="6">
                  <c:v>8 (19-Feb)</c:v>
                </c:pt>
                <c:pt idx="7">
                  <c:v>9 (26-Feb)</c:v>
                </c:pt>
                <c:pt idx="8">
                  <c:v>10 (5-Mar)</c:v>
                </c:pt>
                <c:pt idx="9">
                  <c:v>11 (12-Mar)</c:v>
                </c:pt>
                <c:pt idx="10">
                  <c:v>12 (19-Mar)</c:v>
                </c:pt>
                <c:pt idx="11">
                  <c:v>13 (26-Mar)</c:v>
                </c:pt>
                <c:pt idx="12">
                  <c:v>14 (2-Apr)</c:v>
                </c:pt>
                <c:pt idx="13">
                  <c:v>15 (9-Apr)</c:v>
                </c:pt>
                <c:pt idx="14">
                  <c:v>16 (16-Apr)</c:v>
                </c:pt>
                <c:pt idx="15">
                  <c:v>17 (23-Apr)</c:v>
                </c:pt>
                <c:pt idx="16">
                  <c:v>18 (30-Apr)</c:v>
                </c:pt>
                <c:pt idx="17">
                  <c:v>19 (7-May)</c:v>
                </c:pt>
                <c:pt idx="18">
                  <c:v>20 (14-May)</c:v>
                </c:pt>
                <c:pt idx="19">
                  <c:v>21 (21-May)</c:v>
                </c:pt>
                <c:pt idx="20">
                  <c:v>22 (28-May)</c:v>
                </c:pt>
                <c:pt idx="21">
                  <c:v>23 (4-Jun)</c:v>
                </c:pt>
                <c:pt idx="22">
                  <c:v>24 (11-Jun)</c:v>
                </c:pt>
                <c:pt idx="23">
                  <c:v>25 (18-Jun)</c:v>
                </c:pt>
                <c:pt idx="24">
                  <c:v>26 (25-Jun)</c:v>
                </c:pt>
                <c:pt idx="25">
                  <c:v>27 (2-Jul)</c:v>
                </c:pt>
                <c:pt idx="26">
                  <c:v>28 (9-Jul)</c:v>
                </c:pt>
                <c:pt idx="27">
                  <c:v>29 (16-Jul)</c:v>
                </c:pt>
                <c:pt idx="28">
                  <c:v>30 (23-Jul)</c:v>
                </c:pt>
                <c:pt idx="29">
                  <c:v>31 (30-Jul)</c:v>
                </c:pt>
                <c:pt idx="30">
                  <c:v>32 (6-Aug)</c:v>
                </c:pt>
                <c:pt idx="31">
                  <c:v>33(13-Aug)</c:v>
                </c:pt>
                <c:pt idx="32">
                  <c:v>34 (20-Aug)</c:v>
                </c:pt>
              </c:strCache>
            </c:strRef>
          </c:cat>
          <c:val>
            <c:numRef>
              <c:f>'PT Chinook estmates'!$K$4:$K$36</c:f>
              <c:numCache>
                <c:formatCode>General</c:formatCode>
                <c:ptCount val="3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 formatCode="#,##0">
                  <c:v>31004.524000000001</c:v>
                </c:pt>
                <c:pt idx="21" formatCode="#,##0">
                  <c:v>386714.72700000001</c:v>
                </c:pt>
                <c:pt idx="22" formatCode="#,##0">
                  <c:v>160191.66699999999</c:v>
                </c:pt>
                <c:pt idx="23" formatCode="#,##0">
                  <c:v>172288.557</c:v>
                </c:pt>
                <c:pt idx="24" formatCode="#,##0">
                  <c:v>164200.636</c:v>
                </c:pt>
                <c:pt idx="25" formatCode="#,##0">
                  <c:v>14362.887000000001</c:v>
                </c:pt>
                <c:pt idx="26" formatCode="#,##0">
                  <c:v>8451.2919999999995</c:v>
                </c:pt>
                <c:pt idx="27" formatCode="#,##0">
                  <c:v>4215.7879999999996</c:v>
                </c:pt>
                <c:pt idx="28" formatCode="#,##0">
                  <c:v>837.54100000000005</c:v>
                </c:pt>
                <c:pt idx="29" formatCode="#,##0">
                  <c:v>349.93799999999999</c:v>
                </c:pt>
                <c:pt idx="30" formatCode="#,##0">
                  <c:v>388.14100000000002</c:v>
                </c:pt>
                <c:pt idx="31" formatCode="#,##0">
                  <c:v>128.93299999999999</c:v>
                </c:pt>
                <c:pt idx="32" formatCode="#,##0">
                  <c:v>79.465000000000003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A8-4BEE-836D-337B574CC9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axId val="197249280"/>
        <c:axId val="197259648"/>
      </c:barChart>
      <c:catAx>
        <c:axId val="1972492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2000"/>
                </a:pPr>
                <a:r>
                  <a:rPr lang="en-US" sz="2000">
                    <a:latin typeface="Times New Roman" pitchFamily="18" charset="0"/>
                    <a:cs typeface="Times New Roman" pitchFamily="18" charset="0"/>
                  </a:rPr>
                  <a:t>Week of Year (Start date)</a:t>
                </a:r>
              </a:p>
            </c:rich>
          </c:tx>
          <c:layout/>
          <c:overlay val="0"/>
        </c:title>
        <c:numFmt formatCode="General" sourceLinked="0"/>
        <c:majorTickMark val="cross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-1980000"/>
          <a:lstStyle/>
          <a:p>
            <a:pPr>
              <a:defRPr sz="1400" baseline="0">
                <a:latin typeface="Times New Roman" pitchFamily="18" charset="0"/>
              </a:defRPr>
            </a:pPr>
            <a:endParaRPr lang="en-US"/>
          </a:p>
        </c:txPr>
        <c:crossAx val="197259648"/>
        <c:crosses val="autoZero"/>
        <c:auto val="1"/>
        <c:lblAlgn val="ctr"/>
        <c:lblOffset val="100"/>
        <c:tickLblSkip val="2"/>
        <c:noMultiLvlLbl val="0"/>
      </c:catAx>
      <c:valAx>
        <c:axId val="197259648"/>
        <c:scaling>
          <c:orientation val="minMax"/>
          <c:max val="450000"/>
          <c:min val="0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en-US" sz="1800">
                    <a:latin typeface="Times New Roman" pitchFamily="18" charset="0"/>
                    <a:cs typeface="Times New Roman" pitchFamily="18" charset="0"/>
                  </a:rPr>
                  <a:t>Weekly Population Estimate</a:t>
                </a:r>
              </a:p>
            </c:rich>
          </c:tx>
          <c:layout>
            <c:manualLayout>
              <c:xMode val="edge"/>
              <c:yMode val="edge"/>
              <c:x val="3.574353358865226E-2"/>
              <c:y val="0.29376547943949471"/>
            </c:manualLayout>
          </c:layout>
          <c:overlay val="0"/>
        </c:title>
        <c:numFmt formatCode="#,##0" sourceLinked="1"/>
        <c:majorTickMark val="cross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9724928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69494058034412365"/>
          <c:y val="5.3556475538559439E-2"/>
          <c:w val="0.21902194517351997"/>
          <c:h val="7.0141851909510791E-2"/>
        </c:manualLayout>
      </c:layout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</c:spPr>
  <c:externalData r:id="rId2">
    <c:autoUpdate val="0"/>
  </c:externalData>
  <c:userShapes r:id="rId3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0"/>
    <c:plotArea>
      <c:layout>
        <c:manualLayout>
          <c:layoutTarget val="inner"/>
          <c:xMode val="edge"/>
          <c:yMode val="edge"/>
          <c:x val="0.15149198975003525"/>
          <c:y val="5.1400554097404488E-2"/>
          <c:w val="0.78592706034597914"/>
          <c:h val="0.75279370438090232"/>
        </c:manualLayout>
      </c:layout>
      <c:barChart>
        <c:barDir val="col"/>
        <c:grouping val="clustered"/>
        <c:varyColors val="0"/>
        <c:ser>
          <c:idx val="0"/>
          <c:order val="0"/>
          <c:tx>
            <c:v>Natural</c:v>
          </c:tx>
          <c:spPr>
            <a:solidFill>
              <a:srgbClr val="AD4C1B"/>
            </a:solidFill>
            <a:ln>
              <a:solidFill>
                <a:sysClr val="windowText" lastClr="000000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'PT Chinook estmates'!$J$4:$J$36</c:f>
                <c:numCache>
                  <c:formatCode>General</c:formatCode>
                  <c:ptCount val="33"/>
                  <c:pt idx="0">
                    <c:v>105090.072</c:v>
                  </c:pt>
                  <c:pt idx="1">
                    <c:v>52406.186000000002</c:v>
                  </c:pt>
                  <c:pt idx="2">
                    <c:v>115056.359</c:v>
                  </c:pt>
                  <c:pt idx="3">
                    <c:v>15300.897999999999</c:v>
                  </c:pt>
                  <c:pt idx="4">
                    <c:v>18651.768</c:v>
                  </c:pt>
                  <c:pt idx="5">
                    <c:v>34878.877</c:v>
                  </c:pt>
                  <c:pt idx="6">
                    <c:v>16189.188</c:v>
                  </c:pt>
                  <c:pt idx="7">
                    <c:v>7821.3729999999996</c:v>
                  </c:pt>
                  <c:pt idx="8">
                    <c:v>726.43299999999999</c:v>
                  </c:pt>
                  <c:pt idx="9">
                    <c:v>945.096</c:v>
                  </c:pt>
                  <c:pt idx="10">
                    <c:v>614.59500000000003</c:v>
                  </c:pt>
                  <c:pt idx="11">
                    <c:v>809.05899999999997</c:v>
                  </c:pt>
                  <c:pt idx="12">
                    <c:v>1874.0340000000001</c:v>
                  </c:pt>
                  <c:pt idx="13">
                    <c:v>2730.0030000000002</c:v>
                  </c:pt>
                  <c:pt idx="14">
                    <c:v>2398.2420000000002</c:v>
                  </c:pt>
                  <c:pt idx="15">
                    <c:v>1834.6769999999999</c:v>
                  </c:pt>
                  <c:pt idx="16">
                    <c:v>72775.097999999998</c:v>
                  </c:pt>
                  <c:pt idx="17">
                    <c:v>12060.08</c:v>
                  </c:pt>
                  <c:pt idx="18">
                    <c:v>49266.14</c:v>
                  </c:pt>
                  <c:pt idx="19">
                    <c:v>14571.235000000001</c:v>
                  </c:pt>
                  <c:pt idx="20">
                    <c:v>4306.6949999999997</c:v>
                  </c:pt>
                  <c:pt idx="21">
                    <c:v>5700.0829999999996</c:v>
                  </c:pt>
                  <c:pt idx="22">
                    <c:v>1821.7429999999999</c:v>
                  </c:pt>
                  <c:pt idx="23">
                    <c:v>3388.4090000000001</c:v>
                  </c:pt>
                  <c:pt idx="24">
                    <c:v>1257.5250000000001</c:v>
                  </c:pt>
                  <c:pt idx="25">
                    <c:v>905.44799999999998</c:v>
                  </c:pt>
                  <c:pt idx="26">
                    <c:v>278.65699999999998</c:v>
                  </c:pt>
                  <c:pt idx="27">
                    <c:v>197.018</c:v>
                  </c:pt>
                  <c:pt idx="28">
                    <c:v>77.665999999999997</c:v>
                  </c:pt>
                  <c:pt idx="29">
                    <c:v>24.239000000000001</c:v>
                  </c:pt>
                  <c:pt idx="30">
                    <c:v>21.602</c:v>
                  </c:pt>
                  <c:pt idx="31">
                    <c:v>10.648999999999999</c:v>
                  </c:pt>
                  <c:pt idx="32">
                    <c:v>19.725999999999999</c:v>
                  </c:pt>
                </c:numCache>
              </c:numRef>
            </c:plus>
            <c:minus>
              <c:numRef>
                <c:f>'PT Chinook estmates'!$J$4:$J$36</c:f>
                <c:numCache>
                  <c:formatCode>General</c:formatCode>
                  <c:ptCount val="33"/>
                  <c:pt idx="0">
                    <c:v>105090.072</c:v>
                  </c:pt>
                  <c:pt idx="1">
                    <c:v>52406.186000000002</c:v>
                  </c:pt>
                  <c:pt idx="2">
                    <c:v>115056.359</c:v>
                  </c:pt>
                  <c:pt idx="3">
                    <c:v>15300.897999999999</c:v>
                  </c:pt>
                  <c:pt idx="4">
                    <c:v>18651.768</c:v>
                  </c:pt>
                  <c:pt idx="5">
                    <c:v>34878.877</c:v>
                  </c:pt>
                  <c:pt idx="6">
                    <c:v>16189.188</c:v>
                  </c:pt>
                  <c:pt idx="7">
                    <c:v>7821.3729999999996</c:v>
                  </c:pt>
                  <c:pt idx="8">
                    <c:v>726.43299999999999</c:v>
                  </c:pt>
                  <c:pt idx="9">
                    <c:v>945.096</c:v>
                  </c:pt>
                  <c:pt idx="10">
                    <c:v>614.59500000000003</c:v>
                  </c:pt>
                  <c:pt idx="11">
                    <c:v>809.05899999999997</c:v>
                  </c:pt>
                  <c:pt idx="12">
                    <c:v>1874.0340000000001</c:v>
                  </c:pt>
                  <c:pt idx="13">
                    <c:v>2730.0030000000002</c:v>
                  </c:pt>
                  <c:pt idx="14">
                    <c:v>2398.2420000000002</c:v>
                  </c:pt>
                  <c:pt idx="15">
                    <c:v>1834.6769999999999</c:v>
                  </c:pt>
                  <c:pt idx="16">
                    <c:v>72775.097999999998</c:v>
                  </c:pt>
                  <c:pt idx="17">
                    <c:v>12060.08</c:v>
                  </c:pt>
                  <c:pt idx="18">
                    <c:v>49266.14</c:v>
                  </c:pt>
                  <c:pt idx="19">
                    <c:v>14571.235000000001</c:v>
                  </c:pt>
                  <c:pt idx="20">
                    <c:v>4306.6949999999997</c:v>
                  </c:pt>
                  <c:pt idx="21">
                    <c:v>5700.0829999999996</c:v>
                  </c:pt>
                  <c:pt idx="22">
                    <c:v>1821.7429999999999</c:v>
                  </c:pt>
                  <c:pt idx="23">
                    <c:v>3388.4090000000001</c:v>
                  </c:pt>
                  <c:pt idx="24">
                    <c:v>1257.5250000000001</c:v>
                  </c:pt>
                  <c:pt idx="25">
                    <c:v>905.44799999999998</c:v>
                  </c:pt>
                  <c:pt idx="26">
                    <c:v>278.65699999999998</c:v>
                  </c:pt>
                  <c:pt idx="27">
                    <c:v>197.018</c:v>
                  </c:pt>
                  <c:pt idx="28">
                    <c:v>77.665999999999997</c:v>
                  </c:pt>
                  <c:pt idx="29">
                    <c:v>24.239000000000001</c:v>
                  </c:pt>
                  <c:pt idx="30">
                    <c:v>21.602</c:v>
                  </c:pt>
                  <c:pt idx="31">
                    <c:v>10.648999999999999</c:v>
                  </c:pt>
                  <c:pt idx="32">
                    <c:v>19.725999999999999</c:v>
                  </c:pt>
                </c:numCache>
              </c:numRef>
            </c:minus>
          </c:errBars>
          <c:cat>
            <c:strRef>
              <c:f>'PT Chinook estmates'!$N$4:$N$36</c:f>
              <c:strCache>
                <c:ptCount val="33"/>
                <c:pt idx="0">
                  <c:v>2 (8-Jan)</c:v>
                </c:pt>
                <c:pt idx="1">
                  <c:v>3 (15-Jan)</c:v>
                </c:pt>
                <c:pt idx="2">
                  <c:v>4 (22-Jan)</c:v>
                </c:pt>
                <c:pt idx="3">
                  <c:v>5 (30-Jan)</c:v>
                </c:pt>
                <c:pt idx="4">
                  <c:v>6 (5-Feb)</c:v>
                </c:pt>
                <c:pt idx="5">
                  <c:v>7 (12-Feb)</c:v>
                </c:pt>
                <c:pt idx="6">
                  <c:v>8 (19-Feb)</c:v>
                </c:pt>
                <c:pt idx="7">
                  <c:v>9 (26-Feb)</c:v>
                </c:pt>
                <c:pt idx="8">
                  <c:v>10 (5-Mar)</c:v>
                </c:pt>
                <c:pt idx="9">
                  <c:v>11 (12-Mar)</c:v>
                </c:pt>
                <c:pt idx="10">
                  <c:v>12 (19-Mar)</c:v>
                </c:pt>
                <c:pt idx="11">
                  <c:v>13 (26-Mar)</c:v>
                </c:pt>
                <c:pt idx="12">
                  <c:v>14 (2-Apr)</c:v>
                </c:pt>
                <c:pt idx="13">
                  <c:v>15 (9-Apr)</c:v>
                </c:pt>
                <c:pt idx="14">
                  <c:v>16 (16-Apr)</c:v>
                </c:pt>
                <c:pt idx="15">
                  <c:v>17 (23-Apr)</c:v>
                </c:pt>
                <c:pt idx="16">
                  <c:v>18 (30-Apr)</c:v>
                </c:pt>
                <c:pt idx="17">
                  <c:v>19 (7-May)</c:v>
                </c:pt>
                <c:pt idx="18">
                  <c:v>20 (14-May)</c:v>
                </c:pt>
                <c:pt idx="19">
                  <c:v>21 (21-May)</c:v>
                </c:pt>
                <c:pt idx="20">
                  <c:v>22 (28-May)</c:v>
                </c:pt>
                <c:pt idx="21">
                  <c:v>23 (4-Jun)</c:v>
                </c:pt>
                <c:pt idx="22">
                  <c:v>24 (11-Jun)</c:v>
                </c:pt>
                <c:pt idx="23">
                  <c:v>25 (18-Jun)</c:v>
                </c:pt>
                <c:pt idx="24">
                  <c:v>26 (25-Jun)</c:v>
                </c:pt>
                <c:pt idx="25">
                  <c:v>27 (2-Jul)</c:v>
                </c:pt>
                <c:pt idx="26">
                  <c:v>28 (9-Jul)</c:v>
                </c:pt>
                <c:pt idx="27">
                  <c:v>29 (16-Jul)</c:v>
                </c:pt>
                <c:pt idx="28">
                  <c:v>30 (23-Jul)</c:v>
                </c:pt>
                <c:pt idx="29">
                  <c:v>31 (30-Jul)</c:v>
                </c:pt>
                <c:pt idx="30">
                  <c:v>32 (6-Aug)</c:v>
                </c:pt>
                <c:pt idx="31">
                  <c:v>33(13-Aug)</c:v>
                </c:pt>
                <c:pt idx="32">
                  <c:v>34 (20-Aug)</c:v>
                </c:pt>
              </c:strCache>
            </c:strRef>
          </c:cat>
          <c:val>
            <c:numRef>
              <c:f>'PT Chinook estmates'!$I$4:$I$36</c:f>
              <c:numCache>
                <c:formatCode>#,##0</c:formatCode>
                <c:ptCount val="33"/>
                <c:pt idx="0">
                  <c:v>229204.62899999999</c:v>
                </c:pt>
                <c:pt idx="1">
                  <c:v>230152.149</c:v>
                </c:pt>
                <c:pt idx="2">
                  <c:v>326456.36200000002</c:v>
                </c:pt>
                <c:pt idx="3">
                  <c:v>130121.12699999999</c:v>
                </c:pt>
                <c:pt idx="4">
                  <c:v>131030.178</c:v>
                </c:pt>
                <c:pt idx="5">
                  <c:v>296149.36499999999</c:v>
                </c:pt>
                <c:pt idx="6">
                  <c:v>81321.341</c:v>
                </c:pt>
                <c:pt idx="7">
                  <c:v>39270.159</c:v>
                </c:pt>
                <c:pt idx="8">
                  <c:v>8232.1409999999996</c:v>
                </c:pt>
                <c:pt idx="9">
                  <c:v>7793.8950000000004</c:v>
                </c:pt>
                <c:pt idx="10">
                  <c:v>5881.9610000000002</c:v>
                </c:pt>
                <c:pt idx="11">
                  <c:v>8685.8490000000002</c:v>
                </c:pt>
                <c:pt idx="12">
                  <c:v>21366.879000000001</c:v>
                </c:pt>
                <c:pt idx="13">
                  <c:v>29159.526999999998</c:v>
                </c:pt>
                <c:pt idx="14">
                  <c:v>23916.100999999999</c:v>
                </c:pt>
                <c:pt idx="15">
                  <c:v>23163.788</c:v>
                </c:pt>
                <c:pt idx="16">
                  <c:v>53658.775000000001</c:v>
                </c:pt>
                <c:pt idx="17">
                  <c:v>59503.156999999999</c:v>
                </c:pt>
                <c:pt idx="18">
                  <c:v>142388.81</c:v>
                </c:pt>
                <c:pt idx="19">
                  <c:v>17355.433000000001</c:v>
                </c:pt>
                <c:pt idx="20">
                  <c:v>10163.338</c:v>
                </c:pt>
                <c:pt idx="21">
                  <c:v>8767.8950000000004</c:v>
                </c:pt>
                <c:pt idx="22">
                  <c:v>2652.0479999999998</c:v>
                </c:pt>
                <c:pt idx="23">
                  <c:v>4457.0749999999998</c:v>
                </c:pt>
                <c:pt idx="24">
                  <c:v>1577.079</c:v>
                </c:pt>
                <c:pt idx="25">
                  <c:v>5761.308</c:v>
                </c:pt>
                <c:pt idx="26">
                  <c:v>385.72300000000001</c:v>
                </c:pt>
                <c:pt idx="27">
                  <c:v>244.17500000000001</c:v>
                </c:pt>
                <c:pt idx="28">
                  <c:v>88.858999999999995</c:v>
                </c:pt>
                <c:pt idx="29">
                  <c:v>22.885000000000002</c:v>
                </c:pt>
                <c:pt idx="30">
                  <c:v>11.054</c:v>
                </c:pt>
                <c:pt idx="31" formatCode="General">
                  <c:v>4.9450000000000003</c:v>
                </c:pt>
                <c:pt idx="32" formatCode="General">
                  <c:v>5.4420000000000002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4A8-4BEE-836D-337B574CC926}"/>
            </c:ext>
          </c:extLst>
        </c:ser>
        <c:ser>
          <c:idx val="1"/>
          <c:order val="1"/>
          <c:tx>
            <c:v>Hatchery</c:v>
          </c:tx>
          <c:spPr>
            <a:solidFill>
              <a:srgbClr val="5B9BD5">
                <a:lumMod val="60000"/>
                <a:lumOff val="40000"/>
              </a:srgbClr>
            </a:solidFill>
            <a:ln w="6350">
              <a:solidFill>
                <a:prstClr val="black"/>
              </a:solidFill>
            </a:ln>
          </c:spPr>
          <c:invertIfNegative val="0"/>
          <c:errBars>
            <c:errBarType val="both"/>
            <c:errValType val="cust"/>
            <c:noEndCap val="0"/>
            <c:plus>
              <c:numRef>
                <c:f>'PT Chinook estmates'!$L$4:$L$36</c:f>
                <c:numCache>
                  <c:formatCode>General</c:formatCode>
                  <c:ptCount val="33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6">
                    <c:v>0</c:v>
                  </c:pt>
                  <c:pt idx="7">
                    <c:v>0</c:v>
                  </c:pt>
                  <c:pt idx="8">
                    <c:v>0</c:v>
                  </c:pt>
                  <c:pt idx="9">
                    <c:v>0</c:v>
                  </c:pt>
                  <c:pt idx="10">
                    <c:v>0</c:v>
                  </c:pt>
                  <c:pt idx="11">
                    <c:v>0</c:v>
                  </c:pt>
                  <c:pt idx="12">
                    <c:v>0</c:v>
                  </c:pt>
                  <c:pt idx="13">
                    <c:v>0</c:v>
                  </c:pt>
                  <c:pt idx="14">
                    <c:v>0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0</c:v>
                  </c:pt>
                  <c:pt idx="20">
                    <c:v>13531.383</c:v>
                  </c:pt>
                  <c:pt idx="21">
                    <c:v>49684.805</c:v>
                  </c:pt>
                  <c:pt idx="22">
                    <c:v>36378.517999999996</c:v>
                  </c:pt>
                  <c:pt idx="23">
                    <c:v>30914.884999999998</c:v>
                  </c:pt>
                  <c:pt idx="24">
                    <c:v>42454.137000000002</c:v>
                  </c:pt>
                  <c:pt idx="25">
                    <c:v>1566.046</c:v>
                  </c:pt>
                  <c:pt idx="26">
                    <c:v>1140.664</c:v>
                  </c:pt>
                  <c:pt idx="27">
                    <c:v>570.18799999999999</c:v>
                  </c:pt>
                  <c:pt idx="28">
                    <c:v>139.61699999999999</c:v>
                  </c:pt>
                  <c:pt idx="29">
                    <c:v>61.551000000000002</c:v>
                  </c:pt>
                  <c:pt idx="30">
                    <c:v>273.327</c:v>
                  </c:pt>
                  <c:pt idx="31">
                    <c:v>32.180999999999997</c:v>
                  </c:pt>
                  <c:pt idx="32">
                    <c:v>93.867999999999995</c:v>
                  </c:pt>
                </c:numCache>
              </c:numRef>
            </c:plus>
            <c:minus>
              <c:numRef>
                <c:f>'PT Chinook estmates'!$L$4:$L$36</c:f>
                <c:numCache>
                  <c:formatCode>General</c:formatCode>
                  <c:ptCount val="33"/>
                  <c:pt idx="0">
                    <c:v>0</c:v>
                  </c:pt>
                  <c:pt idx="1">
                    <c:v>0</c:v>
                  </c:pt>
                  <c:pt idx="2">
                    <c:v>0</c:v>
                  </c:pt>
                  <c:pt idx="3">
                    <c:v>0</c:v>
                  </c:pt>
                  <c:pt idx="4">
                    <c:v>0</c:v>
                  </c:pt>
                  <c:pt idx="5">
                    <c:v>0</c:v>
                  </c:pt>
                  <c:pt idx="6">
                    <c:v>0</c:v>
                  </c:pt>
                  <c:pt idx="7">
                    <c:v>0</c:v>
                  </c:pt>
                  <c:pt idx="8">
                    <c:v>0</c:v>
                  </c:pt>
                  <c:pt idx="9">
                    <c:v>0</c:v>
                  </c:pt>
                  <c:pt idx="10">
                    <c:v>0</c:v>
                  </c:pt>
                  <c:pt idx="11">
                    <c:v>0</c:v>
                  </c:pt>
                  <c:pt idx="12">
                    <c:v>0</c:v>
                  </c:pt>
                  <c:pt idx="13">
                    <c:v>0</c:v>
                  </c:pt>
                  <c:pt idx="14">
                    <c:v>0</c:v>
                  </c:pt>
                  <c:pt idx="15">
                    <c:v>0</c:v>
                  </c:pt>
                  <c:pt idx="16">
                    <c:v>0</c:v>
                  </c:pt>
                  <c:pt idx="17">
                    <c:v>0</c:v>
                  </c:pt>
                  <c:pt idx="18">
                    <c:v>0</c:v>
                  </c:pt>
                  <c:pt idx="19">
                    <c:v>0</c:v>
                  </c:pt>
                  <c:pt idx="20">
                    <c:v>13531.383</c:v>
                  </c:pt>
                  <c:pt idx="21">
                    <c:v>49684.805</c:v>
                  </c:pt>
                  <c:pt idx="22">
                    <c:v>36378.517999999996</c:v>
                  </c:pt>
                  <c:pt idx="23">
                    <c:v>30914.884999999998</c:v>
                  </c:pt>
                  <c:pt idx="24">
                    <c:v>42454.137000000002</c:v>
                  </c:pt>
                  <c:pt idx="25">
                    <c:v>1566.046</c:v>
                  </c:pt>
                  <c:pt idx="26">
                    <c:v>1140.664</c:v>
                  </c:pt>
                  <c:pt idx="27">
                    <c:v>570.18799999999999</c:v>
                  </c:pt>
                  <c:pt idx="28">
                    <c:v>139.61699999999999</c:v>
                  </c:pt>
                  <c:pt idx="29">
                    <c:v>61.551000000000002</c:v>
                  </c:pt>
                  <c:pt idx="30">
                    <c:v>273.327</c:v>
                  </c:pt>
                  <c:pt idx="31">
                    <c:v>32.180999999999997</c:v>
                  </c:pt>
                  <c:pt idx="32">
                    <c:v>93.867999999999995</c:v>
                  </c:pt>
                </c:numCache>
              </c:numRef>
            </c:minus>
          </c:errBars>
          <c:cat>
            <c:strRef>
              <c:f>'PT Chinook estmates'!$N$4:$N$36</c:f>
              <c:strCache>
                <c:ptCount val="33"/>
                <c:pt idx="0">
                  <c:v>2 (8-Jan)</c:v>
                </c:pt>
                <c:pt idx="1">
                  <c:v>3 (15-Jan)</c:v>
                </c:pt>
                <c:pt idx="2">
                  <c:v>4 (22-Jan)</c:v>
                </c:pt>
                <c:pt idx="3">
                  <c:v>5 (30-Jan)</c:v>
                </c:pt>
                <c:pt idx="4">
                  <c:v>6 (5-Feb)</c:v>
                </c:pt>
                <c:pt idx="5">
                  <c:v>7 (12-Feb)</c:v>
                </c:pt>
                <c:pt idx="6">
                  <c:v>8 (19-Feb)</c:v>
                </c:pt>
                <c:pt idx="7">
                  <c:v>9 (26-Feb)</c:v>
                </c:pt>
                <c:pt idx="8">
                  <c:v>10 (5-Mar)</c:v>
                </c:pt>
                <c:pt idx="9">
                  <c:v>11 (12-Mar)</c:v>
                </c:pt>
                <c:pt idx="10">
                  <c:v>12 (19-Mar)</c:v>
                </c:pt>
                <c:pt idx="11">
                  <c:v>13 (26-Mar)</c:v>
                </c:pt>
                <c:pt idx="12">
                  <c:v>14 (2-Apr)</c:v>
                </c:pt>
                <c:pt idx="13">
                  <c:v>15 (9-Apr)</c:v>
                </c:pt>
                <c:pt idx="14">
                  <c:v>16 (16-Apr)</c:v>
                </c:pt>
                <c:pt idx="15">
                  <c:v>17 (23-Apr)</c:v>
                </c:pt>
                <c:pt idx="16">
                  <c:v>18 (30-Apr)</c:v>
                </c:pt>
                <c:pt idx="17">
                  <c:v>19 (7-May)</c:v>
                </c:pt>
                <c:pt idx="18">
                  <c:v>20 (14-May)</c:v>
                </c:pt>
                <c:pt idx="19">
                  <c:v>21 (21-May)</c:v>
                </c:pt>
                <c:pt idx="20">
                  <c:v>22 (28-May)</c:v>
                </c:pt>
                <c:pt idx="21">
                  <c:v>23 (4-Jun)</c:v>
                </c:pt>
                <c:pt idx="22">
                  <c:v>24 (11-Jun)</c:v>
                </c:pt>
                <c:pt idx="23">
                  <c:v>25 (18-Jun)</c:v>
                </c:pt>
                <c:pt idx="24">
                  <c:v>26 (25-Jun)</c:v>
                </c:pt>
                <c:pt idx="25">
                  <c:v>27 (2-Jul)</c:v>
                </c:pt>
                <c:pt idx="26">
                  <c:v>28 (9-Jul)</c:v>
                </c:pt>
                <c:pt idx="27">
                  <c:v>29 (16-Jul)</c:v>
                </c:pt>
                <c:pt idx="28">
                  <c:v>30 (23-Jul)</c:v>
                </c:pt>
                <c:pt idx="29">
                  <c:v>31 (30-Jul)</c:v>
                </c:pt>
                <c:pt idx="30">
                  <c:v>32 (6-Aug)</c:v>
                </c:pt>
                <c:pt idx="31">
                  <c:v>33(13-Aug)</c:v>
                </c:pt>
                <c:pt idx="32">
                  <c:v>34 (20-Aug)</c:v>
                </c:pt>
              </c:strCache>
            </c:strRef>
          </c:cat>
          <c:val>
            <c:numRef>
              <c:f>'PT Chinook estmates'!$K$4:$K$36</c:f>
              <c:numCache>
                <c:formatCode>General</c:formatCode>
                <c:ptCount val="33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 formatCode="#,##0">
                  <c:v>31004.524000000001</c:v>
                </c:pt>
                <c:pt idx="21" formatCode="#,##0">
                  <c:v>386714.72700000001</c:v>
                </c:pt>
                <c:pt idx="22" formatCode="#,##0">
                  <c:v>160191.66699999999</c:v>
                </c:pt>
                <c:pt idx="23" formatCode="#,##0">
                  <c:v>172288.557</c:v>
                </c:pt>
                <c:pt idx="24" formatCode="#,##0">
                  <c:v>164200.636</c:v>
                </c:pt>
                <c:pt idx="25" formatCode="#,##0">
                  <c:v>14362.887000000001</c:v>
                </c:pt>
                <c:pt idx="26" formatCode="#,##0">
                  <c:v>8451.2919999999995</c:v>
                </c:pt>
                <c:pt idx="27" formatCode="#,##0">
                  <c:v>4215.7879999999996</c:v>
                </c:pt>
                <c:pt idx="28" formatCode="#,##0">
                  <c:v>837.54100000000005</c:v>
                </c:pt>
                <c:pt idx="29" formatCode="#,##0">
                  <c:v>349.93799999999999</c:v>
                </c:pt>
                <c:pt idx="30" formatCode="#,##0">
                  <c:v>388.14100000000002</c:v>
                </c:pt>
                <c:pt idx="31" formatCode="#,##0">
                  <c:v>128.93299999999999</c:v>
                </c:pt>
                <c:pt idx="32" formatCode="#,##0">
                  <c:v>79.465000000000003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4A8-4BEE-836D-337B574CC9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3"/>
        <c:axId val="197249280"/>
        <c:axId val="197259648"/>
      </c:barChart>
      <c:catAx>
        <c:axId val="197249280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2000"/>
                </a:pPr>
                <a:r>
                  <a:rPr lang="en-US" sz="2000">
                    <a:latin typeface="Times New Roman" pitchFamily="18" charset="0"/>
                    <a:cs typeface="Times New Roman" pitchFamily="18" charset="0"/>
                  </a:rPr>
                  <a:t>Week of Year (Start date)</a:t>
                </a:r>
              </a:p>
            </c:rich>
          </c:tx>
          <c:layout/>
          <c:overlay val="0"/>
        </c:title>
        <c:numFmt formatCode="General" sourceLinked="0"/>
        <c:majorTickMark val="cross"/>
        <c:minorTickMark val="none"/>
        <c:tickLblPos val="nextTo"/>
        <c:spPr>
          <a:ln>
            <a:solidFill>
              <a:schemeClr val="tx1"/>
            </a:solidFill>
          </a:ln>
        </c:spPr>
        <c:txPr>
          <a:bodyPr rot="-1980000"/>
          <a:lstStyle/>
          <a:p>
            <a:pPr>
              <a:defRPr sz="1400" baseline="0">
                <a:latin typeface="Times New Roman" pitchFamily="18" charset="0"/>
              </a:defRPr>
            </a:pPr>
            <a:endParaRPr lang="en-US"/>
          </a:p>
        </c:txPr>
        <c:crossAx val="197259648"/>
        <c:crosses val="autoZero"/>
        <c:auto val="1"/>
        <c:lblAlgn val="ctr"/>
        <c:lblOffset val="100"/>
        <c:tickLblSkip val="2"/>
        <c:noMultiLvlLbl val="0"/>
      </c:catAx>
      <c:valAx>
        <c:axId val="197259648"/>
        <c:scaling>
          <c:orientation val="minMax"/>
          <c:max val="450000"/>
          <c:min val="0"/>
        </c:scaling>
        <c:delete val="0"/>
        <c:axPos val="l"/>
        <c:majorGridlines>
          <c:spPr>
            <a:ln>
              <a:solidFill>
                <a:schemeClr val="bg1"/>
              </a:solidFill>
            </a:ln>
          </c:spPr>
        </c:majorGridlines>
        <c:title>
          <c:tx>
            <c:rich>
              <a:bodyPr rot="-5400000" vert="horz"/>
              <a:lstStyle/>
              <a:p>
                <a:pPr>
                  <a:defRPr sz="1800"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en-US" sz="1800">
                    <a:latin typeface="Times New Roman" pitchFamily="18" charset="0"/>
                    <a:cs typeface="Times New Roman" pitchFamily="18" charset="0"/>
                  </a:rPr>
                  <a:t>Weekly Population Estimate</a:t>
                </a:r>
              </a:p>
            </c:rich>
          </c:tx>
          <c:layout>
            <c:manualLayout>
              <c:xMode val="edge"/>
              <c:yMode val="edge"/>
              <c:x val="3.574353358865226E-2"/>
              <c:y val="0.29376547943949471"/>
            </c:manualLayout>
          </c:layout>
          <c:overlay val="0"/>
        </c:title>
        <c:numFmt formatCode="#,##0" sourceLinked="1"/>
        <c:majorTickMark val="cross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9724928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2000">
                <a:latin typeface="Times New Roman" pitchFamily="18" charset="0"/>
                <a:cs typeface="Times New Roman" pitchFamily="18" charset="0"/>
              </a:defRPr>
            </a:pPr>
            <a:endParaRPr lang="en-US"/>
          </a:p>
        </c:txPr>
      </c:legendEntry>
      <c:layout>
        <c:manualLayout>
          <c:xMode val="edge"/>
          <c:yMode val="edge"/>
          <c:x val="0.69494058034412365"/>
          <c:y val="5.3556475538559439E-2"/>
          <c:w val="0.21902194517351997"/>
          <c:h val="7.0141851909510791E-2"/>
        </c:manualLayout>
      </c:layout>
      <c:overlay val="0"/>
      <c:txPr>
        <a:bodyPr/>
        <a:lstStyle/>
        <a:p>
          <a:pPr>
            <a:defRPr sz="2000"/>
          </a:pPr>
          <a:endParaRPr lang="en-US"/>
        </a:p>
      </c:txPr>
    </c:legend>
    <c:plotVisOnly val="1"/>
    <c:dispBlanksAs val="gap"/>
    <c:showDLblsOverMax val="0"/>
  </c:chart>
  <c:spPr>
    <a:solidFill>
      <a:sysClr val="window" lastClr="FFFFFF"/>
    </a:solidFill>
    <a:ln>
      <a:noFill/>
    </a:ln>
  </c:sp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Population Estimates </a:t>
            </a:r>
          </a:p>
        </c:rich>
      </c:tx>
      <c:layout/>
      <c:overlay val="1"/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50800"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'afs_explortory conservative'!$G$5:$G$30</c:f>
                <c:numCache>
                  <c:formatCode>General</c:formatCode>
                  <c:ptCount val="26"/>
                  <c:pt idx="0">
                    <c:v>120672</c:v>
                  </c:pt>
                  <c:pt idx="1">
                    <c:v>60850</c:v>
                  </c:pt>
                  <c:pt idx="2">
                    <c:v>482091</c:v>
                  </c:pt>
                  <c:pt idx="3">
                    <c:v>315065</c:v>
                  </c:pt>
                  <c:pt idx="4">
                    <c:v>696290</c:v>
                  </c:pt>
                  <c:pt idx="5">
                    <c:v>251235</c:v>
                  </c:pt>
                  <c:pt idx="6">
                    <c:v>1162637</c:v>
                  </c:pt>
                  <c:pt idx="7">
                    <c:v>414091</c:v>
                  </c:pt>
                  <c:pt idx="8">
                    <c:v>194140</c:v>
                  </c:pt>
                  <c:pt idx="9">
                    <c:v>505721</c:v>
                  </c:pt>
                  <c:pt idx="10">
                    <c:v>340524</c:v>
                  </c:pt>
                  <c:pt idx="11">
                    <c:v>239215</c:v>
                  </c:pt>
                  <c:pt idx="12">
                    <c:v>197067</c:v>
                  </c:pt>
                  <c:pt idx="13">
                    <c:v>292475</c:v>
                  </c:pt>
                  <c:pt idx="14">
                    <c:v>409056</c:v>
                  </c:pt>
                  <c:pt idx="15">
                    <c:v>427424</c:v>
                  </c:pt>
                  <c:pt idx="16">
                    <c:v>911249</c:v>
                  </c:pt>
                  <c:pt idx="17">
                    <c:v>78633</c:v>
                  </c:pt>
                  <c:pt idx="18">
                    <c:v>225420</c:v>
                  </c:pt>
                  <c:pt idx="19">
                    <c:v>265897</c:v>
                  </c:pt>
                  <c:pt idx="20">
                    <c:v>296909</c:v>
                  </c:pt>
                  <c:pt idx="21">
                    <c:v>602611</c:v>
                  </c:pt>
                  <c:pt idx="22">
                    <c:v>419199</c:v>
                  </c:pt>
                  <c:pt idx="23">
                    <c:v>5535669</c:v>
                  </c:pt>
                  <c:pt idx="24">
                    <c:v>2041941</c:v>
                  </c:pt>
                  <c:pt idx="25">
                    <c:v>411787</c:v>
                  </c:pt>
                </c:numCache>
              </c:numRef>
            </c:plus>
            <c:minus>
              <c:numRef>
                <c:f>'afs_explortory conservative'!$F$5:$F$30</c:f>
                <c:numCache>
                  <c:formatCode>General</c:formatCode>
                  <c:ptCount val="26"/>
                  <c:pt idx="0">
                    <c:v>102952</c:v>
                  </c:pt>
                  <c:pt idx="1">
                    <c:v>43729</c:v>
                  </c:pt>
                  <c:pt idx="2">
                    <c:v>339465</c:v>
                  </c:pt>
                  <c:pt idx="3">
                    <c:v>289032</c:v>
                  </c:pt>
                  <c:pt idx="4">
                    <c:v>308284</c:v>
                  </c:pt>
                  <c:pt idx="5">
                    <c:v>196070</c:v>
                  </c:pt>
                  <c:pt idx="6">
                    <c:v>220257</c:v>
                  </c:pt>
                  <c:pt idx="7">
                    <c:v>292337</c:v>
                  </c:pt>
                  <c:pt idx="8">
                    <c:v>126870</c:v>
                  </c:pt>
                  <c:pt idx="9">
                    <c:v>321911</c:v>
                  </c:pt>
                  <c:pt idx="10">
                    <c:v>220102</c:v>
                  </c:pt>
                  <c:pt idx="11">
                    <c:v>260349</c:v>
                  </c:pt>
                  <c:pt idx="12">
                    <c:v>171211</c:v>
                  </c:pt>
                  <c:pt idx="13">
                    <c:v>234325</c:v>
                  </c:pt>
                  <c:pt idx="14">
                    <c:v>272413</c:v>
                  </c:pt>
                  <c:pt idx="15">
                    <c:v>254435</c:v>
                  </c:pt>
                  <c:pt idx="16">
                    <c:v>557462</c:v>
                  </c:pt>
                  <c:pt idx="17">
                    <c:v>51168</c:v>
                  </c:pt>
                  <c:pt idx="18">
                    <c:v>193090</c:v>
                  </c:pt>
                  <c:pt idx="19">
                    <c:v>230475</c:v>
                  </c:pt>
                  <c:pt idx="20">
                    <c:v>275559</c:v>
                  </c:pt>
                  <c:pt idx="21">
                    <c:v>544473</c:v>
                  </c:pt>
                  <c:pt idx="22">
                    <c:v>307732</c:v>
                  </c:pt>
                  <c:pt idx="23">
                    <c:v>2136301</c:v>
                  </c:pt>
                  <c:pt idx="24">
                    <c:v>658468</c:v>
                  </c:pt>
                  <c:pt idx="25">
                    <c:v>325024</c:v>
                  </c:pt>
                </c:numCache>
              </c:numRef>
            </c:minus>
            <c:spPr>
              <a:ln w="38100"/>
            </c:spPr>
          </c:errBars>
          <c:cat>
            <c:numRef>
              <c:f>'afs_explortory conservative'!$A$5:$A$30</c:f>
              <c:numCache>
                <c:formatCode>General</c:formatCode>
                <c:ptCount val="26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1994</c:v>
                </c:pt>
                <c:pt idx="6">
                  <c:v>1995</c:v>
                </c:pt>
                <c:pt idx="7">
                  <c:v>1996</c:v>
                </c:pt>
                <c:pt idx="8">
                  <c:v>1997</c:v>
                </c:pt>
                <c:pt idx="9">
                  <c:v>1998</c:v>
                </c:pt>
                <c:pt idx="10">
                  <c:v>1999</c:v>
                </c:pt>
                <c:pt idx="11">
                  <c:v>2000</c:v>
                </c:pt>
                <c:pt idx="12">
                  <c:v>2001</c:v>
                </c:pt>
                <c:pt idx="13">
                  <c:v>2002</c:v>
                </c:pt>
                <c:pt idx="14">
                  <c:v>2003</c:v>
                </c:pt>
                <c:pt idx="15">
                  <c:v>2004</c:v>
                </c:pt>
                <c:pt idx="16">
                  <c:v>2005</c:v>
                </c:pt>
                <c:pt idx="17">
                  <c:v>2006</c:v>
                </c:pt>
                <c:pt idx="18">
                  <c:v>2007</c:v>
                </c:pt>
                <c:pt idx="19">
                  <c:v>2008</c:v>
                </c:pt>
                <c:pt idx="20">
                  <c:v>2009</c:v>
                </c:pt>
                <c:pt idx="21">
                  <c:v>2010</c:v>
                </c:pt>
                <c:pt idx="22">
                  <c:v>2011</c:v>
                </c:pt>
                <c:pt idx="23">
                  <c:v>2012</c:v>
                </c:pt>
                <c:pt idx="24">
                  <c:v>2013</c:v>
                </c:pt>
                <c:pt idx="25">
                  <c:v>2014</c:v>
                </c:pt>
              </c:numCache>
            </c:numRef>
          </c:cat>
          <c:val>
            <c:numRef>
              <c:f>'afs_explortory conservative'!$C$5:$C$30</c:f>
              <c:numCache>
                <c:formatCode>General</c:formatCode>
                <c:ptCount val="26"/>
                <c:pt idx="0">
                  <c:v>690792</c:v>
                </c:pt>
                <c:pt idx="1">
                  <c:v>133161</c:v>
                </c:pt>
                <c:pt idx="2">
                  <c:v>954658</c:v>
                </c:pt>
                <c:pt idx="3">
                  <c:v>1236799</c:v>
                </c:pt>
                <c:pt idx="4">
                  <c:v>871235</c:v>
                </c:pt>
                <c:pt idx="5">
                  <c:v>1165533</c:v>
                </c:pt>
                <c:pt idx="6">
                  <c:v>260016</c:v>
                </c:pt>
                <c:pt idx="7">
                  <c:v>595480</c:v>
                </c:pt>
                <c:pt idx="8">
                  <c:v>329316</c:v>
                </c:pt>
                <c:pt idx="9">
                  <c:v>1439632</c:v>
                </c:pt>
                <c:pt idx="10">
                  <c:v>903691</c:v>
                </c:pt>
                <c:pt idx="11">
                  <c:v>1009824</c:v>
                </c:pt>
                <c:pt idx="12">
                  <c:v>1227250</c:v>
                </c:pt>
                <c:pt idx="13">
                  <c:v>1225557</c:v>
                </c:pt>
                <c:pt idx="14">
                  <c:v>572740</c:v>
                </c:pt>
                <c:pt idx="15">
                  <c:v>739138</c:v>
                </c:pt>
                <c:pt idx="16">
                  <c:v>2681621</c:v>
                </c:pt>
                <c:pt idx="17">
                  <c:v>223767</c:v>
                </c:pt>
                <c:pt idx="18">
                  <c:v>1864654</c:v>
                </c:pt>
                <c:pt idx="19">
                  <c:v>2112760</c:v>
                </c:pt>
                <c:pt idx="20">
                  <c:v>2950452</c:v>
                </c:pt>
                <c:pt idx="21">
                  <c:v>3578162</c:v>
                </c:pt>
                <c:pt idx="22">
                  <c:v>2802969</c:v>
                </c:pt>
                <c:pt idx="23">
                  <c:v>5345167</c:v>
                </c:pt>
                <c:pt idx="24">
                  <c:v>4728170</c:v>
                </c:pt>
                <c:pt idx="25">
                  <c:v>2409656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9E5-49CC-BE01-8BB0804983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9711472"/>
        <c:axId val="148965104"/>
      </c:lineChart>
      <c:dateAx>
        <c:axId val="1497114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smtClean="0"/>
                  <a:t>Year</a:t>
                </a:r>
                <a:endParaRPr lang="en-US" sz="16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low"/>
        <c:crossAx val="148965104"/>
        <c:crosses val="autoZero"/>
        <c:auto val="0"/>
        <c:lblOffset val="100"/>
        <c:baseTimeUnit val="days"/>
      </c:dateAx>
      <c:valAx>
        <c:axId val="148965104"/>
        <c:scaling>
          <c:orientation val="minMax"/>
          <c:max val="650000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149711472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2.1212121212121213E-2"/>
                <c:y val="0.3828125"/>
              </c:manualLayout>
            </c:layout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</c:dispUnitsLbl>
        </c:dispUnits>
      </c:valAx>
    </c:plotArea>
    <c:plotVisOnly val="1"/>
    <c:dispBlanksAs val="gap"/>
    <c:showDLblsOverMax val="0"/>
  </c:chart>
  <c:spPr>
    <a:solidFill>
      <a:schemeClr val="bg2"/>
    </a:solidFill>
  </c:sp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0569624072575726"/>
          <c:y val="0.13211982824170726"/>
          <c:w val="0.75194896619145957"/>
          <c:h val="0.68311149418897299"/>
        </c:manualLayout>
      </c:layout>
      <c:scatterChart>
        <c:scatterStyle val="lineMarker"/>
        <c:varyColors val="0"/>
        <c:ser>
          <c:idx val="0"/>
          <c:order val="0"/>
          <c:tx>
            <c:strRef>
              <c:f>'smoltsredd bad removed'!$F$1</c:f>
              <c:strCache>
                <c:ptCount val="1"/>
                <c:pt idx="0">
                  <c:v>PT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12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88900" cap="rnd">
                <a:solidFill>
                  <a:schemeClr val="accent1"/>
                </a:solidFill>
                <a:prstDash val="solid"/>
              </a:ln>
              <a:effectLst/>
            </c:spPr>
            <c:trendlineType val="poly"/>
            <c:order val="2"/>
            <c:dispRSqr val="0"/>
            <c:dispEq val="0"/>
          </c:trendline>
          <c:xVal>
            <c:numRef>
              <c:f>'smoltsredd bad removed'!$E$17:$E$30</c:f>
              <c:numCache>
                <c:formatCode>General</c:formatCode>
                <c:ptCount val="14"/>
                <c:pt idx="0">
                  <c:v>4214</c:v>
                </c:pt>
                <c:pt idx="1">
                  <c:v>6646</c:v>
                </c:pt>
                <c:pt idx="2">
                  <c:v>3585</c:v>
                </c:pt>
                <c:pt idx="4">
                  <c:v>3354</c:v>
                </c:pt>
                <c:pt idx="5">
                  <c:v>4789</c:v>
                </c:pt>
                <c:pt idx="6">
                  <c:v>2662</c:v>
                </c:pt>
                <c:pt idx="7">
                  <c:v>3092</c:v>
                </c:pt>
                <c:pt idx="8">
                  <c:v>2984</c:v>
                </c:pt>
                <c:pt idx="9">
                  <c:v>4558</c:v>
                </c:pt>
                <c:pt idx="10">
                  <c:v>5355</c:v>
                </c:pt>
                <c:pt idx="11">
                  <c:v>1834</c:v>
                </c:pt>
                <c:pt idx="12">
                  <c:v>2758</c:v>
                </c:pt>
                <c:pt idx="13">
                  <c:v>1359</c:v>
                </c:pt>
              </c:numCache>
            </c:numRef>
          </c:xVal>
          <c:yVal>
            <c:numRef>
              <c:f>'smoltsredd bad removed'!$F$17:$F$30</c:f>
              <c:numCache>
                <c:formatCode>_(* #,##0_);_(* \(#,##0\);_(* "-"??_);_(@_)</c:formatCode>
                <c:ptCount val="14"/>
                <c:pt idx="0">
                  <c:v>679724.77399999974</c:v>
                </c:pt>
                <c:pt idx="1">
                  <c:v>1175071.709</c:v>
                </c:pt>
                <c:pt idx="2">
                  <c:v>3706412.5749999997</c:v>
                </c:pt>
                <c:pt idx="4">
                  <c:v>1859345.923</c:v>
                </c:pt>
                <c:pt idx="5">
                  <c:v>3650748.6939999992</c:v>
                </c:pt>
                <c:pt idx="6">
                  <c:v>1889494.6440000001</c:v>
                </c:pt>
                <c:pt idx="7">
                  <c:v>1430823.7120000001</c:v>
                </c:pt>
                <c:pt idx="8">
                  <c:v>2017557.1360000004</c:v>
                </c:pt>
                <c:pt idx="9">
                  <c:v>4808438.5169999991</c:v>
                </c:pt>
                <c:pt idx="10">
                  <c:v>2309757.3220000002</c:v>
                </c:pt>
                <c:pt idx="11">
                  <c:v>2555595.6360000004</c:v>
                </c:pt>
                <c:pt idx="12">
                  <c:v>1898953.4519999996</c:v>
                </c:pt>
                <c:pt idx="13">
                  <c:v>888312.91800000018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FB35-4CB9-9EF1-EF1306449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1741696"/>
        <c:axId val="491742088"/>
      </c:scatterChart>
      <c:scatterChart>
        <c:scatterStyle val="lineMarker"/>
        <c:varyColors val="0"/>
        <c:ser>
          <c:idx val="1"/>
          <c:order val="1"/>
          <c:tx>
            <c:strRef>
              <c:f>'smoltsredd bad removed'!$B$1</c:f>
              <c:strCache>
                <c:ptCount val="1"/>
                <c:pt idx="0">
                  <c:v>WC</c:v>
                </c:pt>
              </c:strCache>
            </c:strRef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3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76200" cap="rnd" cmpd="sng">
                <a:solidFill>
                  <a:schemeClr val="accent2"/>
                </a:solidFill>
                <a:prstDash val="sysDot"/>
              </a:ln>
              <a:effectLst/>
            </c:spPr>
            <c:trendlineType val="poly"/>
            <c:order val="2"/>
            <c:dispRSqr val="0"/>
            <c:dispEq val="0"/>
          </c:trendline>
          <c:xVal>
            <c:numRef>
              <c:f>'smoltsredd bad removed'!$C$3:$C$30</c:f>
              <c:numCache>
                <c:formatCode>_(* #,##0_);_(* \(#,##0\);_(* "-"??_);_(@_)</c:formatCode>
                <c:ptCount val="28"/>
                <c:pt idx="0">
                  <c:v>8704.5087137499995</c:v>
                </c:pt>
                <c:pt idx="1">
                  <c:v>5649.3344385</c:v>
                </c:pt>
                <c:pt idx="2">
                  <c:v>2521.2754795000001</c:v>
                </c:pt>
                <c:pt idx="3">
                  <c:v>2148.2575662500003</c:v>
                </c:pt>
                <c:pt idx="5">
                  <c:v>2306.7501560000001</c:v>
                </c:pt>
                <c:pt idx="6">
                  <c:v>2794.3613292499999</c:v>
                </c:pt>
                <c:pt idx="7">
                  <c:v>10410.010629027847</c:v>
                </c:pt>
                <c:pt idx="8">
                  <c:v>6596.6668077499999</c:v>
                </c:pt>
                <c:pt idx="9">
                  <c:v>3700.4064210000001</c:v>
                </c:pt>
                <c:pt idx="10">
                  <c:v>4455.4580407499998</c:v>
                </c:pt>
                <c:pt idx="12">
                  <c:v>4522.6130615000002</c:v>
                </c:pt>
                <c:pt idx="13">
                  <c:v>5530.4439312499999</c:v>
                </c:pt>
                <c:pt idx="14">
                  <c:v>4604.7150978130003</c:v>
                </c:pt>
                <c:pt idx="15">
                  <c:v>7042.0513618289988</c:v>
                </c:pt>
                <c:pt idx="16">
                  <c:v>3878.3707966320007</c:v>
                </c:pt>
                <c:pt idx="18">
                  <c:v>3776.0480963750001</c:v>
                </c:pt>
                <c:pt idx="19">
                  <c:v>5050.1509999999998</c:v>
                </c:pt>
                <c:pt idx="20">
                  <c:v>3206.0167999999999</c:v>
                </c:pt>
                <c:pt idx="21">
                  <c:v>3650.9595000000022</c:v>
                </c:pt>
                <c:pt idx="22">
                  <c:v>3420.7978000000021</c:v>
                </c:pt>
                <c:pt idx="23">
                  <c:v>5747.4420999999957</c:v>
                </c:pt>
                <c:pt idx="24">
                  <c:v>6953.2635099999989</c:v>
                </c:pt>
                <c:pt idx="25">
                  <c:v>2792.1943700000011</c:v>
                </c:pt>
                <c:pt idx="26">
                  <c:v>3509.0400600000012</c:v>
                </c:pt>
                <c:pt idx="27">
                  <c:v>1942.976999999999</c:v>
                </c:pt>
              </c:numCache>
            </c:numRef>
          </c:xVal>
          <c:yVal>
            <c:numRef>
              <c:f>'smoltsredd bad removed'!$B$3:$B$30</c:f>
              <c:numCache>
                <c:formatCode>_(* #,##0_);_(* \(#,##0\);_(* "-"??_);_(@_)</c:formatCode>
                <c:ptCount val="28"/>
                <c:pt idx="0">
                  <c:v>690791.73899999994</c:v>
                </c:pt>
                <c:pt idx="1">
                  <c:v>133161.25799999994</c:v>
                </c:pt>
                <c:pt idx="2">
                  <c:v>954658.23899999994</c:v>
                </c:pt>
                <c:pt idx="3">
                  <c:v>1236799.1890000005</c:v>
                </c:pt>
                <c:pt idx="5">
                  <c:v>874143.34699999995</c:v>
                </c:pt>
                <c:pt idx="6">
                  <c:v>203599.62199999997</c:v>
                </c:pt>
                <c:pt idx="7">
                  <c:v>595479.85199999984</c:v>
                </c:pt>
                <c:pt idx="8">
                  <c:v>141740.64600000001</c:v>
                </c:pt>
                <c:pt idx="9">
                  <c:v>1439632.1499999997</c:v>
                </c:pt>
                <c:pt idx="10">
                  <c:v>668477.95699999994</c:v>
                </c:pt>
                <c:pt idx="12">
                  <c:v>994960.02600000007</c:v>
                </c:pt>
                <c:pt idx="13">
                  <c:v>1225557.0549999999</c:v>
                </c:pt>
                <c:pt idx="14">
                  <c:v>572739.54500000004</c:v>
                </c:pt>
                <c:pt idx="15">
                  <c:v>739138.23199999996</c:v>
                </c:pt>
                <c:pt idx="16">
                  <c:v>2681621.1479999991</c:v>
                </c:pt>
                <c:pt idx="18">
                  <c:v>1864653.7320000001</c:v>
                </c:pt>
                <c:pt idx="19">
                  <c:v>2112760.1330000004</c:v>
                </c:pt>
                <c:pt idx="20">
                  <c:v>2950451.85</c:v>
                </c:pt>
                <c:pt idx="21">
                  <c:v>3578161.9899999998</c:v>
                </c:pt>
                <c:pt idx="22">
                  <c:v>2802969.8859999999</c:v>
                </c:pt>
                <c:pt idx="23">
                  <c:v>5345167.9390000002</c:v>
                </c:pt>
                <c:pt idx="24">
                  <c:v>4728170.165</c:v>
                </c:pt>
                <c:pt idx="25">
                  <c:v>2409656.6149999998</c:v>
                </c:pt>
                <c:pt idx="26">
                  <c:v>880975.5560000001</c:v>
                </c:pt>
                <c:pt idx="27">
                  <c:v>791406.70999999985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FB35-4CB9-9EF1-EF130644960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91742872"/>
        <c:axId val="491742480"/>
      </c:scatterChart>
      <c:valAx>
        <c:axId val="491741696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800"/>
                  <a:t>Adult Index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1742088"/>
        <c:crosses val="autoZero"/>
        <c:crossBetween val="midCat"/>
      </c:valAx>
      <c:valAx>
        <c:axId val="491742088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8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800"/>
                  <a:t>Juvenile Pop Estimate</a:t>
                </a:r>
              </a:p>
            </c:rich>
          </c:tx>
          <c:layout>
            <c:manualLayout>
              <c:xMode val="edge"/>
              <c:yMode val="edge"/>
              <c:x val="2.3646852989412864E-2"/>
              <c:y val="0.24010755910349538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8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_);_(* \(#,##0\);_(* &quot;-&quot;??_);_(@_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1741696"/>
        <c:crosses val="autoZero"/>
        <c:crossBetween val="midCat"/>
      </c:valAx>
      <c:valAx>
        <c:axId val="491742480"/>
        <c:scaling>
          <c:orientation val="minMax"/>
        </c:scaling>
        <c:delete val="1"/>
        <c:axPos val="r"/>
        <c:numFmt formatCode="_(* #,##0_);_(* \(#,##0\);_(* &quot;-&quot;??_);_(@_)" sourceLinked="1"/>
        <c:majorTickMark val="out"/>
        <c:minorTickMark val="none"/>
        <c:tickLblPos val="nextTo"/>
        <c:crossAx val="491742872"/>
        <c:crosses val="max"/>
        <c:crossBetween val="midCat"/>
      </c:valAx>
      <c:valAx>
        <c:axId val="491742872"/>
        <c:scaling>
          <c:orientation val="minMax"/>
        </c:scaling>
        <c:delete val="1"/>
        <c:axPos val="b"/>
        <c:numFmt formatCode="_(* #,##0_);_(* \(#,##0\);_(* &quot;-&quot;??_);_(@_)" sourceLinked="1"/>
        <c:majorTickMark val="out"/>
        <c:minorTickMark val="none"/>
        <c:tickLblPos val="nextTo"/>
        <c:crossAx val="49174248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t"/>
      <c:legendEntry>
        <c:idx val="2"/>
        <c:delete val="1"/>
      </c:legendEntry>
      <c:legendEntry>
        <c:idx val="3"/>
        <c:delete val="1"/>
      </c:legendEntry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bg1"/>
    </a:solidFill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255380595078562"/>
          <c:y val="2.5340344567655687E-2"/>
          <c:w val="0.82959685908150127"/>
          <c:h val="0.8540065977062179"/>
        </c:manualLayout>
      </c:layout>
      <c:lineChart>
        <c:grouping val="standard"/>
        <c:varyColors val="0"/>
        <c:ser>
          <c:idx val="0"/>
          <c:order val="0"/>
          <c:tx>
            <c:strRef>
              <c:f>'smoltsredd bad removed'!$G$1</c:f>
              <c:strCache>
                <c:ptCount val="1"/>
                <c:pt idx="0">
                  <c:v>PT</c:v>
                </c:pt>
              </c:strCache>
            </c:strRef>
          </c:tx>
          <c:spPr>
            <a:ln w="82550" cap="rnd">
              <a:solidFill>
                <a:schemeClr val="accent1"/>
              </a:solidFill>
              <a:prstDash val="sysDash"/>
              <a:round/>
            </a:ln>
            <a:effectLst/>
          </c:spPr>
          <c:marker>
            <c:symbol val="none"/>
          </c:marker>
          <c:cat>
            <c:numRef>
              <c:f>'smoltsredd bad removed'!$A$3:$A$30</c:f>
              <c:numCache>
                <c:formatCode>General</c:formatCode>
                <c:ptCount val="28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1994</c:v>
                </c:pt>
                <c:pt idx="6">
                  <c:v>1995</c:v>
                </c:pt>
                <c:pt idx="7">
                  <c:v>1996</c:v>
                </c:pt>
                <c:pt idx="8">
                  <c:v>1997</c:v>
                </c:pt>
                <c:pt idx="9">
                  <c:v>1998</c:v>
                </c:pt>
                <c:pt idx="10">
                  <c:v>1999</c:v>
                </c:pt>
                <c:pt idx="11">
                  <c:v>2000</c:v>
                </c:pt>
                <c:pt idx="12">
                  <c:v>2001</c:v>
                </c:pt>
                <c:pt idx="13">
                  <c:v>2002</c:v>
                </c:pt>
                <c:pt idx="14">
                  <c:v>2003</c:v>
                </c:pt>
                <c:pt idx="15">
                  <c:v>2004</c:v>
                </c:pt>
                <c:pt idx="16">
                  <c:v>2005</c:v>
                </c:pt>
                <c:pt idx="17">
                  <c:v>2006</c:v>
                </c:pt>
                <c:pt idx="18">
                  <c:v>2007</c:v>
                </c:pt>
                <c:pt idx="19">
                  <c:v>2008</c:v>
                </c:pt>
                <c:pt idx="20">
                  <c:v>2009</c:v>
                </c:pt>
                <c:pt idx="21">
                  <c:v>2010</c:v>
                </c:pt>
                <c:pt idx="22">
                  <c:v>2011</c:v>
                </c:pt>
                <c:pt idx="23">
                  <c:v>2012</c:v>
                </c:pt>
                <c:pt idx="24">
                  <c:v>2013</c:v>
                </c:pt>
                <c:pt idx="25">
                  <c:v>2014</c:v>
                </c:pt>
                <c:pt idx="26">
                  <c:v>2015</c:v>
                </c:pt>
                <c:pt idx="27">
                  <c:v>2016</c:v>
                </c:pt>
              </c:numCache>
            </c:numRef>
          </c:cat>
          <c:val>
            <c:numRef>
              <c:f>'smoltsredd bad removed'!$G$3:$G$30</c:f>
              <c:numCache>
                <c:formatCode>General</c:formatCode>
                <c:ptCount val="28"/>
                <c:pt idx="14" formatCode="0">
                  <c:v>161.30156003796861</c:v>
                </c:pt>
                <c:pt idx="15" formatCode="0">
                  <c:v>176.80886382786639</c:v>
                </c:pt>
                <c:pt idx="16" formatCode="0">
                  <c:v>1033.8668270571827</c:v>
                </c:pt>
                <c:pt idx="18" formatCode="0">
                  <c:v>554.36670333929635</c:v>
                </c:pt>
                <c:pt idx="19" formatCode="0">
                  <c:v>762.31962706201693</c:v>
                </c:pt>
                <c:pt idx="20" formatCode="0">
                  <c:v>709.80264613072882</c:v>
                </c:pt>
                <c:pt idx="21" formatCode="0">
                  <c:v>462.75023027166884</c:v>
                </c:pt>
                <c:pt idx="22" formatCode="0">
                  <c:v>676.12504557640762</c:v>
                </c:pt>
                <c:pt idx="23" formatCode="0">
                  <c:v>1054.9448260201841</c:v>
                </c:pt>
                <c:pt idx="24" formatCode="0">
                  <c:v>431.32723099906633</c:v>
                </c:pt>
                <c:pt idx="25" formatCode="0">
                  <c:v>1393.4545452562706</c:v>
                </c:pt>
                <c:pt idx="26" formatCode="0">
                  <c:v>688.52554459753435</c:v>
                </c:pt>
                <c:pt idx="27" formatCode="0">
                  <c:v>653.65188962472416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3076-4EEA-8899-237CC26B34AD}"/>
            </c:ext>
          </c:extLst>
        </c:ser>
        <c:ser>
          <c:idx val="3"/>
          <c:order val="1"/>
          <c:tx>
            <c:strRef>
              <c:f>'smoltsredd bad removed'!$D$1</c:f>
              <c:strCache>
                <c:ptCount val="1"/>
                <c:pt idx="0">
                  <c:v>WC</c:v>
                </c:pt>
              </c:strCache>
            </c:strRef>
          </c:tx>
          <c:spPr>
            <a:ln w="82550" cap="rnd">
              <a:solidFill>
                <a:schemeClr val="accent4"/>
              </a:solidFill>
              <a:round/>
            </a:ln>
            <a:effectLst/>
          </c:spPr>
          <c:marker>
            <c:symbol val="none"/>
          </c:marker>
          <c:cat>
            <c:numRef>
              <c:f>'smoltsredd bad removed'!$A$3:$A$30</c:f>
              <c:numCache>
                <c:formatCode>General</c:formatCode>
                <c:ptCount val="28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1994</c:v>
                </c:pt>
                <c:pt idx="6">
                  <c:v>1995</c:v>
                </c:pt>
                <c:pt idx="7">
                  <c:v>1996</c:v>
                </c:pt>
                <c:pt idx="8">
                  <c:v>1997</c:v>
                </c:pt>
                <c:pt idx="9">
                  <c:v>1998</c:v>
                </c:pt>
                <c:pt idx="10">
                  <c:v>1999</c:v>
                </c:pt>
                <c:pt idx="11">
                  <c:v>2000</c:v>
                </c:pt>
                <c:pt idx="12">
                  <c:v>2001</c:v>
                </c:pt>
                <c:pt idx="13">
                  <c:v>2002</c:v>
                </c:pt>
                <c:pt idx="14">
                  <c:v>2003</c:v>
                </c:pt>
                <c:pt idx="15">
                  <c:v>2004</c:v>
                </c:pt>
                <c:pt idx="16">
                  <c:v>2005</c:v>
                </c:pt>
                <c:pt idx="17">
                  <c:v>2006</c:v>
                </c:pt>
                <c:pt idx="18">
                  <c:v>2007</c:v>
                </c:pt>
                <c:pt idx="19">
                  <c:v>2008</c:v>
                </c:pt>
                <c:pt idx="20">
                  <c:v>2009</c:v>
                </c:pt>
                <c:pt idx="21">
                  <c:v>2010</c:v>
                </c:pt>
                <c:pt idx="22">
                  <c:v>2011</c:v>
                </c:pt>
                <c:pt idx="23">
                  <c:v>2012</c:v>
                </c:pt>
                <c:pt idx="24">
                  <c:v>2013</c:v>
                </c:pt>
                <c:pt idx="25">
                  <c:v>2014</c:v>
                </c:pt>
                <c:pt idx="26">
                  <c:v>2015</c:v>
                </c:pt>
                <c:pt idx="27">
                  <c:v>2016</c:v>
                </c:pt>
              </c:numCache>
            </c:numRef>
          </c:cat>
          <c:val>
            <c:numRef>
              <c:f>'smoltsredd bad removed'!$D$3:$D$30</c:f>
              <c:numCache>
                <c:formatCode>_(* #,##0_);_(* \(#,##0\);_(* "-"??_);_(@_)</c:formatCode>
                <c:ptCount val="28"/>
                <c:pt idx="0">
                  <c:v>79.360221434300698</c:v>
                </c:pt>
                <c:pt idx="1">
                  <c:v>23.571140892723754</c:v>
                </c:pt>
                <c:pt idx="2">
                  <c:v>378.64098816735424</c:v>
                </c:pt>
                <c:pt idx="3">
                  <c:v>575.72202161911059</c:v>
                </c:pt>
                <c:pt idx="5">
                  <c:v>378.95016273275149</c:v>
                </c:pt>
                <c:pt idx="6">
                  <c:v>72.860878752085242</c:v>
                </c:pt>
                <c:pt idx="7">
                  <c:v>57.20261709815464</c:v>
                </c:pt>
                <c:pt idx="8">
                  <c:v>21.486706867395217</c:v>
                </c:pt>
                <c:pt idx="9">
                  <c:v>389.04703597691645</c:v>
                </c:pt>
                <c:pt idx="10">
                  <c:v>150.0357428767241</c:v>
                </c:pt>
                <c:pt idx="12">
                  <c:v>219.99671704614167</c:v>
                </c:pt>
                <c:pt idx="13">
                  <c:v>221.60193109904606</c:v>
                </c:pt>
                <c:pt idx="14">
                  <c:v>124.38110346327865</c:v>
                </c:pt>
                <c:pt idx="15">
                  <c:v>104.96064200929473</c:v>
                </c:pt>
                <c:pt idx="16">
                  <c:v>691.42980096919416</c:v>
                </c:pt>
                <c:pt idx="18">
                  <c:v>493.81090611373952</c:v>
                </c:pt>
                <c:pt idx="19">
                  <c:v>418.35583391466918</c:v>
                </c:pt>
                <c:pt idx="20">
                  <c:v>920.28583568245813</c:v>
                </c:pt>
                <c:pt idx="21">
                  <c:v>980.06071828515155</c:v>
                </c:pt>
                <c:pt idx="22">
                  <c:v>819.39069476716759</c:v>
                </c:pt>
                <c:pt idx="23">
                  <c:v>930.0081403168906</c:v>
                </c:pt>
                <c:pt idx="24">
                  <c:v>679.99294981415153</c:v>
                </c:pt>
                <c:pt idx="25">
                  <c:v>862.99744777438218</c:v>
                </c:pt>
                <c:pt idx="26">
                  <c:v>251.05884827088573</c:v>
                </c:pt>
                <c:pt idx="27">
                  <c:v>407.31656113273613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3076-4EEA-8899-237CC26B34A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491169312"/>
        <c:axId val="491169704"/>
      </c:lineChart>
      <c:catAx>
        <c:axId val="4911693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1169704"/>
        <c:crosses val="autoZero"/>
        <c:auto val="1"/>
        <c:lblAlgn val="ctr"/>
        <c:lblOffset val="100"/>
        <c:noMultiLvlLbl val="0"/>
      </c:catAx>
      <c:valAx>
        <c:axId val="491169704"/>
        <c:scaling>
          <c:orientation val="minMax"/>
          <c:min val="0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32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3200"/>
                  <a:t>juveniles/redd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32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911693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14719794015041338"/>
          <c:y val="0.12137406267366248"/>
          <c:w val="0.14718928143956264"/>
          <c:h val="0.26745601151855886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6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sz="3600" dirty="0" smtClean="0"/>
              <a:t>Willow Creek</a:t>
            </a:r>
            <a:endParaRPr lang="en-US" sz="3600" dirty="0"/>
          </a:p>
        </c:rich>
      </c:tx>
      <c:layout>
        <c:manualLayout>
          <c:xMode val="edge"/>
          <c:yMode val="edge"/>
          <c:x val="0.40949300087489071"/>
          <c:y val="2.777777777777777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6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0.14090317459929169"/>
          <c:y val="0.14504192594133739"/>
          <c:w val="0.80618257196604548"/>
          <c:h val="0.69570347622194251"/>
        </c:manualLayout>
      </c:layout>
      <c:scatterChart>
        <c:scatterStyle val="lineMarker"/>
        <c:varyColors val="0"/>
        <c:ser>
          <c:idx val="0"/>
          <c:order val="0"/>
          <c:tx>
            <c:v>Pre-Rod</c:v>
          </c:tx>
          <c:spPr>
            <a:ln w="25400" cap="rnd">
              <a:noFill/>
              <a:round/>
            </a:ln>
            <a:effectLst/>
          </c:spPr>
          <c:marker>
            <c:symbol val="triangle"/>
            <c:size val="18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trendline>
            <c:spPr>
              <a:ln w="101600" cap="rnd">
                <a:solidFill>
                  <a:schemeClr val="accent1"/>
                </a:solidFill>
                <a:prstDash val="sysDot"/>
              </a:ln>
              <a:effectLst/>
            </c:spPr>
            <c:trendlineType val="power"/>
            <c:dispRSqr val="0"/>
            <c:dispEq val="0"/>
          </c:trendline>
          <c:xVal>
            <c:numRef>
              <c:f>'smoltsredd bad removed'!$C$3:$C$18</c:f>
              <c:numCache>
                <c:formatCode>_(* #,##0_);_(* \(#,##0\);_(* "-"??_);_(@_)</c:formatCode>
                <c:ptCount val="16"/>
                <c:pt idx="0">
                  <c:v>8704.5087137499995</c:v>
                </c:pt>
                <c:pt idx="1">
                  <c:v>5649.3344385</c:v>
                </c:pt>
                <c:pt idx="2">
                  <c:v>2521.2754795000001</c:v>
                </c:pt>
                <c:pt idx="3">
                  <c:v>2148.2575662500003</c:v>
                </c:pt>
                <c:pt idx="5">
                  <c:v>2306.7501560000001</c:v>
                </c:pt>
                <c:pt idx="6">
                  <c:v>2794.3613292499999</c:v>
                </c:pt>
                <c:pt idx="7">
                  <c:v>10410.010629027847</c:v>
                </c:pt>
                <c:pt idx="8">
                  <c:v>6596.6668077499999</c:v>
                </c:pt>
                <c:pt idx="9">
                  <c:v>3700.4064210000001</c:v>
                </c:pt>
                <c:pt idx="10">
                  <c:v>4455.4580407499998</c:v>
                </c:pt>
                <c:pt idx="12">
                  <c:v>4522.6130615000002</c:v>
                </c:pt>
                <c:pt idx="13">
                  <c:v>5530.4439312499999</c:v>
                </c:pt>
                <c:pt idx="14">
                  <c:v>4604.7150978130003</c:v>
                </c:pt>
                <c:pt idx="15">
                  <c:v>7042.0513618289988</c:v>
                </c:pt>
              </c:numCache>
            </c:numRef>
          </c:xVal>
          <c:yVal>
            <c:numRef>
              <c:f>'smoltsredd bad removed'!$D$3:$D$18</c:f>
              <c:numCache>
                <c:formatCode>_(* #,##0_);_(* \(#,##0\);_(* "-"??_);_(@_)</c:formatCode>
                <c:ptCount val="16"/>
                <c:pt idx="0">
                  <c:v>79.360221434300698</c:v>
                </c:pt>
                <c:pt idx="1">
                  <c:v>23.571140892723754</c:v>
                </c:pt>
                <c:pt idx="2">
                  <c:v>378.64098816735424</c:v>
                </c:pt>
                <c:pt idx="3">
                  <c:v>575.72202161911059</c:v>
                </c:pt>
                <c:pt idx="5">
                  <c:v>378.95016273275149</c:v>
                </c:pt>
                <c:pt idx="6">
                  <c:v>72.860878752085242</c:v>
                </c:pt>
                <c:pt idx="7">
                  <c:v>57.20261709815464</c:v>
                </c:pt>
                <c:pt idx="8">
                  <c:v>21.486706867395217</c:v>
                </c:pt>
                <c:pt idx="9">
                  <c:v>389.04703597691645</c:v>
                </c:pt>
                <c:pt idx="10">
                  <c:v>150.0357428767241</c:v>
                </c:pt>
                <c:pt idx="12">
                  <c:v>219.99671704614167</c:v>
                </c:pt>
                <c:pt idx="13">
                  <c:v>221.60193109904606</c:v>
                </c:pt>
                <c:pt idx="14">
                  <c:v>124.38110346327865</c:v>
                </c:pt>
                <c:pt idx="15">
                  <c:v>104.96064200929473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6EB5-4C4A-A8DE-3EE39C1B25DA}"/>
            </c:ext>
          </c:extLst>
        </c:ser>
        <c:ser>
          <c:idx val="1"/>
          <c:order val="1"/>
          <c:tx>
            <c:v>Post-ROD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8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trendline>
            <c:spPr>
              <a:ln w="101600" cap="rnd">
                <a:solidFill>
                  <a:schemeClr val="accent2"/>
                </a:solidFill>
                <a:prstDash val="sysDot"/>
              </a:ln>
              <a:effectLst/>
            </c:spPr>
            <c:trendlineType val="power"/>
            <c:dispRSqr val="0"/>
            <c:dispEq val="0"/>
          </c:trendline>
          <c:xVal>
            <c:numRef>
              <c:f>'smoltsredd bad removed'!$C$19:$C$30</c:f>
              <c:numCache>
                <c:formatCode>General</c:formatCode>
                <c:ptCount val="12"/>
                <c:pt idx="0" formatCode="_(* #,##0_);_(* \(#,##0\);_(* &quot;-&quot;??_);_(@_)">
                  <c:v>3878.3707966320007</c:v>
                </c:pt>
                <c:pt idx="2" formatCode="_(* #,##0_);_(* \(#,##0\);_(* &quot;-&quot;??_);_(@_)">
                  <c:v>3776.0480963750001</c:v>
                </c:pt>
                <c:pt idx="3" formatCode="_(* #,##0_);_(* \(#,##0\);_(* &quot;-&quot;??_);_(@_)">
                  <c:v>5050.1509999999998</c:v>
                </c:pt>
                <c:pt idx="4" formatCode="_(* #,##0_);_(* \(#,##0\);_(* &quot;-&quot;??_);_(@_)">
                  <c:v>3206.0167999999999</c:v>
                </c:pt>
                <c:pt idx="5" formatCode="_(* #,##0_);_(* \(#,##0\);_(* &quot;-&quot;??_);_(@_)">
                  <c:v>3650.9595000000022</c:v>
                </c:pt>
                <c:pt idx="6" formatCode="_(* #,##0_);_(* \(#,##0\);_(* &quot;-&quot;??_);_(@_)">
                  <c:v>3420.7978000000021</c:v>
                </c:pt>
                <c:pt idx="7" formatCode="_(* #,##0_);_(* \(#,##0\);_(* &quot;-&quot;??_);_(@_)">
                  <c:v>5747.4420999999957</c:v>
                </c:pt>
                <c:pt idx="8" formatCode="_(* #,##0_);_(* \(#,##0\);_(* &quot;-&quot;??_);_(@_)">
                  <c:v>6953.2635099999989</c:v>
                </c:pt>
                <c:pt idx="9" formatCode="_(* #,##0_);_(* \(#,##0\);_(* &quot;-&quot;??_);_(@_)">
                  <c:v>2792.1943700000011</c:v>
                </c:pt>
                <c:pt idx="10" formatCode="_(* #,##0_);_(* \(#,##0\);_(* &quot;-&quot;??_);_(@_)">
                  <c:v>3509.0400600000012</c:v>
                </c:pt>
                <c:pt idx="11" formatCode="_(* #,##0_);_(* \(#,##0\);_(* &quot;-&quot;??_);_(@_)">
                  <c:v>1942.976999999999</c:v>
                </c:pt>
              </c:numCache>
            </c:numRef>
          </c:xVal>
          <c:yVal>
            <c:numRef>
              <c:f>'smoltsredd bad removed'!$D$19:$D$30</c:f>
              <c:numCache>
                <c:formatCode>General</c:formatCode>
                <c:ptCount val="12"/>
                <c:pt idx="0" formatCode="_(* #,##0_);_(* \(#,##0\);_(* &quot;-&quot;??_);_(@_)">
                  <c:v>691.42980096919416</c:v>
                </c:pt>
                <c:pt idx="2" formatCode="_(* #,##0_);_(* \(#,##0\);_(* &quot;-&quot;??_);_(@_)">
                  <c:v>493.81090611373952</c:v>
                </c:pt>
                <c:pt idx="3" formatCode="_(* #,##0_);_(* \(#,##0\);_(* &quot;-&quot;??_);_(@_)">
                  <c:v>418.35583391466918</c:v>
                </c:pt>
                <c:pt idx="4" formatCode="_(* #,##0_);_(* \(#,##0\);_(* &quot;-&quot;??_);_(@_)">
                  <c:v>920.28583568245813</c:v>
                </c:pt>
                <c:pt idx="5" formatCode="_(* #,##0_);_(* \(#,##0\);_(* &quot;-&quot;??_);_(@_)">
                  <c:v>980.06071828515155</c:v>
                </c:pt>
                <c:pt idx="6" formatCode="_(* #,##0_);_(* \(#,##0\);_(* &quot;-&quot;??_);_(@_)">
                  <c:v>819.39069476716759</c:v>
                </c:pt>
                <c:pt idx="7" formatCode="_(* #,##0_);_(* \(#,##0\);_(* &quot;-&quot;??_);_(@_)">
                  <c:v>930.0081403168906</c:v>
                </c:pt>
                <c:pt idx="8" formatCode="_(* #,##0_);_(* \(#,##0\);_(* &quot;-&quot;??_);_(@_)">
                  <c:v>679.99294981415153</c:v>
                </c:pt>
                <c:pt idx="9" formatCode="_(* #,##0_);_(* \(#,##0\);_(* &quot;-&quot;??_);_(@_)">
                  <c:v>862.99744777438218</c:v>
                </c:pt>
                <c:pt idx="10" formatCode="_(* #,##0_);_(* \(#,##0\);_(* &quot;-&quot;??_);_(@_)">
                  <c:v>251.05884827088573</c:v>
                </c:pt>
                <c:pt idx="11" formatCode="_(* #,##0_);_(* \(#,##0\);_(* &quot;-&quot;??_);_(@_)">
                  <c:v>407.31656113273613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6EB5-4C4A-A8DE-3EE39C1B25D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915539280"/>
        <c:axId val="1915541360"/>
      </c:scatterChart>
      <c:valAx>
        <c:axId val="1915539280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20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000" dirty="0" smtClean="0"/>
                  <a:t>Adult Index</a:t>
                </a:r>
                <a:endParaRPr lang="en-US" sz="2000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20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_);_(* \(#,##0\);_(* &quot;-&quot;??_);_(@_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15541360"/>
        <c:crosses val="autoZero"/>
        <c:crossBetween val="midCat"/>
      </c:valAx>
      <c:valAx>
        <c:axId val="19155413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240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sz="2400"/>
                  <a:t>Smolts/Redd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240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en-US"/>
            </a:p>
          </c:txPr>
        </c:title>
        <c:numFmt formatCode="_(* #,##0_);_(* \(#,##0\);_(* &quot;-&quot;??_);_(@_)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2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915539280"/>
        <c:crosses val="autoZero"/>
        <c:crossBetween val="midCat"/>
      </c:valAx>
      <c:spPr>
        <a:noFill/>
        <a:ln>
          <a:noFill/>
        </a:ln>
        <a:effectLst/>
      </c:spPr>
    </c:plotArea>
    <c:legend>
      <c:legendPos val="r"/>
      <c:legendEntry>
        <c:idx val="2"/>
        <c:delete val="1"/>
      </c:legendEntry>
      <c:legendEntry>
        <c:idx val="3"/>
        <c:delete val="1"/>
      </c:legendEntry>
      <c:layout>
        <c:manualLayout>
          <c:xMode val="edge"/>
          <c:yMode val="edge"/>
          <c:x val="0.67985061749698039"/>
          <c:y val="0.28405449989800768"/>
          <c:w val="0.29027702169081515"/>
          <c:h val="0.2705104355358636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400"/>
      </a:pPr>
      <a:endParaRPr lang="en-US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Population Estimates </a:t>
            </a:r>
          </a:p>
        </c:rich>
      </c:tx>
      <c:overlay val="1"/>
    </c:title>
    <c:autoTitleDeleted val="0"/>
    <c:plotArea>
      <c:layout/>
      <c:lineChart>
        <c:grouping val="standard"/>
        <c:varyColors val="0"/>
        <c:ser>
          <c:idx val="0"/>
          <c:order val="0"/>
          <c:spPr>
            <a:ln w="50800"/>
          </c:spPr>
          <c:marker>
            <c:symbol val="none"/>
          </c:marker>
          <c:errBars>
            <c:errDir val="y"/>
            <c:errBarType val="both"/>
            <c:errValType val="cust"/>
            <c:noEndCap val="0"/>
            <c:plus>
              <c:numRef>
                <c:f>'afs_explortory conservative'!$G$5:$G$30</c:f>
                <c:numCache>
                  <c:formatCode>General</c:formatCode>
                  <c:ptCount val="26"/>
                  <c:pt idx="0">
                    <c:v>120672</c:v>
                  </c:pt>
                  <c:pt idx="1">
                    <c:v>60850</c:v>
                  </c:pt>
                  <c:pt idx="2">
                    <c:v>482091</c:v>
                  </c:pt>
                  <c:pt idx="3">
                    <c:v>315065</c:v>
                  </c:pt>
                  <c:pt idx="4">
                    <c:v>696290</c:v>
                  </c:pt>
                  <c:pt idx="5">
                    <c:v>251235</c:v>
                  </c:pt>
                  <c:pt idx="6">
                    <c:v>1162637</c:v>
                  </c:pt>
                  <c:pt idx="7">
                    <c:v>414091</c:v>
                  </c:pt>
                  <c:pt idx="8">
                    <c:v>194140</c:v>
                  </c:pt>
                  <c:pt idx="9">
                    <c:v>505721</c:v>
                  </c:pt>
                  <c:pt idx="10">
                    <c:v>340524</c:v>
                  </c:pt>
                  <c:pt idx="11">
                    <c:v>239215</c:v>
                  </c:pt>
                  <c:pt idx="12">
                    <c:v>197067</c:v>
                  </c:pt>
                  <c:pt idx="13">
                    <c:v>292475</c:v>
                  </c:pt>
                  <c:pt idx="14">
                    <c:v>409056</c:v>
                  </c:pt>
                  <c:pt idx="15">
                    <c:v>427424</c:v>
                  </c:pt>
                  <c:pt idx="16">
                    <c:v>911249</c:v>
                  </c:pt>
                  <c:pt idx="17">
                    <c:v>78633</c:v>
                  </c:pt>
                  <c:pt idx="18">
                    <c:v>225420</c:v>
                  </c:pt>
                  <c:pt idx="19">
                    <c:v>265897</c:v>
                  </c:pt>
                  <c:pt idx="20">
                    <c:v>296909</c:v>
                  </c:pt>
                  <c:pt idx="21">
                    <c:v>602611</c:v>
                  </c:pt>
                  <c:pt idx="22">
                    <c:v>419199</c:v>
                  </c:pt>
                  <c:pt idx="23">
                    <c:v>5535669</c:v>
                  </c:pt>
                  <c:pt idx="24">
                    <c:v>2041941</c:v>
                  </c:pt>
                  <c:pt idx="25">
                    <c:v>411787</c:v>
                  </c:pt>
                </c:numCache>
              </c:numRef>
            </c:plus>
            <c:minus>
              <c:numRef>
                <c:f>'afs_explortory conservative'!$F$5:$F$30</c:f>
                <c:numCache>
                  <c:formatCode>General</c:formatCode>
                  <c:ptCount val="26"/>
                  <c:pt idx="0">
                    <c:v>102952</c:v>
                  </c:pt>
                  <c:pt idx="1">
                    <c:v>43729</c:v>
                  </c:pt>
                  <c:pt idx="2">
                    <c:v>339465</c:v>
                  </c:pt>
                  <c:pt idx="3">
                    <c:v>289032</c:v>
                  </c:pt>
                  <c:pt idx="4">
                    <c:v>308284</c:v>
                  </c:pt>
                  <c:pt idx="5">
                    <c:v>196070</c:v>
                  </c:pt>
                  <c:pt idx="6">
                    <c:v>220257</c:v>
                  </c:pt>
                  <c:pt idx="7">
                    <c:v>292337</c:v>
                  </c:pt>
                  <c:pt idx="8">
                    <c:v>126870</c:v>
                  </c:pt>
                  <c:pt idx="9">
                    <c:v>321911</c:v>
                  </c:pt>
                  <c:pt idx="10">
                    <c:v>220102</c:v>
                  </c:pt>
                  <c:pt idx="11">
                    <c:v>260349</c:v>
                  </c:pt>
                  <c:pt idx="12">
                    <c:v>171211</c:v>
                  </c:pt>
                  <c:pt idx="13">
                    <c:v>234325</c:v>
                  </c:pt>
                  <c:pt idx="14">
                    <c:v>272413</c:v>
                  </c:pt>
                  <c:pt idx="15">
                    <c:v>254435</c:v>
                  </c:pt>
                  <c:pt idx="16">
                    <c:v>557462</c:v>
                  </c:pt>
                  <c:pt idx="17">
                    <c:v>51168</c:v>
                  </c:pt>
                  <c:pt idx="18">
                    <c:v>193090</c:v>
                  </c:pt>
                  <c:pt idx="19">
                    <c:v>230475</c:v>
                  </c:pt>
                  <c:pt idx="20">
                    <c:v>275559</c:v>
                  </c:pt>
                  <c:pt idx="21">
                    <c:v>544473</c:v>
                  </c:pt>
                  <c:pt idx="22">
                    <c:v>307732</c:v>
                  </c:pt>
                  <c:pt idx="23">
                    <c:v>2136301</c:v>
                  </c:pt>
                  <c:pt idx="24">
                    <c:v>658468</c:v>
                  </c:pt>
                  <c:pt idx="25">
                    <c:v>325024</c:v>
                  </c:pt>
                </c:numCache>
              </c:numRef>
            </c:minus>
            <c:spPr>
              <a:ln w="38100"/>
            </c:spPr>
          </c:errBars>
          <c:cat>
            <c:numRef>
              <c:f>'afs_explortory conservative'!$A$5:$A$30</c:f>
              <c:numCache>
                <c:formatCode>General</c:formatCode>
                <c:ptCount val="26"/>
                <c:pt idx="0">
                  <c:v>1989</c:v>
                </c:pt>
                <c:pt idx="1">
                  <c:v>1990</c:v>
                </c:pt>
                <c:pt idx="2">
                  <c:v>1991</c:v>
                </c:pt>
                <c:pt idx="3">
                  <c:v>1992</c:v>
                </c:pt>
                <c:pt idx="4">
                  <c:v>1993</c:v>
                </c:pt>
                <c:pt idx="5">
                  <c:v>1994</c:v>
                </c:pt>
                <c:pt idx="6">
                  <c:v>1995</c:v>
                </c:pt>
                <c:pt idx="7">
                  <c:v>1996</c:v>
                </c:pt>
                <c:pt idx="8">
                  <c:v>1997</c:v>
                </c:pt>
                <c:pt idx="9">
                  <c:v>1998</c:v>
                </c:pt>
                <c:pt idx="10">
                  <c:v>1999</c:v>
                </c:pt>
                <c:pt idx="11">
                  <c:v>2000</c:v>
                </c:pt>
                <c:pt idx="12">
                  <c:v>2001</c:v>
                </c:pt>
                <c:pt idx="13">
                  <c:v>2002</c:v>
                </c:pt>
                <c:pt idx="14">
                  <c:v>2003</c:v>
                </c:pt>
                <c:pt idx="15">
                  <c:v>2004</c:v>
                </c:pt>
                <c:pt idx="16">
                  <c:v>2005</c:v>
                </c:pt>
                <c:pt idx="17">
                  <c:v>2006</c:v>
                </c:pt>
                <c:pt idx="18">
                  <c:v>2007</c:v>
                </c:pt>
                <c:pt idx="19">
                  <c:v>2008</c:v>
                </c:pt>
                <c:pt idx="20">
                  <c:v>2009</c:v>
                </c:pt>
                <c:pt idx="21">
                  <c:v>2010</c:v>
                </c:pt>
                <c:pt idx="22">
                  <c:v>2011</c:v>
                </c:pt>
                <c:pt idx="23">
                  <c:v>2012</c:v>
                </c:pt>
                <c:pt idx="24">
                  <c:v>2013</c:v>
                </c:pt>
                <c:pt idx="25">
                  <c:v>2014</c:v>
                </c:pt>
              </c:numCache>
            </c:numRef>
          </c:cat>
          <c:val>
            <c:numRef>
              <c:f>'afs_explortory conservative'!$C$5:$C$30</c:f>
              <c:numCache>
                <c:formatCode>General</c:formatCode>
                <c:ptCount val="26"/>
                <c:pt idx="0">
                  <c:v>690792</c:v>
                </c:pt>
                <c:pt idx="1">
                  <c:v>133161</c:v>
                </c:pt>
                <c:pt idx="2">
                  <c:v>954658</c:v>
                </c:pt>
                <c:pt idx="3">
                  <c:v>1236799</c:v>
                </c:pt>
                <c:pt idx="4">
                  <c:v>871235</c:v>
                </c:pt>
                <c:pt idx="5">
                  <c:v>1165533</c:v>
                </c:pt>
                <c:pt idx="6">
                  <c:v>260016</c:v>
                </c:pt>
                <c:pt idx="7">
                  <c:v>595480</c:v>
                </c:pt>
                <c:pt idx="8">
                  <c:v>329316</c:v>
                </c:pt>
                <c:pt idx="9">
                  <c:v>1439632</c:v>
                </c:pt>
                <c:pt idx="10">
                  <c:v>903691</c:v>
                </c:pt>
                <c:pt idx="11">
                  <c:v>1009824</c:v>
                </c:pt>
                <c:pt idx="12">
                  <c:v>1227250</c:v>
                </c:pt>
                <c:pt idx="13">
                  <c:v>1225557</c:v>
                </c:pt>
                <c:pt idx="14">
                  <c:v>572740</c:v>
                </c:pt>
                <c:pt idx="15">
                  <c:v>739138</c:v>
                </c:pt>
                <c:pt idx="16">
                  <c:v>2681621</c:v>
                </c:pt>
                <c:pt idx="17">
                  <c:v>223767</c:v>
                </c:pt>
                <c:pt idx="18">
                  <c:v>1864654</c:v>
                </c:pt>
                <c:pt idx="19">
                  <c:v>2112760</c:v>
                </c:pt>
                <c:pt idx="20">
                  <c:v>2950452</c:v>
                </c:pt>
                <c:pt idx="21">
                  <c:v>3578162</c:v>
                </c:pt>
                <c:pt idx="22">
                  <c:v>2802969</c:v>
                </c:pt>
                <c:pt idx="23">
                  <c:v>5345167</c:v>
                </c:pt>
                <c:pt idx="24">
                  <c:v>4728170</c:v>
                </c:pt>
                <c:pt idx="25">
                  <c:v>2409656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69E5-49CC-BE01-8BB08049835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9711472"/>
        <c:axId val="148965104"/>
      </c:lineChart>
      <c:dateAx>
        <c:axId val="14971147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smtClean="0"/>
                  <a:t>Year</a:t>
                </a:r>
                <a:endParaRPr lang="en-US" sz="1600" dirty="0"/>
              </a:p>
            </c:rich>
          </c:tx>
          <c:overlay val="0"/>
        </c:title>
        <c:numFmt formatCode="General" sourceLinked="1"/>
        <c:majorTickMark val="out"/>
        <c:minorTickMark val="none"/>
        <c:tickLblPos val="low"/>
        <c:crossAx val="148965104"/>
        <c:crosses val="autoZero"/>
        <c:auto val="0"/>
        <c:lblOffset val="100"/>
        <c:baseTimeUnit val="days"/>
      </c:dateAx>
      <c:valAx>
        <c:axId val="148965104"/>
        <c:scaling>
          <c:orientation val="minMax"/>
          <c:max val="6500000"/>
          <c:min val="0"/>
        </c:scaling>
        <c:delete val="0"/>
        <c:axPos val="l"/>
        <c:numFmt formatCode="General" sourceLinked="1"/>
        <c:majorTickMark val="out"/>
        <c:minorTickMark val="none"/>
        <c:tickLblPos val="nextTo"/>
        <c:crossAx val="149711472"/>
        <c:crosses val="autoZero"/>
        <c:crossBetween val="between"/>
        <c:dispUnits>
          <c:builtInUnit val="millions"/>
          <c:dispUnitsLbl>
            <c:layout>
              <c:manualLayout>
                <c:xMode val="edge"/>
                <c:yMode val="edge"/>
                <c:x val="2.1212121212121213E-2"/>
                <c:y val="0.3828125"/>
              </c:manualLayout>
            </c:layout>
            <c:txPr>
              <a:bodyPr/>
              <a:lstStyle/>
              <a:p>
                <a:pPr>
                  <a:defRPr sz="1600"/>
                </a:pPr>
                <a:endParaRPr lang="en-US"/>
              </a:p>
            </c:txPr>
          </c:dispUnitsLbl>
        </c:dispUnits>
      </c:valAx>
    </c:plotArea>
    <c:plotVisOnly val="1"/>
    <c:dispBlanksAs val="gap"/>
    <c:showDLblsOverMax val="0"/>
  </c:chart>
  <c:spPr>
    <a:solidFill>
      <a:schemeClr val="bg2"/>
    </a:solidFill>
  </c:sp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8.914557555305587E-2"/>
          <c:y val="2.8169014084507043E-2"/>
          <c:w val="0.88756092988376456"/>
          <c:h val="0.83166260027355732"/>
        </c:manualLayout>
      </c:layout>
      <c:lineChart>
        <c:grouping val="standard"/>
        <c:varyColors val="0"/>
        <c:ser>
          <c:idx val="0"/>
          <c:order val="0"/>
          <c:tx>
            <c:v>1997</c:v>
          </c:tx>
          <c:spPr>
            <a:ln w="50800"/>
          </c:spPr>
          <c:marker>
            <c:symbol val="none"/>
          </c:marker>
          <c:cat>
            <c:numRef>
              <c:f>Sheet1!$C$28949:$C$29313</c:f>
              <c:numCache>
                <c:formatCode>General</c:formatCode>
                <c:ptCount val="36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2</c:v>
                </c:pt>
                <c:pt idx="33">
                  <c:v>2</c:v>
                </c:pt>
                <c:pt idx="34">
                  <c:v>2</c:v>
                </c:pt>
                <c:pt idx="35">
                  <c:v>2</c:v>
                </c:pt>
                <c:pt idx="36">
                  <c:v>2</c:v>
                </c:pt>
                <c:pt idx="37">
                  <c:v>2</c:v>
                </c:pt>
                <c:pt idx="38">
                  <c:v>2</c:v>
                </c:pt>
                <c:pt idx="39">
                  <c:v>2</c:v>
                </c:pt>
                <c:pt idx="40">
                  <c:v>2</c:v>
                </c:pt>
                <c:pt idx="41">
                  <c:v>2</c:v>
                </c:pt>
                <c:pt idx="42">
                  <c:v>2</c:v>
                </c:pt>
                <c:pt idx="43">
                  <c:v>2</c:v>
                </c:pt>
                <c:pt idx="44">
                  <c:v>2</c:v>
                </c:pt>
                <c:pt idx="45">
                  <c:v>2</c:v>
                </c:pt>
                <c:pt idx="46">
                  <c:v>2</c:v>
                </c:pt>
                <c:pt idx="47">
                  <c:v>2</c:v>
                </c:pt>
                <c:pt idx="48">
                  <c:v>2</c:v>
                </c:pt>
                <c:pt idx="49">
                  <c:v>2</c:v>
                </c:pt>
                <c:pt idx="50">
                  <c:v>2</c:v>
                </c:pt>
                <c:pt idx="51">
                  <c:v>2</c:v>
                </c:pt>
                <c:pt idx="52">
                  <c:v>2</c:v>
                </c:pt>
                <c:pt idx="53">
                  <c:v>2</c:v>
                </c:pt>
                <c:pt idx="54">
                  <c:v>2</c:v>
                </c:pt>
                <c:pt idx="55">
                  <c:v>2</c:v>
                </c:pt>
                <c:pt idx="56">
                  <c:v>2</c:v>
                </c:pt>
                <c:pt idx="57">
                  <c:v>2</c:v>
                </c:pt>
                <c:pt idx="58">
                  <c:v>2</c:v>
                </c:pt>
                <c:pt idx="59">
                  <c:v>3</c:v>
                </c:pt>
                <c:pt idx="60">
                  <c:v>3</c:v>
                </c:pt>
                <c:pt idx="61">
                  <c:v>3</c:v>
                </c:pt>
                <c:pt idx="62">
                  <c:v>3</c:v>
                </c:pt>
                <c:pt idx="63">
                  <c:v>3</c:v>
                </c:pt>
                <c:pt idx="64">
                  <c:v>3</c:v>
                </c:pt>
                <c:pt idx="65">
                  <c:v>3</c:v>
                </c:pt>
                <c:pt idx="66">
                  <c:v>3</c:v>
                </c:pt>
                <c:pt idx="67">
                  <c:v>3</c:v>
                </c:pt>
                <c:pt idx="68">
                  <c:v>3</c:v>
                </c:pt>
                <c:pt idx="69">
                  <c:v>3</c:v>
                </c:pt>
                <c:pt idx="70">
                  <c:v>3</c:v>
                </c:pt>
                <c:pt idx="71">
                  <c:v>3</c:v>
                </c:pt>
                <c:pt idx="72">
                  <c:v>3</c:v>
                </c:pt>
                <c:pt idx="73">
                  <c:v>3</c:v>
                </c:pt>
                <c:pt idx="74">
                  <c:v>3</c:v>
                </c:pt>
                <c:pt idx="75">
                  <c:v>3</c:v>
                </c:pt>
                <c:pt idx="76">
                  <c:v>3</c:v>
                </c:pt>
                <c:pt idx="77">
                  <c:v>3</c:v>
                </c:pt>
                <c:pt idx="78">
                  <c:v>3</c:v>
                </c:pt>
                <c:pt idx="79">
                  <c:v>3</c:v>
                </c:pt>
                <c:pt idx="80">
                  <c:v>3</c:v>
                </c:pt>
                <c:pt idx="81">
                  <c:v>3</c:v>
                </c:pt>
                <c:pt idx="82">
                  <c:v>3</c:v>
                </c:pt>
                <c:pt idx="83">
                  <c:v>3</c:v>
                </c:pt>
                <c:pt idx="84">
                  <c:v>3</c:v>
                </c:pt>
                <c:pt idx="85">
                  <c:v>3</c:v>
                </c:pt>
                <c:pt idx="86">
                  <c:v>3</c:v>
                </c:pt>
                <c:pt idx="87">
                  <c:v>3</c:v>
                </c:pt>
                <c:pt idx="88">
                  <c:v>3</c:v>
                </c:pt>
                <c:pt idx="89">
                  <c:v>3</c:v>
                </c:pt>
                <c:pt idx="90">
                  <c:v>4</c:v>
                </c:pt>
                <c:pt idx="91">
                  <c:v>4</c:v>
                </c:pt>
                <c:pt idx="92">
                  <c:v>4</c:v>
                </c:pt>
                <c:pt idx="93">
                  <c:v>4</c:v>
                </c:pt>
                <c:pt idx="94">
                  <c:v>4</c:v>
                </c:pt>
                <c:pt idx="95">
                  <c:v>4</c:v>
                </c:pt>
                <c:pt idx="96">
                  <c:v>4</c:v>
                </c:pt>
                <c:pt idx="97">
                  <c:v>4</c:v>
                </c:pt>
                <c:pt idx="98">
                  <c:v>4</c:v>
                </c:pt>
                <c:pt idx="99">
                  <c:v>4</c:v>
                </c:pt>
                <c:pt idx="100">
                  <c:v>4</c:v>
                </c:pt>
                <c:pt idx="101">
                  <c:v>4</c:v>
                </c:pt>
                <c:pt idx="102">
                  <c:v>4</c:v>
                </c:pt>
                <c:pt idx="103">
                  <c:v>4</c:v>
                </c:pt>
                <c:pt idx="104">
                  <c:v>4</c:v>
                </c:pt>
                <c:pt idx="105">
                  <c:v>4</c:v>
                </c:pt>
                <c:pt idx="106">
                  <c:v>4</c:v>
                </c:pt>
                <c:pt idx="107">
                  <c:v>4</c:v>
                </c:pt>
                <c:pt idx="108">
                  <c:v>4</c:v>
                </c:pt>
                <c:pt idx="109">
                  <c:v>4</c:v>
                </c:pt>
                <c:pt idx="110">
                  <c:v>4</c:v>
                </c:pt>
                <c:pt idx="111">
                  <c:v>4</c:v>
                </c:pt>
                <c:pt idx="112">
                  <c:v>4</c:v>
                </c:pt>
                <c:pt idx="113">
                  <c:v>4</c:v>
                </c:pt>
                <c:pt idx="114">
                  <c:v>4</c:v>
                </c:pt>
                <c:pt idx="115">
                  <c:v>4</c:v>
                </c:pt>
                <c:pt idx="116">
                  <c:v>4</c:v>
                </c:pt>
                <c:pt idx="117">
                  <c:v>4</c:v>
                </c:pt>
                <c:pt idx="118">
                  <c:v>4</c:v>
                </c:pt>
                <c:pt idx="119">
                  <c:v>4</c:v>
                </c:pt>
                <c:pt idx="120">
                  <c:v>5</c:v>
                </c:pt>
                <c:pt idx="121">
                  <c:v>5</c:v>
                </c:pt>
                <c:pt idx="122">
                  <c:v>5</c:v>
                </c:pt>
                <c:pt idx="123">
                  <c:v>5</c:v>
                </c:pt>
                <c:pt idx="124">
                  <c:v>5</c:v>
                </c:pt>
                <c:pt idx="125">
                  <c:v>5</c:v>
                </c:pt>
                <c:pt idx="126">
                  <c:v>5</c:v>
                </c:pt>
                <c:pt idx="127">
                  <c:v>5</c:v>
                </c:pt>
                <c:pt idx="128">
                  <c:v>5</c:v>
                </c:pt>
                <c:pt idx="129">
                  <c:v>5</c:v>
                </c:pt>
                <c:pt idx="130">
                  <c:v>5</c:v>
                </c:pt>
                <c:pt idx="131">
                  <c:v>5</c:v>
                </c:pt>
                <c:pt idx="132">
                  <c:v>5</c:v>
                </c:pt>
                <c:pt idx="133">
                  <c:v>5</c:v>
                </c:pt>
                <c:pt idx="134">
                  <c:v>5</c:v>
                </c:pt>
                <c:pt idx="135">
                  <c:v>5</c:v>
                </c:pt>
                <c:pt idx="136">
                  <c:v>5</c:v>
                </c:pt>
                <c:pt idx="137">
                  <c:v>5</c:v>
                </c:pt>
                <c:pt idx="138">
                  <c:v>5</c:v>
                </c:pt>
                <c:pt idx="139">
                  <c:v>5</c:v>
                </c:pt>
                <c:pt idx="140">
                  <c:v>5</c:v>
                </c:pt>
                <c:pt idx="141">
                  <c:v>5</c:v>
                </c:pt>
                <c:pt idx="142">
                  <c:v>5</c:v>
                </c:pt>
                <c:pt idx="143">
                  <c:v>5</c:v>
                </c:pt>
                <c:pt idx="144">
                  <c:v>5</c:v>
                </c:pt>
                <c:pt idx="145">
                  <c:v>5</c:v>
                </c:pt>
                <c:pt idx="146">
                  <c:v>5</c:v>
                </c:pt>
                <c:pt idx="147">
                  <c:v>5</c:v>
                </c:pt>
                <c:pt idx="148">
                  <c:v>5</c:v>
                </c:pt>
                <c:pt idx="149">
                  <c:v>5</c:v>
                </c:pt>
                <c:pt idx="150">
                  <c:v>5</c:v>
                </c:pt>
                <c:pt idx="151">
                  <c:v>6</c:v>
                </c:pt>
                <c:pt idx="152">
                  <c:v>6</c:v>
                </c:pt>
                <c:pt idx="153">
                  <c:v>6</c:v>
                </c:pt>
                <c:pt idx="154">
                  <c:v>6</c:v>
                </c:pt>
                <c:pt idx="155">
                  <c:v>6</c:v>
                </c:pt>
                <c:pt idx="156">
                  <c:v>6</c:v>
                </c:pt>
                <c:pt idx="157">
                  <c:v>6</c:v>
                </c:pt>
                <c:pt idx="158">
                  <c:v>6</c:v>
                </c:pt>
                <c:pt idx="159">
                  <c:v>6</c:v>
                </c:pt>
                <c:pt idx="160">
                  <c:v>6</c:v>
                </c:pt>
                <c:pt idx="161">
                  <c:v>6</c:v>
                </c:pt>
                <c:pt idx="162">
                  <c:v>6</c:v>
                </c:pt>
                <c:pt idx="163">
                  <c:v>6</c:v>
                </c:pt>
                <c:pt idx="164">
                  <c:v>6</c:v>
                </c:pt>
                <c:pt idx="165">
                  <c:v>6</c:v>
                </c:pt>
                <c:pt idx="166">
                  <c:v>6</c:v>
                </c:pt>
                <c:pt idx="167">
                  <c:v>6</c:v>
                </c:pt>
                <c:pt idx="168">
                  <c:v>6</c:v>
                </c:pt>
                <c:pt idx="169">
                  <c:v>6</c:v>
                </c:pt>
                <c:pt idx="170">
                  <c:v>6</c:v>
                </c:pt>
                <c:pt idx="171">
                  <c:v>6</c:v>
                </c:pt>
                <c:pt idx="172">
                  <c:v>6</c:v>
                </c:pt>
                <c:pt idx="173">
                  <c:v>6</c:v>
                </c:pt>
                <c:pt idx="174">
                  <c:v>6</c:v>
                </c:pt>
                <c:pt idx="175">
                  <c:v>6</c:v>
                </c:pt>
                <c:pt idx="176">
                  <c:v>6</c:v>
                </c:pt>
                <c:pt idx="177">
                  <c:v>6</c:v>
                </c:pt>
                <c:pt idx="178">
                  <c:v>6</c:v>
                </c:pt>
                <c:pt idx="179">
                  <c:v>6</c:v>
                </c:pt>
                <c:pt idx="180">
                  <c:v>6</c:v>
                </c:pt>
                <c:pt idx="181">
                  <c:v>7</c:v>
                </c:pt>
                <c:pt idx="182">
                  <c:v>7</c:v>
                </c:pt>
                <c:pt idx="183">
                  <c:v>7</c:v>
                </c:pt>
                <c:pt idx="184">
                  <c:v>7</c:v>
                </c:pt>
                <c:pt idx="185">
                  <c:v>7</c:v>
                </c:pt>
                <c:pt idx="186">
                  <c:v>7</c:v>
                </c:pt>
                <c:pt idx="187">
                  <c:v>7</c:v>
                </c:pt>
                <c:pt idx="188">
                  <c:v>7</c:v>
                </c:pt>
                <c:pt idx="189">
                  <c:v>7</c:v>
                </c:pt>
                <c:pt idx="190">
                  <c:v>7</c:v>
                </c:pt>
                <c:pt idx="191">
                  <c:v>7</c:v>
                </c:pt>
                <c:pt idx="192">
                  <c:v>7</c:v>
                </c:pt>
                <c:pt idx="193">
                  <c:v>7</c:v>
                </c:pt>
                <c:pt idx="194">
                  <c:v>7</c:v>
                </c:pt>
                <c:pt idx="195">
                  <c:v>7</c:v>
                </c:pt>
                <c:pt idx="196">
                  <c:v>7</c:v>
                </c:pt>
                <c:pt idx="197">
                  <c:v>7</c:v>
                </c:pt>
                <c:pt idx="198">
                  <c:v>7</c:v>
                </c:pt>
                <c:pt idx="199">
                  <c:v>7</c:v>
                </c:pt>
                <c:pt idx="200">
                  <c:v>7</c:v>
                </c:pt>
                <c:pt idx="201">
                  <c:v>7</c:v>
                </c:pt>
                <c:pt idx="202">
                  <c:v>7</c:v>
                </c:pt>
                <c:pt idx="203">
                  <c:v>7</c:v>
                </c:pt>
                <c:pt idx="204">
                  <c:v>7</c:v>
                </c:pt>
                <c:pt idx="205">
                  <c:v>7</c:v>
                </c:pt>
                <c:pt idx="206">
                  <c:v>7</c:v>
                </c:pt>
                <c:pt idx="207">
                  <c:v>7</c:v>
                </c:pt>
                <c:pt idx="208">
                  <c:v>7</c:v>
                </c:pt>
                <c:pt idx="209">
                  <c:v>7</c:v>
                </c:pt>
                <c:pt idx="210">
                  <c:v>7</c:v>
                </c:pt>
                <c:pt idx="211">
                  <c:v>7</c:v>
                </c:pt>
                <c:pt idx="212">
                  <c:v>8</c:v>
                </c:pt>
                <c:pt idx="213">
                  <c:v>8</c:v>
                </c:pt>
                <c:pt idx="214">
                  <c:v>8</c:v>
                </c:pt>
                <c:pt idx="215">
                  <c:v>8</c:v>
                </c:pt>
                <c:pt idx="216">
                  <c:v>8</c:v>
                </c:pt>
                <c:pt idx="217">
                  <c:v>8</c:v>
                </c:pt>
                <c:pt idx="218">
                  <c:v>8</c:v>
                </c:pt>
                <c:pt idx="219">
                  <c:v>8</c:v>
                </c:pt>
                <c:pt idx="220">
                  <c:v>8</c:v>
                </c:pt>
                <c:pt idx="221">
                  <c:v>8</c:v>
                </c:pt>
                <c:pt idx="222">
                  <c:v>8</c:v>
                </c:pt>
                <c:pt idx="223">
                  <c:v>8</c:v>
                </c:pt>
                <c:pt idx="224">
                  <c:v>8</c:v>
                </c:pt>
                <c:pt idx="225">
                  <c:v>8</c:v>
                </c:pt>
                <c:pt idx="226">
                  <c:v>8</c:v>
                </c:pt>
                <c:pt idx="227">
                  <c:v>8</c:v>
                </c:pt>
                <c:pt idx="228">
                  <c:v>8</c:v>
                </c:pt>
                <c:pt idx="229">
                  <c:v>8</c:v>
                </c:pt>
                <c:pt idx="230">
                  <c:v>8</c:v>
                </c:pt>
                <c:pt idx="231">
                  <c:v>8</c:v>
                </c:pt>
                <c:pt idx="232">
                  <c:v>8</c:v>
                </c:pt>
                <c:pt idx="233">
                  <c:v>8</c:v>
                </c:pt>
                <c:pt idx="234">
                  <c:v>8</c:v>
                </c:pt>
                <c:pt idx="235">
                  <c:v>8</c:v>
                </c:pt>
                <c:pt idx="236">
                  <c:v>8</c:v>
                </c:pt>
                <c:pt idx="237">
                  <c:v>8</c:v>
                </c:pt>
                <c:pt idx="238">
                  <c:v>8</c:v>
                </c:pt>
                <c:pt idx="239">
                  <c:v>8</c:v>
                </c:pt>
                <c:pt idx="240">
                  <c:v>8</c:v>
                </c:pt>
                <c:pt idx="241">
                  <c:v>8</c:v>
                </c:pt>
                <c:pt idx="242">
                  <c:v>8</c:v>
                </c:pt>
                <c:pt idx="243">
                  <c:v>9</c:v>
                </c:pt>
                <c:pt idx="244">
                  <c:v>9</c:v>
                </c:pt>
                <c:pt idx="245">
                  <c:v>9</c:v>
                </c:pt>
                <c:pt idx="246">
                  <c:v>9</c:v>
                </c:pt>
                <c:pt idx="247">
                  <c:v>9</c:v>
                </c:pt>
                <c:pt idx="248">
                  <c:v>9</c:v>
                </c:pt>
                <c:pt idx="249">
                  <c:v>9</c:v>
                </c:pt>
                <c:pt idx="250">
                  <c:v>9</c:v>
                </c:pt>
                <c:pt idx="251">
                  <c:v>9</c:v>
                </c:pt>
                <c:pt idx="252">
                  <c:v>9</c:v>
                </c:pt>
                <c:pt idx="253">
                  <c:v>9</c:v>
                </c:pt>
                <c:pt idx="254">
                  <c:v>9</c:v>
                </c:pt>
                <c:pt idx="255">
                  <c:v>9</c:v>
                </c:pt>
                <c:pt idx="256">
                  <c:v>9</c:v>
                </c:pt>
                <c:pt idx="257">
                  <c:v>9</c:v>
                </c:pt>
                <c:pt idx="258">
                  <c:v>9</c:v>
                </c:pt>
                <c:pt idx="259">
                  <c:v>9</c:v>
                </c:pt>
                <c:pt idx="260">
                  <c:v>9</c:v>
                </c:pt>
                <c:pt idx="261">
                  <c:v>9</c:v>
                </c:pt>
                <c:pt idx="262">
                  <c:v>9</c:v>
                </c:pt>
                <c:pt idx="263">
                  <c:v>9</c:v>
                </c:pt>
                <c:pt idx="264">
                  <c:v>9</c:v>
                </c:pt>
                <c:pt idx="265">
                  <c:v>9</c:v>
                </c:pt>
                <c:pt idx="266">
                  <c:v>9</c:v>
                </c:pt>
                <c:pt idx="267">
                  <c:v>9</c:v>
                </c:pt>
                <c:pt idx="268">
                  <c:v>9</c:v>
                </c:pt>
                <c:pt idx="269">
                  <c:v>9</c:v>
                </c:pt>
                <c:pt idx="270">
                  <c:v>9</c:v>
                </c:pt>
                <c:pt idx="271">
                  <c:v>9</c:v>
                </c:pt>
                <c:pt idx="272">
                  <c:v>9</c:v>
                </c:pt>
                <c:pt idx="273">
                  <c:v>10</c:v>
                </c:pt>
                <c:pt idx="274">
                  <c:v>10</c:v>
                </c:pt>
                <c:pt idx="275">
                  <c:v>10</c:v>
                </c:pt>
                <c:pt idx="276">
                  <c:v>10</c:v>
                </c:pt>
                <c:pt idx="277">
                  <c:v>10</c:v>
                </c:pt>
                <c:pt idx="278">
                  <c:v>10</c:v>
                </c:pt>
                <c:pt idx="279">
                  <c:v>10</c:v>
                </c:pt>
                <c:pt idx="280">
                  <c:v>10</c:v>
                </c:pt>
                <c:pt idx="281">
                  <c:v>10</c:v>
                </c:pt>
                <c:pt idx="282">
                  <c:v>10</c:v>
                </c:pt>
                <c:pt idx="283">
                  <c:v>10</c:v>
                </c:pt>
                <c:pt idx="284">
                  <c:v>10</c:v>
                </c:pt>
                <c:pt idx="285">
                  <c:v>10</c:v>
                </c:pt>
                <c:pt idx="286">
                  <c:v>10</c:v>
                </c:pt>
                <c:pt idx="287">
                  <c:v>10</c:v>
                </c:pt>
                <c:pt idx="288">
                  <c:v>10</c:v>
                </c:pt>
                <c:pt idx="289">
                  <c:v>10</c:v>
                </c:pt>
                <c:pt idx="290">
                  <c:v>10</c:v>
                </c:pt>
                <c:pt idx="291">
                  <c:v>10</c:v>
                </c:pt>
                <c:pt idx="292">
                  <c:v>10</c:v>
                </c:pt>
                <c:pt idx="293">
                  <c:v>10</c:v>
                </c:pt>
                <c:pt idx="294">
                  <c:v>10</c:v>
                </c:pt>
                <c:pt idx="295">
                  <c:v>10</c:v>
                </c:pt>
                <c:pt idx="296">
                  <c:v>10</c:v>
                </c:pt>
                <c:pt idx="297">
                  <c:v>10</c:v>
                </c:pt>
                <c:pt idx="298">
                  <c:v>10</c:v>
                </c:pt>
                <c:pt idx="299">
                  <c:v>10</c:v>
                </c:pt>
                <c:pt idx="300">
                  <c:v>10</c:v>
                </c:pt>
                <c:pt idx="301">
                  <c:v>10</c:v>
                </c:pt>
                <c:pt idx="302">
                  <c:v>10</c:v>
                </c:pt>
                <c:pt idx="303">
                  <c:v>10</c:v>
                </c:pt>
                <c:pt idx="304">
                  <c:v>11</c:v>
                </c:pt>
                <c:pt idx="305">
                  <c:v>11</c:v>
                </c:pt>
                <c:pt idx="306">
                  <c:v>11</c:v>
                </c:pt>
                <c:pt idx="307">
                  <c:v>11</c:v>
                </c:pt>
                <c:pt idx="308">
                  <c:v>11</c:v>
                </c:pt>
                <c:pt idx="309">
                  <c:v>11</c:v>
                </c:pt>
                <c:pt idx="310">
                  <c:v>11</c:v>
                </c:pt>
                <c:pt idx="311">
                  <c:v>11</c:v>
                </c:pt>
                <c:pt idx="312">
                  <c:v>11</c:v>
                </c:pt>
                <c:pt idx="313">
                  <c:v>11</c:v>
                </c:pt>
                <c:pt idx="314">
                  <c:v>11</c:v>
                </c:pt>
                <c:pt idx="315">
                  <c:v>11</c:v>
                </c:pt>
                <c:pt idx="316">
                  <c:v>11</c:v>
                </c:pt>
                <c:pt idx="317">
                  <c:v>11</c:v>
                </c:pt>
                <c:pt idx="318">
                  <c:v>11</c:v>
                </c:pt>
                <c:pt idx="319">
                  <c:v>11</c:v>
                </c:pt>
                <c:pt idx="320">
                  <c:v>11</c:v>
                </c:pt>
                <c:pt idx="321">
                  <c:v>11</c:v>
                </c:pt>
                <c:pt idx="322">
                  <c:v>11</c:v>
                </c:pt>
                <c:pt idx="323">
                  <c:v>11</c:v>
                </c:pt>
                <c:pt idx="324">
                  <c:v>11</c:v>
                </c:pt>
                <c:pt idx="325">
                  <c:v>11</c:v>
                </c:pt>
                <c:pt idx="326">
                  <c:v>11</c:v>
                </c:pt>
                <c:pt idx="327">
                  <c:v>11</c:v>
                </c:pt>
                <c:pt idx="328">
                  <c:v>11</c:v>
                </c:pt>
                <c:pt idx="329">
                  <c:v>11</c:v>
                </c:pt>
                <c:pt idx="330">
                  <c:v>11</c:v>
                </c:pt>
                <c:pt idx="331">
                  <c:v>11</c:v>
                </c:pt>
                <c:pt idx="332">
                  <c:v>11</c:v>
                </c:pt>
                <c:pt idx="333">
                  <c:v>11</c:v>
                </c:pt>
                <c:pt idx="334">
                  <c:v>12</c:v>
                </c:pt>
                <c:pt idx="335">
                  <c:v>12</c:v>
                </c:pt>
                <c:pt idx="336">
                  <c:v>12</c:v>
                </c:pt>
                <c:pt idx="337">
                  <c:v>12</c:v>
                </c:pt>
                <c:pt idx="338">
                  <c:v>12</c:v>
                </c:pt>
                <c:pt idx="339">
                  <c:v>12</c:v>
                </c:pt>
                <c:pt idx="340">
                  <c:v>12</c:v>
                </c:pt>
                <c:pt idx="341">
                  <c:v>12</c:v>
                </c:pt>
                <c:pt idx="342">
                  <c:v>12</c:v>
                </c:pt>
                <c:pt idx="343">
                  <c:v>12</c:v>
                </c:pt>
                <c:pt idx="344">
                  <c:v>12</c:v>
                </c:pt>
                <c:pt idx="345">
                  <c:v>12</c:v>
                </c:pt>
                <c:pt idx="346">
                  <c:v>12</c:v>
                </c:pt>
                <c:pt idx="347">
                  <c:v>12</c:v>
                </c:pt>
                <c:pt idx="348">
                  <c:v>12</c:v>
                </c:pt>
                <c:pt idx="349">
                  <c:v>12</c:v>
                </c:pt>
                <c:pt idx="350">
                  <c:v>12</c:v>
                </c:pt>
                <c:pt idx="351">
                  <c:v>12</c:v>
                </c:pt>
                <c:pt idx="352">
                  <c:v>12</c:v>
                </c:pt>
                <c:pt idx="353">
                  <c:v>12</c:v>
                </c:pt>
                <c:pt idx="354">
                  <c:v>12</c:v>
                </c:pt>
                <c:pt idx="355">
                  <c:v>12</c:v>
                </c:pt>
                <c:pt idx="356">
                  <c:v>12</c:v>
                </c:pt>
                <c:pt idx="357">
                  <c:v>12</c:v>
                </c:pt>
                <c:pt idx="358">
                  <c:v>12</c:v>
                </c:pt>
                <c:pt idx="359">
                  <c:v>12</c:v>
                </c:pt>
                <c:pt idx="360">
                  <c:v>12</c:v>
                </c:pt>
                <c:pt idx="361">
                  <c:v>12</c:v>
                </c:pt>
                <c:pt idx="362">
                  <c:v>12</c:v>
                </c:pt>
                <c:pt idx="363">
                  <c:v>12</c:v>
                </c:pt>
                <c:pt idx="364">
                  <c:v>12</c:v>
                </c:pt>
              </c:numCache>
            </c:numRef>
          </c:cat>
          <c:val>
            <c:numRef>
              <c:f>Sheet5!$K$5:$K$369</c:f>
              <c:numCache>
                <c:formatCode>General</c:formatCode>
                <c:ptCount val="365"/>
                <c:pt idx="0">
                  <c:v>12157.2</c:v>
                </c:pt>
                <c:pt idx="1">
                  <c:v>12117.6</c:v>
                </c:pt>
                <c:pt idx="2">
                  <c:v>12295.8</c:v>
                </c:pt>
                <c:pt idx="3">
                  <c:v>12434.4</c:v>
                </c:pt>
                <c:pt idx="4">
                  <c:v>12454.2</c:v>
                </c:pt>
                <c:pt idx="5">
                  <c:v>12533.4</c:v>
                </c:pt>
                <c:pt idx="6">
                  <c:v>12592.8</c:v>
                </c:pt>
                <c:pt idx="7">
                  <c:v>12454.2</c:v>
                </c:pt>
                <c:pt idx="8">
                  <c:v>12355.2</c:v>
                </c:pt>
                <c:pt idx="9">
                  <c:v>12414.6</c:v>
                </c:pt>
                <c:pt idx="10">
                  <c:v>12474</c:v>
                </c:pt>
                <c:pt idx="11">
                  <c:v>12513.6</c:v>
                </c:pt>
                <c:pt idx="12">
                  <c:v>12513.6</c:v>
                </c:pt>
                <c:pt idx="13">
                  <c:v>12335.4</c:v>
                </c:pt>
                <c:pt idx="14">
                  <c:v>12335.4</c:v>
                </c:pt>
                <c:pt idx="15">
                  <c:v>12711.6</c:v>
                </c:pt>
                <c:pt idx="16">
                  <c:v>13345.2</c:v>
                </c:pt>
                <c:pt idx="17">
                  <c:v>13325.4</c:v>
                </c:pt>
                <c:pt idx="18">
                  <c:v>13345.2</c:v>
                </c:pt>
                <c:pt idx="19">
                  <c:v>13365</c:v>
                </c:pt>
                <c:pt idx="20">
                  <c:v>13424.4</c:v>
                </c:pt>
                <c:pt idx="21">
                  <c:v>13444.2</c:v>
                </c:pt>
                <c:pt idx="22">
                  <c:v>13424.4</c:v>
                </c:pt>
                <c:pt idx="23">
                  <c:v>13444.2</c:v>
                </c:pt>
                <c:pt idx="24">
                  <c:v>13543.2</c:v>
                </c:pt>
                <c:pt idx="25">
                  <c:v>13681.8</c:v>
                </c:pt>
                <c:pt idx="26">
                  <c:v>13642.2</c:v>
                </c:pt>
                <c:pt idx="27">
                  <c:v>13503.6</c:v>
                </c:pt>
                <c:pt idx="28">
                  <c:v>13444.2</c:v>
                </c:pt>
                <c:pt idx="29">
                  <c:v>13444.2</c:v>
                </c:pt>
                <c:pt idx="30">
                  <c:v>13464</c:v>
                </c:pt>
                <c:pt idx="31">
                  <c:v>13404.6</c:v>
                </c:pt>
                <c:pt idx="32">
                  <c:v>13543.2</c:v>
                </c:pt>
                <c:pt idx="33">
                  <c:v>13582.8</c:v>
                </c:pt>
                <c:pt idx="34">
                  <c:v>13602.6</c:v>
                </c:pt>
                <c:pt idx="35">
                  <c:v>13582.8</c:v>
                </c:pt>
                <c:pt idx="36">
                  <c:v>11662.2</c:v>
                </c:pt>
                <c:pt idx="37">
                  <c:v>9959.4</c:v>
                </c:pt>
                <c:pt idx="38">
                  <c:v>8118</c:v>
                </c:pt>
                <c:pt idx="39">
                  <c:v>7147.8</c:v>
                </c:pt>
                <c:pt idx="40">
                  <c:v>5643</c:v>
                </c:pt>
                <c:pt idx="41">
                  <c:v>4415.3999999999996</c:v>
                </c:pt>
                <c:pt idx="42">
                  <c:v>3702.6</c:v>
                </c:pt>
                <c:pt idx="43">
                  <c:v>3049.2</c:v>
                </c:pt>
                <c:pt idx="44">
                  <c:v>2356.1999999999998</c:v>
                </c:pt>
                <c:pt idx="45">
                  <c:v>1720.62</c:v>
                </c:pt>
                <c:pt idx="46">
                  <c:v>1221.6600000000001</c:v>
                </c:pt>
                <c:pt idx="47">
                  <c:v>811.8</c:v>
                </c:pt>
                <c:pt idx="48">
                  <c:v>706.86</c:v>
                </c:pt>
                <c:pt idx="49">
                  <c:v>635.58000000000004</c:v>
                </c:pt>
                <c:pt idx="50">
                  <c:v>635.58000000000004</c:v>
                </c:pt>
                <c:pt idx="51">
                  <c:v>631.62</c:v>
                </c:pt>
                <c:pt idx="52">
                  <c:v>627.66</c:v>
                </c:pt>
                <c:pt idx="53">
                  <c:v>627.66</c:v>
                </c:pt>
                <c:pt idx="54">
                  <c:v>627.66</c:v>
                </c:pt>
                <c:pt idx="55">
                  <c:v>633.6</c:v>
                </c:pt>
                <c:pt idx="56">
                  <c:v>639.54</c:v>
                </c:pt>
                <c:pt idx="57">
                  <c:v>633.6</c:v>
                </c:pt>
                <c:pt idx="58">
                  <c:v>631.62</c:v>
                </c:pt>
                <c:pt idx="59">
                  <c:v>633.6</c:v>
                </c:pt>
                <c:pt idx="60">
                  <c:v>633.6</c:v>
                </c:pt>
                <c:pt idx="61">
                  <c:v>633.6</c:v>
                </c:pt>
                <c:pt idx="62">
                  <c:v>627.66</c:v>
                </c:pt>
                <c:pt idx="63">
                  <c:v>631.62</c:v>
                </c:pt>
                <c:pt idx="64">
                  <c:v>631.62</c:v>
                </c:pt>
                <c:pt idx="65">
                  <c:v>625.67999999999995</c:v>
                </c:pt>
                <c:pt idx="66">
                  <c:v>629.64</c:v>
                </c:pt>
                <c:pt idx="67">
                  <c:v>637.55999999999995</c:v>
                </c:pt>
                <c:pt idx="68">
                  <c:v>637.55999999999995</c:v>
                </c:pt>
                <c:pt idx="69">
                  <c:v>633.6</c:v>
                </c:pt>
                <c:pt idx="70">
                  <c:v>637.55999999999995</c:v>
                </c:pt>
                <c:pt idx="71">
                  <c:v>639.54</c:v>
                </c:pt>
                <c:pt idx="72">
                  <c:v>623.70000000000005</c:v>
                </c:pt>
                <c:pt idx="73">
                  <c:v>605.88</c:v>
                </c:pt>
                <c:pt idx="74">
                  <c:v>609.84</c:v>
                </c:pt>
                <c:pt idx="75">
                  <c:v>611.82000000000005</c:v>
                </c:pt>
                <c:pt idx="76">
                  <c:v>611.82000000000005</c:v>
                </c:pt>
                <c:pt idx="77">
                  <c:v>611.82000000000005</c:v>
                </c:pt>
                <c:pt idx="78">
                  <c:v>613.79999999999995</c:v>
                </c:pt>
                <c:pt idx="79">
                  <c:v>613.79999999999995</c:v>
                </c:pt>
                <c:pt idx="80">
                  <c:v>613.79999999999995</c:v>
                </c:pt>
                <c:pt idx="81">
                  <c:v>611.82000000000005</c:v>
                </c:pt>
                <c:pt idx="82">
                  <c:v>609.84</c:v>
                </c:pt>
                <c:pt idx="83">
                  <c:v>619.74</c:v>
                </c:pt>
                <c:pt idx="84">
                  <c:v>693</c:v>
                </c:pt>
                <c:pt idx="85">
                  <c:v>651.41999999999996</c:v>
                </c:pt>
                <c:pt idx="86">
                  <c:v>651.41999999999996</c:v>
                </c:pt>
                <c:pt idx="87">
                  <c:v>651.41999999999996</c:v>
                </c:pt>
                <c:pt idx="88">
                  <c:v>651.41999999999996</c:v>
                </c:pt>
                <c:pt idx="89">
                  <c:v>651.41999999999996</c:v>
                </c:pt>
                <c:pt idx="90">
                  <c:v>651.41999999999996</c:v>
                </c:pt>
                <c:pt idx="91">
                  <c:v>653.4</c:v>
                </c:pt>
                <c:pt idx="92">
                  <c:v>651.41999999999996</c:v>
                </c:pt>
                <c:pt idx="93">
                  <c:v>643.5</c:v>
                </c:pt>
                <c:pt idx="94">
                  <c:v>647.46</c:v>
                </c:pt>
                <c:pt idx="95">
                  <c:v>645.48</c:v>
                </c:pt>
                <c:pt idx="96">
                  <c:v>649.44000000000005</c:v>
                </c:pt>
                <c:pt idx="97">
                  <c:v>651.41999999999996</c:v>
                </c:pt>
                <c:pt idx="98">
                  <c:v>641.52</c:v>
                </c:pt>
                <c:pt idx="99">
                  <c:v>643.5</c:v>
                </c:pt>
                <c:pt idx="100">
                  <c:v>645.48</c:v>
                </c:pt>
                <c:pt idx="101">
                  <c:v>647.46</c:v>
                </c:pt>
                <c:pt idx="102">
                  <c:v>643.5</c:v>
                </c:pt>
                <c:pt idx="103">
                  <c:v>645.48</c:v>
                </c:pt>
                <c:pt idx="104">
                  <c:v>647.46</c:v>
                </c:pt>
                <c:pt idx="105">
                  <c:v>645.48</c:v>
                </c:pt>
                <c:pt idx="106">
                  <c:v>645.48</c:v>
                </c:pt>
                <c:pt idx="107">
                  <c:v>655.38</c:v>
                </c:pt>
                <c:pt idx="108">
                  <c:v>653.4</c:v>
                </c:pt>
                <c:pt idx="109">
                  <c:v>649.44000000000005</c:v>
                </c:pt>
                <c:pt idx="110">
                  <c:v>639.54</c:v>
                </c:pt>
                <c:pt idx="111">
                  <c:v>641.52</c:v>
                </c:pt>
                <c:pt idx="112">
                  <c:v>641.52</c:v>
                </c:pt>
                <c:pt idx="113">
                  <c:v>639.54</c:v>
                </c:pt>
                <c:pt idx="114">
                  <c:v>643.5</c:v>
                </c:pt>
                <c:pt idx="115">
                  <c:v>657.36</c:v>
                </c:pt>
                <c:pt idx="116">
                  <c:v>651.41999999999996</c:v>
                </c:pt>
                <c:pt idx="117">
                  <c:v>669.24</c:v>
                </c:pt>
                <c:pt idx="118">
                  <c:v>681.12</c:v>
                </c:pt>
                <c:pt idx="119">
                  <c:v>677.16</c:v>
                </c:pt>
                <c:pt idx="120">
                  <c:v>693</c:v>
                </c:pt>
                <c:pt idx="121">
                  <c:v>708.84</c:v>
                </c:pt>
                <c:pt idx="122">
                  <c:v>734.58</c:v>
                </c:pt>
                <c:pt idx="123">
                  <c:v>740.52</c:v>
                </c:pt>
                <c:pt idx="124">
                  <c:v>738.54</c:v>
                </c:pt>
                <c:pt idx="125">
                  <c:v>1160.28</c:v>
                </c:pt>
                <c:pt idx="126">
                  <c:v>1902.78</c:v>
                </c:pt>
                <c:pt idx="127">
                  <c:v>2871</c:v>
                </c:pt>
                <c:pt idx="128">
                  <c:v>4217.3999999999996</c:v>
                </c:pt>
                <c:pt idx="129">
                  <c:v>4276.8</c:v>
                </c:pt>
                <c:pt idx="130">
                  <c:v>4276.8</c:v>
                </c:pt>
                <c:pt idx="131">
                  <c:v>4276.8</c:v>
                </c:pt>
                <c:pt idx="132">
                  <c:v>4276.8</c:v>
                </c:pt>
                <c:pt idx="133">
                  <c:v>4257</c:v>
                </c:pt>
                <c:pt idx="134">
                  <c:v>4237.2</c:v>
                </c:pt>
                <c:pt idx="135">
                  <c:v>4257</c:v>
                </c:pt>
                <c:pt idx="136">
                  <c:v>4257</c:v>
                </c:pt>
                <c:pt idx="137">
                  <c:v>4237.2</c:v>
                </c:pt>
                <c:pt idx="138">
                  <c:v>4276.8</c:v>
                </c:pt>
                <c:pt idx="139">
                  <c:v>4276.8</c:v>
                </c:pt>
                <c:pt idx="140">
                  <c:v>4217.3999999999996</c:v>
                </c:pt>
                <c:pt idx="141">
                  <c:v>4039.2</c:v>
                </c:pt>
                <c:pt idx="142">
                  <c:v>3781.8</c:v>
                </c:pt>
                <c:pt idx="143">
                  <c:v>3603.6</c:v>
                </c:pt>
                <c:pt idx="144">
                  <c:v>3405.6</c:v>
                </c:pt>
                <c:pt idx="145">
                  <c:v>3168</c:v>
                </c:pt>
                <c:pt idx="146">
                  <c:v>2970</c:v>
                </c:pt>
                <c:pt idx="147">
                  <c:v>2811.6</c:v>
                </c:pt>
                <c:pt idx="148">
                  <c:v>2613.6</c:v>
                </c:pt>
                <c:pt idx="149">
                  <c:v>2376</c:v>
                </c:pt>
                <c:pt idx="150">
                  <c:v>2178</c:v>
                </c:pt>
                <c:pt idx="151">
                  <c:v>2178</c:v>
                </c:pt>
                <c:pt idx="152">
                  <c:v>2197.8000000000002</c:v>
                </c:pt>
                <c:pt idx="153">
                  <c:v>2217.6</c:v>
                </c:pt>
                <c:pt idx="154">
                  <c:v>2197.8000000000002</c:v>
                </c:pt>
                <c:pt idx="155">
                  <c:v>2197.8000000000002</c:v>
                </c:pt>
                <c:pt idx="156">
                  <c:v>2197.8000000000002</c:v>
                </c:pt>
                <c:pt idx="157">
                  <c:v>2197.8000000000002</c:v>
                </c:pt>
                <c:pt idx="158">
                  <c:v>2237.4</c:v>
                </c:pt>
                <c:pt idx="159">
                  <c:v>2257.1999999999998</c:v>
                </c:pt>
                <c:pt idx="160">
                  <c:v>2158.1999999999998</c:v>
                </c:pt>
                <c:pt idx="161">
                  <c:v>1782</c:v>
                </c:pt>
                <c:pt idx="162">
                  <c:v>1631.52</c:v>
                </c:pt>
                <c:pt idx="163">
                  <c:v>1435.5</c:v>
                </c:pt>
                <c:pt idx="164">
                  <c:v>1213.74</c:v>
                </c:pt>
                <c:pt idx="165">
                  <c:v>1039.5</c:v>
                </c:pt>
                <c:pt idx="166">
                  <c:v>948.42</c:v>
                </c:pt>
                <c:pt idx="167">
                  <c:v>948.42</c:v>
                </c:pt>
                <c:pt idx="168">
                  <c:v>950.4</c:v>
                </c:pt>
                <c:pt idx="169">
                  <c:v>954.36</c:v>
                </c:pt>
                <c:pt idx="170">
                  <c:v>960.3</c:v>
                </c:pt>
                <c:pt idx="171">
                  <c:v>966.24</c:v>
                </c:pt>
                <c:pt idx="172">
                  <c:v>960.3</c:v>
                </c:pt>
                <c:pt idx="173">
                  <c:v>952.38</c:v>
                </c:pt>
                <c:pt idx="174">
                  <c:v>940.5</c:v>
                </c:pt>
                <c:pt idx="175">
                  <c:v>934.56</c:v>
                </c:pt>
                <c:pt idx="176">
                  <c:v>936.54</c:v>
                </c:pt>
                <c:pt idx="177">
                  <c:v>944.46</c:v>
                </c:pt>
                <c:pt idx="178">
                  <c:v>962.28</c:v>
                </c:pt>
                <c:pt idx="179">
                  <c:v>966.24</c:v>
                </c:pt>
                <c:pt idx="180">
                  <c:v>970.2</c:v>
                </c:pt>
                <c:pt idx="181">
                  <c:v>960.3</c:v>
                </c:pt>
                <c:pt idx="182">
                  <c:v>962.28</c:v>
                </c:pt>
                <c:pt idx="183">
                  <c:v>962.28</c:v>
                </c:pt>
                <c:pt idx="184">
                  <c:v>958.32</c:v>
                </c:pt>
                <c:pt idx="185">
                  <c:v>960.3</c:v>
                </c:pt>
                <c:pt idx="186">
                  <c:v>962.28</c:v>
                </c:pt>
                <c:pt idx="187">
                  <c:v>946.44</c:v>
                </c:pt>
                <c:pt idx="188">
                  <c:v>982.08</c:v>
                </c:pt>
                <c:pt idx="189">
                  <c:v>990</c:v>
                </c:pt>
                <c:pt idx="190">
                  <c:v>990</c:v>
                </c:pt>
                <c:pt idx="191">
                  <c:v>990</c:v>
                </c:pt>
                <c:pt idx="192">
                  <c:v>988.02</c:v>
                </c:pt>
                <c:pt idx="193">
                  <c:v>982.08</c:v>
                </c:pt>
                <c:pt idx="194">
                  <c:v>978.12</c:v>
                </c:pt>
                <c:pt idx="195">
                  <c:v>978.12</c:v>
                </c:pt>
                <c:pt idx="196">
                  <c:v>982.08</c:v>
                </c:pt>
                <c:pt idx="197">
                  <c:v>988.02</c:v>
                </c:pt>
                <c:pt idx="198">
                  <c:v>966.24</c:v>
                </c:pt>
                <c:pt idx="199">
                  <c:v>958.32</c:v>
                </c:pt>
                <c:pt idx="200">
                  <c:v>950.4</c:v>
                </c:pt>
                <c:pt idx="201">
                  <c:v>952.38</c:v>
                </c:pt>
                <c:pt idx="202">
                  <c:v>960.3</c:v>
                </c:pt>
                <c:pt idx="203">
                  <c:v>962.28</c:v>
                </c:pt>
                <c:pt idx="204">
                  <c:v>962.28</c:v>
                </c:pt>
                <c:pt idx="205">
                  <c:v>964.26</c:v>
                </c:pt>
                <c:pt idx="206">
                  <c:v>964.26</c:v>
                </c:pt>
                <c:pt idx="207">
                  <c:v>964.26</c:v>
                </c:pt>
                <c:pt idx="208">
                  <c:v>972.18</c:v>
                </c:pt>
                <c:pt idx="209">
                  <c:v>972.18</c:v>
                </c:pt>
                <c:pt idx="210">
                  <c:v>970.2</c:v>
                </c:pt>
                <c:pt idx="211">
                  <c:v>968.22</c:v>
                </c:pt>
                <c:pt idx="212">
                  <c:v>978.12</c:v>
                </c:pt>
                <c:pt idx="213">
                  <c:v>976.14</c:v>
                </c:pt>
                <c:pt idx="214">
                  <c:v>964.26</c:v>
                </c:pt>
                <c:pt idx="215">
                  <c:v>972.18</c:v>
                </c:pt>
                <c:pt idx="216">
                  <c:v>972.18</c:v>
                </c:pt>
                <c:pt idx="217">
                  <c:v>964.26</c:v>
                </c:pt>
                <c:pt idx="218">
                  <c:v>960.3</c:v>
                </c:pt>
                <c:pt idx="219">
                  <c:v>960.3</c:v>
                </c:pt>
                <c:pt idx="220">
                  <c:v>968.22</c:v>
                </c:pt>
                <c:pt idx="221">
                  <c:v>966.24</c:v>
                </c:pt>
                <c:pt idx="222">
                  <c:v>960.3</c:v>
                </c:pt>
                <c:pt idx="223">
                  <c:v>958.32</c:v>
                </c:pt>
                <c:pt idx="224">
                  <c:v>954.36</c:v>
                </c:pt>
                <c:pt idx="225">
                  <c:v>956.34</c:v>
                </c:pt>
                <c:pt idx="226">
                  <c:v>956.34</c:v>
                </c:pt>
                <c:pt idx="227">
                  <c:v>956.34</c:v>
                </c:pt>
                <c:pt idx="228">
                  <c:v>956.34</c:v>
                </c:pt>
                <c:pt idx="229">
                  <c:v>960.3</c:v>
                </c:pt>
                <c:pt idx="230">
                  <c:v>964.26</c:v>
                </c:pt>
                <c:pt idx="231">
                  <c:v>966.24</c:v>
                </c:pt>
                <c:pt idx="232">
                  <c:v>966.24</c:v>
                </c:pt>
                <c:pt idx="233">
                  <c:v>960.3</c:v>
                </c:pt>
                <c:pt idx="234">
                  <c:v>960.3</c:v>
                </c:pt>
                <c:pt idx="235">
                  <c:v>962.28</c:v>
                </c:pt>
                <c:pt idx="236">
                  <c:v>966.24</c:v>
                </c:pt>
                <c:pt idx="237">
                  <c:v>966.24</c:v>
                </c:pt>
                <c:pt idx="238">
                  <c:v>966.24</c:v>
                </c:pt>
                <c:pt idx="239">
                  <c:v>960.3</c:v>
                </c:pt>
                <c:pt idx="240">
                  <c:v>958.32</c:v>
                </c:pt>
                <c:pt idx="241">
                  <c:v>956.34</c:v>
                </c:pt>
                <c:pt idx="242">
                  <c:v>1098.9000000000001</c:v>
                </c:pt>
                <c:pt idx="243">
                  <c:v>2395.8000000000002</c:v>
                </c:pt>
                <c:pt idx="244">
                  <c:v>1247.4000000000001</c:v>
                </c:pt>
                <c:pt idx="245">
                  <c:v>966.24</c:v>
                </c:pt>
                <c:pt idx="246">
                  <c:v>958.32</c:v>
                </c:pt>
                <c:pt idx="247">
                  <c:v>934.56</c:v>
                </c:pt>
                <c:pt idx="248">
                  <c:v>904.86</c:v>
                </c:pt>
                <c:pt idx="249">
                  <c:v>900.9</c:v>
                </c:pt>
                <c:pt idx="250">
                  <c:v>904.86</c:v>
                </c:pt>
                <c:pt idx="251">
                  <c:v>900.9</c:v>
                </c:pt>
                <c:pt idx="252">
                  <c:v>898.92</c:v>
                </c:pt>
                <c:pt idx="253">
                  <c:v>898.92</c:v>
                </c:pt>
                <c:pt idx="254">
                  <c:v>898.92</c:v>
                </c:pt>
                <c:pt idx="255">
                  <c:v>900.9</c:v>
                </c:pt>
                <c:pt idx="256">
                  <c:v>900.9</c:v>
                </c:pt>
                <c:pt idx="257">
                  <c:v>898.92</c:v>
                </c:pt>
                <c:pt idx="258">
                  <c:v>896.94</c:v>
                </c:pt>
                <c:pt idx="259">
                  <c:v>906.84</c:v>
                </c:pt>
                <c:pt idx="260">
                  <c:v>918.72</c:v>
                </c:pt>
                <c:pt idx="261">
                  <c:v>916.74</c:v>
                </c:pt>
                <c:pt idx="262">
                  <c:v>916.74</c:v>
                </c:pt>
                <c:pt idx="263">
                  <c:v>914.76</c:v>
                </c:pt>
                <c:pt idx="264">
                  <c:v>914.76</c:v>
                </c:pt>
                <c:pt idx="265">
                  <c:v>916.74</c:v>
                </c:pt>
                <c:pt idx="266">
                  <c:v>912.78</c:v>
                </c:pt>
                <c:pt idx="267">
                  <c:v>912.78</c:v>
                </c:pt>
                <c:pt idx="268">
                  <c:v>916.74</c:v>
                </c:pt>
                <c:pt idx="269">
                  <c:v>918.72</c:v>
                </c:pt>
                <c:pt idx="270">
                  <c:v>912.78</c:v>
                </c:pt>
                <c:pt idx="271">
                  <c:v>914.76</c:v>
                </c:pt>
                <c:pt idx="272">
                  <c:v>912.78</c:v>
                </c:pt>
                <c:pt idx="273">
                  <c:v>924.66</c:v>
                </c:pt>
                <c:pt idx="274">
                  <c:v>948.42</c:v>
                </c:pt>
                <c:pt idx="275">
                  <c:v>950.4</c:v>
                </c:pt>
                <c:pt idx="276">
                  <c:v>952.38</c:v>
                </c:pt>
                <c:pt idx="277">
                  <c:v>950.4</c:v>
                </c:pt>
                <c:pt idx="278">
                  <c:v>952.38</c:v>
                </c:pt>
                <c:pt idx="279">
                  <c:v>950.4</c:v>
                </c:pt>
                <c:pt idx="280">
                  <c:v>954.36</c:v>
                </c:pt>
                <c:pt idx="281">
                  <c:v>956.34</c:v>
                </c:pt>
                <c:pt idx="282">
                  <c:v>922.68</c:v>
                </c:pt>
                <c:pt idx="283">
                  <c:v>894.96</c:v>
                </c:pt>
                <c:pt idx="284">
                  <c:v>894.96</c:v>
                </c:pt>
                <c:pt idx="285">
                  <c:v>898.92</c:v>
                </c:pt>
                <c:pt idx="286">
                  <c:v>912.78</c:v>
                </c:pt>
                <c:pt idx="287">
                  <c:v>916.74</c:v>
                </c:pt>
                <c:pt idx="288">
                  <c:v>663.3</c:v>
                </c:pt>
                <c:pt idx="289">
                  <c:v>590.04</c:v>
                </c:pt>
                <c:pt idx="290">
                  <c:v>586.08000000000004</c:v>
                </c:pt>
                <c:pt idx="291">
                  <c:v>586.08000000000004</c:v>
                </c:pt>
                <c:pt idx="292">
                  <c:v>586.08000000000004</c:v>
                </c:pt>
                <c:pt idx="293">
                  <c:v>594</c:v>
                </c:pt>
                <c:pt idx="294">
                  <c:v>597.96</c:v>
                </c:pt>
                <c:pt idx="295">
                  <c:v>599.94000000000005</c:v>
                </c:pt>
                <c:pt idx="296">
                  <c:v>605.88</c:v>
                </c:pt>
                <c:pt idx="297">
                  <c:v>611.82000000000005</c:v>
                </c:pt>
                <c:pt idx="298">
                  <c:v>609.84</c:v>
                </c:pt>
                <c:pt idx="299">
                  <c:v>605.88</c:v>
                </c:pt>
                <c:pt idx="300">
                  <c:v>607.86</c:v>
                </c:pt>
                <c:pt idx="301">
                  <c:v>609.84</c:v>
                </c:pt>
                <c:pt idx="302">
                  <c:v>603.9</c:v>
                </c:pt>
                <c:pt idx="303">
                  <c:v>603.9</c:v>
                </c:pt>
                <c:pt idx="304">
                  <c:v>599.94000000000005</c:v>
                </c:pt>
                <c:pt idx="305">
                  <c:v>599.94000000000005</c:v>
                </c:pt>
                <c:pt idx="306">
                  <c:v>599.94000000000005</c:v>
                </c:pt>
                <c:pt idx="307">
                  <c:v>605.88</c:v>
                </c:pt>
                <c:pt idx="308">
                  <c:v>609.84</c:v>
                </c:pt>
                <c:pt idx="309">
                  <c:v>609.84</c:v>
                </c:pt>
                <c:pt idx="310">
                  <c:v>613.79999999999995</c:v>
                </c:pt>
                <c:pt idx="311">
                  <c:v>615.78</c:v>
                </c:pt>
                <c:pt idx="312">
                  <c:v>619.74</c:v>
                </c:pt>
                <c:pt idx="313">
                  <c:v>619.74</c:v>
                </c:pt>
                <c:pt idx="314">
                  <c:v>615.78</c:v>
                </c:pt>
                <c:pt idx="315">
                  <c:v>615.78</c:v>
                </c:pt>
                <c:pt idx="316">
                  <c:v>613.79999999999995</c:v>
                </c:pt>
                <c:pt idx="317">
                  <c:v>613.79999999999995</c:v>
                </c:pt>
                <c:pt idx="318">
                  <c:v>619.74</c:v>
                </c:pt>
                <c:pt idx="319">
                  <c:v>677.16</c:v>
                </c:pt>
                <c:pt idx="320">
                  <c:v>671.22</c:v>
                </c:pt>
                <c:pt idx="321">
                  <c:v>667.26</c:v>
                </c:pt>
                <c:pt idx="322">
                  <c:v>665.28</c:v>
                </c:pt>
                <c:pt idx="323">
                  <c:v>669.24</c:v>
                </c:pt>
                <c:pt idx="324">
                  <c:v>671.22</c:v>
                </c:pt>
                <c:pt idx="325">
                  <c:v>675.18</c:v>
                </c:pt>
                <c:pt idx="326">
                  <c:v>675.18</c:v>
                </c:pt>
                <c:pt idx="327">
                  <c:v>673.2</c:v>
                </c:pt>
                <c:pt idx="328">
                  <c:v>673.2</c:v>
                </c:pt>
                <c:pt idx="329">
                  <c:v>671.22</c:v>
                </c:pt>
                <c:pt idx="330">
                  <c:v>669.24</c:v>
                </c:pt>
                <c:pt idx="331">
                  <c:v>667.26</c:v>
                </c:pt>
                <c:pt idx="332">
                  <c:v>669.24</c:v>
                </c:pt>
                <c:pt idx="333">
                  <c:v>673.2</c:v>
                </c:pt>
                <c:pt idx="334">
                  <c:v>667.26</c:v>
                </c:pt>
                <c:pt idx="335">
                  <c:v>669.24</c:v>
                </c:pt>
                <c:pt idx="336">
                  <c:v>669.24</c:v>
                </c:pt>
                <c:pt idx="337">
                  <c:v>671.22</c:v>
                </c:pt>
                <c:pt idx="338">
                  <c:v>667.26</c:v>
                </c:pt>
                <c:pt idx="339">
                  <c:v>667.26</c:v>
                </c:pt>
                <c:pt idx="340">
                  <c:v>665.28</c:v>
                </c:pt>
                <c:pt idx="341">
                  <c:v>667.26</c:v>
                </c:pt>
                <c:pt idx="342">
                  <c:v>659.34</c:v>
                </c:pt>
                <c:pt idx="343">
                  <c:v>659.34</c:v>
                </c:pt>
                <c:pt idx="344">
                  <c:v>661.32</c:v>
                </c:pt>
                <c:pt idx="345">
                  <c:v>661.32</c:v>
                </c:pt>
                <c:pt idx="346">
                  <c:v>667.26</c:v>
                </c:pt>
                <c:pt idx="347">
                  <c:v>663.3</c:v>
                </c:pt>
                <c:pt idx="348">
                  <c:v>663.3</c:v>
                </c:pt>
                <c:pt idx="349">
                  <c:v>663.3</c:v>
                </c:pt>
                <c:pt idx="350">
                  <c:v>667.26</c:v>
                </c:pt>
                <c:pt idx="351">
                  <c:v>667.26</c:v>
                </c:pt>
                <c:pt idx="352">
                  <c:v>665.28</c:v>
                </c:pt>
                <c:pt idx="353">
                  <c:v>667.26</c:v>
                </c:pt>
                <c:pt idx="354">
                  <c:v>667.26</c:v>
                </c:pt>
                <c:pt idx="355">
                  <c:v>667.26</c:v>
                </c:pt>
                <c:pt idx="356">
                  <c:v>665.28</c:v>
                </c:pt>
                <c:pt idx="357">
                  <c:v>665.28</c:v>
                </c:pt>
                <c:pt idx="358">
                  <c:v>663.3</c:v>
                </c:pt>
                <c:pt idx="359">
                  <c:v>663.3</c:v>
                </c:pt>
                <c:pt idx="360">
                  <c:v>663.3</c:v>
                </c:pt>
                <c:pt idx="361">
                  <c:v>663.3</c:v>
                </c:pt>
                <c:pt idx="362">
                  <c:v>665.28</c:v>
                </c:pt>
                <c:pt idx="363">
                  <c:v>649.44000000000005</c:v>
                </c:pt>
                <c:pt idx="364">
                  <c:v>649.44000000000005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1F0-4C68-9983-B244ACA55702}"/>
            </c:ext>
          </c:extLst>
        </c:ser>
        <c:ser>
          <c:idx val="1"/>
          <c:order val="1"/>
          <c:tx>
            <c:v>2006</c:v>
          </c:tx>
          <c:spPr>
            <a:ln w="50800">
              <a:solidFill>
                <a:srgbClr val="FFFF00"/>
              </a:solidFill>
            </a:ln>
          </c:spPr>
          <c:marker>
            <c:symbol val="none"/>
          </c:marker>
          <c:cat>
            <c:numRef>
              <c:f>Sheet1!$C$28949:$C$29313</c:f>
              <c:numCache>
                <c:formatCode>General</c:formatCode>
                <c:ptCount val="36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2</c:v>
                </c:pt>
                <c:pt idx="33">
                  <c:v>2</c:v>
                </c:pt>
                <c:pt idx="34">
                  <c:v>2</c:v>
                </c:pt>
                <c:pt idx="35">
                  <c:v>2</c:v>
                </c:pt>
                <c:pt idx="36">
                  <c:v>2</c:v>
                </c:pt>
                <c:pt idx="37">
                  <c:v>2</c:v>
                </c:pt>
                <c:pt idx="38">
                  <c:v>2</c:v>
                </c:pt>
                <c:pt idx="39">
                  <c:v>2</c:v>
                </c:pt>
                <c:pt idx="40">
                  <c:v>2</c:v>
                </c:pt>
                <c:pt idx="41">
                  <c:v>2</c:v>
                </c:pt>
                <c:pt idx="42">
                  <c:v>2</c:v>
                </c:pt>
                <c:pt idx="43">
                  <c:v>2</c:v>
                </c:pt>
                <c:pt idx="44">
                  <c:v>2</c:v>
                </c:pt>
                <c:pt idx="45">
                  <c:v>2</c:v>
                </c:pt>
                <c:pt idx="46">
                  <c:v>2</c:v>
                </c:pt>
                <c:pt idx="47">
                  <c:v>2</c:v>
                </c:pt>
                <c:pt idx="48">
                  <c:v>2</c:v>
                </c:pt>
                <c:pt idx="49">
                  <c:v>2</c:v>
                </c:pt>
                <c:pt idx="50">
                  <c:v>2</c:v>
                </c:pt>
                <c:pt idx="51">
                  <c:v>2</c:v>
                </c:pt>
                <c:pt idx="52">
                  <c:v>2</c:v>
                </c:pt>
                <c:pt idx="53">
                  <c:v>2</c:v>
                </c:pt>
                <c:pt idx="54">
                  <c:v>2</c:v>
                </c:pt>
                <c:pt idx="55">
                  <c:v>2</c:v>
                </c:pt>
                <c:pt idx="56">
                  <c:v>2</c:v>
                </c:pt>
                <c:pt idx="57">
                  <c:v>2</c:v>
                </c:pt>
                <c:pt idx="58">
                  <c:v>2</c:v>
                </c:pt>
                <c:pt idx="59">
                  <c:v>3</c:v>
                </c:pt>
                <c:pt idx="60">
                  <c:v>3</c:v>
                </c:pt>
                <c:pt idx="61">
                  <c:v>3</c:v>
                </c:pt>
                <c:pt idx="62">
                  <c:v>3</c:v>
                </c:pt>
                <c:pt idx="63">
                  <c:v>3</c:v>
                </c:pt>
                <c:pt idx="64">
                  <c:v>3</c:v>
                </c:pt>
                <c:pt idx="65">
                  <c:v>3</c:v>
                </c:pt>
                <c:pt idx="66">
                  <c:v>3</c:v>
                </c:pt>
                <c:pt idx="67">
                  <c:v>3</c:v>
                </c:pt>
                <c:pt idx="68">
                  <c:v>3</c:v>
                </c:pt>
                <c:pt idx="69">
                  <c:v>3</c:v>
                </c:pt>
                <c:pt idx="70">
                  <c:v>3</c:v>
                </c:pt>
                <c:pt idx="71">
                  <c:v>3</c:v>
                </c:pt>
                <c:pt idx="72">
                  <c:v>3</c:v>
                </c:pt>
                <c:pt idx="73">
                  <c:v>3</c:v>
                </c:pt>
                <c:pt idx="74">
                  <c:v>3</c:v>
                </c:pt>
                <c:pt idx="75">
                  <c:v>3</c:v>
                </c:pt>
                <c:pt idx="76">
                  <c:v>3</c:v>
                </c:pt>
                <c:pt idx="77">
                  <c:v>3</c:v>
                </c:pt>
                <c:pt idx="78">
                  <c:v>3</c:v>
                </c:pt>
                <c:pt idx="79">
                  <c:v>3</c:v>
                </c:pt>
                <c:pt idx="80">
                  <c:v>3</c:v>
                </c:pt>
                <c:pt idx="81">
                  <c:v>3</c:v>
                </c:pt>
                <c:pt idx="82">
                  <c:v>3</c:v>
                </c:pt>
                <c:pt idx="83">
                  <c:v>3</c:v>
                </c:pt>
                <c:pt idx="84">
                  <c:v>3</c:v>
                </c:pt>
                <c:pt idx="85">
                  <c:v>3</c:v>
                </c:pt>
                <c:pt idx="86">
                  <c:v>3</c:v>
                </c:pt>
                <c:pt idx="87">
                  <c:v>3</c:v>
                </c:pt>
                <c:pt idx="88">
                  <c:v>3</c:v>
                </c:pt>
                <c:pt idx="89">
                  <c:v>3</c:v>
                </c:pt>
                <c:pt idx="90">
                  <c:v>4</c:v>
                </c:pt>
                <c:pt idx="91">
                  <c:v>4</c:v>
                </c:pt>
                <c:pt idx="92">
                  <c:v>4</c:v>
                </c:pt>
                <c:pt idx="93">
                  <c:v>4</c:v>
                </c:pt>
                <c:pt idx="94">
                  <c:v>4</c:v>
                </c:pt>
                <c:pt idx="95">
                  <c:v>4</c:v>
                </c:pt>
                <c:pt idx="96">
                  <c:v>4</c:v>
                </c:pt>
                <c:pt idx="97">
                  <c:v>4</c:v>
                </c:pt>
                <c:pt idx="98">
                  <c:v>4</c:v>
                </c:pt>
                <c:pt idx="99">
                  <c:v>4</c:v>
                </c:pt>
                <c:pt idx="100">
                  <c:v>4</c:v>
                </c:pt>
                <c:pt idx="101">
                  <c:v>4</c:v>
                </c:pt>
                <c:pt idx="102">
                  <c:v>4</c:v>
                </c:pt>
                <c:pt idx="103">
                  <c:v>4</c:v>
                </c:pt>
                <c:pt idx="104">
                  <c:v>4</c:v>
                </c:pt>
                <c:pt idx="105">
                  <c:v>4</c:v>
                </c:pt>
                <c:pt idx="106">
                  <c:v>4</c:v>
                </c:pt>
                <c:pt idx="107">
                  <c:v>4</c:v>
                </c:pt>
                <c:pt idx="108">
                  <c:v>4</c:v>
                </c:pt>
                <c:pt idx="109">
                  <c:v>4</c:v>
                </c:pt>
                <c:pt idx="110">
                  <c:v>4</c:v>
                </c:pt>
                <c:pt idx="111">
                  <c:v>4</c:v>
                </c:pt>
                <c:pt idx="112">
                  <c:v>4</c:v>
                </c:pt>
                <c:pt idx="113">
                  <c:v>4</c:v>
                </c:pt>
                <c:pt idx="114">
                  <c:v>4</c:v>
                </c:pt>
                <c:pt idx="115">
                  <c:v>4</c:v>
                </c:pt>
                <c:pt idx="116">
                  <c:v>4</c:v>
                </c:pt>
                <c:pt idx="117">
                  <c:v>4</c:v>
                </c:pt>
                <c:pt idx="118">
                  <c:v>4</c:v>
                </c:pt>
                <c:pt idx="119">
                  <c:v>4</c:v>
                </c:pt>
                <c:pt idx="120">
                  <c:v>5</c:v>
                </c:pt>
                <c:pt idx="121">
                  <c:v>5</c:v>
                </c:pt>
                <c:pt idx="122">
                  <c:v>5</c:v>
                </c:pt>
                <c:pt idx="123">
                  <c:v>5</c:v>
                </c:pt>
                <c:pt idx="124">
                  <c:v>5</c:v>
                </c:pt>
                <c:pt idx="125">
                  <c:v>5</c:v>
                </c:pt>
                <c:pt idx="126">
                  <c:v>5</c:v>
                </c:pt>
                <c:pt idx="127">
                  <c:v>5</c:v>
                </c:pt>
                <c:pt idx="128">
                  <c:v>5</c:v>
                </c:pt>
                <c:pt idx="129">
                  <c:v>5</c:v>
                </c:pt>
                <c:pt idx="130">
                  <c:v>5</c:v>
                </c:pt>
                <c:pt idx="131">
                  <c:v>5</c:v>
                </c:pt>
                <c:pt idx="132">
                  <c:v>5</c:v>
                </c:pt>
                <c:pt idx="133">
                  <c:v>5</c:v>
                </c:pt>
                <c:pt idx="134">
                  <c:v>5</c:v>
                </c:pt>
                <c:pt idx="135">
                  <c:v>5</c:v>
                </c:pt>
                <c:pt idx="136">
                  <c:v>5</c:v>
                </c:pt>
                <c:pt idx="137">
                  <c:v>5</c:v>
                </c:pt>
                <c:pt idx="138">
                  <c:v>5</c:v>
                </c:pt>
                <c:pt idx="139">
                  <c:v>5</c:v>
                </c:pt>
                <c:pt idx="140">
                  <c:v>5</c:v>
                </c:pt>
                <c:pt idx="141">
                  <c:v>5</c:v>
                </c:pt>
                <c:pt idx="142">
                  <c:v>5</c:v>
                </c:pt>
                <c:pt idx="143">
                  <c:v>5</c:v>
                </c:pt>
                <c:pt idx="144">
                  <c:v>5</c:v>
                </c:pt>
                <c:pt idx="145">
                  <c:v>5</c:v>
                </c:pt>
                <c:pt idx="146">
                  <c:v>5</c:v>
                </c:pt>
                <c:pt idx="147">
                  <c:v>5</c:v>
                </c:pt>
                <c:pt idx="148">
                  <c:v>5</c:v>
                </c:pt>
                <c:pt idx="149">
                  <c:v>5</c:v>
                </c:pt>
                <c:pt idx="150">
                  <c:v>5</c:v>
                </c:pt>
                <c:pt idx="151">
                  <c:v>6</c:v>
                </c:pt>
                <c:pt idx="152">
                  <c:v>6</c:v>
                </c:pt>
                <c:pt idx="153">
                  <c:v>6</c:v>
                </c:pt>
                <c:pt idx="154">
                  <c:v>6</c:v>
                </c:pt>
                <c:pt idx="155">
                  <c:v>6</c:v>
                </c:pt>
                <c:pt idx="156">
                  <c:v>6</c:v>
                </c:pt>
                <c:pt idx="157">
                  <c:v>6</c:v>
                </c:pt>
                <c:pt idx="158">
                  <c:v>6</c:v>
                </c:pt>
                <c:pt idx="159">
                  <c:v>6</c:v>
                </c:pt>
                <c:pt idx="160">
                  <c:v>6</c:v>
                </c:pt>
                <c:pt idx="161">
                  <c:v>6</c:v>
                </c:pt>
                <c:pt idx="162">
                  <c:v>6</c:v>
                </c:pt>
                <c:pt idx="163">
                  <c:v>6</c:v>
                </c:pt>
                <c:pt idx="164">
                  <c:v>6</c:v>
                </c:pt>
                <c:pt idx="165">
                  <c:v>6</c:v>
                </c:pt>
                <c:pt idx="166">
                  <c:v>6</c:v>
                </c:pt>
                <c:pt idx="167">
                  <c:v>6</c:v>
                </c:pt>
                <c:pt idx="168">
                  <c:v>6</c:v>
                </c:pt>
                <c:pt idx="169">
                  <c:v>6</c:v>
                </c:pt>
                <c:pt idx="170">
                  <c:v>6</c:v>
                </c:pt>
                <c:pt idx="171">
                  <c:v>6</c:v>
                </c:pt>
                <c:pt idx="172">
                  <c:v>6</c:v>
                </c:pt>
                <c:pt idx="173">
                  <c:v>6</c:v>
                </c:pt>
                <c:pt idx="174">
                  <c:v>6</c:v>
                </c:pt>
                <c:pt idx="175">
                  <c:v>6</c:v>
                </c:pt>
                <c:pt idx="176">
                  <c:v>6</c:v>
                </c:pt>
                <c:pt idx="177">
                  <c:v>6</c:v>
                </c:pt>
                <c:pt idx="178">
                  <c:v>6</c:v>
                </c:pt>
                <c:pt idx="179">
                  <c:v>6</c:v>
                </c:pt>
                <c:pt idx="180">
                  <c:v>6</c:v>
                </c:pt>
                <c:pt idx="181">
                  <c:v>7</c:v>
                </c:pt>
                <c:pt idx="182">
                  <c:v>7</c:v>
                </c:pt>
                <c:pt idx="183">
                  <c:v>7</c:v>
                </c:pt>
                <c:pt idx="184">
                  <c:v>7</c:v>
                </c:pt>
                <c:pt idx="185">
                  <c:v>7</c:v>
                </c:pt>
                <c:pt idx="186">
                  <c:v>7</c:v>
                </c:pt>
                <c:pt idx="187">
                  <c:v>7</c:v>
                </c:pt>
                <c:pt idx="188">
                  <c:v>7</c:v>
                </c:pt>
                <c:pt idx="189">
                  <c:v>7</c:v>
                </c:pt>
                <c:pt idx="190">
                  <c:v>7</c:v>
                </c:pt>
                <c:pt idx="191">
                  <c:v>7</c:v>
                </c:pt>
                <c:pt idx="192">
                  <c:v>7</c:v>
                </c:pt>
                <c:pt idx="193">
                  <c:v>7</c:v>
                </c:pt>
                <c:pt idx="194">
                  <c:v>7</c:v>
                </c:pt>
                <c:pt idx="195">
                  <c:v>7</c:v>
                </c:pt>
                <c:pt idx="196">
                  <c:v>7</c:v>
                </c:pt>
                <c:pt idx="197">
                  <c:v>7</c:v>
                </c:pt>
                <c:pt idx="198">
                  <c:v>7</c:v>
                </c:pt>
                <c:pt idx="199">
                  <c:v>7</c:v>
                </c:pt>
                <c:pt idx="200">
                  <c:v>7</c:v>
                </c:pt>
                <c:pt idx="201">
                  <c:v>7</c:v>
                </c:pt>
                <c:pt idx="202">
                  <c:v>7</c:v>
                </c:pt>
                <c:pt idx="203">
                  <c:v>7</c:v>
                </c:pt>
                <c:pt idx="204">
                  <c:v>7</c:v>
                </c:pt>
                <c:pt idx="205">
                  <c:v>7</c:v>
                </c:pt>
                <c:pt idx="206">
                  <c:v>7</c:v>
                </c:pt>
                <c:pt idx="207">
                  <c:v>7</c:v>
                </c:pt>
                <c:pt idx="208">
                  <c:v>7</c:v>
                </c:pt>
                <c:pt idx="209">
                  <c:v>7</c:v>
                </c:pt>
                <c:pt idx="210">
                  <c:v>7</c:v>
                </c:pt>
                <c:pt idx="211">
                  <c:v>7</c:v>
                </c:pt>
                <c:pt idx="212">
                  <c:v>8</c:v>
                </c:pt>
                <c:pt idx="213">
                  <c:v>8</c:v>
                </c:pt>
                <c:pt idx="214">
                  <c:v>8</c:v>
                </c:pt>
                <c:pt idx="215">
                  <c:v>8</c:v>
                </c:pt>
                <c:pt idx="216">
                  <c:v>8</c:v>
                </c:pt>
                <c:pt idx="217">
                  <c:v>8</c:v>
                </c:pt>
                <c:pt idx="218">
                  <c:v>8</c:v>
                </c:pt>
                <c:pt idx="219">
                  <c:v>8</c:v>
                </c:pt>
                <c:pt idx="220">
                  <c:v>8</c:v>
                </c:pt>
                <c:pt idx="221">
                  <c:v>8</c:v>
                </c:pt>
                <c:pt idx="222">
                  <c:v>8</c:v>
                </c:pt>
                <c:pt idx="223">
                  <c:v>8</c:v>
                </c:pt>
                <c:pt idx="224">
                  <c:v>8</c:v>
                </c:pt>
                <c:pt idx="225">
                  <c:v>8</c:v>
                </c:pt>
                <c:pt idx="226">
                  <c:v>8</c:v>
                </c:pt>
                <c:pt idx="227">
                  <c:v>8</c:v>
                </c:pt>
                <c:pt idx="228">
                  <c:v>8</c:v>
                </c:pt>
                <c:pt idx="229">
                  <c:v>8</c:v>
                </c:pt>
                <c:pt idx="230">
                  <c:v>8</c:v>
                </c:pt>
                <c:pt idx="231">
                  <c:v>8</c:v>
                </c:pt>
                <c:pt idx="232">
                  <c:v>8</c:v>
                </c:pt>
                <c:pt idx="233">
                  <c:v>8</c:v>
                </c:pt>
                <c:pt idx="234">
                  <c:v>8</c:v>
                </c:pt>
                <c:pt idx="235">
                  <c:v>8</c:v>
                </c:pt>
                <c:pt idx="236">
                  <c:v>8</c:v>
                </c:pt>
                <c:pt idx="237">
                  <c:v>8</c:v>
                </c:pt>
                <c:pt idx="238">
                  <c:v>8</c:v>
                </c:pt>
                <c:pt idx="239">
                  <c:v>8</c:v>
                </c:pt>
                <c:pt idx="240">
                  <c:v>8</c:v>
                </c:pt>
                <c:pt idx="241">
                  <c:v>8</c:v>
                </c:pt>
                <c:pt idx="242">
                  <c:v>8</c:v>
                </c:pt>
                <c:pt idx="243">
                  <c:v>9</c:v>
                </c:pt>
                <c:pt idx="244">
                  <c:v>9</c:v>
                </c:pt>
                <c:pt idx="245">
                  <c:v>9</c:v>
                </c:pt>
                <c:pt idx="246">
                  <c:v>9</c:v>
                </c:pt>
                <c:pt idx="247">
                  <c:v>9</c:v>
                </c:pt>
                <c:pt idx="248">
                  <c:v>9</c:v>
                </c:pt>
                <c:pt idx="249">
                  <c:v>9</c:v>
                </c:pt>
                <c:pt idx="250">
                  <c:v>9</c:v>
                </c:pt>
                <c:pt idx="251">
                  <c:v>9</c:v>
                </c:pt>
                <c:pt idx="252">
                  <c:v>9</c:v>
                </c:pt>
                <c:pt idx="253">
                  <c:v>9</c:v>
                </c:pt>
                <c:pt idx="254">
                  <c:v>9</c:v>
                </c:pt>
                <c:pt idx="255">
                  <c:v>9</c:v>
                </c:pt>
                <c:pt idx="256">
                  <c:v>9</c:v>
                </c:pt>
                <c:pt idx="257">
                  <c:v>9</c:v>
                </c:pt>
                <c:pt idx="258">
                  <c:v>9</c:v>
                </c:pt>
                <c:pt idx="259">
                  <c:v>9</c:v>
                </c:pt>
                <c:pt idx="260">
                  <c:v>9</c:v>
                </c:pt>
                <c:pt idx="261">
                  <c:v>9</c:v>
                </c:pt>
                <c:pt idx="262">
                  <c:v>9</c:v>
                </c:pt>
                <c:pt idx="263">
                  <c:v>9</c:v>
                </c:pt>
                <c:pt idx="264">
                  <c:v>9</c:v>
                </c:pt>
                <c:pt idx="265">
                  <c:v>9</c:v>
                </c:pt>
                <c:pt idx="266">
                  <c:v>9</c:v>
                </c:pt>
                <c:pt idx="267">
                  <c:v>9</c:v>
                </c:pt>
                <c:pt idx="268">
                  <c:v>9</c:v>
                </c:pt>
                <c:pt idx="269">
                  <c:v>9</c:v>
                </c:pt>
                <c:pt idx="270">
                  <c:v>9</c:v>
                </c:pt>
                <c:pt idx="271">
                  <c:v>9</c:v>
                </c:pt>
                <c:pt idx="272">
                  <c:v>9</c:v>
                </c:pt>
                <c:pt idx="273">
                  <c:v>10</c:v>
                </c:pt>
                <c:pt idx="274">
                  <c:v>10</c:v>
                </c:pt>
                <c:pt idx="275">
                  <c:v>10</c:v>
                </c:pt>
                <c:pt idx="276">
                  <c:v>10</c:v>
                </c:pt>
                <c:pt idx="277">
                  <c:v>10</c:v>
                </c:pt>
                <c:pt idx="278">
                  <c:v>10</c:v>
                </c:pt>
                <c:pt idx="279">
                  <c:v>10</c:v>
                </c:pt>
                <c:pt idx="280">
                  <c:v>10</c:v>
                </c:pt>
                <c:pt idx="281">
                  <c:v>10</c:v>
                </c:pt>
                <c:pt idx="282">
                  <c:v>10</c:v>
                </c:pt>
                <c:pt idx="283">
                  <c:v>10</c:v>
                </c:pt>
                <c:pt idx="284">
                  <c:v>10</c:v>
                </c:pt>
                <c:pt idx="285">
                  <c:v>10</c:v>
                </c:pt>
                <c:pt idx="286">
                  <c:v>10</c:v>
                </c:pt>
                <c:pt idx="287">
                  <c:v>10</c:v>
                </c:pt>
                <c:pt idx="288">
                  <c:v>10</c:v>
                </c:pt>
                <c:pt idx="289">
                  <c:v>10</c:v>
                </c:pt>
                <c:pt idx="290">
                  <c:v>10</c:v>
                </c:pt>
                <c:pt idx="291">
                  <c:v>10</c:v>
                </c:pt>
                <c:pt idx="292">
                  <c:v>10</c:v>
                </c:pt>
                <c:pt idx="293">
                  <c:v>10</c:v>
                </c:pt>
                <c:pt idx="294">
                  <c:v>10</c:v>
                </c:pt>
                <c:pt idx="295">
                  <c:v>10</c:v>
                </c:pt>
                <c:pt idx="296">
                  <c:v>10</c:v>
                </c:pt>
                <c:pt idx="297">
                  <c:v>10</c:v>
                </c:pt>
                <c:pt idx="298">
                  <c:v>10</c:v>
                </c:pt>
                <c:pt idx="299">
                  <c:v>10</c:v>
                </c:pt>
                <c:pt idx="300">
                  <c:v>10</c:v>
                </c:pt>
                <c:pt idx="301">
                  <c:v>10</c:v>
                </c:pt>
                <c:pt idx="302">
                  <c:v>10</c:v>
                </c:pt>
                <c:pt idx="303">
                  <c:v>10</c:v>
                </c:pt>
                <c:pt idx="304">
                  <c:v>11</c:v>
                </c:pt>
                <c:pt idx="305">
                  <c:v>11</c:v>
                </c:pt>
                <c:pt idx="306">
                  <c:v>11</c:v>
                </c:pt>
                <c:pt idx="307">
                  <c:v>11</c:v>
                </c:pt>
                <c:pt idx="308">
                  <c:v>11</c:v>
                </c:pt>
                <c:pt idx="309">
                  <c:v>11</c:v>
                </c:pt>
                <c:pt idx="310">
                  <c:v>11</c:v>
                </c:pt>
                <c:pt idx="311">
                  <c:v>11</c:v>
                </c:pt>
                <c:pt idx="312">
                  <c:v>11</c:v>
                </c:pt>
                <c:pt idx="313">
                  <c:v>11</c:v>
                </c:pt>
                <c:pt idx="314">
                  <c:v>11</c:v>
                </c:pt>
                <c:pt idx="315">
                  <c:v>11</c:v>
                </c:pt>
                <c:pt idx="316">
                  <c:v>11</c:v>
                </c:pt>
                <c:pt idx="317">
                  <c:v>11</c:v>
                </c:pt>
                <c:pt idx="318">
                  <c:v>11</c:v>
                </c:pt>
                <c:pt idx="319">
                  <c:v>11</c:v>
                </c:pt>
                <c:pt idx="320">
                  <c:v>11</c:v>
                </c:pt>
                <c:pt idx="321">
                  <c:v>11</c:v>
                </c:pt>
                <c:pt idx="322">
                  <c:v>11</c:v>
                </c:pt>
                <c:pt idx="323">
                  <c:v>11</c:v>
                </c:pt>
                <c:pt idx="324">
                  <c:v>11</c:v>
                </c:pt>
                <c:pt idx="325">
                  <c:v>11</c:v>
                </c:pt>
                <c:pt idx="326">
                  <c:v>11</c:v>
                </c:pt>
                <c:pt idx="327">
                  <c:v>11</c:v>
                </c:pt>
                <c:pt idx="328">
                  <c:v>11</c:v>
                </c:pt>
                <c:pt idx="329">
                  <c:v>11</c:v>
                </c:pt>
                <c:pt idx="330">
                  <c:v>11</c:v>
                </c:pt>
                <c:pt idx="331">
                  <c:v>11</c:v>
                </c:pt>
                <c:pt idx="332">
                  <c:v>11</c:v>
                </c:pt>
                <c:pt idx="333">
                  <c:v>11</c:v>
                </c:pt>
                <c:pt idx="334">
                  <c:v>12</c:v>
                </c:pt>
                <c:pt idx="335">
                  <c:v>12</c:v>
                </c:pt>
                <c:pt idx="336">
                  <c:v>12</c:v>
                </c:pt>
                <c:pt idx="337">
                  <c:v>12</c:v>
                </c:pt>
                <c:pt idx="338">
                  <c:v>12</c:v>
                </c:pt>
                <c:pt idx="339">
                  <c:v>12</c:v>
                </c:pt>
                <c:pt idx="340">
                  <c:v>12</c:v>
                </c:pt>
                <c:pt idx="341">
                  <c:v>12</c:v>
                </c:pt>
                <c:pt idx="342">
                  <c:v>12</c:v>
                </c:pt>
                <c:pt idx="343">
                  <c:v>12</c:v>
                </c:pt>
                <c:pt idx="344">
                  <c:v>12</c:v>
                </c:pt>
                <c:pt idx="345">
                  <c:v>12</c:v>
                </c:pt>
                <c:pt idx="346">
                  <c:v>12</c:v>
                </c:pt>
                <c:pt idx="347">
                  <c:v>12</c:v>
                </c:pt>
                <c:pt idx="348">
                  <c:v>12</c:v>
                </c:pt>
                <c:pt idx="349">
                  <c:v>12</c:v>
                </c:pt>
                <c:pt idx="350">
                  <c:v>12</c:v>
                </c:pt>
                <c:pt idx="351">
                  <c:v>12</c:v>
                </c:pt>
                <c:pt idx="352">
                  <c:v>12</c:v>
                </c:pt>
                <c:pt idx="353">
                  <c:v>12</c:v>
                </c:pt>
                <c:pt idx="354">
                  <c:v>12</c:v>
                </c:pt>
                <c:pt idx="355">
                  <c:v>12</c:v>
                </c:pt>
                <c:pt idx="356">
                  <c:v>12</c:v>
                </c:pt>
                <c:pt idx="357">
                  <c:v>12</c:v>
                </c:pt>
                <c:pt idx="358">
                  <c:v>12</c:v>
                </c:pt>
                <c:pt idx="359">
                  <c:v>12</c:v>
                </c:pt>
                <c:pt idx="360">
                  <c:v>12</c:v>
                </c:pt>
                <c:pt idx="361">
                  <c:v>12</c:v>
                </c:pt>
                <c:pt idx="362">
                  <c:v>12</c:v>
                </c:pt>
                <c:pt idx="363">
                  <c:v>12</c:v>
                </c:pt>
                <c:pt idx="364">
                  <c:v>12</c:v>
                </c:pt>
              </c:numCache>
            </c:numRef>
          </c:cat>
          <c:val>
            <c:numRef>
              <c:f>Sheet5!$T$5:$T$352</c:f>
              <c:numCache>
                <c:formatCode>General</c:formatCode>
                <c:ptCount val="348"/>
                <c:pt idx="0">
                  <c:v>2970</c:v>
                </c:pt>
                <c:pt idx="1">
                  <c:v>2970</c:v>
                </c:pt>
                <c:pt idx="2">
                  <c:v>2930.4</c:v>
                </c:pt>
                <c:pt idx="3">
                  <c:v>2970</c:v>
                </c:pt>
                <c:pt idx="4">
                  <c:v>2930.4</c:v>
                </c:pt>
                <c:pt idx="5">
                  <c:v>2930.4</c:v>
                </c:pt>
                <c:pt idx="6">
                  <c:v>4039.2</c:v>
                </c:pt>
                <c:pt idx="7">
                  <c:v>4950</c:v>
                </c:pt>
                <c:pt idx="8">
                  <c:v>4969.8</c:v>
                </c:pt>
                <c:pt idx="9">
                  <c:v>4950</c:v>
                </c:pt>
                <c:pt idx="10">
                  <c:v>4969.8</c:v>
                </c:pt>
                <c:pt idx="11">
                  <c:v>8692.2000000000007</c:v>
                </c:pt>
                <c:pt idx="12">
                  <c:v>12058.2</c:v>
                </c:pt>
                <c:pt idx="13">
                  <c:v>11840.4</c:v>
                </c:pt>
                <c:pt idx="14">
                  <c:v>11800.8</c:v>
                </c:pt>
                <c:pt idx="15">
                  <c:v>11721.6</c:v>
                </c:pt>
                <c:pt idx="16">
                  <c:v>11781</c:v>
                </c:pt>
                <c:pt idx="17">
                  <c:v>11880</c:v>
                </c:pt>
                <c:pt idx="18">
                  <c:v>11860.2</c:v>
                </c:pt>
                <c:pt idx="19">
                  <c:v>11880</c:v>
                </c:pt>
                <c:pt idx="20">
                  <c:v>11840.4</c:v>
                </c:pt>
                <c:pt idx="21">
                  <c:v>11840.4</c:v>
                </c:pt>
                <c:pt idx="22">
                  <c:v>11642.4</c:v>
                </c:pt>
                <c:pt idx="23">
                  <c:v>8830.7999999999993</c:v>
                </c:pt>
                <c:pt idx="24">
                  <c:v>6692.4</c:v>
                </c:pt>
                <c:pt idx="25">
                  <c:v>5207.3999999999996</c:v>
                </c:pt>
                <c:pt idx="26">
                  <c:v>4395.6000000000004</c:v>
                </c:pt>
                <c:pt idx="27">
                  <c:v>3801.6</c:v>
                </c:pt>
                <c:pt idx="28">
                  <c:v>3742.2</c:v>
                </c:pt>
                <c:pt idx="29">
                  <c:v>3682.8</c:v>
                </c:pt>
                <c:pt idx="30">
                  <c:v>3663</c:v>
                </c:pt>
                <c:pt idx="31">
                  <c:v>3702.6</c:v>
                </c:pt>
                <c:pt idx="32">
                  <c:v>3663</c:v>
                </c:pt>
                <c:pt idx="33">
                  <c:v>3663</c:v>
                </c:pt>
                <c:pt idx="34">
                  <c:v>3623.4</c:v>
                </c:pt>
                <c:pt idx="35">
                  <c:v>3722.4</c:v>
                </c:pt>
                <c:pt idx="36">
                  <c:v>3623.4</c:v>
                </c:pt>
                <c:pt idx="37">
                  <c:v>3643.2</c:v>
                </c:pt>
                <c:pt idx="38">
                  <c:v>3603.6</c:v>
                </c:pt>
                <c:pt idx="39">
                  <c:v>2871</c:v>
                </c:pt>
                <c:pt idx="40">
                  <c:v>2197.8000000000002</c:v>
                </c:pt>
                <c:pt idx="41">
                  <c:v>2217.6</c:v>
                </c:pt>
                <c:pt idx="42">
                  <c:v>2237.4</c:v>
                </c:pt>
                <c:pt idx="43">
                  <c:v>2237.4</c:v>
                </c:pt>
                <c:pt idx="44">
                  <c:v>2237.4</c:v>
                </c:pt>
                <c:pt idx="45">
                  <c:v>2118.6</c:v>
                </c:pt>
                <c:pt idx="46">
                  <c:v>1378.08</c:v>
                </c:pt>
                <c:pt idx="47">
                  <c:v>807.84</c:v>
                </c:pt>
                <c:pt idx="48">
                  <c:v>558.36</c:v>
                </c:pt>
                <c:pt idx="49">
                  <c:v>548.46</c:v>
                </c:pt>
                <c:pt idx="50">
                  <c:v>576.17999999999995</c:v>
                </c:pt>
                <c:pt idx="51">
                  <c:v>574.20000000000005</c:v>
                </c:pt>
                <c:pt idx="52">
                  <c:v>568.26</c:v>
                </c:pt>
                <c:pt idx="53">
                  <c:v>574.20000000000005</c:v>
                </c:pt>
                <c:pt idx="54">
                  <c:v>568.26</c:v>
                </c:pt>
                <c:pt idx="55">
                  <c:v>554.4</c:v>
                </c:pt>
                <c:pt idx="56">
                  <c:v>552.41999999999996</c:v>
                </c:pt>
                <c:pt idx="57">
                  <c:v>562.32000000000005</c:v>
                </c:pt>
                <c:pt idx="58">
                  <c:v>568.26</c:v>
                </c:pt>
                <c:pt idx="59">
                  <c:v>562.32000000000005</c:v>
                </c:pt>
                <c:pt idx="60">
                  <c:v>562.32000000000005</c:v>
                </c:pt>
                <c:pt idx="61">
                  <c:v>564.29999999999995</c:v>
                </c:pt>
                <c:pt idx="62">
                  <c:v>566.28</c:v>
                </c:pt>
                <c:pt idx="63">
                  <c:v>580.14</c:v>
                </c:pt>
                <c:pt idx="64">
                  <c:v>582.12</c:v>
                </c:pt>
                <c:pt idx="65">
                  <c:v>570.24</c:v>
                </c:pt>
                <c:pt idx="66">
                  <c:v>564.29999999999995</c:v>
                </c:pt>
                <c:pt idx="67">
                  <c:v>570.24</c:v>
                </c:pt>
                <c:pt idx="68">
                  <c:v>570.24</c:v>
                </c:pt>
                <c:pt idx="69">
                  <c:v>590.04</c:v>
                </c:pt>
                <c:pt idx="70">
                  <c:v>621.72</c:v>
                </c:pt>
                <c:pt idx="71">
                  <c:v>605.88</c:v>
                </c:pt>
                <c:pt idx="72">
                  <c:v>609.84</c:v>
                </c:pt>
                <c:pt idx="73">
                  <c:v>619.74</c:v>
                </c:pt>
                <c:pt idx="74">
                  <c:v>649.44000000000005</c:v>
                </c:pt>
                <c:pt idx="75">
                  <c:v>649.44000000000005</c:v>
                </c:pt>
                <c:pt idx="76">
                  <c:v>645.48</c:v>
                </c:pt>
                <c:pt idx="77">
                  <c:v>651.41999999999996</c:v>
                </c:pt>
                <c:pt idx="78">
                  <c:v>613.79999999999995</c:v>
                </c:pt>
                <c:pt idx="79">
                  <c:v>590.04</c:v>
                </c:pt>
                <c:pt idx="80">
                  <c:v>592.02</c:v>
                </c:pt>
                <c:pt idx="81">
                  <c:v>592.02</c:v>
                </c:pt>
                <c:pt idx="82">
                  <c:v>611.82000000000005</c:v>
                </c:pt>
                <c:pt idx="83">
                  <c:v>621.72</c:v>
                </c:pt>
                <c:pt idx="84">
                  <c:v>619.74</c:v>
                </c:pt>
                <c:pt idx="85">
                  <c:v>621.72</c:v>
                </c:pt>
                <c:pt idx="86">
                  <c:v>617.76</c:v>
                </c:pt>
                <c:pt idx="87">
                  <c:v>597.96</c:v>
                </c:pt>
                <c:pt idx="88">
                  <c:v>595.98</c:v>
                </c:pt>
                <c:pt idx="89">
                  <c:v>601.91999999999996</c:v>
                </c:pt>
                <c:pt idx="90">
                  <c:v>597.96</c:v>
                </c:pt>
                <c:pt idx="91">
                  <c:v>619.74</c:v>
                </c:pt>
                <c:pt idx="92">
                  <c:v>667.26</c:v>
                </c:pt>
                <c:pt idx="93">
                  <c:v>671.22</c:v>
                </c:pt>
                <c:pt idx="94">
                  <c:v>667.26</c:v>
                </c:pt>
                <c:pt idx="95">
                  <c:v>649.44000000000005</c:v>
                </c:pt>
                <c:pt idx="96">
                  <c:v>611.82000000000005</c:v>
                </c:pt>
                <c:pt idx="97">
                  <c:v>594</c:v>
                </c:pt>
                <c:pt idx="98">
                  <c:v>609.84</c:v>
                </c:pt>
                <c:pt idx="99">
                  <c:v>649.44000000000005</c:v>
                </c:pt>
                <c:pt idx="100">
                  <c:v>655.38</c:v>
                </c:pt>
                <c:pt idx="101">
                  <c:v>1306.8</c:v>
                </c:pt>
                <c:pt idx="102">
                  <c:v>2118.6</c:v>
                </c:pt>
                <c:pt idx="103">
                  <c:v>2118.6</c:v>
                </c:pt>
                <c:pt idx="104">
                  <c:v>2118.6</c:v>
                </c:pt>
                <c:pt idx="105">
                  <c:v>2118.6</c:v>
                </c:pt>
                <c:pt idx="106">
                  <c:v>3267</c:v>
                </c:pt>
                <c:pt idx="107">
                  <c:v>4158</c:v>
                </c:pt>
                <c:pt idx="108">
                  <c:v>4296.6000000000004</c:v>
                </c:pt>
                <c:pt idx="109">
                  <c:v>4138.2</c:v>
                </c:pt>
                <c:pt idx="110">
                  <c:v>4296.6000000000004</c:v>
                </c:pt>
                <c:pt idx="111">
                  <c:v>4316.3999999999996</c:v>
                </c:pt>
                <c:pt idx="112">
                  <c:v>4316.3999999999996</c:v>
                </c:pt>
                <c:pt idx="113">
                  <c:v>4752</c:v>
                </c:pt>
                <c:pt idx="114">
                  <c:v>5405.4</c:v>
                </c:pt>
                <c:pt idx="115">
                  <c:v>5405.4</c:v>
                </c:pt>
                <c:pt idx="116">
                  <c:v>5405.4</c:v>
                </c:pt>
                <c:pt idx="117">
                  <c:v>5860.8</c:v>
                </c:pt>
                <c:pt idx="118">
                  <c:v>6454.8</c:v>
                </c:pt>
                <c:pt idx="119">
                  <c:v>6454.8</c:v>
                </c:pt>
                <c:pt idx="120">
                  <c:v>6494.4</c:v>
                </c:pt>
                <c:pt idx="121">
                  <c:v>6613.2</c:v>
                </c:pt>
                <c:pt idx="122">
                  <c:v>7227</c:v>
                </c:pt>
                <c:pt idx="123">
                  <c:v>7128</c:v>
                </c:pt>
                <c:pt idx="124">
                  <c:v>7108.2</c:v>
                </c:pt>
                <c:pt idx="125">
                  <c:v>7108.2</c:v>
                </c:pt>
                <c:pt idx="126">
                  <c:v>7128</c:v>
                </c:pt>
                <c:pt idx="127">
                  <c:v>7187.4</c:v>
                </c:pt>
                <c:pt idx="128">
                  <c:v>7009.2</c:v>
                </c:pt>
                <c:pt idx="129">
                  <c:v>6949.8</c:v>
                </c:pt>
                <c:pt idx="130">
                  <c:v>7009.2</c:v>
                </c:pt>
                <c:pt idx="131">
                  <c:v>7029</c:v>
                </c:pt>
                <c:pt idx="132">
                  <c:v>7623</c:v>
                </c:pt>
                <c:pt idx="133">
                  <c:v>8652.6</c:v>
                </c:pt>
                <c:pt idx="134">
                  <c:v>9088.2000000000007</c:v>
                </c:pt>
                <c:pt idx="135">
                  <c:v>9523.7999999999993</c:v>
                </c:pt>
                <c:pt idx="136">
                  <c:v>10632.6</c:v>
                </c:pt>
                <c:pt idx="137">
                  <c:v>11484</c:v>
                </c:pt>
                <c:pt idx="138">
                  <c:v>11860.2</c:v>
                </c:pt>
                <c:pt idx="139">
                  <c:v>12058.2</c:v>
                </c:pt>
                <c:pt idx="140">
                  <c:v>12474</c:v>
                </c:pt>
                <c:pt idx="141">
                  <c:v>16156.8</c:v>
                </c:pt>
                <c:pt idx="142">
                  <c:v>19008</c:v>
                </c:pt>
                <c:pt idx="143">
                  <c:v>19998</c:v>
                </c:pt>
                <c:pt idx="144">
                  <c:v>19998</c:v>
                </c:pt>
                <c:pt idx="145">
                  <c:v>19641.599999999999</c:v>
                </c:pt>
                <c:pt idx="146">
                  <c:v>16533</c:v>
                </c:pt>
                <c:pt idx="147">
                  <c:v>16236</c:v>
                </c:pt>
                <c:pt idx="148">
                  <c:v>16315.2</c:v>
                </c:pt>
                <c:pt idx="149">
                  <c:v>16236</c:v>
                </c:pt>
                <c:pt idx="150">
                  <c:v>16315.2</c:v>
                </c:pt>
                <c:pt idx="151">
                  <c:v>16691.400000000001</c:v>
                </c:pt>
                <c:pt idx="152">
                  <c:v>16691.400000000001</c:v>
                </c:pt>
                <c:pt idx="153">
                  <c:v>16038</c:v>
                </c:pt>
                <c:pt idx="154">
                  <c:v>14850</c:v>
                </c:pt>
                <c:pt idx="155">
                  <c:v>13800.6</c:v>
                </c:pt>
                <c:pt idx="156">
                  <c:v>12790.8</c:v>
                </c:pt>
                <c:pt idx="157">
                  <c:v>12018.6</c:v>
                </c:pt>
                <c:pt idx="158">
                  <c:v>10612.8</c:v>
                </c:pt>
                <c:pt idx="159">
                  <c:v>10296</c:v>
                </c:pt>
                <c:pt idx="160">
                  <c:v>10256.4</c:v>
                </c:pt>
                <c:pt idx="161">
                  <c:v>10078.200000000001</c:v>
                </c:pt>
                <c:pt idx="162">
                  <c:v>10098</c:v>
                </c:pt>
                <c:pt idx="163">
                  <c:v>10137.6</c:v>
                </c:pt>
                <c:pt idx="164">
                  <c:v>10078.200000000001</c:v>
                </c:pt>
                <c:pt idx="165">
                  <c:v>10058.4</c:v>
                </c:pt>
                <c:pt idx="166">
                  <c:v>9860.4</c:v>
                </c:pt>
                <c:pt idx="167">
                  <c:v>9325.7999999999993</c:v>
                </c:pt>
                <c:pt idx="168">
                  <c:v>9226.7999999999993</c:v>
                </c:pt>
                <c:pt idx="169">
                  <c:v>8573.4</c:v>
                </c:pt>
                <c:pt idx="170">
                  <c:v>8593.2000000000007</c:v>
                </c:pt>
                <c:pt idx="171">
                  <c:v>8098.2</c:v>
                </c:pt>
                <c:pt idx="172">
                  <c:v>7246.8</c:v>
                </c:pt>
                <c:pt idx="173">
                  <c:v>7048.8</c:v>
                </c:pt>
                <c:pt idx="174">
                  <c:v>6494.4</c:v>
                </c:pt>
                <c:pt idx="175">
                  <c:v>6296.4</c:v>
                </c:pt>
                <c:pt idx="176">
                  <c:v>5979.6</c:v>
                </c:pt>
                <c:pt idx="177">
                  <c:v>5662.8</c:v>
                </c:pt>
                <c:pt idx="178">
                  <c:v>5761.8</c:v>
                </c:pt>
                <c:pt idx="179">
                  <c:v>5583.6</c:v>
                </c:pt>
                <c:pt idx="180">
                  <c:v>5148</c:v>
                </c:pt>
                <c:pt idx="181">
                  <c:v>4969.8</c:v>
                </c:pt>
                <c:pt idx="182">
                  <c:v>4712.3999999999996</c:v>
                </c:pt>
                <c:pt idx="183">
                  <c:v>4692.6000000000004</c:v>
                </c:pt>
                <c:pt idx="184">
                  <c:v>4534.2</c:v>
                </c:pt>
                <c:pt idx="185">
                  <c:v>4296.6000000000004</c:v>
                </c:pt>
                <c:pt idx="186">
                  <c:v>4098.6000000000004</c:v>
                </c:pt>
                <c:pt idx="187">
                  <c:v>3940.2</c:v>
                </c:pt>
                <c:pt idx="188">
                  <c:v>3682.8</c:v>
                </c:pt>
                <c:pt idx="189">
                  <c:v>3702.6</c:v>
                </c:pt>
                <c:pt idx="190">
                  <c:v>3069</c:v>
                </c:pt>
                <c:pt idx="191">
                  <c:v>3049.2</c:v>
                </c:pt>
                <c:pt idx="192">
                  <c:v>2732.4</c:v>
                </c:pt>
                <c:pt idx="193">
                  <c:v>2376</c:v>
                </c:pt>
                <c:pt idx="194">
                  <c:v>2098.8000000000002</c:v>
                </c:pt>
                <c:pt idx="195">
                  <c:v>1799.82</c:v>
                </c:pt>
                <c:pt idx="196">
                  <c:v>1649.34</c:v>
                </c:pt>
                <c:pt idx="197">
                  <c:v>1488.96</c:v>
                </c:pt>
                <c:pt idx="198">
                  <c:v>1227.5999999999999</c:v>
                </c:pt>
                <c:pt idx="199">
                  <c:v>1162.26</c:v>
                </c:pt>
                <c:pt idx="200">
                  <c:v>1164.24</c:v>
                </c:pt>
                <c:pt idx="201">
                  <c:v>1065.24</c:v>
                </c:pt>
                <c:pt idx="202">
                  <c:v>912.78</c:v>
                </c:pt>
                <c:pt idx="203">
                  <c:v>813.78</c:v>
                </c:pt>
                <c:pt idx="204">
                  <c:v>795.96</c:v>
                </c:pt>
                <c:pt idx="205">
                  <c:v>801.9</c:v>
                </c:pt>
                <c:pt idx="206">
                  <c:v>823.68</c:v>
                </c:pt>
                <c:pt idx="207">
                  <c:v>837.54</c:v>
                </c:pt>
                <c:pt idx="208">
                  <c:v>849.42</c:v>
                </c:pt>
                <c:pt idx="209">
                  <c:v>855.36</c:v>
                </c:pt>
                <c:pt idx="210">
                  <c:v>851.4</c:v>
                </c:pt>
                <c:pt idx="211">
                  <c:v>813.78</c:v>
                </c:pt>
                <c:pt idx="212">
                  <c:v>809.82</c:v>
                </c:pt>
                <c:pt idx="213">
                  <c:v>885.06</c:v>
                </c:pt>
                <c:pt idx="214">
                  <c:v>889.02</c:v>
                </c:pt>
                <c:pt idx="215">
                  <c:v>871.2</c:v>
                </c:pt>
                <c:pt idx="216">
                  <c:v>871.2</c:v>
                </c:pt>
                <c:pt idx="217">
                  <c:v>865.26</c:v>
                </c:pt>
                <c:pt idx="218">
                  <c:v>865.26</c:v>
                </c:pt>
                <c:pt idx="219">
                  <c:v>881.1</c:v>
                </c:pt>
                <c:pt idx="220">
                  <c:v>875.16</c:v>
                </c:pt>
                <c:pt idx="221">
                  <c:v>877.14</c:v>
                </c:pt>
                <c:pt idx="222">
                  <c:v>879.12</c:v>
                </c:pt>
                <c:pt idx="223">
                  <c:v>875.16</c:v>
                </c:pt>
                <c:pt idx="224">
                  <c:v>869.22</c:v>
                </c:pt>
                <c:pt idx="225">
                  <c:v>875.16</c:v>
                </c:pt>
                <c:pt idx="226">
                  <c:v>881.1</c:v>
                </c:pt>
                <c:pt idx="227">
                  <c:v>883.08</c:v>
                </c:pt>
                <c:pt idx="228">
                  <c:v>879.12</c:v>
                </c:pt>
                <c:pt idx="229">
                  <c:v>879.12</c:v>
                </c:pt>
                <c:pt idx="230">
                  <c:v>875.16</c:v>
                </c:pt>
                <c:pt idx="231">
                  <c:v>875.16</c:v>
                </c:pt>
                <c:pt idx="232">
                  <c:v>873.18</c:v>
                </c:pt>
                <c:pt idx="233">
                  <c:v>879.12</c:v>
                </c:pt>
                <c:pt idx="234">
                  <c:v>879.12</c:v>
                </c:pt>
                <c:pt idx="235">
                  <c:v>881.1</c:v>
                </c:pt>
                <c:pt idx="236">
                  <c:v>879.12</c:v>
                </c:pt>
                <c:pt idx="237">
                  <c:v>877.14</c:v>
                </c:pt>
                <c:pt idx="238">
                  <c:v>877.14</c:v>
                </c:pt>
                <c:pt idx="239">
                  <c:v>869.22</c:v>
                </c:pt>
                <c:pt idx="240">
                  <c:v>875.16</c:v>
                </c:pt>
                <c:pt idx="241">
                  <c:v>873.18</c:v>
                </c:pt>
                <c:pt idx="242">
                  <c:v>871.2</c:v>
                </c:pt>
                <c:pt idx="243">
                  <c:v>879.12</c:v>
                </c:pt>
                <c:pt idx="244">
                  <c:v>883.08</c:v>
                </c:pt>
                <c:pt idx="245">
                  <c:v>879.12</c:v>
                </c:pt>
                <c:pt idx="246">
                  <c:v>881.1</c:v>
                </c:pt>
                <c:pt idx="247">
                  <c:v>898.92</c:v>
                </c:pt>
                <c:pt idx="248">
                  <c:v>908.82</c:v>
                </c:pt>
                <c:pt idx="249">
                  <c:v>912.78</c:v>
                </c:pt>
                <c:pt idx="250">
                  <c:v>902.88</c:v>
                </c:pt>
                <c:pt idx="251">
                  <c:v>902.88</c:v>
                </c:pt>
                <c:pt idx="252">
                  <c:v>908.82</c:v>
                </c:pt>
                <c:pt idx="253">
                  <c:v>912.78</c:v>
                </c:pt>
                <c:pt idx="254">
                  <c:v>902.88</c:v>
                </c:pt>
                <c:pt idx="255">
                  <c:v>906.84</c:v>
                </c:pt>
                <c:pt idx="256">
                  <c:v>906.84</c:v>
                </c:pt>
                <c:pt idx="257">
                  <c:v>924.66</c:v>
                </c:pt>
                <c:pt idx="258">
                  <c:v>891</c:v>
                </c:pt>
                <c:pt idx="259">
                  <c:v>845.46</c:v>
                </c:pt>
                <c:pt idx="260">
                  <c:v>851.4</c:v>
                </c:pt>
                <c:pt idx="261">
                  <c:v>894.96</c:v>
                </c:pt>
                <c:pt idx="262">
                  <c:v>908.82</c:v>
                </c:pt>
                <c:pt idx="263">
                  <c:v>910.8</c:v>
                </c:pt>
                <c:pt idx="264">
                  <c:v>906.84</c:v>
                </c:pt>
                <c:pt idx="265">
                  <c:v>896.94</c:v>
                </c:pt>
                <c:pt idx="266">
                  <c:v>894.96</c:v>
                </c:pt>
                <c:pt idx="267">
                  <c:v>896.94</c:v>
                </c:pt>
                <c:pt idx="268">
                  <c:v>891</c:v>
                </c:pt>
                <c:pt idx="269">
                  <c:v>896.94</c:v>
                </c:pt>
                <c:pt idx="270">
                  <c:v>896.94</c:v>
                </c:pt>
                <c:pt idx="271">
                  <c:v>889.02</c:v>
                </c:pt>
                <c:pt idx="272">
                  <c:v>898.92</c:v>
                </c:pt>
                <c:pt idx="273">
                  <c:v>898.92</c:v>
                </c:pt>
                <c:pt idx="274">
                  <c:v>898.92</c:v>
                </c:pt>
                <c:pt idx="275">
                  <c:v>892.98</c:v>
                </c:pt>
                <c:pt idx="276">
                  <c:v>902.88</c:v>
                </c:pt>
                <c:pt idx="277">
                  <c:v>898.92</c:v>
                </c:pt>
                <c:pt idx="278">
                  <c:v>894.96</c:v>
                </c:pt>
                <c:pt idx="279">
                  <c:v>896.94</c:v>
                </c:pt>
                <c:pt idx="280">
                  <c:v>894.96</c:v>
                </c:pt>
                <c:pt idx="281">
                  <c:v>896.94</c:v>
                </c:pt>
                <c:pt idx="282">
                  <c:v>896.94</c:v>
                </c:pt>
                <c:pt idx="283">
                  <c:v>898.92</c:v>
                </c:pt>
                <c:pt idx="284">
                  <c:v>896.94</c:v>
                </c:pt>
                <c:pt idx="285">
                  <c:v>894.96</c:v>
                </c:pt>
                <c:pt idx="286">
                  <c:v>891</c:v>
                </c:pt>
                <c:pt idx="287">
                  <c:v>867.24</c:v>
                </c:pt>
                <c:pt idx="288">
                  <c:v>582.12</c:v>
                </c:pt>
                <c:pt idx="289">
                  <c:v>584.1</c:v>
                </c:pt>
                <c:pt idx="290">
                  <c:v>584.1</c:v>
                </c:pt>
                <c:pt idx="291">
                  <c:v>578.16</c:v>
                </c:pt>
                <c:pt idx="292">
                  <c:v>572.22</c:v>
                </c:pt>
                <c:pt idx="293">
                  <c:v>580.14</c:v>
                </c:pt>
                <c:pt idx="294">
                  <c:v>584.1</c:v>
                </c:pt>
                <c:pt idx="295">
                  <c:v>584.1</c:v>
                </c:pt>
                <c:pt idx="296">
                  <c:v>580.14</c:v>
                </c:pt>
                <c:pt idx="297">
                  <c:v>582.12</c:v>
                </c:pt>
                <c:pt idx="298">
                  <c:v>580.14</c:v>
                </c:pt>
                <c:pt idx="299">
                  <c:v>580.14</c:v>
                </c:pt>
                <c:pt idx="300">
                  <c:v>582.12</c:v>
                </c:pt>
                <c:pt idx="301">
                  <c:v>580.14</c:v>
                </c:pt>
                <c:pt idx="302">
                  <c:v>580.14</c:v>
                </c:pt>
                <c:pt idx="303">
                  <c:v>580.14</c:v>
                </c:pt>
                <c:pt idx="304">
                  <c:v>592.02</c:v>
                </c:pt>
                <c:pt idx="305">
                  <c:v>592.02</c:v>
                </c:pt>
                <c:pt idx="306">
                  <c:v>578.16</c:v>
                </c:pt>
                <c:pt idx="307">
                  <c:v>572.22</c:v>
                </c:pt>
                <c:pt idx="308">
                  <c:v>574.20000000000005</c:v>
                </c:pt>
                <c:pt idx="309">
                  <c:v>570.24</c:v>
                </c:pt>
                <c:pt idx="310">
                  <c:v>574.20000000000005</c:v>
                </c:pt>
                <c:pt idx="311">
                  <c:v>584.1</c:v>
                </c:pt>
                <c:pt idx="312">
                  <c:v>580.14</c:v>
                </c:pt>
                <c:pt idx="313">
                  <c:v>588.05999999999995</c:v>
                </c:pt>
                <c:pt idx="314">
                  <c:v>590.04</c:v>
                </c:pt>
                <c:pt idx="315">
                  <c:v>595.98</c:v>
                </c:pt>
                <c:pt idx="316">
                  <c:v>595.98</c:v>
                </c:pt>
                <c:pt idx="317">
                  <c:v>592.02</c:v>
                </c:pt>
                <c:pt idx="318">
                  <c:v>592.02</c:v>
                </c:pt>
                <c:pt idx="319">
                  <c:v>560.34</c:v>
                </c:pt>
                <c:pt idx="320">
                  <c:v>621.72</c:v>
                </c:pt>
                <c:pt idx="321">
                  <c:v>564.29999999999995</c:v>
                </c:pt>
                <c:pt idx="322">
                  <c:v>572.22</c:v>
                </c:pt>
                <c:pt idx="323">
                  <c:v>595.98</c:v>
                </c:pt>
                <c:pt idx="324">
                  <c:v>599.94000000000005</c:v>
                </c:pt>
                <c:pt idx="325">
                  <c:v>595.98</c:v>
                </c:pt>
                <c:pt idx="326">
                  <c:v>597.96</c:v>
                </c:pt>
                <c:pt idx="327">
                  <c:v>586.08000000000004</c:v>
                </c:pt>
                <c:pt idx="328">
                  <c:v>582.12</c:v>
                </c:pt>
                <c:pt idx="329">
                  <c:v>588.05999999999995</c:v>
                </c:pt>
                <c:pt idx="330">
                  <c:v>592.02</c:v>
                </c:pt>
                <c:pt idx="331">
                  <c:v>592.02</c:v>
                </c:pt>
                <c:pt idx="332">
                  <c:v>590.04</c:v>
                </c:pt>
                <c:pt idx="333">
                  <c:v>595.98</c:v>
                </c:pt>
                <c:pt idx="334">
                  <c:v>588.05999999999995</c:v>
                </c:pt>
                <c:pt idx="335">
                  <c:v>590.04</c:v>
                </c:pt>
                <c:pt idx="336">
                  <c:v>592.02</c:v>
                </c:pt>
                <c:pt idx="337">
                  <c:v>592.02</c:v>
                </c:pt>
                <c:pt idx="338">
                  <c:v>594</c:v>
                </c:pt>
                <c:pt idx="339">
                  <c:v>594</c:v>
                </c:pt>
                <c:pt idx="340">
                  <c:v>597.96</c:v>
                </c:pt>
                <c:pt idx="341">
                  <c:v>582.12</c:v>
                </c:pt>
                <c:pt idx="342">
                  <c:v>570.24</c:v>
                </c:pt>
                <c:pt idx="343">
                  <c:v>586.08000000000004</c:v>
                </c:pt>
                <c:pt idx="344">
                  <c:v>586.08000000000004</c:v>
                </c:pt>
                <c:pt idx="345">
                  <c:v>582.12</c:v>
                </c:pt>
                <c:pt idx="346">
                  <c:v>586.08000000000004</c:v>
                </c:pt>
                <c:pt idx="347">
                  <c:v>570.24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1F0-4C68-9983-B244ACA55702}"/>
            </c:ext>
          </c:extLst>
        </c:ser>
        <c:ser>
          <c:idx val="2"/>
          <c:order val="2"/>
          <c:tx>
            <c:v>1998</c:v>
          </c:tx>
          <c:spPr>
            <a:ln w="50800"/>
          </c:spPr>
          <c:marker>
            <c:symbol val="none"/>
          </c:marker>
          <c:cat>
            <c:numRef>
              <c:f>Sheet1!$C$28949:$C$29313</c:f>
              <c:numCache>
                <c:formatCode>General</c:formatCode>
                <c:ptCount val="365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1</c:v>
                </c:pt>
                <c:pt idx="8">
                  <c:v>1</c:v>
                </c:pt>
                <c:pt idx="9">
                  <c:v>1</c:v>
                </c:pt>
                <c:pt idx="10">
                  <c:v>1</c:v>
                </c:pt>
                <c:pt idx="11">
                  <c:v>1</c:v>
                </c:pt>
                <c:pt idx="12">
                  <c:v>1</c:v>
                </c:pt>
                <c:pt idx="13">
                  <c:v>1</c:v>
                </c:pt>
                <c:pt idx="14">
                  <c:v>1</c:v>
                </c:pt>
                <c:pt idx="15">
                  <c:v>1</c:v>
                </c:pt>
                <c:pt idx="16">
                  <c:v>1</c:v>
                </c:pt>
                <c:pt idx="17">
                  <c:v>1</c:v>
                </c:pt>
                <c:pt idx="18">
                  <c:v>1</c:v>
                </c:pt>
                <c:pt idx="19">
                  <c:v>1</c:v>
                </c:pt>
                <c:pt idx="20">
                  <c:v>1</c:v>
                </c:pt>
                <c:pt idx="21">
                  <c:v>1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  <c:pt idx="29">
                  <c:v>1</c:v>
                </c:pt>
                <c:pt idx="30">
                  <c:v>1</c:v>
                </c:pt>
                <c:pt idx="31">
                  <c:v>2</c:v>
                </c:pt>
                <c:pt idx="32">
                  <c:v>2</c:v>
                </c:pt>
                <c:pt idx="33">
                  <c:v>2</c:v>
                </c:pt>
                <c:pt idx="34">
                  <c:v>2</c:v>
                </c:pt>
                <c:pt idx="35">
                  <c:v>2</c:v>
                </c:pt>
                <c:pt idx="36">
                  <c:v>2</c:v>
                </c:pt>
                <c:pt idx="37">
                  <c:v>2</c:v>
                </c:pt>
                <c:pt idx="38">
                  <c:v>2</c:v>
                </c:pt>
                <c:pt idx="39">
                  <c:v>2</c:v>
                </c:pt>
                <c:pt idx="40">
                  <c:v>2</c:v>
                </c:pt>
                <c:pt idx="41">
                  <c:v>2</c:v>
                </c:pt>
                <c:pt idx="42">
                  <c:v>2</c:v>
                </c:pt>
                <c:pt idx="43">
                  <c:v>2</c:v>
                </c:pt>
                <c:pt idx="44">
                  <c:v>2</c:v>
                </c:pt>
                <c:pt idx="45">
                  <c:v>2</c:v>
                </c:pt>
                <c:pt idx="46">
                  <c:v>2</c:v>
                </c:pt>
                <c:pt idx="47">
                  <c:v>2</c:v>
                </c:pt>
                <c:pt idx="48">
                  <c:v>2</c:v>
                </c:pt>
                <c:pt idx="49">
                  <c:v>2</c:v>
                </c:pt>
                <c:pt idx="50">
                  <c:v>2</c:v>
                </c:pt>
                <c:pt idx="51">
                  <c:v>2</c:v>
                </c:pt>
                <c:pt idx="52">
                  <c:v>2</c:v>
                </c:pt>
                <c:pt idx="53">
                  <c:v>2</c:v>
                </c:pt>
                <c:pt idx="54">
                  <c:v>2</c:v>
                </c:pt>
                <c:pt idx="55">
                  <c:v>2</c:v>
                </c:pt>
                <c:pt idx="56">
                  <c:v>2</c:v>
                </c:pt>
                <c:pt idx="57">
                  <c:v>2</c:v>
                </c:pt>
                <c:pt idx="58">
                  <c:v>2</c:v>
                </c:pt>
                <c:pt idx="59">
                  <c:v>3</c:v>
                </c:pt>
                <c:pt idx="60">
                  <c:v>3</c:v>
                </c:pt>
                <c:pt idx="61">
                  <c:v>3</c:v>
                </c:pt>
                <c:pt idx="62">
                  <c:v>3</c:v>
                </c:pt>
                <c:pt idx="63">
                  <c:v>3</c:v>
                </c:pt>
                <c:pt idx="64">
                  <c:v>3</c:v>
                </c:pt>
                <c:pt idx="65">
                  <c:v>3</c:v>
                </c:pt>
                <c:pt idx="66">
                  <c:v>3</c:v>
                </c:pt>
                <c:pt idx="67">
                  <c:v>3</c:v>
                </c:pt>
                <c:pt idx="68">
                  <c:v>3</c:v>
                </c:pt>
                <c:pt idx="69">
                  <c:v>3</c:v>
                </c:pt>
                <c:pt idx="70">
                  <c:v>3</c:v>
                </c:pt>
                <c:pt idx="71">
                  <c:v>3</c:v>
                </c:pt>
                <c:pt idx="72">
                  <c:v>3</c:v>
                </c:pt>
                <c:pt idx="73">
                  <c:v>3</c:v>
                </c:pt>
                <c:pt idx="74">
                  <c:v>3</c:v>
                </c:pt>
                <c:pt idx="75">
                  <c:v>3</c:v>
                </c:pt>
                <c:pt idx="76">
                  <c:v>3</c:v>
                </c:pt>
                <c:pt idx="77">
                  <c:v>3</c:v>
                </c:pt>
                <c:pt idx="78">
                  <c:v>3</c:v>
                </c:pt>
                <c:pt idx="79">
                  <c:v>3</c:v>
                </c:pt>
                <c:pt idx="80">
                  <c:v>3</c:v>
                </c:pt>
                <c:pt idx="81">
                  <c:v>3</c:v>
                </c:pt>
                <c:pt idx="82">
                  <c:v>3</c:v>
                </c:pt>
                <c:pt idx="83">
                  <c:v>3</c:v>
                </c:pt>
                <c:pt idx="84">
                  <c:v>3</c:v>
                </c:pt>
                <c:pt idx="85">
                  <c:v>3</c:v>
                </c:pt>
                <c:pt idx="86">
                  <c:v>3</c:v>
                </c:pt>
                <c:pt idx="87">
                  <c:v>3</c:v>
                </c:pt>
                <c:pt idx="88">
                  <c:v>3</c:v>
                </c:pt>
                <c:pt idx="89">
                  <c:v>3</c:v>
                </c:pt>
                <c:pt idx="90">
                  <c:v>4</c:v>
                </c:pt>
                <c:pt idx="91">
                  <c:v>4</c:v>
                </c:pt>
                <c:pt idx="92">
                  <c:v>4</c:v>
                </c:pt>
                <c:pt idx="93">
                  <c:v>4</c:v>
                </c:pt>
                <c:pt idx="94">
                  <c:v>4</c:v>
                </c:pt>
                <c:pt idx="95">
                  <c:v>4</c:v>
                </c:pt>
                <c:pt idx="96">
                  <c:v>4</c:v>
                </c:pt>
                <c:pt idx="97">
                  <c:v>4</c:v>
                </c:pt>
                <c:pt idx="98">
                  <c:v>4</c:v>
                </c:pt>
                <c:pt idx="99">
                  <c:v>4</c:v>
                </c:pt>
                <c:pt idx="100">
                  <c:v>4</c:v>
                </c:pt>
                <c:pt idx="101">
                  <c:v>4</c:v>
                </c:pt>
                <c:pt idx="102">
                  <c:v>4</c:v>
                </c:pt>
                <c:pt idx="103">
                  <c:v>4</c:v>
                </c:pt>
                <c:pt idx="104">
                  <c:v>4</c:v>
                </c:pt>
                <c:pt idx="105">
                  <c:v>4</c:v>
                </c:pt>
                <c:pt idx="106">
                  <c:v>4</c:v>
                </c:pt>
                <c:pt idx="107">
                  <c:v>4</c:v>
                </c:pt>
                <c:pt idx="108">
                  <c:v>4</c:v>
                </c:pt>
                <c:pt idx="109">
                  <c:v>4</c:v>
                </c:pt>
                <c:pt idx="110">
                  <c:v>4</c:v>
                </c:pt>
                <c:pt idx="111">
                  <c:v>4</c:v>
                </c:pt>
                <c:pt idx="112">
                  <c:v>4</c:v>
                </c:pt>
                <c:pt idx="113">
                  <c:v>4</c:v>
                </c:pt>
                <c:pt idx="114">
                  <c:v>4</c:v>
                </c:pt>
                <c:pt idx="115">
                  <c:v>4</c:v>
                </c:pt>
                <c:pt idx="116">
                  <c:v>4</c:v>
                </c:pt>
                <c:pt idx="117">
                  <c:v>4</c:v>
                </c:pt>
                <c:pt idx="118">
                  <c:v>4</c:v>
                </c:pt>
                <c:pt idx="119">
                  <c:v>4</c:v>
                </c:pt>
                <c:pt idx="120">
                  <c:v>5</c:v>
                </c:pt>
                <c:pt idx="121">
                  <c:v>5</c:v>
                </c:pt>
                <c:pt idx="122">
                  <c:v>5</c:v>
                </c:pt>
                <c:pt idx="123">
                  <c:v>5</c:v>
                </c:pt>
                <c:pt idx="124">
                  <c:v>5</c:v>
                </c:pt>
                <c:pt idx="125">
                  <c:v>5</c:v>
                </c:pt>
                <c:pt idx="126">
                  <c:v>5</c:v>
                </c:pt>
                <c:pt idx="127">
                  <c:v>5</c:v>
                </c:pt>
                <c:pt idx="128">
                  <c:v>5</c:v>
                </c:pt>
                <c:pt idx="129">
                  <c:v>5</c:v>
                </c:pt>
                <c:pt idx="130">
                  <c:v>5</c:v>
                </c:pt>
                <c:pt idx="131">
                  <c:v>5</c:v>
                </c:pt>
                <c:pt idx="132">
                  <c:v>5</c:v>
                </c:pt>
                <c:pt idx="133">
                  <c:v>5</c:v>
                </c:pt>
                <c:pt idx="134">
                  <c:v>5</c:v>
                </c:pt>
                <c:pt idx="135">
                  <c:v>5</c:v>
                </c:pt>
                <c:pt idx="136">
                  <c:v>5</c:v>
                </c:pt>
                <c:pt idx="137">
                  <c:v>5</c:v>
                </c:pt>
                <c:pt idx="138">
                  <c:v>5</c:v>
                </c:pt>
                <c:pt idx="139">
                  <c:v>5</c:v>
                </c:pt>
                <c:pt idx="140">
                  <c:v>5</c:v>
                </c:pt>
                <c:pt idx="141">
                  <c:v>5</c:v>
                </c:pt>
                <c:pt idx="142">
                  <c:v>5</c:v>
                </c:pt>
                <c:pt idx="143">
                  <c:v>5</c:v>
                </c:pt>
                <c:pt idx="144">
                  <c:v>5</c:v>
                </c:pt>
                <c:pt idx="145">
                  <c:v>5</c:v>
                </c:pt>
                <c:pt idx="146">
                  <c:v>5</c:v>
                </c:pt>
                <c:pt idx="147">
                  <c:v>5</c:v>
                </c:pt>
                <c:pt idx="148">
                  <c:v>5</c:v>
                </c:pt>
                <c:pt idx="149">
                  <c:v>5</c:v>
                </c:pt>
                <c:pt idx="150">
                  <c:v>5</c:v>
                </c:pt>
                <c:pt idx="151">
                  <c:v>6</c:v>
                </c:pt>
                <c:pt idx="152">
                  <c:v>6</c:v>
                </c:pt>
                <c:pt idx="153">
                  <c:v>6</c:v>
                </c:pt>
                <c:pt idx="154">
                  <c:v>6</c:v>
                </c:pt>
                <c:pt idx="155">
                  <c:v>6</c:v>
                </c:pt>
                <c:pt idx="156">
                  <c:v>6</c:v>
                </c:pt>
                <c:pt idx="157">
                  <c:v>6</c:v>
                </c:pt>
                <c:pt idx="158">
                  <c:v>6</c:v>
                </c:pt>
                <c:pt idx="159">
                  <c:v>6</c:v>
                </c:pt>
                <c:pt idx="160">
                  <c:v>6</c:v>
                </c:pt>
                <c:pt idx="161">
                  <c:v>6</c:v>
                </c:pt>
                <c:pt idx="162">
                  <c:v>6</c:v>
                </c:pt>
                <c:pt idx="163">
                  <c:v>6</c:v>
                </c:pt>
                <c:pt idx="164">
                  <c:v>6</c:v>
                </c:pt>
                <c:pt idx="165">
                  <c:v>6</c:v>
                </c:pt>
                <c:pt idx="166">
                  <c:v>6</c:v>
                </c:pt>
                <c:pt idx="167">
                  <c:v>6</c:v>
                </c:pt>
                <c:pt idx="168">
                  <c:v>6</c:v>
                </c:pt>
                <c:pt idx="169">
                  <c:v>6</c:v>
                </c:pt>
                <c:pt idx="170">
                  <c:v>6</c:v>
                </c:pt>
                <c:pt idx="171">
                  <c:v>6</c:v>
                </c:pt>
                <c:pt idx="172">
                  <c:v>6</c:v>
                </c:pt>
                <c:pt idx="173">
                  <c:v>6</c:v>
                </c:pt>
                <c:pt idx="174">
                  <c:v>6</c:v>
                </c:pt>
                <c:pt idx="175">
                  <c:v>6</c:v>
                </c:pt>
                <c:pt idx="176">
                  <c:v>6</c:v>
                </c:pt>
                <c:pt idx="177">
                  <c:v>6</c:v>
                </c:pt>
                <c:pt idx="178">
                  <c:v>6</c:v>
                </c:pt>
                <c:pt idx="179">
                  <c:v>6</c:v>
                </c:pt>
                <c:pt idx="180">
                  <c:v>6</c:v>
                </c:pt>
                <c:pt idx="181">
                  <c:v>7</c:v>
                </c:pt>
                <c:pt idx="182">
                  <c:v>7</c:v>
                </c:pt>
                <c:pt idx="183">
                  <c:v>7</c:v>
                </c:pt>
                <c:pt idx="184">
                  <c:v>7</c:v>
                </c:pt>
                <c:pt idx="185">
                  <c:v>7</c:v>
                </c:pt>
                <c:pt idx="186">
                  <c:v>7</c:v>
                </c:pt>
                <c:pt idx="187">
                  <c:v>7</c:v>
                </c:pt>
                <c:pt idx="188">
                  <c:v>7</c:v>
                </c:pt>
                <c:pt idx="189">
                  <c:v>7</c:v>
                </c:pt>
                <c:pt idx="190">
                  <c:v>7</c:v>
                </c:pt>
                <c:pt idx="191">
                  <c:v>7</c:v>
                </c:pt>
                <c:pt idx="192">
                  <c:v>7</c:v>
                </c:pt>
                <c:pt idx="193">
                  <c:v>7</c:v>
                </c:pt>
                <c:pt idx="194">
                  <c:v>7</c:v>
                </c:pt>
                <c:pt idx="195">
                  <c:v>7</c:v>
                </c:pt>
                <c:pt idx="196">
                  <c:v>7</c:v>
                </c:pt>
                <c:pt idx="197">
                  <c:v>7</c:v>
                </c:pt>
                <c:pt idx="198">
                  <c:v>7</c:v>
                </c:pt>
                <c:pt idx="199">
                  <c:v>7</c:v>
                </c:pt>
                <c:pt idx="200">
                  <c:v>7</c:v>
                </c:pt>
                <c:pt idx="201">
                  <c:v>7</c:v>
                </c:pt>
                <c:pt idx="202">
                  <c:v>7</c:v>
                </c:pt>
                <c:pt idx="203">
                  <c:v>7</c:v>
                </c:pt>
                <c:pt idx="204">
                  <c:v>7</c:v>
                </c:pt>
                <c:pt idx="205">
                  <c:v>7</c:v>
                </c:pt>
                <c:pt idx="206">
                  <c:v>7</c:v>
                </c:pt>
                <c:pt idx="207">
                  <c:v>7</c:v>
                </c:pt>
                <c:pt idx="208">
                  <c:v>7</c:v>
                </c:pt>
                <c:pt idx="209">
                  <c:v>7</c:v>
                </c:pt>
                <c:pt idx="210">
                  <c:v>7</c:v>
                </c:pt>
                <c:pt idx="211">
                  <c:v>7</c:v>
                </c:pt>
                <c:pt idx="212">
                  <c:v>8</c:v>
                </c:pt>
                <c:pt idx="213">
                  <c:v>8</c:v>
                </c:pt>
                <c:pt idx="214">
                  <c:v>8</c:v>
                </c:pt>
                <c:pt idx="215">
                  <c:v>8</c:v>
                </c:pt>
                <c:pt idx="216">
                  <c:v>8</c:v>
                </c:pt>
                <c:pt idx="217">
                  <c:v>8</c:v>
                </c:pt>
                <c:pt idx="218">
                  <c:v>8</c:v>
                </c:pt>
                <c:pt idx="219">
                  <c:v>8</c:v>
                </c:pt>
                <c:pt idx="220">
                  <c:v>8</c:v>
                </c:pt>
                <c:pt idx="221">
                  <c:v>8</c:v>
                </c:pt>
                <c:pt idx="222">
                  <c:v>8</c:v>
                </c:pt>
                <c:pt idx="223">
                  <c:v>8</c:v>
                </c:pt>
                <c:pt idx="224">
                  <c:v>8</c:v>
                </c:pt>
                <c:pt idx="225">
                  <c:v>8</c:v>
                </c:pt>
                <c:pt idx="226">
                  <c:v>8</c:v>
                </c:pt>
                <c:pt idx="227">
                  <c:v>8</c:v>
                </c:pt>
                <c:pt idx="228">
                  <c:v>8</c:v>
                </c:pt>
                <c:pt idx="229">
                  <c:v>8</c:v>
                </c:pt>
                <c:pt idx="230">
                  <c:v>8</c:v>
                </c:pt>
                <c:pt idx="231">
                  <c:v>8</c:v>
                </c:pt>
                <c:pt idx="232">
                  <c:v>8</c:v>
                </c:pt>
                <c:pt idx="233">
                  <c:v>8</c:v>
                </c:pt>
                <c:pt idx="234">
                  <c:v>8</c:v>
                </c:pt>
                <c:pt idx="235">
                  <c:v>8</c:v>
                </c:pt>
                <c:pt idx="236">
                  <c:v>8</c:v>
                </c:pt>
                <c:pt idx="237">
                  <c:v>8</c:v>
                </c:pt>
                <c:pt idx="238">
                  <c:v>8</c:v>
                </c:pt>
                <c:pt idx="239">
                  <c:v>8</c:v>
                </c:pt>
                <c:pt idx="240">
                  <c:v>8</c:v>
                </c:pt>
                <c:pt idx="241">
                  <c:v>8</c:v>
                </c:pt>
                <c:pt idx="242">
                  <c:v>8</c:v>
                </c:pt>
                <c:pt idx="243">
                  <c:v>9</c:v>
                </c:pt>
                <c:pt idx="244">
                  <c:v>9</c:v>
                </c:pt>
                <c:pt idx="245">
                  <c:v>9</c:v>
                </c:pt>
                <c:pt idx="246">
                  <c:v>9</c:v>
                </c:pt>
                <c:pt idx="247">
                  <c:v>9</c:v>
                </c:pt>
                <c:pt idx="248">
                  <c:v>9</c:v>
                </c:pt>
                <c:pt idx="249">
                  <c:v>9</c:v>
                </c:pt>
                <c:pt idx="250">
                  <c:v>9</c:v>
                </c:pt>
                <c:pt idx="251">
                  <c:v>9</c:v>
                </c:pt>
                <c:pt idx="252">
                  <c:v>9</c:v>
                </c:pt>
                <c:pt idx="253">
                  <c:v>9</c:v>
                </c:pt>
                <c:pt idx="254">
                  <c:v>9</c:v>
                </c:pt>
                <c:pt idx="255">
                  <c:v>9</c:v>
                </c:pt>
                <c:pt idx="256">
                  <c:v>9</c:v>
                </c:pt>
                <c:pt idx="257">
                  <c:v>9</c:v>
                </c:pt>
                <c:pt idx="258">
                  <c:v>9</c:v>
                </c:pt>
                <c:pt idx="259">
                  <c:v>9</c:v>
                </c:pt>
                <c:pt idx="260">
                  <c:v>9</c:v>
                </c:pt>
                <c:pt idx="261">
                  <c:v>9</c:v>
                </c:pt>
                <c:pt idx="262">
                  <c:v>9</c:v>
                </c:pt>
                <c:pt idx="263">
                  <c:v>9</c:v>
                </c:pt>
                <c:pt idx="264">
                  <c:v>9</c:v>
                </c:pt>
                <c:pt idx="265">
                  <c:v>9</c:v>
                </c:pt>
                <c:pt idx="266">
                  <c:v>9</c:v>
                </c:pt>
                <c:pt idx="267">
                  <c:v>9</c:v>
                </c:pt>
                <c:pt idx="268">
                  <c:v>9</c:v>
                </c:pt>
                <c:pt idx="269">
                  <c:v>9</c:v>
                </c:pt>
                <c:pt idx="270">
                  <c:v>9</c:v>
                </c:pt>
                <c:pt idx="271">
                  <c:v>9</c:v>
                </c:pt>
                <c:pt idx="272">
                  <c:v>9</c:v>
                </c:pt>
                <c:pt idx="273">
                  <c:v>10</c:v>
                </c:pt>
                <c:pt idx="274">
                  <c:v>10</c:v>
                </c:pt>
                <c:pt idx="275">
                  <c:v>10</c:v>
                </c:pt>
                <c:pt idx="276">
                  <c:v>10</c:v>
                </c:pt>
                <c:pt idx="277">
                  <c:v>10</c:v>
                </c:pt>
                <c:pt idx="278">
                  <c:v>10</c:v>
                </c:pt>
                <c:pt idx="279">
                  <c:v>10</c:v>
                </c:pt>
                <c:pt idx="280">
                  <c:v>10</c:v>
                </c:pt>
                <c:pt idx="281">
                  <c:v>10</c:v>
                </c:pt>
                <c:pt idx="282">
                  <c:v>10</c:v>
                </c:pt>
                <c:pt idx="283">
                  <c:v>10</c:v>
                </c:pt>
                <c:pt idx="284">
                  <c:v>10</c:v>
                </c:pt>
                <c:pt idx="285">
                  <c:v>10</c:v>
                </c:pt>
                <c:pt idx="286">
                  <c:v>10</c:v>
                </c:pt>
                <c:pt idx="287">
                  <c:v>10</c:v>
                </c:pt>
                <c:pt idx="288">
                  <c:v>10</c:v>
                </c:pt>
                <c:pt idx="289">
                  <c:v>10</c:v>
                </c:pt>
                <c:pt idx="290">
                  <c:v>10</c:v>
                </c:pt>
                <c:pt idx="291">
                  <c:v>10</c:v>
                </c:pt>
                <c:pt idx="292">
                  <c:v>10</c:v>
                </c:pt>
                <c:pt idx="293">
                  <c:v>10</c:v>
                </c:pt>
                <c:pt idx="294">
                  <c:v>10</c:v>
                </c:pt>
                <c:pt idx="295">
                  <c:v>10</c:v>
                </c:pt>
                <c:pt idx="296">
                  <c:v>10</c:v>
                </c:pt>
                <c:pt idx="297">
                  <c:v>10</c:v>
                </c:pt>
                <c:pt idx="298">
                  <c:v>10</c:v>
                </c:pt>
                <c:pt idx="299">
                  <c:v>10</c:v>
                </c:pt>
                <c:pt idx="300">
                  <c:v>10</c:v>
                </c:pt>
                <c:pt idx="301">
                  <c:v>10</c:v>
                </c:pt>
                <c:pt idx="302">
                  <c:v>10</c:v>
                </c:pt>
                <c:pt idx="303">
                  <c:v>10</c:v>
                </c:pt>
                <c:pt idx="304">
                  <c:v>11</c:v>
                </c:pt>
                <c:pt idx="305">
                  <c:v>11</c:v>
                </c:pt>
                <c:pt idx="306">
                  <c:v>11</c:v>
                </c:pt>
                <c:pt idx="307">
                  <c:v>11</c:v>
                </c:pt>
                <c:pt idx="308">
                  <c:v>11</c:v>
                </c:pt>
                <c:pt idx="309">
                  <c:v>11</c:v>
                </c:pt>
                <c:pt idx="310">
                  <c:v>11</c:v>
                </c:pt>
                <c:pt idx="311">
                  <c:v>11</c:v>
                </c:pt>
                <c:pt idx="312">
                  <c:v>11</c:v>
                </c:pt>
                <c:pt idx="313">
                  <c:v>11</c:v>
                </c:pt>
                <c:pt idx="314">
                  <c:v>11</c:v>
                </c:pt>
                <c:pt idx="315">
                  <c:v>11</c:v>
                </c:pt>
                <c:pt idx="316">
                  <c:v>11</c:v>
                </c:pt>
                <c:pt idx="317">
                  <c:v>11</c:v>
                </c:pt>
                <c:pt idx="318">
                  <c:v>11</c:v>
                </c:pt>
                <c:pt idx="319">
                  <c:v>11</c:v>
                </c:pt>
                <c:pt idx="320">
                  <c:v>11</c:v>
                </c:pt>
                <c:pt idx="321">
                  <c:v>11</c:v>
                </c:pt>
                <c:pt idx="322">
                  <c:v>11</c:v>
                </c:pt>
                <c:pt idx="323">
                  <c:v>11</c:v>
                </c:pt>
                <c:pt idx="324">
                  <c:v>11</c:v>
                </c:pt>
                <c:pt idx="325">
                  <c:v>11</c:v>
                </c:pt>
                <c:pt idx="326">
                  <c:v>11</c:v>
                </c:pt>
                <c:pt idx="327">
                  <c:v>11</c:v>
                </c:pt>
                <c:pt idx="328">
                  <c:v>11</c:v>
                </c:pt>
                <c:pt idx="329">
                  <c:v>11</c:v>
                </c:pt>
                <c:pt idx="330">
                  <c:v>11</c:v>
                </c:pt>
                <c:pt idx="331">
                  <c:v>11</c:v>
                </c:pt>
                <c:pt idx="332">
                  <c:v>11</c:v>
                </c:pt>
                <c:pt idx="333">
                  <c:v>11</c:v>
                </c:pt>
                <c:pt idx="334">
                  <c:v>12</c:v>
                </c:pt>
                <c:pt idx="335">
                  <c:v>12</c:v>
                </c:pt>
                <c:pt idx="336">
                  <c:v>12</c:v>
                </c:pt>
                <c:pt idx="337">
                  <c:v>12</c:v>
                </c:pt>
                <c:pt idx="338">
                  <c:v>12</c:v>
                </c:pt>
                <c:pt idx="339">
                  <c:v>12</c:v>
                </c:pt>
                <c:pt idx="340">
                  <c:v>12</c:v>
                </c:pt>
                <c:pt idx="341">
                  <c:v>12</c:v>
                </c:pt>
                <c:pt idx="342">
                  <c:v>12</c:v>
                </c:pt>
                <c:pt idx="343">
                  <c:v>12</c:v>
                </c:pt>
                <c:pt idx="344">
                  <c:v>12</c:v>
                </c:pt>
                <c:pt idx="345">
                  <c:v>12</c:v>
                </c:pt>
                <c:pt idx="346">
                  <c:v>12</c:v>
                </c:pt>
                <c:pt idx="347">
                  <c:v>12</c:v>
                </c:pt>
                <c:pt idx="348">
                  <c:v>12</c:v>
                </c:pt>
                <c:pt idx="349">
                  <c:v>12</c:v>
                </c:pt>
                <c:pt idx="350">
                  <c:v>12</c:v>
                </c:pt>
                <c:pt idx="351">
                  <c:v>12</c:v>
                </c:pt>
                <c:pt idx="352">
                  <c:v>12</c:v>
                </c:pt>
                <c:pt idx="353">
                  <c:v>12</c:v>
                </c:pt>
                <c:pt idx="354">
                  <c:v>12</c:v>
                </c:pt>
                <c:pt idx="355">
                  <c:v>12</c:v>
                </c:pt>
                <c:pt idx="356">
                  <c:v>12</c:v>
                </c:pt>
                <c:pt idx="357">
                  <c:v>12</c:v>
                </c:pt>
                <c:pt idx="358">
                  <c:v>12</c:v>
                </c:pt>
                <c:pt idx="359">
                  <c:v>12</c:v>
                </c:pt>
                <c:pt idx="360">
                  <c:v>12</c:v>
                </c:pt>
                <c:pt idx="361">
                  <c:v>12</c:v>
                </c:pt>
                <c:pt idx="362">
                  <c:v>12</c:v>
                </c:pt>
                <c:pt idx="363">
                  <c:v>12</c:v>
                </c:pt>
                <c:pt idx="364">
                  <c:v>12</c:v>
                </c:pt>
              </c:numCache>
            </c:numRef>
          </c:cat>
          <c:val>
            <c:numRef>
              <c:f>Sheet5!$L$5:$L$369</c:f>
              <c:numCache>
                <c:formatCode>General</c:formatCode>
                <c:ptCount val="365"/>
                <c:pt idx="0">
                  <c:v>627.66</c:v>
                </c:pt>
                <c:pt idx="1">
                  <c:v>629.64</c:v>
                </c:pt>
                <c:pt idx="2">
                  <c:v>627.66</c:v>
                </c:pt>
                <c:pt idx="3">
                  <c:v>625.67999999999995</c:v>
                </c:pt>
                <c:pt idx="4">
                  <c:v>625.67999999999995</c:v>
                </c:pt>
                <c:pt idx="5">
                  <c:v>625.67999999999995</c:v>
                </c:pt>
                <c:pt idx="6">
                  <c:v>625.67999999999995</c:v>
                </c:pt>
                <c:pt idx="7">
                  <c:v>625.67999999999995</c:v>
                </c:pt>
                <c:pt idx="8">
                  <c:v>625.67999999999995</c:v>
                </c:pt>
                <c:pt idx="9">
                  <c:v>619.74</c:v>
                </c:pt>
                <c:pt idx="10">
                  <c:v>623.70000000000005</c:v>
                </c:pt>
                <c:pt idx="11">
                  <c:v>629.64</c:v>
                </c:pt>
                <c:pt idx="12">
                  <c:v>625.67999999999995</c:v>
                </c:pt>
                <c:pt idx="13">
                  <c:v>635.58000000000004</c:v>
                </c:pt>
                <c:pt idx="14">
                  <c:v>633.6</c:v>
                </c:pt>
                <c:pt idx="15">
                  <c:v>635.58000000000004</c:v>
                </c:pt>
                <c:pt idx="16">
                  <c:v>635.58000000000004</c:v>
                </c:pt>
                <c:pt idx="17">
                  <c:v>633.6</c:v>
                </c:pt>
                <c:pt idx="18">
                  <c:v>629.64</c:v>
                </c:pt>
                <c:pt idx="19">
                  <c:v>619.74</c:v>
                </c:pt>
                <c:pt idx="20">
                  <c:v>621.72</c:v>
                </c:pt>
                <c:pt idx="21">
                  <c:v>621.72</c:v>
                </c:pt>
                <c:pt idx="22">
                  <c:v>617.76</c:v>
                </c:pt>
                <c:pt idx="23">
                  <c:v>617.76</c:v>
                </c:pt>
                <c:pt idx="24">
                  <c:v>619.74</c:v>
                </c:pt>
                <c:pt idx="25">
                  <c:v>625.67999999999995</c:v>
                </c:pt>
                <c:pt idx="26">
                  <c:v>625.67999999999995</c:v>
                </c:pt>
                <c:pt idx="27">
                  <c:v>621.72</c:v>
                </c:pt>
                <c:pt idx="28">
                  <c:v>619.74</c:v>
                </c:pt>
                <c:pt idx="29">
                  <c:v>615.78</c:v>
                </c:pt>
                <c:pt idx="30">
                  <c:v>617.76</c:v>
                </c:pt>
                <c:pt idx="31">
                  <c:v>615.78</c:v>
                </c:pt>
                <c:pt idx="32">
                  <c:v>617.76</c:v>
                </c:pt>
                <c:pt idx="33">
                  <c:v>623.70000000000005</c:v>
                </c:pt>
                <c:pt idx="34">
                  <c:v>1053.3599999999999</c:v>
                </c:pt>
                <c:pt idx="35">
                  <c:v>3702.6</c:v>
                </c:pt>
                <c:pt idx="36">
                  <c:v>7009.2</c:v>
                </c:pt>
                <c:pt idx="37">
                  <c:v>7246.8</c:v>
                </c:pt>
                <c:pt idx="38">
                  <c:v>8929.7999999999993</c:v>
                </c:pt>
                <c:pt idx="39">
                  <c:v>9999</c:v>
                </c:pt>
                <c:pt idx="40">
                  <c:v>11107.8</c:v>
                </c:pt>
                <c:pt idx="41">
                  <c:v>11167.2</c:v>
                </c:pt>
                <c:pt idx="42">
                  <c:v>9464.4</c:v>
                </c:pt>
                <c:pt idx="43">
                  <c:v>8830.7999999999993</c:v>
                </c:pt>
                <c:pt idx="44">
                  <c:v>8751.6</c:v>
                </c:pt>
                <c:pt idx="45">
                  <c:v>8692.2000000000007</c:v>
                </c:pt>
                <c:pt idx="46">
                  <c:v>8712</c:v>
                </c:pt>
                <c:pt idx="47">
                  <c:v>8712</c:v>
                </c:pt>
                <c:pt idx="48">
                  <c:v>8454.6</c:v>
                </c:pt>
                <c:pt idx="49">
                  <c:v>8177.4</c:v>
                </c:pt>
                <c:pt idx="50">
                  <c:v>8137.8</c:v>
                </c:pt>
                <c:pt idx="51">
                  <c:v>7227</c:v>
                </c:pt>
                <c:pt idx="52">
                  <c:v>5979.6</c:v>
                </c:pt>
                <c:pt idx="53">
                  <c:v>5900.4</c:v>
                </c:pt>
                <c:pt idx="54">
                  <c:v>5999.4</c:v>
                </c:pt>
                <c:pt idx="55">
                  <c:v>6157.8</c:v>
                </c:pt>
                <c:pt idx="56">
                  <c:v>6118.2</c:v>
                </c:pt>
                <c:pt idx="57">
                  <c:v>5207.3999999999996</c:v>
                </c:pt>
                <c:pt idx="58">
                  <c:v>4177.8</c:v>
                </c:pt>
                <c:pt idx="59">
                  <c:v>4098.6000000000004</c:v>
                </c:pt>
                <c:pt idx="60">
                  <c:v>4039.2</c:v>
                </c:pt>
                <c:pt idx="61">
                  <c:v>3682.8</c:v>
                </c:pt>
                <c:pt idx="62">
                  <c:v>3128.4</c:v>
                </c:pt>
                <c:pt idx="63">
                  <c:v>2494.8000000000002</c:v>
                </c:pt>
                <c:pt idx="64">
                  <c:v>2098.8000000000002</c:v>
                </c:pt>
                <c:pt idx="65">
                  <c:v>1568.16</c:v>
                </c:pt>
                <c:pt idx="66">
                  <c:v>1475.1</c:v>
                </c:pt>
                <c:pt idx="67">
                  <c:v>1512.72</c:v>
                </c:pt>
                <c:pt idx="68">
                  <c:v>1294.92</c:v>
                </c:pt>
                <c:pt idx="69">
                  <c:v>1083.06</c:v>
                </c:pt>
                <c:pt idx="70">
                  <c:v>885.06</c:v>
                </c:pt>
                <c:pt idx="71">
                  <c:v>619.74</c:v>
                </c:pt>
                <c:pt idx="72">
                  <c:v>607.86</c:v>
                </c:pt>
                <c:pt idx="73">
                  <c:v>609.84</c:v>
                </c:pt>
                <c:pt idx="74">
                  <c:v>619.74</c:v>
                </c:pt>
                <c:pt idx="75">
                  <c:v>601.91999999999996</c:v>
                </c:pt>
                <c:pt idx="76">
                  <c:v>974.16</c:v>
                </c:pt>
                <c:pt idx="77">
                  <c:v>3722.4</c:v>
                </c:pt>
                <c:pt idx="78">
                  <c:v>7801.2</c:v>
                </c:pt>
                <c:pt idx="79">
                  <c:v>11187</c:v>
                </c:pt>
                <c:pt idx="80">
                  <c:v>11464.2</c:v>
                </c:pt>
                <c:pt idx="81">
                  <c:v>11424.6</c:v>
                </c:pt>
                <c:pt idx="82">
                  <c:v>11424.6</c:v>
                </c:pt>
                <c:pt idx="83">
                  <c:v>11503.8</c:v>
                </c:pt>
                <c:pt idx="84">
                  <c:v>11365.2</c:v>
                </c:pt>
                <c:pt idx="85">
                  <c:v>11345.4</c:v>
                </c:pt>
                <c:pt idx="86">
                  <c:v>11226.6</c:v>
                </c:pt>
                <c:pt idx="87">
                  <c:v>11385</c:v>
                </c:pt>
                <c:pt idx="88">
                  <c:v>11305.8</c:v>
                </c:pt>
                <c:pt idx="89">
                  <c:v>11385</c:v>
                </c:pt>
                <c:pt idx="90">
                  <c:v>11424.6</c:v>
                </c:pt>
                <c:pt idx="91">
                  <c:v>11246.4</c:v>
                </c:pt>
                <c:pt idx="92">
                  <c:v>11424.6</c:v>
                </c:pt>
                <c:pt idx="93">
                  <c:v>10157.4</c:v>
                </c:pt>
                <c:pt idx="94">
                  <c:v>10137.6</c:v>
                </c:pt>
                <c:pt idx="95">
                  <c:v>10197</c:v>
                </c:pt>
                <c:pt idx="96">
                  <c:v>9266.4</c:v>
                </c:pt>
                <c:pt idx="97">
                  <c:v>8157.6</c:v>
                </c:pt>
                <c:pt idx="98">
                  <c:v>8038.8</c:v>
                </c:pt>
                <c:pt idx="99">
                  <c:v>8098.2</c:v>
                </c:pt>
                <c:pt idx="100">
                  <c:v>8098.2</c:v>
                </c:pt>
                <c:pt idx="101">
                  <c:v>8078.4</c:v>
                </c:pt>
                <c:pt idx="102">
                  <c:v>8078.4</c:v>
                </c:pt>
                <c:pt idx="103">
                  <c:v>8038.8</c:v>
                </c:pt>
                <c:pt idx="104">
                  <c:v>7266.6</c:v>
                </c:pt>
                <c:pt idx="105">
                  <c:v>7306.2</c:v>
                </c:pt>
                <c:pt idx="106">
                  <c:v>7009.2</c:v>
                </c:pt>
                <c:pt idx="107">
                  <c:v>6435</c:v>
                </c:pt>
                <c:pt idx="108">
                  <c:v>6454.8</c:v>
                </c:pt>
                <c:pt idx="109">
                  <c:v>6534</c:v>
                </c:pt>
                <c:pt idx="110">
                  <c:v>6593.4</c:v>
                </c:pt>
                <c:pt idx="111">
                  <c:v>6157.8</c:v>
                </c:pt>
                <c:pt idx="112">
                  <c:v>5900.4</c:v>
                </c:pt>
                <c:pt idx="113">
                  <c:v>5940</c:v>
                </c:pt>
                <c:pt idx="114">
                  <c:v>5940</c:v>
                </c:pt>
                <c:pt idx="115">
                  <c:v>5920.2</c:v>
                </c:pt>
                <c:pt idx="116">
                  <c:v>5920.2</c:v>
                </c:pt>
                <c:pt idx="117">
                  <c:v>5920.2</c:v>
                </c:pt>
                <c:pt idx="118">
                  <c:v>5940</c:v>
                </c:pt>
                <c:pt idx="119">
                  <c:v>5979.6</c:v>
                </c:pt>
                <c:pt idx="120">
                  <c:v>5682.6</c:v>
                </c:pt>
                <c:pt idx="121">
                  <c:v>5425.2</c:v>
                </c:pt>
                <c:pt idx="122">
                  <c:v>5385.6</c:v>
                </c:pt>
                <c:pt idx="123">
                  <c:v>5385.6</c:v>
                </c:pt>
                <c:pt idx="124">
                  <c:v>5385.6</c:v>
                </c:pt>
                <c:pt idx="125">
                  <c:v>5385.6</c:v>
                </c:pt>
                <c:pt idx="126">
                  <c:v>5405.4</c:v>
                </c:pt>
                <c:pt idx="127">
                  <c:v>5405.4</c:v>
                </c:pt>
                <c:pt idx="128">
                  <c:v>5425.2</c:v>
                </c:pt>
                <c:pt idx="129">
                  <c:v>5405.4</c:v>
                </c:pt>
                <c:pt idx="130">
                  <c:v>5405.4</c:v>
                </c:pt>
                <c:pt idx="131">
                  <c:v>5405.4</c:v>
                </c:pt>
                <c:pt idx="132">
                  <c:v>5425.2</c:v>
                </c:pt>
                <c:pt idx="133">
                  <c:v>5385.6</c:v>
                </c:pt>
                <c:pt idx="134">
                  <c:v>5049</c:v>
                </c:pt>
                <c:pt idx="135">
                  <c:v>4375.8</c:v>
                </c:pt>
                <c:pt idx="136">
                  <c:v>3861</c:v>
                </c:pt>
                <c:pt idx="137">
                  <c:v>3603.6</c:v>
                </c:pt>
                <c:pt idx="138">
                  <c:v>3445.2</c:v>
                </c:pt>
                <c:pt idx="139">
                  <c:v>3366</c:v>
                </c:pt>
                <c:pt idx="140">
                  <c:v>3385.8</c:v>
                </c:pt>
                <c:pt idx="141">
                  <c:v>3366</c:v>
                </c:pt>
                <c:pt idx="142">
                  <c:v>3366</c:v>
                </c:pt>
                <c:pt idx="143">
                  <c:v>3405.6</c:v>
                </c:pt>
                <c:pt idx="144">
                  <c:v>3405.6</c:v>
                </c:pt>
                <c:pt idx="145">
                  <c:v>5306.4</c:v>
                </c:pt>
                <c:pt idx="146">
                  <c:v>7900.2</c:v>
                </c:pt>
                <c:pt idx="147">
                  <c:v>10573.2</c:v>
                </c:pt>
                <c:pt idx="148">
                  <c:v>11840.4</c:v>
                </c:pt>
                <c:pt idx="149">
                  <c:v>11800.8</c:v>
                </c:pt>
                <c:pt idx="150">
                  <c:v>11741.4</c:v>
                </c:pt>
                <c:pt idx="151">
                  <c:v>11761.2</c:v>
                </c:pt>
                <c:pt idx="152">
                  <c:v>11820.6</c:v>
                </c:pt>
                <c:pt idx="153">
                  <c:v>11761.2</c:v>
                </c:pt>
                <c:pt idx="154">
                  <c:v>11840.4</c:v>
                </c:pt>
                <c:pt idx="155">
                  <c:v>11919.6</c:v>
                </c:pt>
                <c:pt idx="156">
                  <c:v>11899.8</c:v>
                </c:pt>
                <c:pt idx="157">
                  <c:v>11959.2</c:v>
                </c:pt>
                <c:pt idx="158">
                  <c:v>11979</c:v>
                </c:pt>
                <c:pt idx="159">
                  <c:v>11959.2</c:v>
                </c:pt>
                <c:pt idx="160">
                  <c:v>11979</c:v>
                </c:pt>
                <c:pt idx="161">
                  <c:v>11939.4</c:v>
                </c:pt>
                <c:pt idx="162">
                  <c:v>12078</c:v>
                </c:pt>
                <c:pt idx="163">
                  <c:v>11939.4</c:v>
                </c:pt>
                <c:pt idx="164">
                  <c:v>11840.4</c:v>
                </c:pt>
                <c:pt idx="165">
                  <c:v>11682</c:v>
                </c:pt>
                <c:pt idx="166">
                  <c:v>11602.8</c:v>
                </c:pt>
                <c:pt idx="167">
                  <c:v>11622.6</c:v>
                </c:pt>
                <c:pt idx="168">
                  <c:v>11701.8</c:v>
                </c:pt>
                <c:pt idx="169">
                  <c:v>11701.8</c:v>
                </c:pt>
                <c:pt idx="170">
                  <c:v>11602.8</c:v>
                </c:pt>
                <c:pt idx="171">
                  <c:v>11286</c:v>
                </c:pt>
                <c:pt idx="172">
                  <c:v>10810.8</c:v>
                </c:pt>
                <c:pt idx="173">
                  <c:v>9880.2000000000007</c:v>
                </c:pt>
                <c:pt idx="174">
                  <c:v>9345.6</c:v>
                </c:pt>
                <c:pt idx="175">
                  <c:v>9325.7999999999993</c:v>
                </c:pt>
                <c:pt idx="176">
                  <c:v>8870.4</c:v>
                </c:pt>
                <c:pt idx="177">
                  <c:v>8672.4</c:v>
                </c:pt>
                <c:pt idx="178">
                  <c:v>8038.8</c:v>
                </c:pt>
                <c:pt idx="179">
                  <c:v>6514.2</c:v>
                </c:pt>
                <c:pt idx="180">
                  <c:v>5346</c:v>
                </c:pt>
                <c:pt idx="181">
                  <c:v>4257</c:v>
                </c:pt>
                <c:pt idx="182">
                  <c:v>3663</c:v>
                </c:pt>
                <c:pt idx="183">
                  <c:v>3029.4</c:v>
                </c:pt>
                <c:pt idx="184">
                  <c:v>2475</c:v>
                </c:pt>
                <c:pt idx="185">
                  <c:v>2237.4</c:v>
                </c:pt>
                <c:pt idx="186">
                  <c:v>1999.8</c:v>
                </c:pt>
                <c:pt idx="187">
                  <c:v>1999.8</c:v>
                </c:pt>
                <c:pt idx="188">
                  <c:v>1948.32</c:v>
                </c:pt>
                <c:pt idx="189">
                  <c:v>1999.8</c:v>
                </c:pt>
                <c:pt idx="190">
                  <c:v>2692.8</c:v>
                </c:pt>
                <c:pt idx="191">
                  <c:v>2673</c:v>
                </c:pt>
                <c:pt idx="192">
                  <c:v>2673</c:v>
                </c:pt>
                <c:pt idx="193">
                  <c:v>2554.1999999999998</c:v>
                </c:pt>
                <c:pt idx="194">
                  <c:v>2118.6</c:v>
                </c:pt>
                <c:pt idx="195">
                  <c:v>2039.4</c:v>
                </c:pt>
                <c:pt idx="196">
                  <c:v>2019.6</c:v>
                </c:pt>
                <c:pt idx="197">
                  <c:v>2019.6</c:v>
                </c:pt>
                <c:pt idx="198">
                  <c:v>1867.14</c:v>
                </c:pt>
                <c:pt idx="199">
                  <c:v>1681.02</c:v>
                </c:pt>
                <c:pt idx="200">
                  <c:v>1447.38</c:v>
                </c:pt>
                <c:pt idx="201">
                  <c:v>1413.72</c:v>
                </c:pt>
                <c:pt idx="202">
                  <c:v>1403.82</c:v>
                </c:pt>
                <c:pt idx="203">
                  <c:v>1403.82</c:v>
                </c:pt>
                <c:pt idx="204">
                  <c:v>1405.8</c:v>
                </c:pt>
                <c:pt idx="205">
                  <c:v>1312.74</c:v>
                </c:pt>
                <c:pt idx="206">
                  <c:v>1189.98</c:v>
                </c:pt>
                <c:pt idx="207">
                  <c:v>1092.96</c:v>
                </c:pt>
                <c:pt idx="208">
                  <c:v>1069.2</c:v>
                </c:pt>
                <c:pt idx="209">
                  <c:v>1071.18</c:v>
                </c:pt>
                <c:pt idx="210">
                  <c:v>1079.0999999999999</c:v>
                </c:pt>
                <c:pt idx="211">
                  <c:v>1081.08</c:v>
                </c:pt>
                <c:pt idx="212">
                  <c:v>1079.0999999999999</c:v>
                </c:pt>
                <c:pt idx="213">
                  <c:v>1075.1400000000001</c:v>
                </c:pt>
                <c:pt idx="214">
                  <c:v>1071.18</c:v>
                </c:pt>
                <c:pt idx="215">
                  <c:v>1077.1199999999999</c:v>
                </c:pt>
                <c:pt idx="216">
                  <c:v>1075.1400000000001</c:v>
                </c:pt>
                <c:pt idx="217">
                  <c:v>1094.94</c:v>
                </c:pt>
                <c:pt idx="218">
                  <c:v>1089</c:v>
                </c:pt>
                <c:pt idx="219">
                  <c:v>1094.94</c:v>
                </c:pt>
                <c:pt idx="220">
                  <c:v>1102.8599999999999</c:v>
                </c:pt>
                <c:pt idx="221">
                  <c:v>1106.82</c:v>
                </c:pt>
                <c:pt idx="222">
                  <c:v>1102.8599999999999</c:v>
                </c:pt>
                <c:pt idx="223">
                  <c:v>1092.96</c:v>
                </c:pt>
                <c:pt idx="224">
                  <c:v>1075.1400000000001</c:v>
                </c:pt>
                <c:pt idx="225">
                  <c:v>1108.8</c:v>
                </c:pt>
                <c:pt idx="226">
                  <c:v>1154.3399999999999</c:v>
                </c:pt>
                <c:pt idx="227">
                  <c:v>1140.48</c:v>
                </c:pt>
                <c:pt idx="228">
                  <c:v>1116.72</c:v>
                </c:pt>
                <c:pt idx="229">
                  <c:v>1081.08</c:v>
                </c:pt>
                <c:pt idx="230">
                  <c:v>1112.76</c:v>
                </c:pt>
                <c:pt idx="231">
                  <c:v>1112.76</c:v>
                </c:pt>
                <c:pt idx="232">
                  <c:v>1112.76</c:v>
                </c:pt>
                <c:pt idx="233">
                  <c:v>1120.68</c:v>
                </c:pt>
                <c:pt idx="234">
                  <c:v>1120.68</c:v>
                </c:pt>
                <c:pt idx="235">
                  <c:v>1116.72</c:v>
                </c:pt>
                <c:pt idx="236">
                  <c:v>1102.8599999999999</c:v>
                </c:pt>
                <c:pt idx="237">
                  <c:v>1089</c:v>
                </c:pt>
                <c:pt idx="238">
                  <c:v>1087.02</c:v>
                </c:pt>
                <c:pt idx="239">
                  <c:v>1090.98</c:v>
                </c:pt>
                <c:pt idx="240">
                  <c:v>1087.02</c:v>
                </c:pt>
                <c:pt idx="241">
                  <c:v>1081.08</c:v>
                </c:pt>
                <c:pt idx="242">
                  <c:v>1083.06</c:v>
                </c:pt>
                <c:pt idx="243">
                  <c:v>1077.1199999999999</c:v>
                </c:pt>
                <c:pt idx="244">
                  <c:v>1104.8399999999999</c:v>
                </c:pt>
                <c:pt idx="245">
                  <c:v>1142.46</c:v>
                </c:pt>
                <c:pt idx="246">
                  <c:v>1136.52</c:v>
                </c:pt>
                <c:pt idx="247">
                  <c:v>1106.82</c:v>
                </c:pt>
                <c:pt idx="248">
                  <c:v>1090.98</c:v>
                </c:pt>
                <c:pt idx="249">
                  <c:v>1102.8599999999999</c:v>
                </c:pt>
                <c:pt idx="250">
                  <c:v>1100.8800000000001</c:v>
                </c:pt>
                <c:pt idx="251">
                  <c:v>1104.8399999999999</c:v>
                </c:pt>
                <c:pt idx="252">
                  <c:v>1104.8399999999999</c:v>
                </c:pt>
                <c:pt idx="253">
                  <c:v>1094.94</c:v>
                </c:pt>
                <c:pt idx="254">
                  <c:v>1092.96</c:v>
                </c:pt>
                <c:pt idx="255">
                  <c:v>1085.04</c:v>
                </c:pt>
                <c:pt idx="256">
                  <c:v>1092.96</c:v>
                </c:pt>
                <c:pt idx="257">
                  <c:v>1090.98</c:v>
                </c:pt>
                <c:pt idx="258">
                  <c:v>1104.8399999999999</c:v>
                </c:pt>
                <c:pt idx="259">
                  <c:v>1100.8800000000001</c:v>
                </c:pt>
                <c:pt idx="260">
                  <c:v>1100.8800000000001</c:v>
                </c:pt>
                <c:pt idx="261">
                  <c:v>1108.8</c:v>
                </c:pt>
                <c:pt idx="262">
                  <c:v>1104.8399999999999</c:v>
                </c:pt>
                <c:pt idx="263">
                  <c:v>1108.8</c:v>
                </c:pt>
                <c:pt idx="264">
                  <c:v>1102.8599999999999</c:v>
                </c:pt>
                <c:pt idx="265">
                  <c:v>1102.8599999999999</c:v>
                </c:pt>
                <c:pt idx="266">
                  <c:v>1090.98</c:v>
                </c:pt>
                <c:pt idx="267">
                  <c:v>1087.02</c:v>
                </c:pt>
                <c:pt idx="268">
                  <c:v>1092.96</c:v>
                </c:pt>
                <c:pt idx="269">
                  <c:v>1094.94</c:v>
                </c:pt>
                <c:pt idx="270">
                  <c:v>1094.94</c:v>
                </c:pt>
                <c:pt idx="271">
                  <c:v>1089</c:v>
                </c:pt>
                <c:pt idx="272">
                  <c:v>1087.02</c:v>
                </c:pt>
                <c:pt idx="273">
                  <c:v>1092.96</c:v>
                </c:pt>
                <c:pt idx="274">
                  <c:v>1102.8599999999999</c:v>
                </c:pt>
                <c:pt idx="275">
                  <c:v>1094.94</c:v>
                </c:pt>
                <c:pt idx="276">
                  <c:v>1087.02</c:v>
                </c:pt>
                <c:pt idx="277">
                  <c:v>1089</c:v>
                </c:pt>
                <c:pt idx="278">
                  <c:v>1092.96</c:v>
                </c:pt>
                <c:pt idx="279">
                  <c:v>1090.98</c:v>
                </c:pt>
                <c:pt idx="280">
                  <c:v>1092.96</c:v>
                </c:pt>
                <c:pt idx="281">
                  <c:v>1085.04</c:v>
                </c:pt>
                <c:pt idx="282">
                  <c:v>1090.98</c:v>
                </c:pt>
                <c:pt idx="283">
                  <c:v>1089</c:v>
                </c:pt>
                <c:pt idx="284">
                  <c:v>1089</c:v>
                </c:pt>
                <c:pt idx="285">
                  <c:v>1094.94</c:v>
                </c:pt>
                <c:pt idx="286">
                  <c:v>1092.96</c:v>
                </c:pt>
                <c:pt idx="287">
                  <c:v>706.86</c:v>
                </c:pt>
                <c:pt idx="288">
                  <c:v>592.02</c:v>
                </c:pt>
                <c:pt idx="289">
                  <c:v>594</c:v>
                </c:pt>
                <c:pt idx="290">
                  <c:v>595.98</c:v>
                </c:pt>
                <c:pt idx="291">
                  <c:v>599.94000000000005</c:v>
                </c:pt>
                <c:pt idx="292">
                  <c:v>607.86</c:v>
                </c:pt>
                <c:pt idx="293">
                  <c:v>586.08000000000004</c:v>
                </c:pt>
                <c:pt idx="294">
                  <c:v>625.67999999999995</c:v>
                </c:pt>
                <c:pt idx="295">
                  <c:v>641.52</c:v>
                </c:pt>
                <c:pt idx="296">
                  <c:v>639.54</c:v>
                </c:pt>
                <c:pt idx="297">
                  <c:v>631.62</c:v>
                </c:pt>
                <c:pt idx="298">
                  <c:v>631.62</c:v>
                </c:pt>
                <c:pt idx="299">
                  <c:v>611.82000000000005</c:v>
                </c:pt>
                <c:pt idx="300">
                  <c:v>613.79999999999995</c:v>
                </c:pt>
                <c:pt idx="301">
                  <c:v>637.55999999999995</c:v>
                </c:pt>
                <c:pt idx="302">
                  <c:v>635.58000000000004</c:v>
                </c:pt>
                <c:pt idx="303">
                  <c:v>635.58000000000004</c:v>
                </c:pt>
                <c:pt idx="304">
                  <c:v>635.58000000000004</c:v>
                </c:pt>
                <c:pt idx="305">
                  <c:v>635.58000000000004</c:v>
                </c:pt>
                <c:pt idx="306">
                  <c:v>635.58000000000004</c:v>
                </c:pt>
                <c:pt idx="307">
                  <c:v>631.62</c:v>
                </c:pt>
                <c:pt idx="308">
                  <c:v>631.62</c:v>
                </c:pt>
                <c:pt idx="309">
                  <c:v>633.6</c:v>
                </c:pt>
                <c:pt idx="310">
                  <c:v>635.58000000000004</c:v>
                </c:pt>
                <c:pt idx="311">
                  <c:v>635.58000000000004</c:v>
                </c:pt>
                <c:pt idx="312">
                  <c:v>633.6</c:v>
                </c:pt>
                <c:pt idx="313">
                  <c:v>635.58000000000004</c:v>
                </c:pt>
                <c:pt idx="314">
                  <c:v>635.58000000000004</c:v>
                </c:pt>
                <c:pt idx="315">
                  <c:v>635.58000000000004</c:v>
                </c:pt>
                <c:pt idx="316">
                  <c:v>635.58000000000004</c:v>
                </c:pt>
                <c:pt idx="317">
                  <c:v>635.58000000000004</c:v>
                </c:pt>
                <c:pt idx="318">
                  <c:v>639.54</c:v>
                </c:pt>
                <c:pt idx="319">
                  <c:v>637.55999999999995</c:v>
                </c:pt>
                <c:pt idx="320">
                  <c:v>635.58000000000004</c:v>
                </c:pt>
                <c:pt idx="321">
                  <c:v>639.54</c:v>
                </c:pt>
                <c:pt idx="322">
                  <c:v>641.52</c:v>
                </c:pt>
                <c:pt idx="323">
                  <c:v>641.52</c:v>
                </c:pt>
                <c:pt idx="324">
                  <c:v>635.58000000000004</c:v>
                </c:pt>
                <c:pt idx="325">
                  <c:v>595.98</c:v>
                </c:pt>
                <c:pt idx="326">
                  <c:v>603.9</c:v>
                </c:pt>
                <c:pt idx="327">
                  <c:v>621.72</c:v>
                </c:pt>
                <c:pt idx="328">
                  <c:v>1441.44</c:v>
                </c:pt>
                <c:pt idx="329">
                  <c:v>2098.8000000000002</c:v>
                </c:pt>
                <c:pt idx="330">
                  <c:v>2079</c:v>
                </c:pt>
                <c:pt idx="331">
                  <c:v>2079</c:v>
                </c:pt>
                <c:pt idx="332">
                  <c:v>2118.6</c:v>
                </c:pt>
                <c:pt idx="333">
                  <c:v>2079</c:v>
                </c:pt>
                <c:pt idx="334">
                  <c:v>2079</c:v>
                </c:pt>
                <c:pt idx="335">
                  <c:v>2079</c:v>
                </c:pt>
                <c:pt idx="336">
                  <c:v>2079</c:v>
                </c:pt>
                <c:pt idx="337">
                  <c:v>2059.1999999999998</c:v>
                </c:pt>
                <c:pt idx="338">
                  <c:v>2059.1999999999998</c:v>
                </c:pt>
                <c:pt idx="339">
                  <c:v>2059.1999999999998</c:v>
                </c:pt>
                <c:pt idx="340">
                  <c:v>2059.1999999999998</c:v>
                </c:pt>
                <c:pt idx="341">
                  <c:v>2039.4</c:v>
                </c:pt>
                <c:pt idx="342">
                  <c:v>2098.8000000000002</c:v>
                </c:pt>
                <c:pt idx="343">
                  <c:v>2098.8000000000002</c:v>
                </c:pt>
                <c:pt idx="344">
                  <c:v>2059.1999999999998</c:v>
                </c:pt>
                <c:pt idx="345">
                  <c:v>2098.8000000000002</c:v>
                </c:pt>
                <c:pt idx="346">
                  <c:v>2158.1999999999998</c:v>
                </c:pt>
                <c:pt idx="347">
                  <c:v>2138.4</c:v>
                </c:pt>
                <c:pt idx="348">
                  <c:v>2118.6</c:v>
                </c:pt>
                <c:pt idx="349">
                  <c:v>2138.4</c:v>
                </c:pt>
                <c:pt idx="350">
                  <c:v>2138.4</c:v>
                </c:pt>
                <c:pt idx="351">
                  <c:v>2118.6</c:v>
                </c:pt>
                <c:pt idx="352">
                  <c:v>2138.4</c:v>
                </c:pt>
                <c:pt idx="353">
                  <c:v>2098.8000000000002</c:v>
                </c:pt>
                <c:pt idx="354">
                  <c:v>2098.8000000000002</c:v>
                </c:pt>
                <c:pt idx="355">
                  <c:v>2098.8000000000002</c:v>
                </c:pt>
                <c:pt idx="356">
                  <c:v>2098.8000000000002</c:v>
                </c:pt>
                <c:pt idx="357">
                  <c:v>2118.6</c:v>
                </c:pt>
                <c:pt idx="358">
                  <c:v>2118.6</c:v>
                </c:pt>
                <c:pt idx="359">
                  <c:v>2098.8000000000002</c:v>
                </c:pt>
                <c:pt idx="360">
                  <c:v>2118.6</c:v>
                </c:pt>
                <c:pt idx="361">
                  <c:v>2098.8000000000002</c:v>
                </c:pt>
                <c:pt idx="362">
                  <c:v>2118.6</c:v>
                </c:pt>
                <c:pt idx="363">
                  <c:v>2098.8000000000002</c:v>
                </c:pt>
                <c:pt idx="364">
                  <c:v>1801.8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A1F0-4C68-9983-B244ACA55702}"/>
            </c:ext>
          </c:extLst>
        </c:ser>
        <c:ser>
          <c:idx val="3"/>
          <c:order val="3"/>
          <c:tx>
            <c:v>2000</c:v>
          </c:tx>
          <c:spPr>
            <a:ln w="50800"/>
          </c:spPr>
          <c:marker>
            <c:symbol val="none"/>
          </c:marker>
          <c:val>
            <c:numRef>
              <c:f>Sheet5!$N$5:$N$369</c:f>
              <c:numCache>
                <c:formatCode>General</c:formatCode>
                <c:ptCount val="365"/>
                <c:pt idx="0">
                  <c:v>595.98</c:v>
                </c:pt>
                <c:pt idx="1">
                  <c:v>594</c:v>
                </c:pt>
                <c:pt idx="2">
                  <c:v>601.91999999999996</c:v>
                </c:pt>
                <c:pt idx="3">
                  <c:v>597.96</c:v>
                </c:pt>
                <c:pt idx="4">
                  <c:v>605.88</c:v>
                </c:pt>
                <c:pt idx="5">
                  <c:v>601.91999999999996</c:v>
                </c:pt>
                <c:pt idx="6">
                  <c:v>607.86</c:v>
                </c:pt>
                <c:pt idx="7">
                  <c:v>599.94000000000005</c:v>
                </c:pt>
                <c:pt idx="8">
                  <c:v>594</c:v>
                </c:pt>
                <c:pt idx="9">
                  <c:v>597.96</c:v>
                </c:pt>
                <c:pt idx="10">
                  <c:v>613.79999999999995</c:v>
                </c:pt>
                <c:pt idx="11">
                  <c:v>607.86</c:v>
                </c:pt>
                <c:pt idx="12">
                  <c:v>601.91999999999996</c:v>
                </c:pt>
                <c:pt idx="13">
                  <c:v>607.86</c:v>
                </c:pt>
                <c:pt idx="14">
                  <c:v>611.82000000000005</c:v>
                </c:pt>
                <c:pt idx="15">
                  <c:v>609.84</c:v>
                </c:pt>
                <c:pt idx="16">
                  <c:v>605.88</c:v>
                </c:pt>
                <c:pt idx="17">
                  <c:v>605.88</c:v>
                </c:pt>
                <c:pt idx="18">
                  <c:v>605.88</c:v>
                </c:pt>
                <c:pt idx="19">
                  <c:v>603.9</c:v>
                </c:pt>
                <c:pt idx="20">
                  <c:v>607.86</c:v>
                </c:pt>
                <c:pt idx="21">
                  <c:v>603.9</c:v>
                </c:pt>
                <c:pt idx="22">
                  <c:v>609.84</c:v>
                </c:pt>
                <c:pt idx="23">
                  <c:v>615.78</c:v>
                </c:pt>
                <c:pt idx="24">
                  <c:v>627.66</c:v>
                </c:pt>
                <c:pt idx="25">
                  <c:v>625.67999999999995</c:v>
                </c:pt>
                <c:pt idx="26">
                  <c:v>627.66</c:v>
                </c:pt>
                <c:pt idx="27">
                  <c:v>625.67999999999995</c:v>
                </c:pt>
                <c:pt idx="28">
                  <c:v>627.66</c:v>
                </c:pt>
                <c:pt idx="29">
                  <c:v>635.58000000000004</c:v>
                </c:pt>
                <c:pt idx="30">
                  <c:v>627.66</c:v>
                </c:pt>
                <c:pt idx="31">
                  <c:v>629.64</c:v>
                </c:pt>
                <c:pt idx="32">
                  <c:v>629.64</c:v>
                </c:pt>
                <c:pt idx="33">
                  <c:v>631.62</c:v>
                </c:pt>
                <c:pt idx="34">
                  <c:v>627.66</c:v>
                </c:pt>
                <c:pt idx="35">
                  <c:v>629.64</c:v>
                </c:pt>
                <c:pt idx="36">
                  <c:v>629.64</c:v>
                </c:pt>
                <c:pt idx="37">
                  <c:v>627.66</c:v>
                </c:pt>
                <c:pt idx="38">
                  <c:v>621.72</c:v>
                </c:pt>
                <c:pt idx="39">
                  <c:v>629.64</c:v>
                </c:pt>
                <c:pt idx="40">
                  <c:v>631.62</c:v>
                </c:pt>
                <c:pt idx="41">
                  <c:v>641.52</c:v>
                </c:pt>
                <c:pt idx="42">
                  <c:v>645.48</c:v>
                </c:pt>
                <c:pt idx="43">
                  <c:v>659.34</c:v>
                </c:pt>
                <c:pt idx="44">
                  <c:v>693</c:v>
                </c:pt>
                <c:pt idx="45">
                  <c:v>694.98</c:v>
                </c:pt>
                <c:pt idx="46">
                  <c:v>685.08</c:v>
                </c:pt>
                <c:pt idx="47">
                  <c:v>693</c:v>
                </c:pt>
                <c:pt idx="48">
                  <c:v>693</c:v>
                </c:pt>
                <c:pt idx="49">
                  <c:v>653.4</c:v>
                </c:pt>
                <c:pt idx="50">
                  <c:v>631.62</c:v>
                </c:pt>
                <c:pt idx="51">
                  <c:v>633.6</c:v>
                </c:pt>
                <c:pt idx="52">
                  <c:v>1122.6600000000001</c:v>
                </c:pt>
                <c:pt idx="53">
                  <c:v>4078.8</c:v>
                </c:pt>
                <c:pt idx="54">
                  <c:v>5821.2</c:v>
                </c:pt>
                <c:pt idx="55">
                  <c:v>5920.2</c:v>
                </c:pt>
                <c:pt idx="56">
                  <c:v>6078.6</c:v>
                </c:pt>
                <c:pt idx="57">
                  <c:v>6019.2</c:v>
                </c:pt>
                <c:pt idx="58">
                  <c:v>5979.6</c:v>
                </c:pt>
                <c:pt idx="59">
                  <c:v>7702.2</c:v>
                </c:pt>
                <c:pt idx="60">
                  <c:v>10395</c:v>
                </c:pt>
                <c:pt idx="61">
                  <c:v>10434.6</c:v>
                </c:pt>
                <c:pt idx="62">
                  <c:v>10434.6</c:v>
                </c:pt>
                <c:pt idx="63">
                  <c:v>10434.6</c:v>
                </c:pt>
                <c:pt idx="64">
                  <c:v>10513.8</c:v>
                </c:pt>
                <c:pt idx="65">
                  <c:v>10474.200000000001</c:v>
                </c:pt>
                <c:pt idx="66">
                  <c:v>10414.799999999999</c:v>
                </c:pt>
                <c:pt idx="67">
                  <c:v>10355.4</c:v>
                </c:pt>
                <c:pt idx="68">
                  <c:v>10434.6</c:v>
                </c:pt>
                <c:pt idx="69">
                  <c:v>10414.799999999999</c:v>
                </c:pt>
                <c:pt idx="70">
                  <c:v>10454.4</c:v>
                </c:pt>
                <c:pt idx="71">
                  <c:v>9385.2000000000007</c:v>
                </c:pt>
                <c:pt idx="72">
                  <c:v>7920</c:v>
                </c:pt>
                <c:pt idx="73">
                  <c:v>6890.4</c:v>
                </c:pt>
                <c:pt idx="74">
                  <c:v>6058.8</c:v>
                </c:pt>
                <c:pt idx="75">
                  <c:v>5029.2</c:v>
                </c:pt>
                <c:pt idx="76">
                  <c:v>4098.6000000000004</c:v>
                </c:pt>
                <c:pt idx="77">
                  <c:v>3445.2</c:v>
                </c:pt>
                <c:pt idx="78">
                  <c:v>3108.6</c:v>
                </c:pt>
                <c:pt idx="79">
                  <c:v>2811.6</c:v>
                </c:pt>
                <c:pt idx="80">
                  <c:v>2435.4</c:v>
                </c:pt>
                <c:pt idx="81">
                  <c:v>2019.6</c:v>
                </c:pt>
                <c:pt idx="82">
                  <c:v>1603.8</c:v>
                </c:pt>
                <c:pt idx="83">
                  <c:v>1247.4000000000001</c:v>
                </c:pt>
                <c:pt idx="84">
                  <c:v>936.54</c:v>
                </c:pt>
                <c:pt idx="85">
                  <c:v>710.82</c:v>
                </c:pt>
                <c:pt idx="86">
                  <c:v>603.9</c:v>
                </c:pt>
                <c:pt idx="87">
                  <c:v>641.52</c:v>
                </c:pt>
                <c:pt idx="88">
                  <c:v>635.58000000000004</c:v>
                </c:pt>
                <c:pt idx="89">
                  <c:v>639.54</c:v>
                </c:pt>
                <c:pt idx="90">
                  <c:v>639.54</c:v>
                </c:pt>
                <c:pt idx="91">
                  <c:v>637.55999999999995</c:v>
                </c:pt>
                <c:pt idx="92">
                  <c:v>633.6</c:v>
                </c:pt>
                <c:pt idx="93">
                  <c:v>633.6</c:v>
                </c:pt>
                <c:pt idx="94">
                  <c:v>635.58000000000004</c:v>
                </c:pt>
                <c:pt idx="95">
                  <c:v>635.58000000000004</c:v>
                </c:pt>
                <c:pt idx="96">
                  <c:v>635.58000000000004</c:v>
                </c:pt>
                <c:pt idx="97">
                  <c:v>639.54</c:v>
                </c:pt>
                <c:pt idx="98">
                  <c:v>641.52</c:v>
                </c:pt>
                <c:pt idx="99">
                  <c:v>657.36</c:v>
                </c:pt>
                <c:pt idx="100">
                  <c:v>667.26</c:v>
                </c:pt>
                <c:pt idx="101">
                  <c:v>663.3</c:v>
                </c:pt>
                <c:pt idx="102">
                  <c:v>669.24</c:v>
                </c:pt>
                <c:pt idx="103">
                  <c:v>671.22</c:v>
                </c:pt>
                <c:pt idx="104">
                  <c:v>667.26</c:v>
                </c:pt>
                <c:pt idx="105">
                  <c:v>669.24</c:v>
                </c:pt>
                <c:pt idx="106">
                  <c:v>679.14</c:v>
                </c:pt>
                <c:pt idx="107">
                  <c:v>677.16</c:v>
                </c:pt>
                <c:pt idx="108">
                  <c:v>669.24</c:v>
                </c:pt>
                <c:pt idx="109">
                  <c:v>661.32</c:v>
                </c:pt>
                <c:pt idx="110">
                  <c:v>665.28</c:v>
                </c:pt>
                <c:pt idx="111">
                  <c:v>667.26</c:v>
                </c:pt>
                <c:pt idx="112">
                  <c:v>663.3</c:v>
                </c:pt>
                <c:pt idx="113">
                  <c:v>663.3</c:v>
                </c:pt>
                <c:pt idx="114">
                  <c:v>661.32</c:v>
                </c:pt>
                <c:pt idx="115">
                  <c:v>663.3</c:v>
                </c:pt>
                <c:pt idx="116">
                  <c:v>665.28</c:v>
                </c:pt>
                <c:pt idx="117">
                  <c:v>667.26</c:v>
                </c:pt>
                <c:pt idx="118">
                  <c:v>665.28</c:v>
                </c:pt>
                <c:pt idx="119">
                  <c:v>665.28</c:v>
                </c:pt>
                <c:pt idx="120">
                  <c:v>661.32</c:v>
                </c:pt>
                <c:pt idx="121">
                  <c:v>659.34</c:v>
                </c:pt>
                <c:pt idx="122">
                  <c:v>663.3</c:v>
                </c:pt>
                <c:pt idx="123">
                  <c:v>663.3</c:v>
                </c:pt>
                <c:pt idx="124">
                  <c:v>661.32</c:v>
                </c:pt>
                <c:pt idx="125">
                  <c:v>661.32</c:v>
                </c:pt>
                <c:pt idx="126">
                  <c:v>663.3</c:v>
                </c:pt>
                <c:pt idx="127">
                  <c:v>667.26</c:v>
                </c:pt>
                <c:pt idx="128">
                  <c:v>1714.68</c:v>
                </c:pt>
                <c:pt idx="129">
                  <c:v>2574</c:v>
                </c:pt>
                <c:pt idx="130">
                  <c:v>3544.2</c:v>
                </c:pt>
                <c:pt idx="131">
                  <c:v>4455</c:v>
                </c:pt>
                <c:pt idx="132">
                  <c:v>4455</c:v>
                </c:pt>
                <c:pt idx="133">
                  <c:v>4494.6000000000004</c:v>
                </c:pt>
                <c:pt idx="134">
                  <c:v>4158</c:v>
                </c:pt>
                <c:pt idx="135">
                  <c:v>3900.6</c:v>
                </c:pt>
                <c:pt idx="136">
                  <c:v>3682.8</c:v>
                </c:pt>
                <c:pt idx="137">
                  <c:v>3504.6</c:v>
                </c:pt>
                <c:pt idx="138">
                  <c:v>3227.4</c:v>
                </c:pt>
                <c:pt idx="139">
                  <c:v>3227.4</c:v>
                </c:pt>
                <c:pt idx="140">
                  <c:v>2930.4</c:v>
                </c:pt>
                <c:pt idx="141">
                  <c:v>2989.8</c:v>
                </c:pt>
                <c:pt idx="142">
                  <c:v>2772</c:v>
                </c:pt>
                <c:pt idx="143">
                  <c:v>2791.8</c:v>
                </c:pt>
                <c:pt idx="144">
                  <c:v>2554.1999999999998</c:v>
                </c:pt>
                <c:pt idx="145">
                  <c:v>2534.4</c:v>
                </c:pt>
                <c:pt idx="146">
                  <c:v>2296.8000000000002</c:v>
                </c:pt>
                <c:pt idx="147">
                  <c:v>2178</c:v>
                </c:pt>
                <c:pt idx="148">
                  <c:v>2098.8000000000002</c:v>
                </c:pt>
                <c:pt idx="149">
                  <c:v>2039.4</c:v>
                </c:pt>
                <c:pt idx="150">
                  <c:v>2059.1999999999998</c:v>
                </c:pt>
                <c:pt idx="151">
                  <c:v>2059.1999999999998</c:v>
                </c:pt>
                <c:pt idx="152">
                  <c:v>2039.4</c:v>
                </c:pt>
                <c:pt idx="153">
                  <c:v>2039.4</c:v>
                </c:pt>
                <c:pt idx="154">
                  <c:v>2039.4</c:v>
                </c:pt>
                <c:pt idx="155">
                  <c:v>2039.4</c:v>
                </c:pt>
                <c:pt idx="156">
                  <c:v>2059.1999999999998</c:v>
                </c:pt>
                <c:pt idx="157">
                  <c:v>2039.4</c:v>
                </c:pt>
                <c:pt idx="158">
                  <c:v>1795.86</c:v>
                </c:pt>
                <c:pt idx="159">
                  <c:v>1780.02</c:v>
                </c:pt>
                <c:pt idx="160">
                  <c:v>1780.02</c:v>
                </c:pt>
                <c:pt idx="161">
                  <c:v>1780.02</c:v>
                </c:pt>
                <c:pt idx="162">
                  <c:v>1825.56</c:v>
                </c:pt>
                <c:pt idx="163">
                  <c:v>1841.4</c:v>
                </c:pt>
                <c:pt idx="164">
                  <c:v>1871.1</c:v>
                </c:pt>
                <c:pt idx="165">
                  <c:v>1871.1</c:v>
                </c:pt>
                <c:pt idx="166">
                  <c:v>1841.4</c:v>
                </c:pt>
                <c:pt idx="167">
                  <c:v>1841.4</c:v>
                </c:pt>
                <c:pt idx="168">
                  <c:v>1649.34</c:v>
                </c:pt>
                <c:pt idx="169">
                  <c:v>1621.62</c:v>
                </c:pt>
                <c:pt idx="170">
                  <c:v>1621.62</c:v>
                </c:pt>
                <c:pt idx="171">
                  <c:v>1635.48</c:v>
                </c:pt>
                <c:pt idx="172">
                  <c:v>1692.9</c:v>
                </c:pt>
                <c:pt idx="173">
                  <c:v>1665.18</c:v>
                </c:pt>
                <c:pt idx="174">
                  <c:v>1665.18</c:v>
                </c:pt>
                <c:pt idx="175">
                  <c:v>1665.18</c:v>
                </c:pt>
                <c:pt idx="176">
                  <c:v>1649.34</c:v>
                </c:pt>
                <c:pt idx="177">
                  <c:v>1649.34</c:v>
                </c:pt>
                <c:pt idx="178">
                  <c:v>1498.86</c:v>
                </c:pt>
                <c:pt idx="179">
                  <c:v>1485</c:v>
                </c:pt>
                <c:pt idx="180">
                  <c:v>1498.86</c:v>
                </c:pt>
                <c:pt idx="181">
                  <c:v>1485</c:v>
                </c:pt>
                <c:pt idx="182">
                  <c:v>1498.86</c:v>
                </c:pt>
                <c:pt idx="183">
                  <c:v>1485</c:v>
                </c:pt>
                <c:pt idx="184">
                  <c:v>1498.86</c:v>
                </c:pt>
                <c:pt idx="185">
                  <c:v>1485</c:v>
                </c:pt>
                <c:pt idx="186">
                  <c:v>1485</c:v>
                </c:pt>
                <c:pt idx="187">
                  <c:v>1485</c:v>
                </c:pt>
                <c:pt idx="188">
                  <c:v>1247.4000000000001</c:v>
                </c:pt>
                <c:pt idx="189">
                  <c:v>1223.6400000000001</c:v>
                </c:pt>
                <c:pt idx="190">
                  <c:v>1223.6400000000001</c:v>
                </c:pt>
                <c:pt idx="191">
                  <c:v>1235.52</c:v>
                </c:pt>
                <c:pt idx="192">
                  <c:v>1247.4000000000001</c:v>
                </c:pt>
                <c:pt idx="193">
                  <c:v>1247.4000000000001</c:v>
                </c:pt>
                <c:pt idx="194">
                  <c:v>1223.6400000000001</c:v>
                </c:pt>
                <c:pt idx="195">
                  <c:v>1223.6400000000001</c:v>
                </c:pt>
                <c:pt idx="196">
                  <c:v>1223.6400000000001</c:v>
                </c:pt>
                <c:pt idx="197">
                  <c:v>1259.28</c:v>
                </c:pt>
                <c:pt idx="198">
                  <c:v>934.56</c:v>
                </c:pt>
                <c:pt idx="199">
                  <c:v>980.1</c:v>
                </c:pt>
                <c:pt idx="200">
                  <c:v>934.56</c:v>
                </c:pt>
                <c:pt idx="201">
                  <c:v>934.56</c:v>
                </c:pt>
                <c:pt idx="202">
                  <c:v>934.56</c:v>
                </c:pt>
                <c:pt idx="203">
                  <c:v>934.56</c:v>
                </c:pt>
                <c:pt idx="204">
                  <c:v>924.66</c:v>
                </c:pt>
                <c:pt idx="205">
                  <c:v>934.56</c:v>
                </c:pt>
                <c:pt idx="206">
                  <c:v>946.44</c:v>
                </c:pt>
                <c:pt idx="207">
                  <c:v>934.56</c:v>
                </c:pt>
                <c:pt idx="208">
                  <c:v>948.42</c:v>
                </c:pt>
                <c:pt idx="209">
                  <c:v>956.34</c:v>
                </c:pt>
                <c:pt idx="210">
                  <c:v>944.46</c:v>
                </c:pt>
                <c:pt idx="211">
                  <c:v>934.56</c:v>
                </c:pt>
                <c:pt idx="212">
                  <c:v>938.52</c:v>
                </c:pt>
                <c:pt idx="213">
                  <c:v>952.38</c:v>
                </c:pt>
                <c:pt idx="214">
                  <c:v>950.4</c:v>
                </c:pt>
                <c:pt idx="215">
                  <c:v>952.38</c:v>
                </c:pt>
                <c:pt idx="216">
                  <c:v>948.42</c:v>
                </c:pt>
                <c:pt idx="217">
                  <c:v>948.42</c:v>
                </c:pt>
                <c:pt idx="218">
                  <c:v>958.32</c:v>
                </c:pt>
                <c:pt idx="219">
                  <c:v>966.24</c:v>
                </c:pt>
                <c:pt idx="220">
                  <c:v>956.34</c:v>
                </c:pt>
                <c:pt idx="221">
                  <c:v>968.22</c:v>
                </c:pt>
                <c:pt idx="222">
                  <c:v>978.12</c:v>
                </c:pt>
                <c:pt idx="223">
                  <c:v>968.22</c:v>
                </c:pt>
                <c:pt idx="224">
                  <c:v>972.18</c:v>
                </c:pt>
                <c:pt idx="225">
                  <c:v>968.22</c:v>
                </c:pt>
                <c:pt idx="226">
                  <c:v>974.16</c:v>
                </c:pt>
                <c:pt idx="227">
                  <c:v>982.08</c:v>
                </c:pt>
                <c:pt idx="228">
                  <c:v>980.1</c:v>
                </c:pt>
                <c:pt idx="229">
                  <c:v>982.08</c:v>
                </c:pt>
                <c:pt idx="230">
                  <c:v>970.2</c:v>
                </c:pt>
                <c:pt idx="231">
                  <c:v>968.22</c:v>
                </c:pt>
                <c:pt idx="232">
                  <c:v>970.2</c:v>
                </c:pt>
                <c:pt idx="233">
                  <c:v>972.18</c:v>
                </c:pt>
                <c:pt idx="234">
                  <c:v>966.24</c:v>
                </c:pt>
                <c:pt idx="235">
                  <c:v>976.14</c:v>
                </c:pt>
                <c:pt idx="236">
                  <c:v>968.22</c:v>
                </c:pt>
                <c:pt idx="237">
                  <c:v>962.28</c:v>
                </c:pt>
                <c:pt idx="238">
                  <c:v>970.2</c:v>
                </c:pt>
                <c:pt idx="239">
                  <c:v>972.18</c:v>
                </c:pt>
                <c:pt idx="240">
                  <c:v>970.2</c:v>
                </c:pt>
                <c:pt idx="241">
                  <c:v>958.32</c:v>
                </c:pt>
                <c:pt idx="242">
                  <c:v>950.4</c:v>
                </c:pt>
                <c:pt idx="243">
                  <c:v>974.16</c:v>
                </c:pt>
                <c:pt idx="244">
                  <c:v>990</c:v>
                </c:pt>
                <c:pt idx="245">
                  <c:v>988.02</c:v>
                </c:pt>
                <c:pt idx="246">
                  <c:v>988.02</c:v>
                </c:pt>
                <c:pt idx="247">
                  <c:v>988.02</c:v>
                </c:pt>
                <c:pt idx="248">
                  <c:v>991.98</c:v>
                </c:pt>
                <c:pt idx="249">
                  <c:v>991.98</c:v>
                </c:pt>
                <c:pt idx="250">
                  <c:v>984.06</c:v>
                </c:pt>
                <c:pt idx="251">
                  <c:v>993.96</c:v>
                </c:pt>
                <c:pt idx="252">
                  <c:v>982.08</c:v>
                </c:pt>
                <c:pt idx="253">
                  <c:v>972.18</c:v>
                </c:pt>
                <c:pt idx="254">
                  <c:v>984.06</c:v>
                </c:pt>
                <c:pt idx="255">
                  <c:v>982.08</c:v>
                </c:pt>
                <c:pt idx="256">
                  <c:v>984.06</c:v>
                </c:pt>
                <c:pt idx="257">
                  <c:v>986.04</c:v>
                </c:pt>
                <c:pt idx="258">
                  <c:v>991.98</c:v>
                </c:pt>
                <c:pt idx="259">
                  <c:v>986.04</c:v>
                </c:pt>
                <c:pt idx="260">
                  <c:v>986.04</c:v>
                </c:pt>
                <c:pt idx="261">
                  <c:v>980.1</c:v>
                </c:pt>
                <c:pt idx="262">
                  <c:v>978.12</c:v>
                </c:pt>
                <c:pt idx="263">
                  <c:v>976.14</c:v>
                </c:pt>
                <c:pt idx="264">
                  <c:v>982.08</c:v>
                </c:pt>
                <c:pt idx="265">
                  <c:v>1003.86</c:v>
                </c:pt>
                <c:pt idx="266">
                  <c:v>995.94</c:v>
                </c:pt>
                <c:pt idx="267">
                  <c:v>993.96</c:v>
                </c:pt>
                <c:pt idx="268">
                  <c:v>995.94</c:v>
                </c:pt>
                <c:pt idx="269">
                  <c:v>990</c:v>
                </c:pt>
                <c:pt idx="270">
                  <c:v>990</c:v>
                </c:pt>
                <c:pt idx="271">
                  <c:v>997.92</c:v>
                </c:pt>
                <c:pt idx="272">
                  <c:v>995.94</c:v>
                </c:pt>
                <c:pt idx="273">
                  <c:v>997.92</c:v>
                </c:pt>
                <c:pt idx="274">
                  <c:v>991.98</c:v>
                </c:pt>
                <c:pt idx="275">
                  <c:v>991.98</c:v>
                </c:pt>
                <c:pt idx="276">
                  <c:v>997.92</c:v>
                </c:pt>
                <c:pt idx="277">
                  <c:v>999.9</c:v>
                </c:pt>
                <c:pt idx="278">
                  <c:v>980.1</c:v>
                </c:pt>
                <c:pt idx="279">
                  <c:v>976.14</c:v>
                </c:pt>
                <c:pt idx="280">
                  <c:v>976.14</c:v>
                </c:pt>
                <c:pt idx="281">
                  <c:v>990</c:v>
                </c:pt>
                <c:pt idx="282">
                  <c:v>978.12</c:v>
                </c:pt>
                <c:pt idx="283">
                  <c:v>993.96</c:v>
                </c:pt>
                <c:pt idx="284">
                  <c:v>986.04</c:v>
                </c:pt>
                <c:pt idx="285">
                  <c:v>984.06</c:v>
                </c:pt>
                <c:pt idx="286">
                  <c:v>974.16</c:v>
                </c:pt>
                <c:pt idx="287">
                  <c:v>645.48</c:v>
                </c:pt>
                <c:pt idx="288">
                  <c:v>617.76</c:v>
                </c:pt>
                <c:pt idx="289">
                  <c:v>611.82000000000005</c:v>
                </c:pt>
                <c:pt idx="290">
                  <c:v>609.84</c:v>
                </c:pt>
                <c:pt idx="291">
                  <c:v>611.82000000000005</c:v>
                </c:pt>
                <c:pt idx="292">
                  <c:v>617.76</c:v>
                </c:pt>
                <c:pt idx="293">
                  <c:v>615.78</c:v>
                </c:pt>
                <c:pt idx="294">
                  <c:v>603.9</c:v>
                </c:pt>
                <c:pt idx="295">
                  <c:v>623.70000000000005</c:v>
                </c:pt>
                <c:pt idx="296">
                  <c:v>651.41999999999996</c:v>
                </c:pt>
                <c:pt idx="297">
                  <c:v>639.54</c:v>
                </c:pt>
                <c:pt idx="298">
                  <c:v>625.67999999999995</c:v>
                </c:pt>
                <c:pt idx="299">
                  <c:v>637.55999999999995</c:v>
                </c:pt>
                <c:pt idx="300">
                  <c:v>641.52</c:v>
                </c:pt>
                <c:pt idx="301">
                  <c:v>631.62</c:v>
                </c:pt>
                <c:pt idx="302">
                  <c:v>631.62</c:v>
                </c:pt>
                <c:pt idx="303">
                  <c:v>635.58000000000004</c:v>
                </c:pt>
                <c:pt idx="304">
                  <c:v>635.58000000000004</c:v>
                </c:pt>
                <c:pt idx="305">
                  <c:v>629.64</c:v>
                </c:pt>
                <c:pt idx="306">
                  <c:v>645.48</c:v>
                </c:pt>
                <c:pt idx="307">
                  <c:v>590.04</c:v>
                </c:pt>
                <c:pt idx="308">
                  <c:v>586.08000000000004</c:v>
                </c:pt>
                <c:pt idx="309">
                  <c:v>592.02</c:v>
                </c:pt>
                <c:pt idx="310">
                  <c:v>590.04</c:v>
                </c:pt>
                <c:pt idx="311">
                  <c:v>595.98</c:v>
                </c:pt>
                <c:pt idx="312">
                  <c:v>633.6</c:v>
                </c:pt>
                <c:pt idx="313">
                  <c:v>663.3</c:v>
                </c:pt>
                <c:pt idx="314">
                  <c:v>671.22</c:v>
                </c:pt>
                <c:pt idx="315">
                  <c:v>677.16</c:v>
                </c:pt>
                <c:pt idx="316">
                  <c:v>677.16</c:v>
                </c:pt>
                <c:pt idx="317">
                  <c:v>663.3</c:v>
                </c:pt>
                <c:pt idx="318">
                  <c:v>625.67999999999995</c:v>
                </c:pt>
                <c:pt idx="319">
                  <c:v>665.28</c:v>
                </c:pt>
                <c:pt idx="320">
                  <c:v>673.2</c:v>
                </c:pt>
                <c:pt idx="321">
                  <c:v>683.1</c:v>
                </c:pt>
                <c:pt idx="322">
                  <c:v>605.88</c:v>
                </c:pt>
                <c:pt idx="323">
                  <c:v>603.9</c:v>
                </c:pt>
                <c:pt idx="324">
                  <c:v>629.64</c:v>
                </c:pt>
                <c:pt idx="325">
                  <c:v>633.6</c:v>
                </c:pt>
                <c:pt idx="326">
                  <c:v>631.62</c:v>
                </c:pt>
                <c:pt idx="327">
                  <c:v>637.55999999999995</c:v>
                </c:pt>
                <c:pt idx="328">
                  <c:v>637.55999999999995</c:v>
                </c:pt>
                <c:pt idx="329">
                  <c:v>641.52</c:v>
                </c:pt>
                <c:pt idx="330">
                  <c:v>633.6</c:v>
                </c:pt>
                <c:pt idx="331">
                  <c:v>635.58000000000004</c:v>
                </c:pt>
                <c:pt idx="332">
                  <c:v>645.48</c:v>
                </c:pt>
                <c:pt idx="333">
                  <c:v>647.46</c:v>
                </c:pt>
                <c:pt idx="334">
                  <c:v>639.54</c:v>
                </c:pt>
                <c:pt idx="335">
                  <c:v>629.64</c:v>
                </c:pt>
                <c:pt idx="336">
                  <c:v>629.64</c:v>
                </c:pt>
                <c:pt idx="337">
                  <c:v>635.58000000000004</c:v>
                </c:pt>
                <c:pt idx="338">
                  <c:v>643.5</c:v>
                </c:pt>
                <c:pt idx="339">
                  <c:v>651.41999999999996</c:v>
                </c:pt>
                <c:pt idx="340">
                  <c:v>649.44000000000005</c:v>
                </c:pt>
                <c:pt idx="341">
                  <c:v>635.58000000000004</c:v>
                </c:pt>
                <c:pt idx="342">
                  <c:v>645.48</c:v>
                </c:pt>
                <c:pt idx="343">
                  <c:v>641.52</c:v>
                </c:pt>
                <c:pt idx="344">
                  <c:v>635.58000000000004</c:v>
                </c:pt>
                <c:pt idx="345">
                  <c:v>643.5</c:v>
                </c:pt>
                <c:pt idx="346">
                  <c:v>643.5</c:v>
                </c:pt>
                <c:pt idx="347">
                  <c:v>649.44000000000005</c:v>
                </c:pt>
                <c:pt idx="348">
                  <c:v>599.94000000000005</c:v>
                </c:pt>
                <c:pt idx="349">
                  <c:v>552.41999999999996</c:v>
                </c:pt>
                <c:pt idx="350">
                  <c:v>548.46</c:v>
                </c:pt>
                <c:pt idx="351">
                  <c:v>554.4</c:v>
                </c:pt>
                <c:pt idx="352">
                  <c:v>556.38</c:v>
                </c:pt>
                <c:pt idx="353">
                  <c:v>550.44000000000005</c:v>
                </c:pt>
                <c:pt idx="354">
                  <c:v>560.34</c:v>
                </c:pt>
                <c:pt idx="355">
                  <c:v>554.4</c:v>
                </c:pt>
                <c:pt idx="356">
                  <c:v>560.34</c:v>
                </c:pt>
                <c:pt idx="357">
                  <c:v>564.29999999999995</c:v>
                </c:pt>
                <c:pt idx="358">
                  <c:v>558.36</c:v>
                </c:pt>
                <c:pt idx="359">
                  <c:v>552.41999999999996</c:v>
                </c:pt>
                <c:pt idx="360">
                  <c:v>554.4</c:v>
                </c:pt>
                <c:pt idx="361">
                  <c:v>562.32000000000005</c:v>
                </c:pt>
                <c:pt idx="362">
                  <c:v>554.4</c:v>
                </c:pt>
                <c:pt idx="363">
                  <c:v>554.4</c:v>
                </c:pt>
                <c:pt idx="364">
                  <c:v>558.36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A1F0-4C68-9983-B244ACA5570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49634048"/>
        <c:axId val="149184488"/>
      </c:lineChart>
      <c:catAx>
        <c:axId val="149634048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600"/>
                </a:pPr>
                <a:r>
                  <a:rPr lang="en-US" sz="1600" dirty="0" smtClean="0"/>
                  <a:t>Month</a:t>
                </a:r>
                <a:endParaRPr lang="en-US" sz="1600" dirty="0"/>
              </a:p>
            </c:rich>
          </c:tx>
          <c:layout/>
          <c:overlay val="0"/>
        </c:title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/>
            </a:pPr>
            <a:endParaRPr lang="en-US"/>
          </a:p>
        </c:txPr>
        <c:crossAx val="149184488"/>
        <c:crosses val="autoZero"/>
        <c:auto val="0"/>
        <c:lblAlgn val="ctr"/>
        <c:lblOffset val="100"/>
        <c:tickLblSkip val="29"/>
        <c:tickMarkSkip val="29"/>
        <c:noMultiLvlLbl val="0"/>
      </c:catAx>
      <c:valAx>
        <c:axId val="14918448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400"/>
            </a:pPr>
            <a:endParaRPr lang="en-US"/>
          </a:p>
        </c:txPr>
        <c:crossAx val="149634048"/>
        <c:crosses val="autoZero"/>
        <c:crossBetween val="between"/>
        <c:dispUnits>
          <c:builtInUnit val="thousands"/>
          <c:dispUnitsLbl>
            <c:layout>
              <c:manualLayout>
                <c:xMode val="edge"/>
                <c:yMode val="edge"/>
                <c:x val="6.2202380952380955E-3"/>
                <c:y val="0.19483568075117372"/>
              </c:manualLayout>
            </c:layout>
            <c:tx>
              <c:rich>
                <a:bodyPr/>
                <a:lstStyle/>
                <a:p>
                  <a:pPr>
                    <a:defRPr sz="1600"/>
                  </a:pPr>
                  <a:r>
                    <a:rPr lang="en-US" sz="1600" dirty="0" smtClean="0"/>
                    <a:t>Thousands of Acre Feet</a:t>
                  </a:r>
                  <a:endParaRPr lang="en-US" sz="1600" dirty="0"/>
                </a:p>
              </c:rich>
            </c:tx>
          </c:dispUnitsLbl>
        </c:dispUnits>
      </c:valAx>
    </c:plotArea>
    <c:plotVisOnly val="1"/>
    <c:dispBlanksAs val="gap"/>
    <c:showDLblsOverMax val="0"/>
  </c:chart>
  <c:spPr>
    <a:solidFill>
      <a:schemeClr val="bg2"/>
    </a:solidFill>
  </c:sp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873991266263291"/>
          <c:y val="8.3626201933673733E-2"/>
          <c:w val="0.69297425829110526"/>
          <c:h val="0.7057565820635171"/>
        </c:manualLayout>
      </c:layout>
      <c:scatterChart>
        <c:scatterStyle val="lineMarker"/>
        <c:varyColors val="0"/>
        <c:ser>
          <c:idx val="0"/>
          <c:order val="0"/>
          <c:spPr>
            <a:ln w="28575">
              <a:noFill/>
            </a:ln>
          </c:spPr>
          <c:marker>
            <c:symbol val="diamond"/>
            <c:size val="15"/>
            <c:spPr>
              <a:solidFill>
                <a:schemeClr val="accent6">
                  <a:lumMod val="60000"/>
                  <a:lumOff val="40000"/>
                </a:schemeClr>
              </a:solidFill>
            </c:spPr>
          </c:marker>
          <c:trendline>
            <c:trendlineType val="log"/>
            <c:dispRSqr val="1"/>
            <c:dispEq val="1"/>
            <c:trendlineLbl>
              <c:layout>
                <c:manualLayout>
                  <c:x val="1.1448699205758889E-2"/>
                  <c:y val="-0.35548927846283368"/>
                </c:manualLayout>
              </c:layout>
              <c:numFmt formatCode="General" sourceLinked="0"/>
            </c:trendlineLbl>
          </c:trendline>
          <c:xVal>
            <c:numRef>
              <c:f>afs_explortory!$M$5:$M$30</c:f>
              <c:numCache>
                <c:formatCode>General</c:formatCode>
                <c:ptCount val="26"/>
                <c:pt idx="0">
                  <c:v>-0.89423657879659457</c:v>
                </c:pt>
                <c:pt idx="1">
                  <c:v>5.5002124864952352E-2</c:v>
                </c:pt>
                <c:pt idx="2">
                  <c:v>-1.0647661793193128</c:v>
                </c:pt>
                <c:pt idx="3">
                  <c:v>-0.69293471953293462</c:v>
                </c:pt>
                <c:pt idx="4">
                  <c:v>0.73028224723561608</c:v>
                </c:pt>
                <c:pt idx="5">
                  <c:v>-0.78696106568581192</c:v>
                </c:pt>
                <c:pt idx="6">
                  <c:v>1.6619978591141267</c:v>
                </c:pt>
                <c:pt idx="7">
                  <c:v>0.17467201996861428</c:v>
                </c:pt>
                <c:pt idx="8">
                  <c:v>2.9954624045549312</c:v>
                </c:pt>
                <c:pt idx="9">
                  <c:v>1.1149354814973864</c:v>
                </c:pt>
                <c:pt idx="10">
                  <c:v>-0.23562476324394088</c:v>
                </c:pt>
                <c:pt idx="11">
                  <c:v>0.26015051647122994</c:v>
                </c:pt>
                <c:pt idx="12">
                  <c:v>-1.0156160438303088</c:v>
                </c:pt>
                <c:pt idx="13">
                  <c:v>0.29006799024714541</c:v>
                </c:pt>
                <c:pt idx="14">
                  <c:v>0.30288976472253776</c:v>
                </c:pt>
                <c:pt idx="15">
                  <c:v>1.3371795724041873</c:v>
                </c:pt>
                <c:pt idx="16">
                  <c:v>-0.82970031393711974</c:v>
                </c:pt>
                <c:pt idx="17">
                  <c:v>1.2046879028251329</c:v>
                </c:pt>
                <c:pt idx="18">
                  <c:v>-0.78696106568581192</c:v>
                </c:pt>
                <c:pt idx="19">
                  <c:v>-0.35102073352247204</c:v>
                </c:pt>
                <c:pt idx="20">
                  <c:v>-0.31255541009629495</c:v>
                </c:pt>
                <c:pt idx="21">
                  <c:v>-0.24844653771933323</c:v>
                </c:pt>
                <c:pt idx="22">
                  <c:v>-0.68438686988267305</c:v>
                </c:pt>
                <c:pt idx="23">
                  <c:v>-0.43649923002508767</c:v>
                </c:pt>
                <c:pt idx="24">
                  <c:v>-0.84252208841251208</c:v>
                </c:pt>
                <c:pt idx="25">
                  <c:v>-0.94509628421565084</c:v>
                </c:pt>
              </c:numCache>
            </c:numRef>
          </c:xVal>
          <c:yVal>
            <c:numRef>
              <c:f>afs_explortory!$O$5:$O$30</c:f>
              <c:numCache>
                <c:formatCode>General</c:formatCode>
                <c:ptCount val="26"/>
                <c:pt idx="0">
                  <c:v>-0.58726940191727872</c:v>
                </c:pt>
                <c:pt idx="1">
                  <c:v>-0.97994898492759264</c:v>
                </c:pt>
                <c:pt idx="2">
                  <c:v>-0.40145693659415382</c:v>
                </c:pt>
                <c:pt idx="3">
                  <c:v>-0.20277535284053724</c:v>
                </c:pt>
                <c:pt idx="4">
                  <c:v>-0.80369522896564383</c:v>
                </c:pt>
                <c:pt idx="5">
                  <c:v>-0.28416451672340254</c:v>
                </c:pt>
                <c:pt idx="6">
                  <c:v>-0.93034636751990996</c:v>
                </c:pt>
                <c:pt idx="7">
                  <c:v>-0.65438740004844265</c:v>
                </c:pt>
                <c:pt idx="8">
                  <c:v>-0.97275002472431404</c:v>
                </c:pt>
                <c:pt idx="9">
                  <c:v>-0.37790240075932402</c:v>
                </c:pt>
                <c:pt idx="10">
                  <c:v>-0.80217417310737504</c:v>
                </c:pt>
                <c:pt idx="11">
                  <c:v>-0.66701498044218144</c:v>
                </c:pt>
                <c:pt idx="12">
                  <c:v>-0.37307656937195549</c:v>
                </c:pt>
                <c:pt idx="13">
                  <c:v>-0.21069188522880467</c:v>
                </c:pt>
                <c:pt idx="14">
                  <c:v>-0.67040073811188339</c:v>
                </c:pt>
                <c:pt idx="15">
                  <c:v>-0.55322451000808315</c:v>
                </c:pt>
                <c:pt idx="16">
                  <c:v>0.81465750237039558</c:v>
                </c:pt>
                <c:pt idx="17">
                  <c:v>-0.91614491682837917</c:v>
                </c:pt>
                <c:pt idx="18">
                  <c:v>0.23935544618415938</c:v>
                </c:pt>
                <c:pt idx="19">
                  <c:v>0.41406983728213803</c:v>
                </c:pt>
                <c:pt idx="20">
                  <c:v>1.0039662835899579</c:v>
                </c:pt>
                <c:pt idx="21">
                  <c:v>1.445994974698243</c:v>
                </c:pt>
                <c:pt idx="22">
                  <c:v>0.90010985713391412</c:v>
                </c:pt>
                <c:pt idx="23">
                  <c:v>2.6903066908279767</c:v>
                </c:pt>
                <c:pt idx="24">
                  <c:v>2.2558220142611889</c:v>
                </c:pt>
                <c:pt idx="25">
                  <c:v>0.62314178177128976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223E-4A6D-AB2D-2A311C10D7D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149632712"/>
        <c:axId val="149110712"/>
      </c:scatterChart>
      <c:valAx>
        <c:axId val="149632712"/>
        <c:scaling>
          <c:orientation val="minMax"/>
        </c:scaling>
        <c:delete val="0"/>
        <c:axPos val="b"/>
        <c:title>
          <c:tx>
            <c:rich>
              <a:bodyPr/>
              <a:lstStyle/>
              <a:p>
                <a:pPr>
                  <a:defRPr sz="1800"/>
                </a:pPr>
                <a:r>
                  <a:rPr lang="en-US" sz="1800" dirty="0"/>
                  <a:t>Jan-Feb Peak Daily </a:t>
                </a:r>
                <a:r>
                  <a:rPr lang="en-US" sz="1800" dirty="0">
                    <a:solidFill>
                      <a:srgbClr val="FFFF00"/>
                    </a:solidFill>
                  </a:rPr>
                  <a:t>Discharge</a:t>
                </a:r>
                <a:r>
                  <a:rPr lang="en-US" sz="1800" dirty="0"/>
                  <a:t> Standardized Residuals </a:t>
                </a:r>
              </a:p>
            </c:rich>
          </c:tx>
          <c:layout>
            <c:manualLayout>
              <c:xMode val="edge"/>
              <c:yMode val="edge"/>
              <c:x val="0.17000234570559147"/>
              <c:y val="0.80457143264472397"/>
            </c:manualLayout>
          </c:layout>
          <c:overlay val="0"/>
        </c:title>
        <c:numFmt formatCode="General" sourceLinked="1"/>
        <c:majorTickMark val="out"/>
        <c:minorTickMark val="none"/>
        <c:tickLblPos val="none"/>
        <c:crossAx val="149110712"/>
        <c:crosses val="autoZero"/>
        <c:crossBetween val="midCat"/>
      </c:valAx>
      <c:valAx>
        <c:axId val="149110712"/>
        <c:scaling>
          <c:orientation val="minMax"/>
        </c:scaling>
        <c:delete val="0"/>
        <c:axPos val="l"/>
        <c:title>
          <c:tx>
            <c:rich>
              <a:bodyPr rot="-5400000" vert="horz"/>
              <a:lstStyle/>
              <a:p>
                <a:pPr>
                  <a:defRPr sz="2000"/>
                </a:pPr>
                <a:r>
                  <a:rPr lang="en-US" sz="2000" dirty="0"/>
                  <a:t>Total</a:t>
                </a:r>
                <a:r>
                  <a:rPr lang="en-US" sz="2000" baseline="0" dirty="0"/>
                  <a:t> </a:t>
                </a:r>
                <a:r>
                  <a:rPr lang="en-US" sz="2000" dirty="0">
                    <a:solidFill>
                      <a:srgbClr val="FFFF00"/>
                    </a:solidFill>
                  </a:rPr>
                  <a:t>Population Estimates </a:t>
                </a:r>
                <a:r>
                  <a:rPr lang="en-US" sz="2000" dirty="0"/>
                  <a:t>Standardized Residuals</a:t>
                </a:r>
              </a:p>
            </c:rich>
          </c:tx>
          <c:layout>
            <c:manualLayout>
              <c:xMode val="edge"/>
              <c:yMode val="edge"/>
              <c:x val="2.690286529544644E-2"/>
              <c:y val="0.21380824098944848"/>
            </c:manualLayout>
          </c:layout>
          <c:overlay val="0"/>
        </c:title>
        <c:numFmt formatCode="General" sourceLinked="1"/>
        <c:majorTickMark val="out"/>
        <c:minorTickMark val="none"/>
        <c:tickLblPos val="none"/>
        <c:crossAx val="149632712"/>
        <c:crosses val="autoZero"/>
        <c:crossBetween val="midCat"/>
      </c:valAx>
    </c:plotArea>
    <c:plotVisOnly val="1"/>
    <c:dispBlanksAs val="gap"/>
    <c:showDLblsOverMax val="0"/>
  </c:chart>
  <c:spPr>
    <a:solidFill>
      <a:schemeClr val="bg2"/>
    </a:solidFill>
  </c:spPr>
  <c:externalData r:id="rId1">
    <c:autoUpdate val="0"/>
  </c:externalData>
  <c:userShapes r:id="rId2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0.25537</cdr:x>
      <cdr:y>0.05648</cdr:y>
    </cdr:from>
    <cdr:to>
      <cdr:x>0.52598</cdr:x>
      <cdr:y>0.14471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01052" y="175594"/>
          <a:ext cx="1484675" cy="2743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000" dirty="0">
              <a:latin typeface="Times New Roman" pitchFamily="18" charset="0"/>
              <a:cs typeface="Times New Roman" pitchFamily="18" charset="0"/>
            </a:rPr>
            <a:t>WCRST 2015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0.25295</cdr:x>
      <cdr:y>0.03781</cdr:y>
    </cdr:from>
    <cdr:to>
      <cdr:x>0.52356</cdr:x>
      <cdr:y>0.12604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87800" y="119264"/>
          <a:ext cx="1484675" cy="2782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400" dirty="0">
              <a:latin typeface="Times New Roman" pitchFamily="18" charset="0"/>
              <a:cs typeface="Times New Roman" pitchFamily="18" charset="0"/>
            </a:rPr>
            <a:t>PTRST 2015</a:t>
          </a:r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0.5</cdr:x>
      <cdr:y>0.90587</cdr:y>
    </cdr:from>
    <cdr:to>
      <cdr:x>0.88617</cdr:x>
      <cdr:y>0.97025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90087" y="4829103"/>
          <a:ext cx="3004457" cy="34316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800" b="1" kern="1200" dirty="0">
              <a:solidFill>
                <a:prstClr val="white"/>
              </a:solidFill>
            </a:rPr>
            <a:t>Safety of </a:t>
          </a:r>
          <a:r>
            <a:rPr lang="en-US" sz="1800" b="1" kern="1200" dirty="0" smtClean="0">
              <a:solidFill>
                <a:prstClr val="white"/>
              </a:solidFill>
            </a:rPr>
            <a:t>Dam Releases</a:t>
          </a:r>
          <a:endParaRPr lang="en-US" sz="1800" b="1" kern="1200" dirty="0">
            <a:solidFill>
              <a:prstClr val="white"/>
            </a:solidFill>
          </a:endParaRPr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0.76327</cdr:x>
      <cdr:y>0.31537</cdr:y>
    </cdr:from>
    <cdr:to>
      <cdr:x>0.98453</cdr:x>
      <cdr:y>0.68463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6804816" y="1946526"/>
          <a:ext cx="1972621" cy="2279147"/>
        </a:xfrm>
        <a:prstGeom xmlns:a="http://schemas.openxmlformats.org/drawingml/2006/main" prst="rect">
          <a:avLst/>
        </a:prstGeom>
        <a:solidFill xmlns:a="http://schemas.openxmlformats.org/drawingml/2006/main">
          <a:schemeClr val="bg1"/>
        </a:solidFill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2400" b="1" dirty="0" smtClean="0">
              <a:solidFill>
                <a:srgbClr val="C00000"/>
              </a:solidFill>
            </a:rPr>
            <a:t>CRITICALLY DRY </a:t>
          </a:r>
        </a:p>
        <a:p xmlns:a="http://schemas.openxmlformats.org/drawingml/2006/main">
          <a:r>
            <a:rPr lang="en-US" sz="2400" b="1" dirty="0" smtClean="0">
              <a:solidFill>
                <a:srgbClr val="FF0000"/>
              </a:solidFill>
            </a:rPr>
            <a:t>DRY</a:t>
          </a:r>
          <a:endParaRPr lang="en-US" sz="2400" b="1" dirty="0">
            <a:solidFill>
              <a:srgbClr val="FF0000"/>
            </a:solidFill>
          </a:endParaRPr>
        </a:p>
        <a:p xmlns:a="http://schemas.openxmlformats.org/drawingml/2006/main">
          <a:r>
            <a:rPr lang="en-US" sz="2400" b="1" dirty="0">
              <a:solidFill>
                <a:srgbClr val="00B050"/>
              </a:solidFill>
            </a:rPr>
            <a:t>NORMAL</a:t>
          </a:r>
        </a:p>
        <a:p xmlns:a="http://schemas.openxmlformats.org/drawingml/2006/main">
          <a:r>
            <a:rPr lang="en-US" sz="2400" b="1" dirty="0">
              <a:solidFill>
                <a:srgbClr val="0070C0"/>
              </a:solidFill>
            </a:rPr>
            <a:t>WET</a:t>
          </a:r>
        </a:p>
        <a:p xmlns:a="http://schemas.openxmlformats.org/drawingml/2006/main">
          <a:r>
            <a:rPr lang="en-US" sz="2400" b="1" dirty="0">
              <a:solidFill>
                <a:srgbClr val="7030A0"/>
              </a:solidFill>
            </a:rPr>
            <a:t>EX. WET</a:t>
          </a:r>
        </a:p>
        <a:p xmlns:a="http://schemas.openxmlformats.org/drawingml/2006/main">
          <a:endParaRPr lang="en-US" sz="2400" b="1" dirty="0">
            <a:solidFill>
              <a:srgbClr val="7030A0"/>
            </a:solidFill>
          </a:endParaRPr>
        </a:p>
      </cdr:txBody>
    </cdr:sp>
  </cdr:relSizeAnchor>
</c:userShapes>
</file>

<file path=ppt/drawings/drawing5.xml><?xml version="1.0" encoding="utf-8"?>
<c:userShapes xmlns:c="http://schemas.openxmlformats.org/drawingml/2006/chart">
  <cdr:relSizeAnchor xmlns:cdr="http://schemas.openxmlformats.org/drawingml/2006/chartDrawing">
    <cdr:from>
      <cdr:x>0.03875</cdr:x>
      <cdr:y>0.48887</cdr:y>
    </cdr:from>
    <cdr:to>
      <cdr:x>0.16792</cdr:x>
      <cdr:y>0.74337</cdr:y>
    </cdr:to>
    <cdr:sp macro="" textlink="">
      <cdr:nvSpPr>
        <cdr:cNvPr id="2" name="TextBox 1"/>
        <cdr:cNvSpPr txBox="1"/>
      </cdr:nvSpPr>
      <cdr:spPr>
        <a:xfrm xmlns:a="http://schemas.openxmlformats.org/drawingml/2006/main" rot="15844821">
          <a:off x="274320" y="175641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0.01052</cdr:x>
      <cdr:y>0.29379</cdr:y>
    </cdr:from>
    <cdr:to>
      <cdr:x>0.04711</cdr:x>
      <cdr:y>0.66173</cdr:y>
    </cdr:to>
    <cdr:sp macro="" textlink="">
      <cdr:nvSpPr>
        <cdr:cNvPr id="3" name="TextBox 2"/>
        <cdr:cNvSpPr txBox="1"/>
      </cdr:nvSpPr>
      <cdr:spPr>
        <a:xfrm xmlns:a="http://schemas.openxmlformats.org/drawingml/2006/main" rot="16200000">
          <a:off x="-597775" y="2060652"/>
          <a:ext cx="1713639" cy="328903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800" b="1" dirty="0">
              <a:solidFill>
                <a:srgbClr val="FFFF00"/>
              </a:solidFill>
            </a:rPr>
            <a:t>Day of Year (RT80)</a:t>
          </a:r>
        </a:p>
      </cdr:txBody>
    </cdr:sp>
  </cdr:relSizeAnchor>
  <cdr:relSizeAnchor xmlns:cdr="http://schemas.openxmlformats.org/drawingml/2006/chartDrawing">
    <cdr:from>
      <cdr:x>0.27772</cdr:x>
      <cdr:y>0.90748</cdr:y>
    </cdr:from>
    <cdr:to>
      <cdr:x>0.69157</cdr:x>
      <cdr:y>0.98523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2496391" y="4226462"/>
          <a:ext cx="3720009" cy="36213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r>
            <a:rPr lang="en-US" sz="1600" b="1" dirty="0">
              <a:solidFill>
                <a:srgbClr val="FFFF00"/>
              </a:solidFill>
            </a:rPr>
            <a:t>Total</a:t>
          </a:r>
          <a:r>
            <a:rPr lang="en-US" sz="1600" b="1" baseline="0" dirty="0">
              <a:solidFill>
                <a:srgbClr val="FFFF00"/>
              </a:solidFill>
            </a:rPr>
            <a:t> Accumulated </a:t>
          </a:r>
          <a:r>
            <a:rPr lang="en-US" sz="1600" b="1" baseline="0" dirty="0" smtClean="0">
              <a:solidFill>
                <a:srgbClr val="FFFF00"/>
              </a:solidFill>
            </a:rPr>
            <a:t>Thermal Units </a:t>
          </a:r>
          <a:r>
            <a:rPr lang="en-US" sz="1600" b="1" baseline="0" dirty="0">
              <a:solidFill>
                <a:srgbClr val="FFFF00"/>
              </a:solidFill>
            </a:rPr>
            <a:t>on </a:t>
          </a:r>
          <a:r>
            <a:rPr lang="en-US" sz="1600" b="1" baseline="0" dirty="0" smtClean="0">
              <a:solidFill>
                <a:srgbClr val="FFFF00"/>
              </a:solidFill>
            </a:rPr>
            <a:t>RT80 </a:t>
          </a:r>
          <a:r>
            <a:rPr lang="en-US" sz="1600" b="1" baseline="0" dirty="0">
              <a:solidFill>
                <a:srgbClr val="FFFF00"/>
              </a:solidFill>
            </a:rPr>
            <a:t>date</a:t>
          </a:r>
          <a:endParaRPr lang="en-US" sz="1600" b="1" dirty="0">
            <a:solidFill>
              <a:srgbClr val="FFFF00"/>
            </a:solidFill>
          </a:endParaRPr>
        </a:p>
      </cdr:txBody>
    </cdr:sp>
  </cdr:relSizeAnchor>
</c:userShapes>
</file>

<file path=ppt/drawings/drawing6.xml><?xml version="1.0" encoding="utf-8"?>
<c:userShapes xmlns:c="http://schemas.openxmlformats.org/drawingml/2006/chart">
  <cdr:relSizeAnchor xmlns:cdr="http://schemas.openxmlformats.org/drawingml/2006/chartDrawing">
    <cdr:from>
      <cdr:x>0.25295</cdr:x>
      <cdr:y>0.03781</cdr:y>
    </cdr:from>
    <cdr:to>
      <cdr:x>0.52356</cdr:x>
      <cdr:y>0.12604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387800" y="119264"/>
          <a:ext cx="1484675" cy="278271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2400" dirty="0">
              <a:latin typeface="Times New Roman" pitchFamily="18" charset="0"/>
              <a:cs typeface="Times New Roman" pitchFamily="18" charset="0"/>
            </a:rPr>
            <a:t>PTRST 2015</a:t>
          </a: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13670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4199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65661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071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461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40424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68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1313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42256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9285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2984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F8AA5F-7C2C-4783-B788-025B4EEC7555}" type="datetimeFigureOut">
              <a:rPr lang="en-US" smtClean="0"/>
              <a:t>9/5/2018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C3B4AD-8EA6-4CC9-AB57-62EC55ED00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27003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8645" y="139959"/>
            <a:ext cx="8593494" cy="644512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3392" y="0"/>
            <a:ext cx="9144000" cy="2387600"/>
          </a:xfrm>
        </p:spPr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Flow Effectiveness Monitoring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3392" y="2650316"/>
            <a:ext cx="9144000" cy="1655762"/>
          </a:xfrm>
        </p:spPr>
        <p:txBody>
          <a:bodyPr/>
          <a:lstStyle/>
          <a:p>
            <a:r>
              <a:rPr lang="en-US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Seen through the eyes of Juvenile Chinook Salmon</a:t>
            </a:r>
            <a:endParaRPr lang="en-US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11080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5506305"/>
              </p:ext>
            </p:extLst>
          </p:nvPr>
        </p:nvGraphicFramePr>
        <p:xfrm>
          <a:off x="150607" y="86061"/>
          <a:ext cx="11715078" cy="651913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Arrow Connector 4"/>
          <p:cNvCxnSpPr/>
          <p:nvPr/>
        </p:nvCxnSpPr>
        <p:spPr bwMode="auto">
          <a:xfrm>
            <a:off x="7121563" y="1091901"/>
            <a:ext cx="4539726" cy="1613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TextBox 5"/>
          <p:cNvSpPr txBox="1"/>
          <p:nvPr/>
        </p:nvSpPr>
        <p:spPr>
          <a:xfrm>
            <a:off x="7185212" y="453037"/>
            <a:ext cx="2316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FFFF00"/>
                </a:solidFill>
              </a:rPr>
              <a:t>‘ROD Flows’</a:t>
            </a:r>
          </a:p>
        </p:txBody>
      </p:sp>
      <p:cxnSp>
        <p:nvCxnSpPr>
          <p:cNvPr id="7" name="Straight Connector 6"/>
          <p:cNvCxnSpPr/>
          <p:nvPr/>
        </p:nvCxnSpPr>
        <p:spPr bwMode="auto">
          <a:xfrm>
            <a:off x="7121563" y="453037"/>
            <a:ext cx="16136" cy="5346231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149663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49281108"/>
              </p:ext>
            </p:extLst>
          </p:nvPr>
        </p:nvGraphicFramePr>
        <p:xfrm>
          <a:off x="311973" y="172122"/>
          <a:ext cx="10628554" cy="61426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7142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9539" y="198865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Flow Mechanisms are at work that influence Juvenile Chinook Salmon abundance?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262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25 Years of Willow Creek Data </a:t>
            </a:r>
            <a:br>
              <a:rPr lang="en-US" dirty="0" smtClean="0"/>
            </a:br>
            <a:r>
              <a:rPr lang="en-US" dirty="0" smtClean="0"/>
              <a:t>Wild Juvenile Chinook Salmon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1828800" y="1524000"/>
          <a:ext cx="8382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Straight Arrow Connector 6"/>
          <p:cNvCxnSpPr/>
          <p:nvPr/>
        </p:nvCxnSpPr>
        <p:spPr bwMode="auto">
          <a:xfrm>
            <a:off x="6858000" y="2286000"/>
            <a:ext cx="1828800" cy="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7010400" y="24384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‘ROD Flows’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6858000" y="2286000"/>
            <a:ext cx="0" cy="327660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Oval 10"/>
          <p:cNvSpPr/>
          <p:nvPr/>
        </p:nvSpPr>
        <p:spPr bwMode="auto">
          <a:xfrm>
            <a:off x="7315200" y="5105400"/>
            <a:ext cx="533400" cy="533400"/>
          </a:xfrm>
          <a:prstGeom prst="ellipse">
            <a:avLst/>
          </a:prstGeom>
          <a:solidFill>
            <a:srgbClr val="FF0000">
              <a:alpha val="4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2743200" y="5105400"/>
            <a:ext cx="533400" cy="533400"/>
          </a:xfrm>
          <a:prstGeom prst="ellipse">
            <a:avLst/>
          </a:prstGeom>
          <a:solidFill>
            <a:srgbClr val="FF0000">
              <a:alpha val="4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4191000" y="5105400"/>
            <a:ext cx="990600" cy="533400"/>
          </a:xfrm>
          <a:prstGeom prst="ellipse">
            <a:avLst/>
          </a:prstGeom>
          <a:solidFill>
            <a:srgbClr val="FF0000">
              <a:alpha val="4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6425961" y="5029200"/>
            <a:ext cx="533400" cy="533400"/>
          </a:xfrm>
          <a:prstGeom prst="ellipse">
            <a:avLst/>
          </a:prstGeom>
          <a:solidFill>
            <a:srgbClr val="FF0000">
              <a:alpha val="4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505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84137"/>
            <a:ext cx="10515600" cy="1325563"/>
          </a:xfrm>
        </p:spPr>
        <p:txBody>
          <a:bodyPr/>
          <a:lstStyle/>
          <a:p>
            <a:r>
              <a:rPr lang="en-US" sz="3200" dirty="0" smtClean="0"/>
              <a:t>Extreme </a:t>
            </a:r>
            <a:r>
              <a:rPr lang="en-US" sz="3200" dirty="0"/>
              <a:t>Years – Low Population Size</a:t>
            </a:r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/>
          </p:nvPr>
        </p:nvGraphicFramePr>
        <p:xfrm>
          <a:off x="1828800" y="1219200"/>
          <a:ext cx="85344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Arrow Connector 4"/>
          <p:cNvCxnSpPr/>
          <p:nvPr/>
        </p:nvCxnSpPr>
        <p:spPr bwMode="auto">
          <a:xfrm flipH="1">
            <a:off x="4419600" y="1828800"/>
            <a:ext cx="533400" cy="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" name="Rectangle 5"/>
          <p:cNvSpPr/>
          <p:nvPr/>
        </p:nvSpPr>
        <p:spPr bwMode="auto">
          <a:xfrm>
            <a:off x="2590800" y="1371600"/>
            <a:ext cx="1828800" cy="4495800"/>
          </a:xfrm>
          <a:prstGeom prst="rect">
            <a:avLst/>
          </a:prstGeom>
          <a:solidFill>
            <a:srgbClr val="FF0000">
              <a:alpha val="5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en-US"/>
          </a:p>
        </p:txBody>
      </p:sp>
      <p:sp>
        <p:nvSpPr>
          <p:cNvPr id="7" name="TextBox 1"/>
          <p:cNvSpPr txBox="1"/>
          <p:nvPr/>
        </p:nvSpPr>
        <p:spPr>
          <a:xfrm>
            <a:off x="4953000" y="1409700"/>
            <a:ext cx="5257800" cy="1725386"/>
          </a:xfrm>
          <a:prstGeom prst="rect">
            <a:avLst/>
          </a:prstGeom>
          <a:solidFill>
            <a:schemeClr val="bg2"/>
          </a:solidFill>
          <a:ln w="25400">
            <a:solidFill>
              <a:srgbClr val="FF0000"/>
            </a:solidFill>
          </a:ln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dirty="0">
                <a:solidFill>
                  <a:srgbClr val="FF9933"/>
                </a:solidFill>
              </a:rPr>
              <a:t>High Flow </a:t>
            </a:r>
          </a:p>
          <a:p>
            <a:pPr algn="ctr"/>
            <a:r>
              <a:rPr lang="en-US" sz="2400" dirty="0">
                <a:solidFill>
                  <a:srgbClr val="FF9933"/>
                </a:solidFill>
              </a:rPr>
              <a:t>During Critical Incubation Period </a:t>
            </a:r>
          </a:p>
          <a:p>
            <a:pPr algn="ctr"/>
            <a:r>
              <a:rPr lang="en-US" sz="2800" dirty="0">
                <a:solidFill>
                  <a:srgbClr val="FF9933"/>
                </a:solidFill>
              </a:rPr>
              <a:t>= </a:t>
            </a:r>
            <a:r>
              <a:rPr lang="en-US" sz="2000" dirty="0" smtClean="0">
                <a:solidFill>
                  <a:srgbClr val="FF9933"/>
                </a:solidFill>
              </a:rPr>
              <a:t>Bed Mobility </a:t>
            </a:r>
            <a:r>
              <a:rPr lang="en-US" sz="2000" dirty="0">
                <a:solidFill>
                  <a:srgbClr val="FF9933"/>
                </a:solidFill>
              </a:rPr>
              <a:t>/ Displacement / Decreased Initial Feeding Success (High </a:t>
            </a:r>
            <a:r>
              <a:rPr lang="en-US" sz="2000" dirty="0" err="1">
                <a:solidFill>
                  <a:srgbClr val="FF9933"/>
                </a:solidFill>
              </a:rPr>
              <a:t>Turbitidy</a:t>
            </a:r>
            <a:r>
              <a:rPr lang="en-US" sz="2000" dirty="0">
                <a:solidFill>
                  <a:srgbClr val="FF9933"/>
                </a:solidFill>
              </a:rPr>
              <a:t>)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2438400" y="6019800"/>
            <a:ext cx="457200" cy="228600"/>
          </a:xfrm>
          <a:prstGeom prst="rect">
            <a:avLst/>
          </a:prstGeom>
          <a:solidFill>
            <a:schemeClr val="bg2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636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5447" y="278390"/>
            <a:ext cx="10515600" cy="1325563"/>
          </a:xfrm>
        </p:spPr>
        <p:txBody>
          <a:bodyPr>
            <a:normAutofit/>
          </a:bodyPr>
          <a:lstStyle/>
          <a:p>
            <a:r>
              <a:rPr lang="en-US" sz="4000" dirty="0" smtClean="0"/>
              <a:t>Population vs Jan-Feb Peak Discharge at Lewiston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80379032"/>
              </p:ext>
            </p:extLst>
          </p:nvPr>
        </p:nvGraphicFramePr>
        <p:xfrm>
          <a:off x="906624" y="1377821"/>
          <a:ext cx="7780175" cy="53308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Straight Arrow Connector 4"/>
          <p:cNvCxnSpPr/>
          <p:nvPr/>
        </p:nvCxnSpPr>
        <p:spPr bwMode="auto">
          <a:xfrm flipH="1">
            <a:off x="2201239" y="6152203"/>
            <a:ext cx="1773601" cy="311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6" name="Straight Arrow Connector 5"/>
          <p:cNvCxnSpPr/>
          <p:nvPr/>
        </p:nvCxnSpPr>
        <p:spPr bwMode="auto">
          <a:xfrm>
            <a:off x="4016048" y="6152423"/>
            <a:ext cx="4178157" cy="19247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7" name="Straight Arrow Connector 6"/>
          <p:cNvCxnSpPr/>
          <p:nvPr/>
        </p:nvCxnSpPr>
        <p:spPr bwMode="auto">
          <a:xfrm>
            <a:off x="2207440" y="4406007"/>
            <a:ext cx="1958" cy="119236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9" name="Straight Arrow Connector 8"/>
          <p:cNvCxnSpPr/>
          <p:nvPr/>
        </p:nvCxnSpPr>
        <p:spPr bwMode="auto">
          <a:xfrm flipV="1">
            <a:off x="2201239" y="1880871"/>
            <a:ext cx="8159" cy="2401652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92D05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6" name="TextBox 15"/>
          <p:cNvSpPr txBox="1"/>
          <p:nvPr/>
        </p:nvSpPr>
        <p:spPr>
          <a:xfrm>
            <a:off x="9010809" y="2355705"/>
            <a:ext cx="28271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When SOD releases occur in Jan-Feb, juvenile population is below average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Above Average Juvenile Population estimates are all in below average peak Jan-Feb flows (i.e. no SOD releases)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1270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dirty="0" smtClean="0"/>
              <a:t>Describe Juvenile Abundance (Willow Creek) as a Function of Lewiston Dam Discharge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 smtClean="0"/>
          </a:p>
          <a:p>
            <a:r>
              <a:rPr lang="en-US" dirty="0" smtClean="0"/>
              <a:t>Juvenile Abundance – Function of:</a:t>
            </a:r>
          </a:p>
          <a:p>
            <a:pPr lvl="1"/>
            <a:r>
              <a:rPr lang="en-US" dirty="0" smtClean="0"/>
              <a:t>Adult Population Size (Willow Creek Weir)</a:t>
            </a:r>
          </a:p>
          <a:p>
            <a:pPr lvl="1"/>
            <a:r>
              <a:rPr lang="en-US" dirty="0" smtClean="0"/>
              <a:t>High Flow / No High Flow </a:t>
            </a:r>
          </a:p>
          <a:p>
            <a:pPr lvl="2"/>
            <a:r>
              <a:rPr lang="en-US" dirty="0" smtClean="0">
                <a:solidFill>
                  <a:srgbClr val="FF9933"/>
                </a:solidFill>
              </a:rPr>
              <a:t>Jan/Feb Peak Daily Discharge (JFPQ) &gt;&gt; Average</a:t>
            </a:r>
          </a:p>
          <a:p>
            <a:pPr lvl="1"/>
            <a:r>
              <a:rPr lang="en-US" dirty="0" smtClean="0"/>
              <a:t>Volume of Rearing Habitat </a:t>
            </a:r>
          </a:p>
          <a:p>
            <a:pPr lvl="2"/>
            <a:r>
              <a:rPr lang="en-US" dirty="0" smtClean="0">
                <a:solidFill>
                  <a:srgbClr val="FF9933"/>
                </a:solidFill>
              </a:rPr>
              <a:t>Size </a:t>
            </a:r>
            <a:r>
              <a:rPr lang="en-US" dirty="0">
                <a:solidFill>
                  <a:srgbClr val="FF9933"/>
                </a:solidFill>
              </a:rPr>
              <a:t>of the ‘Fish Tank</a:t>
            </a:r>
            <a:r>
              <a:rPr lang="en-US" dirty="0" smtClean="0">
                <a:solidFill>
                  <a:srgbClr val="FF9933"/>
                </a:solidFill>
              </a:rPr>
              <a:t>’</a:t>
            </a:r>
          </a:p>
          <a:p>
            <a:pPr lvl="2"/>
            <a:r>
              <a:rPr lang="en-US" dirty="0" smtClean="0">
                <a:solidFill>
                  <a:srgbClr val="FF9933"/>
                </a:solidFill>
              </a:rPr>
              <a:t>Sum of April/May Discharge in Acre Feet (AMAF)</a:t>
            </a:r>
          </a:p>
          <a:p>
            <a:pPr lvl="2"/>
            <a:endParaRPr lang="en-US" dirty="0" smtClean="0">
              <a:solidFill>
                <a:srgbClr val="FF9933"/>
              </a:solidFill>
            </a:endParaRPr>
          </a:p>
          <a:p>
            <a:r>
              <a:rPr lang="en-US" dirty="0" smtClean="0">
                <a:solidFill>
                  <a:srgbClr val="FF9933"/>
                </a:solidFill>
              </a:rPr>
              <a:t> </a:t>
            </a:r>
            <a:r>
              <a:rPr lang="en-US" dirty="0"/>
              <a:t>Juvenile Abundance ~ Adult + JFPQ + AMAF</a:t>
            </a:r>
          </a:p>
        </p:txBody>
      </p:sp>
    </p:spTree>
    <p:extLst>
      <p:ext uri="{BB962C8B-B14F-4D97-AF65-F5344CB8AC3E}">
        <p14:creationId xmlns:p14="http://schemas.microsoft.com/office/powerpoint/2010/main" val="915254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Linear Model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/>
          </p:nvPr>
        </p:nvGraphicFramePr>
        <p:xfrm>
          <a:off x="1981200" y="1600200"/>
          <a:ext cx="8229600" cy="221996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Estimate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Std. Error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T-value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Pr</a:t>
                      </a:r>
                      <a:r>
                        <a:rPr lang="en-US" dirty="0" smtClean="0"/>
                        <a:t> &gt; |t|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sig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52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Intercept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1.833 e+06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3.759</a:t>
                      </a:r>
                      <a:r>
                        <a:rPr lang="en-US" baseline="0" dirty="0" smtClean="0"/>
                        <a:t> e+05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4.878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0.000078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***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JFPQ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-1.753 e+06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3.837 e+05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-4.569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0.00015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***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AMVOL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5.165 e+05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1.934 e+05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2.671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0.01396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*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Adult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1.763 e+01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9.561 e+00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1.844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0.07868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.</a:t>
                      </a:r>
                      <a:endParaRPr lang="en-US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P-Value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0.0002737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err="1" smtClean="0"/>
                        <a:t>Adj</a:t>
                      </a:r>
                      <a:r>
                        <a:rPr lang="en-US" b="1" dirty="0" smtClean="0"/>
                        <a:t> R-</a:t>
                      </a:r>
                      <a:r>
                        <a:rPr lang="en-US" b="1" dirty="0" err="1" smtClean="0"/>
                        <a:t>sq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0.5124</a:t>
                      </a:r>
                      <a:endParaRPr lang="en-US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828800" y="4177605"/>
            <a:ext cx="86868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00"/>
                </a:solidFill>
              </a:rPr>
              <a:t>Coefficient of Jan February Peak is </a:t>
            </a:r>
            <a:r>
              <a:rPr lang="en-US" sz="3200" dirty="0">
                <a:solidFill>
                  <a:srgbClr val="FF9933"/>
                </a:solidFill>
              </a:rPr>
              <a:t>Negative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00"/>
                </a:solidFill>
              </a:rPr>
              <a:t>Coefficient of April/May Volume is </a:t>
            </a:r>
            <a:r>
              <a:rPr lang="en-US" sz="3200" dirty="0">
                <a:solidFill>
                  <a:srgbClr val="FF9933"/>
                </a:solidFill>
              </a:rPr>
              <a:t>Positive</a:t>
            </a:r>
          </a:p>
          <a:p>
            <a:pPr marL="285750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rgbClr val="FFFF00"/>
                </a:solidFill>
              </a:rPr>
              <a:t>Coefficient of Adult Population is </a:t>
            </a:r>
            <a:r>
              <a:rPr lang="en-US" sz="3200" dirty="0">
                <a:solidFill>
                  <a:srgbClr val="FF9933"/>
                </a:solidFill>
              </a:rPr>
              <a:t>Positive</a:t>
            </a:r>
            <a:endParaRPr lang="en-US" sz="3200" dirty="0">
              <a:solidFill>
                <a:srgbClr val="FFFF00"/>
              </a:solidFill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2133600" y="2286000"/>
            <a:ext cx="2514600" cy="457200"/>
          </a:xfrm>
          <a:prstGeom prst="ellipse">
            <a:avLst/>
          </a:prstGeom>
          <a:solidFill>
            <a:srgbClr val="FF0000">
              <a:alpha val="5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>
            <a:off x="1981200" y="2733710"/>
            <a:ext cx="2667000" cy="314291"/>
          </a:xfrm>
          <a:prstGeom prst="ellipse">
            <a:avLst/>
          </a:prstGeom>
          <a:solidFill>
            <a:srgbClr val="00B050">
              <a:alpha val="5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  <p:sp>
        <p:nvSpPr>
          <p:cNvPr id="7" name="Oval 6"/>
          <p:cNvSpPr/>
          <p:nvPr/>
        </p:nvSpPr>
        <p:spPr bwMode="auto">
          <a:xfrm>
            <a:off x="1969957" y="3048001"/>
            <a:ext cx="2667000" cy="447709"/>
          </a:xfrm>
          <a:prstGeom prst="ellipse">
            <a:avLst/>
          </a:prstGeom>
          <a:solidFill>
            <a:srgbClr val="00B050">
              <a:alpha val="50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68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  <p:bldP spid="3" grpId="0" animBg="1"/>
      <p:bldP spid="6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Juvenile Chinook Salmon </a:t>
            </a:r>
            <a:r>
              <a:rPr lang="en-US" dirty="0" err="1" smtClean="0"/>
              <a:t>Abundace</a:t>
            </a:r>
            <a:r>
              <a:rPr lang="en-US" dirty="0" smtClean="0"/>
              <a:t> Findings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Increases in Spring Hydrograph increase the size of the ‘fish tank’</a:t>
            </a:r>
          </a:p>
          <a:p>
            <a:pPr lvl="1"/>
            <a:r>
              <a:rPr lang="en-US" dirty="0" smtClean="0"/>
              <a:t>More Rearing Habitat</a:t>
            </a:r>
          </a:p>
          <a:p>
            <a:pPr lvl="1"/>
            <a:r>
              <a:rPr lang="en-US" dirty="0" smtClean="0"/>
              <a:t>Increase in Capacity</a:t>
            </a:r>
          </a:p>
          <a:p>
            <a:pPr lvl="1"/>
            <a:r>
              <a:rPr lang="en-US" dirty="0" smtClean="0"/>
              <a:t>Increase in Flood Plain connectivity</a:t>
            </a:r>
            <a:endParaRPr lang="en-US" dirty="0"/>
          </a:p>
          <a:p>
            <a:r>
              <a:rPr lang="en-US" dirty="0" smtClean="0"/>
              <a:t>Safety of Dam Releases</a:t>
            </a:r>
          </a:p>
          <a:p>
            <a:pPr lvl="1"/>
            <a:r>
              <a:rPr lang="en-US" dirty="0" smtClean="0"/>
              <a:t>Peaks at or above 6,000 </a:t>
            </a:r>
            <a:r>
              <a:rPr lang="en-US" dirty="0" err="1" smtClean="0"/>
              <a:t>cfs</a:t>
            </a:r>
            <a:r>
              <a:rPr lang="en-US" dirty="0" smtClean="0"/>
              <a:t> are negatively correlated with juvenile abundance</a:t>
            </a:r>
          </a:p>
          <a:p>
            <a:pPr lvl="2"/>
            <a:r>
              <a:rPr lang="en-US" dirty="0" smtClean="0"/>
              <a:t>Most data from pre-ROD</a:t>
            </a:r>
          </a:p>
          <a:p>
            <a:pPr lvl="2"/>
            <a:r>
              <a:rPr lang="en-US" dirty="0" smtClean="0">
                <a:solidFill>
                  <a:srgbClr val="FFC000"/>
                </a:solidFill>
              </a:rPr>
              <a:t>Old Channel form this is more of a problem, mechanical restoration may have improved this</a:t>
            </a:r>
          </a:p>
          <a:p>
            <a:pPr lvl="2"/>
            <a:r>
              <a:rPr lang="en-US" dirty="0" smtClean="0"/>
              <a:t>Safety of Dam release memo  from Flow Workgroup seeks to minimize negative impact of SOD releases during critical rearing period, February-April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7304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Juvenile Chinook Salmon Emigration Timing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dirty="0" smtClean="0"/>
              <a:t>Measured at Willow Creek Trap Site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Species Specific Temperature Targets at Willow Creek – </a:t>
            </a:r>
            <a:r>
              <a:rPr lang="en-US" dirty="0" smtClean="0">
                <a:solidFill>
                  <a:srgbClr val="FF9933"/>
                </a:solidFill>
              </a:rPr>
              <a:t>Flow Study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Goal: get 80% of Population Past Willow Creek by the Target Dates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Run Timing 80% = </a:t>
            </a:r>
            <a:r>
              <a:rPr lang="en-US" dirty="0" smtClean="0">
                <a:solidFill>
                  <a:srgbClr val="FF9933"/>
                </a:solidFill>
              </a:rPr>
              <a:t>RT80</a:t>
            </a:r>
          </a:p>
          <a:p>
            <a:pPr>
              <a:lnSpc>
                <a:spcPct val="15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830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Outline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Spring ROD flows </a:t>
            </a:r>
          </a:p>
          <a:p>
            <a:pPr lvl="1"/>
            <a:r>
              <a:rPr lang="en-US" dirty="0" smtClean="0"/>
              <a:t>Juvenile Chinook Salmon Abundance</a:t>
            </a:r>
          </a:p>
          <a:p>
            <a:pPr lvl="1"/>
            <a:r>
              <a:rPr lang="en-US" dirty="0" smtClean="0"/>
              <a:t>Effects on Juveniles per Adult</a:t>
            </a:r>
          </a:p>
          <a:p>
            <a:r>
              <a:rPr lang="en-US" dirty="0" smtClean="0"/>
              <a:t>Timing of Flows</a:t>
            </a:r>
          </a:p>
          <a:p>
            <a:pPr lvl="1"/>
            <a:r>
              <a:rPr lang="en-US" dirty="0" smtClean="0"/>
              <a:t>Effects on Juvenile Chinook Salmon Emigration Timing</a:t>
            </a:r>
          </a:p>
          <a:p>
            <a:r>
              <a:rPr lang="en-US" dirty="0" smtClean="0"/>
              <a:t>Adaptive Management</a:t>
            </a:r>
          </a:p>
          <a:p>
            <a:pPr lvl="1"/>
            <a:r>
              <a:rPr lang="en-US" dirty="0" smtClean="0"/>
              <a:t>Alterations to Spring Hydrograph (Flow Scheduling)</a:t>
            </a:r>
          </a:p>
          <a:p>
            <a:pPr lvl="1"/>
            <a:r>
              <a:rPr lang="en-US" dirty="0" smtClean="0"/>
              <a:t>Safety of Dam Release Memo (Flow Workgroup)</a:t>
            </a:r>
          </a:p>
          <a:p>
            <a:pPr lvl="1"/>
            <a:r>
              <a:rPr lang="en-US" dirty="0" smtClean="0"/>
              <a:t>Pre-spring ROD flows recommendation (i.e. winter flow variability)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45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0168235"/>
              </p:ext>
            </p:extLst>
          </p:nvPr>
        </p:nvGraphicFramePr>
        <p:xfrm>
          <a:off x="1752600" y="304800"/>
          <a:ext cx="8915400" cy="6172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2230016" y="1996751"/>
            <a:ext cx="8238931" cy="9331"/>
          </a:xfrm>
          <a:prstGeom prst="line">
            <a:avLst/>
          </a:prstGeom>
          <a:ln w="635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92282" y="1735141"/>
            <a:ext cx="1264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RT80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28896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RT80 (WC) vs Accumulated Temperature (PT)</a:t>
            </a:r>
            <a:endParaRPr lang="en-US" dirty="0"/>
          </a:p>
        </p:txBody>
      </p:sp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13803438"/>
              </p:ext>
            </p:extLst>
          </p:nvPr>
        </p:nvGraphicFramePr>
        <p:xfrm>
          <a:off x="1981201" y="1600200"/>
          <a:ext cx="8303079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48394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20537" y="2481309"/>
            <a:ext cx="10515600" cy="1325563"/>
          </a:xfrm>
        </p:spPr>
        <p:txBody>
          <a:bodyPr/>
          <a:lstStyle/>
          <a:p>
            <a:r>
              <a:rPr lang="en-US" dirty="0" smtClean="0"/>
              <a:t>How was this information used?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405356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Summer ROD Flow Bench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9192208" cy="4351338"/>
          </a:xfrm>
        </p:spPr>
        <p:txBody>
          <a:bodyPr/>
          <a:lstStyle/>
          <a:p>
            <a:r>
              <a:rPr lang="en-US" dirty="0" smtClean="0"/>
              <a:t>Results of Emigration Timing Analysis led to alteration of summer bench</a:t>
            </a:r>
          </a:p>
          <a:p>
            <a:pPr lvl="1"/>
            <a:r>
              <a:rPr lang="en-US" dirty="0" smtClean="0"/>
              <a:t>Reduce end of ‘flat line’ flows</a:t>
            </a:r>
          </a:p>
          <a:p>
            <a:pPr lvl="1"/>
            <a:r>
              <a:rPr lang="en-US" dirty="0" smtClean="0"/>
              <a:t>Redistribute flow to earlier in year</a:t>
            </a:r>
          </a:p>
          <a:p>
            <a:pPr lvl="1"/>
            <a:r>
              <a:rPr lang="en-US" dirty="0" smtClean="0"/>
              <a:t>Create an extended down ramp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249" y="147751"/>
            <a:ext cx="9285416" cy="6549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37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Adaptive </a:t>
            </a:r>
            <a:r>
              <a:rPr lang="en-US" dirty="0" smtClean="0"/>
              <a:t>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Using What we have Learned to change how we manage</a:t>
            </a:r>
          </a:p>
          <a:p>
            <a:pPr lvl="1"/>
            <a:r>
              <a:rPr lang="en-US" sz="2800" dirty="0"/>
              <a:t>Alterations to Spring Hydrograph (Flow Scheduling</a:t>
            </a:r>
            <a:r>
              <a:rPr lang="en-US" sz="2800" dirty="0" smtClean="0"/>
              <a:t>)</a:t>
            </a:r>
          </a:p>
          <a:p>
            <a:pPr lvl="2"/>
            <a:r>
              <a:rPr lang="en-US" sz="2400" dirty="0" smtClean="0"/>
              <a:t>Bench flow keeps juvenile Chinook Salmon in river longer</a:t>
            </a:r>
            <a:endParaRPr lang="en-US" sz="2400" dirty="0"/>
          </a:p>
          <a:p>
            <a:pPr lvl="1"/>
            <a:r>
              <a:rPr lang="en-US" sz="2800" dirty="0"/>
              <a:t>Safety of Dam Release Memo (Flow Workgroup</a:t>
            </a:r>
            <a:r>
              <a:rPr lang="en-US" sz="2800" dirty="0" smtClean="0"/>
              <a:t>)</a:t>
            </a:r>
          </a:p>
          <a:p>
            <a:pPr lvl="2"/>
            <a:r>
              <a:rPr lang="en-US" sz="2400" dirty="0" smtClean="0"/>
              <a:t>SOD releases in January and February associated with low juvenile Chinook Salmon abundance</a:t>
            </a:r>
            <a:endParaRPr lang="en-US" sz="2400" dirty="0"/>
          </a:p>
          <a:p>
            <a:pPr lvl="1"/>
            <a:r>
              <a:rPr lang="en-US" sz="2800" dirty="0"/>
              <a:t>Pre-spring ROD flows recommendation (i.e. winter flow variability</a:t>
            </a:r>
            <a:r>
              <a:rPr lang="en-US" sz="2800" dirty="0" smtClean="0"/>
              <a:t>)</a:t>
            </a:r>
          </a:p>
          <a:p>
            <a:pPr lvl="2"/>
            <a:r>
              <a:rPr lang="en-US" sz="2400" dirty="0" smtClean="0"/>
              <a:t>Provide additional water volume during critical rearing period to ‘bridge the gap’ between winter base flow and spring ROD hydrograph</a:t>
            </a:r>
            <a:endParaRPr lang="en-US" sz="2400" dirty="0"/>
          </a:p>
          <a:p>
            <a:pPr marL="0" indent="0">
              <a:buNone/>
            </a:pPr>
            <a:endParaRPr lang="en-US" sz="3200" dirty="0" smtClean="0"/>
          </a:p>
        </p:txBody>
      </p:sp>
    </p:spTree>
    <p:extLst>
      <p:ext uri="{BB962C8B-B14F-4D97-AF65-F5344CB8AC3E}">
        <p14:creationId xmlns:p14="http://schemas.microsoft.com/office/powerpoint/2010/main" val="3298033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hart 4"/>
          <p:cNvGraphicFramePr/>
          <p:nvPr/>
        </p:nvGraphicFramePr>
        <p:xfrm>
          <a:off x="717176" y="248919"/>
          <a:ext cx="10750476" cy="6194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Oval 3"/>
          <p:cNvSpPr/>
          <p:nvPr/>
        </p:nvSpPr>
        <p:spPr>
          <a:xfrm>
            <a:off x="1745673" y="507076"/>
            <a:ext cx="3192087" cy="5428211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solidFill>
              <a:schemeClr val="accent1">
                <a:shade val="50000"/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96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Adaptive Management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Using What we have Learned to change how we manage</a:t>
            </a:r>
          </a:p>
          <a:p>
            <a:pPr lvl="1"/>
            <a:r>
              <a:rPr lang="en-US" sz="2800" dirty="0"/>
              <a:t>Alterations to Spring Hydrograph (Flow Scheduling</a:t>
            </a:r>
            <a:r>
              <a:rPr lang="en-US" sz="2800" dirty="0" smtClean="0"/>
              <a:t>)</a:t>
            </a:r>
          </a:p>
          <a:p>
            <a:pPr lvl="2"/>
            <a:r>
              <a:rPr lang="en-US" sz="2400" dirty="0" smtClean="0"/>
              <a:t>Bench flow keeps juvenile Chinook Salmon in river longer</a:t>
            </a:r>
            <a:endParaRPr lang="en-US" sz="2400" dirty="0"/>
          </a:p>
          <a:p>
            <a:pPr lvl="1"/>
            <a:r>
              <a:rPr lang="en-US" sz="2800" dirty="0"/>
              <a:t>Safety of Dam Release Memo (Flow Workgroup</a:t>
            </a:r>
            <a:r>
              <a:rPr lang="en-US" sz="2800" dirty="0" smtClean="0"/>
              <a:t>)</a:t>
            </a:r>
          </a:p>
          <a:p>
            <a:pPr lvl="2"/>
            <a:r>
              <a:rPr lang="en-US" sz="2400" dirty="0" smtClean="0"/>
              <a:t>SOD releases in January and February associated with low juvenile Chinook Salmon abundance</a:t>
            </a:r>
            <a:endParaRPr lang="en-US" sz="2400" dirty="0"/>
          </a:p>
          <a:p>
            <a:pPr lvl="1"/>
            <a:r>
              <a:rPr lang="en-US" sz="2800" dirty="0"/>
              <a:t>Pre-spring ROD flows recommendation (i.e. winter flow variability</a:t>
            </a:r>
            <a:r>
              <a:rPr lang="en-US" sz="2800" dirty="0" smtClean="0"/>
              <a:t>)</a:t>
            </a:r>
          </a:p>
          <a:p>
            <a:pPr lvl="2"/>
            <a:r>
              <a:rPr lang="en-US" sz="2400" dirty="0" smtClean="0"/>
              <a:t>Provide additional water volume during critical rearing period to ‘bridge the gap’ between winter base flow and spring ROD hydrograph</a:t>
            </a:r>
            <a:endParaRPr lang="en-US" sz="2400" dirty="0"/>
          </a:p>
          <a:p>
            <a:endParaRPr lang="en-US" sz="3200" dirty="0" smtClean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96760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pic>
        <p:nvPicPr>
          <p:cNvPr id="4" name="Picture 5" descr="DSCF0024"/>
          <p:cNvPicPr>
            <a:picLocks noChangeAspect="1" noChangeArrowheads="1"/>
          </p:cNvPicPr>
          <p:nvPr/>
        </p:nvPicPr>
        <p:blipFill>
          <a:blip r:embed="rId2"/>
          <a:srcRect l="23625" t="27750" r="27723" b="27750"/>
          <a:stretch>
            <a:fillRect/>
          </a:stretch>
        </p:blipFill>
        <p:spPr bwMode="auto">
          <a:xfrm>
            <a:off x="838200" y="237930"/>
            <a:ext cx="9089571" cy="6235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03444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13640" y="0"/>
            <a:ext cx="6306560" cy="6858000"/>
          </a:xfrm>
          <a:prstGeom prst="rect">
            <a:avLst/>
          </a:prstGeom>
          <a:solidFill>
            <a:schemeClr val="accent1">
              <a:alpha val="52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9" name="Oval 8"/>
          <p:cNvSpPr/>
          <p:nvPr/>
        </p:nvSpPr>
        <p:spPr>
          <a:xfrm>
            <a:off x="6245525" y="4185008"/>
            <a:ext cx="1066800" cy="539393"/>
          </a:xfrm>
          <a:prstGeom prst="ellipse">
            <a:avLst/>
          </a:prstGeom>
          <a:solidFill>
            <a:schemeClr val="accent1">
              <a:alpha val="42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724400" y="3347664"/>
            <a:ext cx="533400" cy="462337"/>
          </a:xfrm>
          <a:prstGeom prst="ellipse">
            <a:avLst/>
          </a:prstGeom>
          <a:solidFill>
            <a:schemeClr val="bg2">
              <a:lumMod val="50000"/>
              <a:lumOff val="50000"/>
              <a:alpha val="42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2"/>
                </a:solidFill>
              </a:rPr>
              <a:t>X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45534" y="3810001"/>
            <a:ext cx="1524000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</a:rPr>
              <a:t>Willow Creek Trap Site</a:t>
            </a:r>
          </a:p>
        </p:txBody>
      </p:sp>
      <p:sp>
        <p:nvSpPr>
          <p:cNvPr id="11" name="Oval 10"/>
          <p:cNvSpPr/>
          <p:nvPr/>
        </p:nvSpPr>
        <p:spPr>
          <a:xfrm>
            <a:off x="6067605" y="4058625"/>
            <a:ext cx="533400" cy="462337"/>
          </a:xfrm>
          <a:prstGeom prst="ellipse">
            <a:avLst/>
          </a:prstGeom>
          <a:solidFill>
            <a:schemeClr val="bg2">
              <a:lumMod val="50000"/>
              <a:lumOff val="50000"/>
              <a:alpha val="42000"/>
            </a:schemeClr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>
                <a:solidFill>
                  <a:schemeClr val="bg2"/>
                </a:solidFill>
              </a:rPr>
              <a:t>X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173569" y="3353811"/>
            <a:ext cx="1524000" cy="646331"/>
          </a:xfrm>
          <a:prstGeom prst="rect">
            <a:avLst/>
          </a:prstGeom>
          <a:solidFill>
            <a:srgbClr val="FFFF00"/>
          </a:solidFill>
          <a:ln>
            <a:solidFill>
              <a:schemeClr val="bg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</a:rPr>
              <a:t>Pear Tree Trap Site</a:t>
            </a:r>
          </a:p>
        </p:txBody>
      </p:sp>
    </p:spTree>
    <p:extLst>
      <p:ext uri="{BB962C8B-B14F-4D97-AF65-F5344CB8AC3E}">
        <p14:creationId xmlns:p14="http://schemas.microsoft.com/office/powerpoint/2010/main" val="1333497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" y="-75939"/>
            <a:ext cx="10515600" cy="1325563"/>
          </a:xfrm>
        </p:spPr>
        <p:txBody>
          <a:bodyPr/>
          <a:lstStyle/>
          <a:p>
            <a:r>
              <a:rPr lang="en-US" dirty="0" smtClean="0"/>
              <a:t>Population Estimates</a:t>
            </a:r>
            <a:endParaRPr lang="en-US" dirty="0"/>
          </a:p>
        </p:txBody>
      </p:sp>
      <p:graphicFrame>
        <p:nvGraphicFramePr>
          <p:cNvPr id="4" name="Chart 3"/>
          <p:cNvGraphicFramePr/>
          <p:nvPr>
            <p:extLst>
              <p:ext uri="{D42A27DB-BD31-4B8C-83A1-F6EECF244321}">
                <p14:modId xmlns:p14="http://schemas.microsoft.com/office/powerpoint/2010/main" val="3345875876"/>
              </p:ext>
            </p:extLst>
          </p:nvPr>
        </p:nvGraphicFramePr>
        <p:xfrm>
          <a:off x="731521" y="989704"/>
          <a:ext cx="9707880" cy="56396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8768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1674888825"/>
              </p:ext>
            </p:extLst>
          </p:nvPr>
        </p:nvGraphicFramePr>
        <p:xfrm>
          <a:off x="717176" y="248919"/>
          <a:ext cx="10750476" cy="6194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780332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Juvenile Chinook Salmon Outmigrant Monitoring	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Willow Creek Trap Site</a:t>
            </a:r>
          </a:p>
          <a:p>
            <a:pPr lvl="1"/>
            <a:r>
              <a:rPr lang="en-US" dirty="0" smtClean="0"/>
              <a:t>1989-present</a:t>
            </a:r>
          </a:p>
          <a:p>
            <a:pPr lvl="1"/>
            <a:endParaRPr lang="en-US" dirty="0"/>
          </a:p>
          <a:p>
            <a:r>
              <a:rPr lang="en-US" dirty="0" smtClean="0"/>
              <a:t>Pear Tree Trap Site</a:t>
            </a:r>
          </a:p>
          <a:p>
            <a:pPr lvl="1"/>
            <a:r>
              <a:rPr lang="en-US" dirty="0" smtClean="0"/>
              <a:t>2003-present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24692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0" y="152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25 Years of Willow Creek Data </a:t>
            </a:r>
            <a:br>
              <a:rPr lang="en-US" dirty="0" smtClean="0"/>
            </a:br>
            <a:r>
              <a:rPr lang="en-US" dirty="0" smtClean="0"/>
              <a:t>Wild Juvenile Chinook Salmon</a:t>
            </a:r>
            <a:endParaRPr lang="en-US" dirty="0"/>
          </a:p>
        </p:txBody>
      </p:sp>
      <p:graphicFrame>
        <p:nvGraphicFramePr>
          <p:cNvPr id="5" name="Chart 4"/>
          <p:cNvGraphicFramePr>
            <a:graphicFrameLocks/>
          </p:cNvGraphicFramePr>
          <p:nvPr>
            <p:extLst/>
          </p:nvPr>
        </p:nvGraphicFramePr>
        <p:xfrm>
          <a:off x="1828800" y="1524000"/>
          <a:ext cx="8382000" cy="4876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7" name="Straight Arrow Connector 6"/>
          <p:cNvCxnSpPr/>
          <p:nvPr/>
        </p:nvCxnSpPr>
        <p:spPr bwMode="auto">
          <a:xfrm>
            <a:off x="6858000" y="2286000"/>
            <a:ext cx="1828800" cy="0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7010400" y="2438400"/>
            <a:ext cx="1676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rgbClr val="FFFF00"/>
                </a:solidFill>
              </a:rPr>
              <a:t>‘ROD Flows’</a:t>
            </a:r>
          </a:p>
        </p:txBody>
      </p:sp>
      <p:cxnSp>
        <p:nvCxnSpPr>
          <p:cNvPr id="10" name="Straight Connector 9"/>
          <p:cNvCxnSpPr/>
          <p:nvPr/>
        </p:nvCxnSpPr>
        <p:spPr bwMode="auto">
          <a:xfrm>
            <a:off x="6858000" y="2286000"/>
            <a:ext cx="0" cy="3276600"/>
          </a:xfrm>
          <a:prstGeom prst="line">
            <a:avLst/>
          </a:prstGeom>
          <a:solidFill>
            <a:schemeClr val="accent1"/>
          </a:solidFill>
          <a:ln w="762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1" name="Oval 10"/>
          <p:cNvSpPr/>
          <p:nvPr/>
        </p:nvSpPr>
        <p:spPr bwMode="auto">
          <a:xfrm>
            <a:off x="7315200" y="5105400"/>
            <a:ext cx="533400" cy="533400"/>
          </a:xfrm>
          <a:prstGeom prst="ellipse">
            <a:avLst/>
          </a:prstGeom>
          <a:solidFill>
            <a:srgbClr val="FF0000">
              <a:alpha val="4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  <p:sp>
        <p:nvSpPr>
          <p:cNvPr id="13" name="Oval 12"/>
          <p:cNvSpPr/>
          <p:nvPr/>
        </p:nvSpPr>
        <p:spPr bwMode="auto">
          <a:xfrm>
            <a:off x="2743200" y="5105400"/>
            <a:ext cx="533400" cy="533400"/>
          </a:xfrm>
          <a:prstGeom prst="ellipse">
            <a:avLst/>
          </a:prstGeom>
          <a:solidFill>
            <a:srgbClr val="FF0000">
              <a:alpha val="4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>
            <a:off x="4191000" y="5105400"/>
            <a:ext cx="990600" cy="533400"/>
          </a:xfrm>
          <a:prstGeom prst="ellipse">
            <a:avLst/>
          </a:prstGeom>
          <a:solidFill>
            <a:srgbClr val="FF0000">
              <a:alpha val="4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>
            <a:off x="6425961" y="5029200"/>
            <a:ext cx="533400" cy="533400"/>
          </a:xfrm>
          <a:prstGeom prst="ellipse">
            <a:avLst/>
          </a:prstGeom>
          <a:solidFill>
            <a:srgbClr val="FF0000">
              <a:alpha val="41000"/>
            </a:srgb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1336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Smolt per Adult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7736633" cy="4351338"/>
          </a:xfrm>
        </p:spPr>
        <p:txBody>
          <a:bodyPr/>
          <a:lstStyle/>
          <a:p>
            <a:r>
              <a:rPr lang="en-US" dirty="0" smtClean="0"/>
              <a:t>Simply measuring smolt abundance doesn’t take into account adult spawning population size</a:t>
            </a:r>
          </a:p>
          <a:p>
            <a:pPr lvl="1"/>
            <a:r>
              <a:rPr lang="en-US" dirty="0" smtClean="0"/>
              <a:t>Smolt/Adult</a:t>
            </a:r>
          </a:p>
          <a:p>
            <a:pPr lvl="2"/>
            <a:r>
              <a:rPr lang="en-US" dirty="0" smtClean="0"/>
              <a:t>Fisheries Science ≈ Stock-Recruit Analysis</a:t>
            </a:r>
          </a:p>
          <a:p>
            <a:pPr lvl="3"/>
            <a:r>
              <a:rPr lang="en-US" dirty="0" smtClean="0"/>
              <a:t>Theory</a:t>
            </a:r>
          </a:p>
          <a:p>
            <a:pPr lvl="4"/>
            <a:r>
              <a:rPr lang="en-US" dirty="0" smtClean="0"/>
              <a:t>At some spawning stock size, maximize juvenile output</a:t>
            </a:r>
          </a:p>
          <a:p>
            <a:pPr lvl="1"/>
            <a:r>
              <a:rPr lang="en-US" dirty="0" smtClean="0"/>
              <a:t>For Trinity River </a:t>
            </a:r>
          </a:p>
          <a:p>
            <a:pPr lvl="2"/>
            <a:r>
              <a:rPr lang="en-US" dirty="0" smtClean="0"/>
              <a:t>We can use Smolt/Adult measurement as an Index of Habitat Improvement due to Restoration (flows, increase in habitat </a:t>
            </a:r>
            <a:r>
              <a:rPr lang="en-US" dirty="0" smtClean="0"/>
              <a:t>capacity </a:t>
            </a:r>
            <a:r>
              <a:rPr lang="en-US" dirty="0" smtClean="0"/>
              <a:t>due to mechanical restoration, spawning success, etc.)</a:t>
            </a:r>
          </a:p>
          <a:p>
            <a:pPr lvl="2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351" y="195692"/>
            <a:ext cx="7772400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577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bldLvl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72367001"/>
              </p:ext>
            </p:extLst>
          </p:nvPr>
        </p:nvGraphicFramePr>
        <p:xfrm>
          <a:off x="1420009" y="0"/>
          <a:ext cx="8616876" cy="66374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1552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7876</TotalTime>
  <Words>856</Words>
  <Application>Microsoft Office PowerPoint</Application>
  <PresentationFormat>Widescreen</PresentationFormat>
  <Paragraphs>165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3" baseType="lpstr">
      <vt:lpstr>Arial</vt:lpstr>
      <vt:lpstr>Calibri</vt:lpstr>
      <vt:lpstr>Calibri Light</vt:lpstr>
      <vt:lpstr>Garamond</vt:lpstr>
      <vt:lpstr>Times New Roman</vt:lpstr>
      <vt:lpstr>Office Theme</vt:lpstr>
      <vt:lpstr>Flow Effectiveness Monitoring</vt:lpstr>
      <vt:lpstr>Outline</vt:lpstr>
      <vt:lpstr>PowerPoint Presentation</vt:lpstr>
      <vt:lpstr>Population Estimates</vt:lpstr>
      <vt:lpstr>PowerPoint Presentation</vt:lpstr>
      <vt:lpstr>Juvenile Chinook Salmon Outmigrant Monitoring </vt:lpstr>
      <vt:lpstr>25 Years of Willow Creek Data  Wild Juvenile Chinook Salmon</vt:lpstr>
      <vt:lpstr>Smolt per Adult </vt:lpstr>
      <vt:lpstr>PowerPoint Presentation</vt:lpstr>
      <vt:lpstr>PowerPoint Presentation</vt:lpstr>
      <vt:lpstr>PowerPoint Presentation</vt:lpstr>
      <vt:lpstr>What Flow Mechanisms are at work that influence Juvenile Chinook Salmon abundance?</vt:lpstr>
      <vt:lpstr>25 Years of Willow Creek Data  Wild Juvenile Chinook Salmon</vt:lpstr>
      <vt:lpstr>Extreme Years – Low Population Size</vt:lpstr>
      <vt:lpstr>Population vs Jan-Feb Peak Discharge at Lewiston</vt:lpstr>
      <vt:lpstr>Describe Juvenile Abundance (Willow Creek) as a Function of Lewiston Dam Discharge</vt:lpstr>
      <vt:lpstr>Linear Model</vt:lpstr>
      <vt:lpstr>Juvenile Chinook Salmon Abundace Findings</vt:lpstr>
      <vt:lpstr>Juvenile Chinook Salmon Emigration Timing</vt:lpstr>
      <vt:lpstr>PowerPoint Presentation</vt:lpstr>
      <vt:lpstr>RT80 (WC) vs Accumulated Temperature (PT)</vt:lpstr>
      <vt:lpstr>How was this information used?</vt:lpstr>
      <vt:lpstr>Summer ROD Flow Bench</vt:lpstr>
      <vt:lpstr>Adaptive Management</vt:lpstr>
      <vt:lpstr>PowerPoint Presentation</vt:lpstr>
      <vt:lpstr>Adaptive Management</vt:lpstr>
      <vt:lpstr>Conclusions</vt:lpstr>
    </vt:vector>
  </TitlesOfParts>
  <Company>Department of Interior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Pinnix, Bill</dc:creator>
  <cp:lastModifiedBy>Pinnix, Bill</cp:lastModifiedBy>
  <cp:revision>40</cp:revision>
  <dcterms:created xsi:type="dcterms:W3CDTF">2018-08-22T16:19:37Z</dcterms:created>
  <dcterms:modified xsi:type="dcterms:W3CDTF">2018-09-05T15:46:36Z</dcterms:modified>
</cp:coreProperties>
</file>